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  <p:sldMasterId id="2147483667" r:id="rId4"/>
  </p:sldMasterIdLst>
  <p:notesMasterIdLst>
    <p:notesMasterId r:id="rId24"/>
  </p:notesMasterIdLst>
  <p:sldIdLst>
    <p:sldId id="258" r:id="rId5"/>
    <p:sldId id="259" r:id="rId6"/>
    <p:sldId id="272" r:id="rId7"/>
    <p:sldId id="260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74" r:id="rId16"/>
    <p:sldId id="275" r:id="rId17"/>
    <p:sldId id="276" r:id="rId18"/>
    <p:sldId id="270" r:id="rId19"/>
    <p:sldId id="268" r:id="rId20"/>
    <p:sldId id="269" r:id="rId21"/>
    <p:sldId id="267" r:id="rId22"/>
    <p:sldId id="271" r:id="rId23"/>
  </p:sldIdLst>
  <p:sldSz cx="9144000" cy="6858000" type="screen4x3"/>
  <p:notesSz cx="6858000" cy="9144000"/>
  <p:custDataLst>
    <p:tags r:id="rId25"/>
  </p:custDataLst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C"/>
    <a:srgbClr val="FC750E"/>
    <a:srgbClr val="C2113A"/>
    <a:srgbClr val="833E90"/>
    <a:srgbClr val="FC8A0E"/>
    <a:srgbClr val="C0504D"/>
    <a:srgbClr val="FCC00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22" y="5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FD85D2-3C4C-4C63-8B1E-17DB79D64B23}" type="datetimeFigureOut">
              <a:rPr lang="en-US" altLang="en-US"/>
              <a:pPr>
                <a:defRPr/>
              </a:pPr>
              <a:t>6/22/2019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6A988C-394C-43C6-9AD0-D6FE20D7ED3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744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9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89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68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 baseline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dirty="0"/>
              <a:t>Style du titre</a:t>
            </a:r>
            <a:endParaRPr kumimoji="0"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 style des sous-titres du masque</a:t>
            </a:r>
            <a:endParaRPr kumimoji="0" lang="en-US" dirty="0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BF5A2-704B-41CE-A1ED-2E8EB5221976}" type="datetime1">
              <a:rPr lang="fr-FR">
                <a:solidFill>
                  <a:prstClr val="black"/>
                </a:solidFill>
                <a:ea typeface="ＭＳ Ｐゴシック" panose="020B0600070205080204" pitchFamily="34" charset="-128"/>
              </a:rPr>
              <a:pPr/>
              <a:t>22/06/2019</a:t>
            </a:fld>
            <a:endParaRPr lang="fr-FR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xfrm>
            <a:off x="4427984" y="6381328"/>
            <a:ext cx="762000" cy="365125"/>
          </a:xfrm>
        </p:spPr>
        <p:txBody>
          <a:bodyPr/>
          <a:lstStyle/>
          <a:p>
            <a:fld id="{AA646889-9E54-42B1-B90E-3EFD9B1560F7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5680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032" y="397249"/>
            <a:ext cx="8178929" cy="44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8603673" y="372775"/>
            <a:ext cx="32330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032" y="790433"/>
            <a:ext cx="8178929" cy="2809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5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307737" y="372775"/>
            <a:ext cx="490794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35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6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fr-FR" dirty="0"/>
              <a:t>Cliquez pour modifier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5C96C-53EF-4272-8C6C-B8660C9863EE}" type="datetime1">
              <a:rPr lang="fr-FR" smtClean="0"/>
              <a:pPr/>
              <a:t>22/06/2019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762000" cy="365125"/>
          </a:xfrm>
        </p:spPr>
        <p:txBody>
          <a:bodyPr/>
          <a:lstStyle/>
          <a:p>
            <a:fld id="{AA646889-9E54-42B1-B90E-3EFD9B1560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8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76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20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81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399033"/>
            <a:ext cx="9144000" cy="31459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Rounded Rectangle 13"/>
          <p:cNvSpPr/>
          <p:nvPr userDrawn="1"/>
        </p:nvSpPr>
        <p:spPr>
          <a:xfrm>
            <a:off x="8603673" y="372775"/>
            <a:ext cx="32330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032" y="397249"/>
            <a:ext cx="8178929" cy="44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032" y="790433"/>
            <a:ext cx="8178929" cy="2809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5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307737" y="372775"/>
            <a:ext cx="490794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1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12000"/>
            </a:schemeClr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5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91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61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207125"/>
            <a:ext cx="8420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  <a:ea typeface="ＭＳ Ｐゴシック" panose="020B0600070205080204" pitchFamily="34" charset="-128"/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  <a:ea typeface="ＭＳ Ｐゴシック" panose="020B0600070205080204" pitchFamily="34" charset="-128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55456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6" r:id="rId8"/>
    <p:sldLayoutId id="2147483677" r:id="rId9"/>
    <p:sldLayoutId id="2147483678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5"/>
          <p:cNvSpPr txBox="1">
            <a:spLocks/>
          </p:cNvSpPr>
          <p:nvPr/>
        </p:nvSpPr>
        <p:spPr bwMode="auto">
          <a:xfrm>
            <a:off x="277813" y="3178175"/>
            <a:ext cx="8588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MOTIVATION D’ÉQUIPE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3751263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764361D9-40C1-4913-A8FC-D77CEB8451D4}" type="slidenum">
              <a:rPr lang="fr-FR" sz="1200" smtClean="0">
                <a:latin typeface="Gill Sans" panose="020B0604020202020204"/>
              </a:rPr>
              <a:pPr algn="ctr"/>
              <a:t>1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 dirty="0" smtClean="0">
              <a:latin typeface="Gill Sans" panose="020B0604020202020204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re 1"/>
          <p:cNvSpPr txBox="1">
            <a:spLocks/>
          </p:cNvSpPr>
          <p:nvPr/>
        </p:nvSpPr>
        <p:spPr>
          <a:xfrm>
            <a:off x="304800" y="964089"/>
            <a:ext cx="455567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Reconnaissance - La clé de la haute </a:t>
            </a:r>
            <a:r>
              <a:rPr lang="fr-FR" sz="18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performance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Posez les </a:t>
            </a:r>
            <a:r>
              <a:rPr lang="fr-FR" sz="18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5 questions </a:t>
            </a:r>
            <a:r>
              <a:rPr lang="fr-FR" sz="18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clés :</a:t>
            </a: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Qu'est-ce qu’il/elle a fait et mérite de </a:t>
            </a: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l'approbation ?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Comment ?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Pour qui </a:t>
            </a: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?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Pourquoi </a:t>
            </a: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?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Comment l'organisation bénéficie de l'action de </a:t>
            </a: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l'employé ?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72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4762471" y="1392949"/>
            <a:ext cx="3757826" cy="46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5102937" y="4916111"/>
            <a:ext cx="0" cy="4762"/>
          </a:xfrm>
          <a:custGeom>
            <a:avLst/>
            <a:gdLst>
              <a:gd name="T0" fmla="*/ 1 w 1"/>
              <a:gd name="T1" fmla="*/ 17 h 17"/>
              <a:gd name="T2" fmla="*/ 1 w 1"/>
              <a:gd name="T3" fmla="*/ 0 h 17"/>
              <a:gd name="T4" fmla="*/ 1 w 1"/>
              <a:gd name="T5" fmla="*/ 9 h 17"/>
              <a:gd name="T6" fmla="*/ 0 w 1"/>
              <a:gd name="T7" fmla="*/ 17 h 17"/>
              <a:gd name="T8" fmla="*/ 1 w 1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7">
                <a:moveTo>
                  <a:pt x="1" y="17"/>
                </a:moveTo>
                <a:lnTo>
                  <a:pt x="1" y="0"/>
                </a:lnTo>
                <a:lnTo>
                  <a:pt x="1" y="9"/>
                </a:lnTo>
                <a:lnTo>
                  <a:pt x="0" y="17"/>
                </a:lnTo>
                <a:lnTo>
                  <a:pt x="1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5033098" y="4916111"/>
            <a:ext cx="794" cy="4762"/>
          </a:xfrm>
          <a:custGeom>
            <a:avLst/>
            <a:gdLst>
              <a:gd name="T0" fmla="*/ 0 w 1"/>
              <a:gd name="T1" fmla="*/ 17 h 17"/>
              <a:gd name="T2" fmla="*/ 1 w 1"/>
              <a:gd name="T3" fmla="*/ 17 h 17"/>
              <a:gd name="T4" fmla="*/ 0 w 1"/>
              <a:gd name="T5" fmla="*/ 9 h 17"/>
              <a:gd name="T6" fmla="*/ 0 w 1"/>
              <a:gd name="T7" fmla="*/ 0 h 17"/>
              <a:gd name="T8" fmla="*/ 0 w 1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7">
                <a:moveTo>
                  <a:pt x="0" y="17"/>
                </a:moveTo>
                <a:lnTo>
                  <a:pt x="1" y="17"/>
                </a:lnTo>
                <a:lnTo>
                  <a:pt x="0" y="9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5123572" y="4631199"/>
            <a:ext cx="35714" cy="48412"/>
          </a:xfrm>
          <a:custGeom>
            <a:avLst/>
            <a:gdLst>
              <a:gd name="T0" fmla="*/ 87 w 134"/>
              <a:gd name="T1" fmla="*/ 12 h 182"/>
              <a:gd name="T2" fmla="*/ 4 w 134"/>
              <a:gd name="T3" fmla="*/ 142 h 182"/>
              <a:gd name="T4" fmla="*/ 1 w 134"/>
              <a:gd name="T5" fmla="*/ 147 h 182"/>
              <a:gd name="T6" fmla="*/ 0 w 134"/>
              <a:gd name="T7" fmla="*/ 151 h 182"/>
              <a:gd name="T8" fmla="*/ 0 w 134"/>
              <a:gd name="T9" fmla="*/ 157 h 182"/>
              <a:gd name="T10" fmla="*/ 0 w 134"/>
              <a:gd name="T11" fmla="*/ 162 h 182"/>
              <a:gd name="T12" fmla="*/ 2 w 134"/>
              <a:gd name="T13" fmla="*/ 166 h 182"/>
              <a:gd name="T14" fmla="*/ 4 w 134"/>
              <a:gd name="T15" fmla="*/ 171 h 182"/>
              <a:gd name="T16" fmla="*/ 8 w 134"/>
              <a:gd name="T17" fmla="*/ 174 h 182"/>
              <a:gd name="T18" fmla="*/ 12 w 134"/>
              <a:gd name="T19" fmla="*/ 177 h 182"/>
              <a:gd name="T20" fmla="*/ 16 w 134"/>
              <a:gd name="T21" fmla="*/ 181 h 182"/>
              <a:gd name="T22" fmla="*/ 22 w 134"/>
              <a:gd name="T23" fmla="*/ 182 h 182"/>
              <a:gd name="T24" fmla="*/ 26 w 134"/>
              <a:gd name="T25" fmla="*/ 182 h 182"/>
              <a:gd name="T26" fmla="*/ 32 w 134"/>
              <a:gd name="T27" fmla="*/ 182 h 182"/>
              <a:gd name="T28" fmla="*/ 36 w 134"/>
              <a:gd name="T29" fmla="*/ 180 h 182"/>
              <a:gd name="T30" fmla="*/ 40 w 134"/>
              <a:gd name="T31" fmla="*/ 177 h 182"/>
              <a:gd name="T32" fmla="*/ 45 w 134"/>
              <a:gd name="T33" fmla="*/ 174 h 182"/>
              <a:gd name="T34" fmla="*/ 48 w 134"/>
              <a:gd name="T35" fmla="*/ 170 h 182"/>
              <a:gd name="T36" fmla="*/ 131 w 134"/>
              <a:gd name="T37" fmla="*/ 40 h 182"/>
              <a:gd name="T38" fmla="*/ 133 w 134"/>
              <a:gd name="T39" fmla="*/ 36 h 182"/>
              <a:gd name="T40" fmla="*/ 134 w 134"/>
              <a:gd name="T41" fmla="*/ 30 h 182"/>
              <a:gd name="T42" fmla="*/ 134 w 134"/>
              <a:gd name="T43" fmla="*/ 26 h 182"/>
              <a:gd name="T44" fmla="*/ 134 w 134"/>
              <a:gd name="T45" fmla="*/ 20 h 182"/>
              <a:gd name="T46" fmla="*/ 132 w 134"/>
              <a:gd name="T47" fmla="*/ 16 h 182"/>
              <a:gd name="T48" fmla="*/ 130 w 134"/>
              <a:gd name="T49" fmla="*/ 12 h 182"/>
              <a:gd name="T50" fmla="*/ 127 w 134"/>
              <a:gd name="T51" fmla="*/ 7 h 182"/>
              <a:gd name="T52" fmla="*/ 122 w 134"/>
              <a:gd name="T53" fmla="*/ 4 h 182"/>
              <a:gd name="T54" fmla="*/ 118 w 134"/>
              <a:gd name="T55" fmla="*/ 2 h 182"/>
              <a:gd name="T56" fmla="*/ 113 w 134"/>
              <a:gd name="T57" fmla="*/ 1 h 182"/>
              <a:gd name="T58" fmla="*/ 108 w 134"/>
              <a:gd name="T59" fmla="*/ 0 h 182"/>
              <a:gd name="T60" fmla="*/ 103 w 134"/>
              <a:gd name="T61" fmla="*/ 1 h 182"/>
              <a:gd name="T62" fmla="*/ 98 w 134"/>
              <a:gd name="T63" fmla="*/ 2 h 182"/>
              <a:gd name="T64" fmla="*/ 94 w 134"/>
              <a:gd name="T65" fmla="*/ 5 h 182"/>
              <a:gd name="T66" fmla="*/ 91 w 134"/>
              <a:gd name="T67" fmla="*/ 8 h 182"/>
              <a:gd name="T68" fmla="*/ 87 w 134"/>
              <a:gd name="T69" fmla="*/ 1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182">
                <a:moveTo>
                  <a:pt x="87" y="12"/>
                </a:moveTo>
                <a:lnTo>
                  <a:pt x="4" y="142"/>
                </a:lnTo>
                <a:lnTo>
                  <a:pt x="1" y="147"/>
                </a:lnTo>
                <a:lnTo>
                  <a:pt x="0" y="151"/>
                </a:lnTo>
                <a:lnTo>
                  <a:pt x="0" y="157"/>
                </a:lnTo>
                <a:lnTo>
                  <a:pt x="0" y="162"/>
                </a:lnTo>
                <a:lnTo>
                  <a:pt x="2" y="166"/>
                </a:lnTo>
                <a:lnTo>
                  <a:pt x="4" y="171"/>
                </a:lnTo>
                <a:lnTo>
                  <a:pt x="8" y="174"/>
                </a:lnTo>
                <a:lnTo>
                  <a:pt x="12" y="177"/>
                </a:lnTo>
                <a:lnTo>
                  <a:pt x="16" y="181"/>
                </a:lnTo>
                <a:lnTo>
                  <a:pt x="22" y="182"/>
                </a:lnTo>
                <a:lnTo>
                  <a:pt x="26" y="182"/>
                </a:lnTo>
                <a:lnTo>
                  <a:pt x="32" y="182"/>
                </a:lnTo>
                <a:lnTo>
                  <a:pt x="36" y="180"/>
                </a:lnTo>
                <a:lnTo>
                  <a:pt x="40" y="177"/>
                </a:lnTo>
                <a:lnTo>
                  <a:pt x="45" y="174"/>
                </a:lnTo>
                <a:lnTo>
                  <a:pt x="48" y="170"/>
                </a:lnTo>
                <a:lnTo>
                  <a:pt x="131" y="40"/>
                </a:lnTo>
                <a:lnTo>
                  <a:pt x="133" y="36"/>
                </a:lnTo>
                <a:lnTo>
                  <a:pt x="134" y="30"/>
                </a:lnTo>
                <a:lnTo>
                  <a:pt x="134" y="26"/>
                </a:lnTo>
                <a:lnTo>
                  <a:pt x="134" y="20"/>
                </a:lnTo>
                <a:lnTo>
                  <a:pt x="132" y="16"/>
                </a:lnTo>
                <a:lnTo>
                  <a:pt x="130" y="12"/>
                </a:lnTo>
                <a:lnTo>
                  <a:pt x="127" y="7"/>
                </a:lnTo>
                <a:lnTo>
                  <a:pt x="122" y="4"/>
                </a:lnTo>
                <a:lnTo>
                  <a:pt x="118" y="2"/>
                </a:lnTo>
                <a:lnTo>
                  <a:pt x="113" y="1"/>
                </a:lnTo>
                <a:lnTo>
                  <a:pt x="108" y="0"/>
                </a:lnTo>
                <a:lnTo>
                  <a:pt x="103" y="1"/>
                </a:lnTo>
                <a:lnTo>
                  <a:pt x="98" y="2"/>
                </a:lnTo>
                <a:lnTo>
                  <a:pt x="94" y="5"/>
                </a:lnTo>
                <a:lnTo>
                  <a:pt x="91" y="8"/>
                </a:lnTo>
                <a:lnTo>
                  <a:pt x="8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4980718" y="4631199"/>
            <a:ext cx="35714" cy="48412"/>
          </a:xfrm>
          <a:custGeom>
            <a:avLst/>
            <a:gdLst>
              <a:gd name="T0" fmla="*/ 4 w 135"/>
              <a:gd name="T1" fmla="*/ 40 h 182"/>
              <a:gd name="T2" fmla="*/ 87 w 135"/>
              <a:gd name="T3" fmla="*/ 170 h 182"/>
              <a:gd name="T4" fmla="*/ 90 w 135"/>
              <a:gd name="T5" fmla="*/ 174 h 182"/>
              <a:gd name="T6" fmla="*/ 95 w 135"/>
              <a:gd name="T7" fmla="*/ 177 h 182"/>
              <a:gd name="T8" fmla="*/ 99 w 135"/>
              <a:gd name="T9" fmla="*/ 180 h 182"/>
              <a:gd name="T10" fmla="*/ 103 w 135"/>
              <a:gd name="T11" fmla="*/ 182 h 182"/>
              <a:gd name="T12" fmla="*/ 108 w 135"/>
              <a:gd name="T13" fmla="*/ 182 h 182"/>
              <a:gd name="T14" fmla="*/ 113 w 135"/>
              <a:gd name="T15" fmla="*/ 182 h 182"/>
              <a:gd name="T16" fmla="*/ 119 w 135"/>
              <a:gd name="T17" fmla="*/ 181 h 182"/>
              <a:gd name="T18" fmla="*/ 123 w 135"/>
              <a:gd name="T19" fmla="*/ 177 h 182"/>
              <a:gd name="T20" fmla="*/ 127 w 135"/>
              <a:gd name="T21" fmla="*/ 174 h 182"/>
              <a:gd name="T22" fmla="*/ 131 w 135"/>
              <a:gd name="T23" fmla="*/ 171 h 182"/>
              <a:gd name="T24" fmla="*/ 133 w 135"/>
              <a:gd name="T25" fmla="*/ 166 h 182"/>
              <a:gd name="T26" fmla="*/ 134 w 135"/>
              <a:gd name="T27" fmla="*/ 162 h 182"/>
              <a:gd name="T28" fmla="*/ 135 w 135"/>
              <a:gd name="T29" fmla="*/ 157 h 182"/>
              <a:gd name="T30" fmla="*/ 135 w 135"/>
              <a:gd name="T31" fmla="*/ 151 h 182"/>
              <a:gd name="T32" fmla="*/ 133 w 135"/>
              <a:gd name="T33" fmla="*/ 147 h 182"/>
              <a:gd name="T34" fmla="*/ 131 w 135"/>
              <a:gd name="T35" fmla="*/ 142 h 182"/>
              <a:gd name="T36" fmla="*/ 48 w 135"/>
              <a:gd name="T37" fmla="*/ 12 h 182"/>
              <a:gd name="T38" fmla="*/ 44 w 135"/>
              <a:gd name="T39" fmla="*/ 8 h 182"/>
              <a:gd name="T40" fmla="*/ 41 w 135"/>
              <a:gd name="T41" fmla="*/ 5 h 182"/>
              <a:gd name="T42" fmla="*/ 37 w 135"/>
              <a:gd name="T43" fmla="*/ 2 h 182"/>
              <a:gd name="T44" fmla="*/ 31 w 135"/>
              <a:gd name="T45" fmla="*/ 1 h 182"/>
              <a:gd name="T46" fmla="*/ 27 w 135"/>
              <a:gd name="T47" fmla="*/ 0 h 182"/>
              <a:gd name="T48" fmla="*/ 21 w 135"/>
              <a:gd name="T49" fmla="*/ 1 h 182"/>
              <a:gd name="T50" fmla="*/ 17 w 135"/>
              <a:gd name="T51" fmla="*/ 2 h 182"/>
              <a:gd name="T52" fmla="*/ 12 w 135"/>
              <a:gd name="T53" fmla="*/ 4 h 182"/>
              <a:gd name="T54" fmla="*/ 8 w 135"/>
              <a:gd name="T55" fmla="*/ 7 h 182"/>
              <a:gd name="T56" fmla="*/ 5 w 135"/>
              <a:gd name="T57" fmla="*/ 12 h 182"/>
              <a:gd name="T58" fmla="*/ 2 w 135"/>
              <a:gd name="T59" fmla="*/ 16 h 182"/>
              <a:gd name="T60" fmla="*/ 1 w 135"/>
              <a:gd name="T61" fmla="*/ 20 h 182"/>
              <a:gd name="T62" fmla="*/ 0 w 135"/>
              <a:gd name="T63" fmla="*/ 26 h 182"/>
              <a:gd name="T64" fmla="*/ 1 w 135"/>
              <a:gd name="T65" fmla="*/ 30 h 182"/>
              <a:gd name="T66" fmla="*/ 2 w 135"/>
              <a:gd name="T67" fmla="*/ 36 h 182"/>
              <a:gd name="T68" fmla="*/ 4 w 135"/>
              <a:gd name="T69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5" h="182">
                <a:moveTo>
                  <a:pt x="4" y="40"/>
                </a:moveTo>
                <a:lnTo>
                  <a:pt x="87" y="170"/>
                </a:lnTo>
                <a:lnTo>
                  <a:pt x="90" y="174"/>
                </a:lnTo>
                <a:lnTo>
                  <a:pt x="95" y="177"/>
                </a:lnTo>
                <a:lnTo>
                  <a:pt x="99" y="180"/>
                </a:lnTo>
                <a:lnTo>
                  <a:pt x="103" y="182"/>
                </a:lnTo>
                <a:lnTo>
                  <a:pt x="108" y="182"/>
                </a:lnTo>
                <a:lnTo>
                  <a:pt x="113" y="182"/>
                </a:lnTo>
                <a:lnTo>
                  <a:pt x="119" y="181"/>
                </a:lnTo>
                <a:lnTo>
                  <a:pt x="123" y="177"/>
                </a:lnTo>
                <a:lnTo>
                  <a:pt x="127" y="174"/>
                </a:lnTo>
                <a:lnTo>
                  <a:pt x="131" y="171"/>
                </a:lnTo>
                <a:lnTo>
                  <a:pt x="133" y="166"/>
                </a:lnTo>
                <a:lnTo>
                  <a:pt x="134" y="162"/>
                </a:lnTo>
                <a:lnTo>
                  <a:pt x="135" y="157"/>
                </a:lnTo>
                <a:lnTo>
                  <a:pt x="135" y="151"/>
                </a:lnTo>
                <a:lnTo>
                  <a:pt x="133" y="147"/>
                </a:lnTo>
                <a:lnTo>
                  <a:pt x="131" y="142"/>
                </a:lnTo>
                <a:lnTo>
                  <a:pt x="48" y="12"/>
                </a:lnTo>
                <a:lnTo>
                  <a:pt x="44" y="8"/>
                </a:lnTo>
                <a:lnTo>
                  <a:pt x="41" y="5"/>
                </a:lnTo>
                <a:lnTo>
                  <a:pt x="37" y="2"/>
                </a:lnTo>
                <a:lnTo>
                  <a:pt x="31" y="1"/>
                </a:lnTo>
                <a:lnTo>
                  <a:pt x="27" y="0"/>
                </a:lnTo>
                <a:lnTo>
                  <a:pt x="21" y="1"/>
                </a:lnTo>
                <a:lnTo>
                  <a:pt x="17" y="2"/>
                </a:lnTo>
                <a:lnTo>
                  <a:pt x="12" y="4"/>
                </a:lnTo>
                <a:lnTo>
                  <a:pt x="8" y="7"/>
                </a:lnTo>
                <a:lnTo>
                  <a:pt x="5" y="12"/>
                </a:lnTo>
                <a:lnTo>
                  <a:pt x="2" y="16"/>
                </a:lnTo>
                <a:lnTo>
                  <a:pt x="1" y="20"/>
                </a:lnTo>
                <a:lnTo>
                  <a:pt x="0" y="26"/>
                </a:lnTo>
                <a:lnTo>
                  <a:pt x="1" y="30"/>
                </a:lnTo>
                <a:lnTo>
                  <a:pt x="2" y="36"/>
                </a:lnTo>
                <a:lnTo>
                  <a:pt x="4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8327444" y="2919491"/>
            <a:ext cx="119838" cy="318245"/>
          </a:xfrm>
          <a:custGeom>
            <a:avLst/>
            <a:gdLst>
              <a:gd name="T0" fmla="*/ 451 w 451"/>
              <a:gd name="T1" fmla="*/ 1179 h 1202"/>
              <a:gd name="T2" fmla="*/ 71 w 451"/>
              <a:gd name="T3" fmla="*/ 1202 h 1202"/>
              <a:gd name="T4" fmla="*/ 0 w 451"/>
              <a:gd name="T5" fmla="*/ 22 h 1202"/>
              <a:gd name="T6" fmla="*/ 379 w 451"/>
              <a:gd name="T7" fmla="*/ 0 h 1202"/>
              <a:gd name="T8" fmla="*/ 451 w 451"/>
              <a:gd name="T9" fmla="*/ 1179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202">
                <a:moveTo>
                  <a:pt x="451" y="1179"/>
                </a:moveTo>
                <a:lnTo>
                  <a:pt x="71" y="1202"/>
                </a:lnTo>
                <a:lnTo>
                  <a:pt x="0" y="22"/>
                </a:lnTo>
                <a:lnTo>
                  <a:pt x="379" y="0"/>
                </a:lnTo>
                <a:lnTo>
                  <a:pt x="451" y="11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8342523" y="3177420"/>
            <a:ext cx="104759" cy="60316"/>
          </a:xfrm>
          <a:custGeom>
            <a:avLst/>
            <a:gdLst>
              <a:gd name="T0" fmla="*/ 14 w 394"/>
              <a:gd name="T1" fmla="*/ 227 h 227"/>
              <a:gd name="T2" fmla="*/ 0 w 394"/>
              <a:gd name="T3" fmla="*/ 1 h 227"/>
              <a:gd name="T4" fmla="*/ 381 w 394"/>
              <a:gd name="T5" fmla="*/ 0 h 227"/>
              <a:gd name="T6" fmla="*/ 394 w 394"/>
              <a:gd name="T7" fmla="*/ 204 h 227"/>
              <a:gd name="T8" fmla="*/ 14 w 394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" h="227">
                <a:moveTo>
                  <a:pt x="14" y="227"/>
                </a:moveTo>
                <a:lnTo>
                  <a:pt x="0" y="1"/>
                </a:lnTo>
                <a:lnTo>
                  <a:pt x="381" y="0"/>
                </a:lnTo>
                <a:lnTo>
                  <a:pt x="394" y="204"/>
                </a:lnTo>
                <a:lnTo>
                  <a:pt x="14" y="22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8327444" y="2919491"/>
            <a:ext cx="103966" cy="73808"/>
          </a:xfrm>
          <a:custGeom>
            <a:avLst/>
            <a:gdLst>
              <a:gd name="T0" fmla="*/ 16 w 393"/>
              <a:gd name="T1" fmla="*/ 279 h 279"/>
              <a:gd name="T2" fmla="*/ 0 w 393"/>
              <a:gd name="T3" fmla="*/ 22 h 279"/>
              <a:gd name="T4" fmla="*/ 379 w 393"/>
              <a:gd name="T5" fmla="*/ 0 h 279"/>
              <a:gd name="T6" fmla="*/ 393 w 393"/>
              <a:gd name="T7" fmla="*/ 230 h 279"/>
              <a:gd name="T8" fmla="*/ 16 w 393"/>
              <a:gd name="T9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279">
                <a:moveTo>
                  <a:pt x="16" y="279"/>
                </a:moveTo>
                <a:lnTo>
                  <a:pt x="0" y="22"/>
                </a:lnTo>
                <a:lnTo>
                  <a:pt x="379" y="0"/>
                </a:lnTo>
                <a:lnTo>
                  <a:pt x="393" y="230"/>
                </a:lnTo>
                <a:lnTo>
                  <a:pt x="16" y="27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7954439" y="2598865"/>
            <a:ext cx="830928" cy="377767"/>
          </a:xfrm>
          <a:custGeom>
            <a:avLst/>
            <a:gdLst>
              <a:gd name="T0" fmla="*/ 2675 w 3142"/>
              <a:gd name="T1" fmla="*/ 976 h 1427"/>
              <a:gd name="T2" fmla="*/ 2664 w 3142"/>
              <a:gd name="T3" fmla="*/ 1010 h 1427"/>
              <a:gd name="T4" fmla="*/ 2623 w 3142"/>
              <a:gd name="T5" fmla="*/ 1040 h 1427"/>
              <a:gd name="T6" fmla="*/ 2604 w 3142"/>
              <a:gd name="T7" fmla="*/ 973 h 1427"/>
              <a:gd name="T8" fmla="*/ 2425 w 3142"/>
              <a:gd name="T9" fmla="*/ 345 h 1427"/>
              <a:gd name="T10" fmla="*/ 2452 w 3142"/>
              <a:gd name="T11" fmla="*/ 313 h 1427"/>
              <a:gd name="T12" fmla="*/ 2365 w 3142"/>
              <a:gd name="T13" fmla="*/ 1001 h 1427"/>
              <a:gd name="T14" fmla="*/ 2341 w 3142"/>
              <a:gd name="T15" fmla="*/ 1039 h 1427"/>
              <a:gd name="T16" fmla="*/ 2298 w 3142"/>
              <a:gd name="T17" fmla="*/ 1061 h 1427"/>
              <a:gd name="T18" fmla="*/ 2216 w 3142"/>
              <a:gd name="T19" fmla="*/ 979 h 1427"/>
              <a:gd name="T20" fmla="*/ 2167 w 3142"/>
              <a:gd name="T21" fmla="*/ 329 h 1427"/>
              <a:gd name="T22" fmla="*/ 2207 w 3142"/>
              <a:gd name="T23" fmla="*/ 399 h 1427"/>
              <a:gd name="T24" fmla="*/ 1886 w 3142"/>
              <a:gd name="T25" fmla="*/ 404 h 1427"/>
              <a:gd name="T26" fmla="*/ 1905 w 3142"/>
              <a:gd name="T27" fmla="*/ 1008 h 1427"/>
              <a:gd name="T28" fmla="*/ 2013 w 3142"/>
              <a:gd name="T29" fmla="*/ 338 h 1427"/>
              <a:gd name="T30" fmla="*/ 1600 w 3142"/>
              <a:gd name="T31" fmla="*/ 434 h 1427"/>
              <a:gd name="T32" fmla="*/ 1543 w 3142"/>
              <a:gd name="T33" fmla="*/ 428 h 1427"/>
              <a:gd name="T34" fmla="*/ 1519 w 3142"/>
              <a:gd name="T35" fmla="*/ 440 h 1427"/>
              <a:gd name="T36" fmla="*/ 1508 w 3142"/>
              <a:gd name="T37" fmla="*/ 482 h 1427"/>
              <a:gd name="T38" fmla="*/ 1565 w 3142"/>
              <a:gd name="T39" fmla="*/ 1013 h 1427"/>
              <a:gd name="T40" fmla="*/ 1572 w 3142"/>
              <a:gd name="T41" fmla="*/ 1019 h 1427"/>
              <a:gd name="T42" fmla="*/ 1645 w 3142"/>
              <a:gd name="T43" fmla="*/ 1009 h 1427"/>
              <a:gd name="T44" fmla="*/ 1574 w 3142"/>
              <a:gd name="T45" fmla="*/ 1105 h 1427"/>
              <a:gd name="T46" fmla="*/ 1520 w 3142"/>
              <a:gd name="T47" fmla="*/ 1097 h 1427"/>
              <a:gd name="T48" fmla="*/ 1489 w 3142"/>
              <a:gd name="T49" fmla="*/ 1076 h 1427"/>
              <a:gd name="T50" fmla="*/ 1478 w 3142"/>
              <a:gd name="T51" fmla="*/ 1047 h 1427"/>
              <a:gd name="T52" fmla="*/ 1445 w 3142"/>
              <a:gd name="T53" fmla="*/ 408 h 1427"/>
              <a:gd name="T54" fmla="*/ 1465 w 3142"/>
              <a:gd name="T55" fmla="*/ 385 h 1427"/>
              <a:gd name="T56" fmla="*/ 1502 w 3142"/>
              <a:gd name="T57" fmla="*/ 371 h 1427"/>
              <a:gd name="T58" fmla="*/ 1274 w 3142"/>
              <a:gd name="T59" fmla="*/ 467 h 1427"/>
              <a:gd name="T60" fmla="*/ 1192 w 3142"/>
              <a:gd name="T61" fmla="*/ 476 h 1427"/>
              <a:gd name="T62" fmla="*/ 1175 w 3142"/>
              <a:gd name="T63" fmla="*/ 516 h 1427"/>
              <a:gd name="T64" fmla="*/ 1179 w 3142"/>
              <a:gd name="T65" fmla="*/ 537 h 1427"/>
              <a:gd name="T66" fmla="*/ 1211 w 3142"/>
              <a:gd name="T67" fmla="*/ 1031 h 1427"/>
              <a:gd name="T68" fmla="*/ 1329 w 3142"/>
              <a:gd name="T69" fmla="*/ 1020 h 1427"/>
              <a:gd name="T70" fmla="*/ 1389 w 3142"/>
              <a:gd name="T71" fmla="*/ 1096 h 1427"/>
              <a:gd name="T72" fmla="*/ 1110 w 3142"/>
              <a:gd name="T73" fmla="*/ 431 h 1427"/>
              <a:gd name="T74" fmla="*/ 1126 w 3142"/>
              <a:gd name="T75" fmla="*/ 407 h 1427"/>
              <a:gd name="T76" fmla="*/ 1156 w 3142"/>
              <a:gd name="T77" fmla="*/ 391 h 1427"/>
              <a:gd name="T78" fmla="*/ 1347 w 3142"/>
              <a:gd name="T79" fmla="*/ 400 h 1427"/>
              <a:gd name="T80" fmla="*/ 1284 w 3142"/>
              <a:gd name="T81" fmla="*/ 468 h 1427"/>
              <a:gd name="T82" fmla="*/ 1025 w 3142"/>
              <a:gd name="T83" fmla="*/ 1112 h 1427"/>
              <a:gd name="T84" fmla="*/ 993 w 3142"/>
              <a:gd name="T85" fmla="*/ 1140 h 1427"/>
              <a:gd name="T86" fmla="*/ 870 w 3142"/>
              <a:gd name="T87" fmla="*/ 1076 h 1427"/>
              <a:gd name="T88" fmla="*/ 677 w 3142"/>
              <a:gd name="T89" fmla="*/ 470 h 1427"/>
              <a:gd name="T90" fmla="*/ 715 w 3142"/>
              <a:gd name="T91" fmla="*/ 1100 h 1427"/>
              <a:gd name="T92" fmla="*/ 695 w 3142"/>
              <a:gd name="T93" fmla="*/ 1139 h 1427"/>
              <a:gd name="T94" fmla="*/ 658 w 3142"/>
              <a:gd name="T95" fmla="*/ 1160 h 1427"/>
              <a:gd name="T96" fmla="*/ 602 w 3142"/>
              <a:gd name="T97" fmla="*/ 813 h 1427"/>
              <a:gd name="T98" fmla="*/ 467 w 3142"/>
              <a:gd name="T99" fmla="*/ 456 h 1427"/>
              <a:gd name="T100" fmla="*/ 501 w 3142"/>
              <a:gd name="T101" fmla="*/ 429 h 1427"/>
              <a:gd name="T102" fmla="*/ 3142 w 3142"/>
              <a:gd name="T103" fmla="*/ 1241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42" h="1427">
                <a:moveTo>
                  <a:pt x="2638" y="352"/>
                </a:moveTo>
                <a:lnTo>
                  <a:pt x="2491" y="380"/>
                </a:lnTo>
                <a:lnTo>
                  <a:pt x="2521" y="609"/>
                </a:lnTo>
                <a:lnTo>
                  <a:pt x="2655" y="636"/>
                </a:lnTo>
                <a:lnTo>
                  <a:pt x="2675" y="976"/>
                </a:lnTo>
                <a:lnTo>
                  <a:pt x="2675" y="981"/>
                </a:lnTo>
                <a:lnTo>
                  <a:pt x="2675" y="988"/>
                </a:lnTo>
                <a:lnTo>
                  <a:pt x="2672" y="993"/>
                </a:lnTo>
                <a:lnTo>
                  <a:pt x="2670" y="999"/>
                </a:lnTo>
                <a:lnTo>
                  <a:pt x="2664" y="1010"/>
                </a:lnTo>
                <a:lnTo>
                  <a:pt x="2656" y="1020"/>
                </a:lnTo>
                <a:lnTo>
                  <a:pt x="2646" y="1028"/>
                </a:lnTo>
                <a:lnTo>
                  <a:pt x="2635" y="1036"/>
                </a:lnTo>
                <a:lnTo>
                  <a:pt x="2630" y="1038"/>
                </a:lnTo>
                <a:lnTo>
                  <a:pt x="2623" y="1040"/>
                </a:lnTo>
                <a:lnTo>
                  <a:pt x="2618" y="1043"/>
                </a:lnTo>
                <a:lnTo>
                  <a:pt x="2612" y="1043"/>
                </a:lnTo>
                <a:lnTo>
                  <a:pt x="2464" y="1052"/>
                </a:lnTo>
                <a:lnTo>
                  <a:pt x="2460" y="981"/>
                </a:lnTo>
                <a:lnTo>
                  <a:pt x="2604" y="973"/>
                </a:lnTo>
                <a:lnTo>
                  <a:pt x="2562" y="696"/>
                </a:lnTo>
                <a:lnTo>
                  <a:pt x="2440" y="672"/>
                </a:lnTo>
                <a:lnTo>
                  <a:pt x="2421" y="363"/>
                </a:lnTo>
                <a:lnTo>
                  <a:pt x="2422" y="354"/>
                </a:lnTo>
                <a:lnTo>
                  <a:pt x="2425" y="345"/>
                </a:lnTo>
                <a:lnTo>
                  <a:pt x="2428" y="337"/>
                </a:lnTo>
                <a:lnTo>
                  <a:pt x="2432" y="329"/>
                </a:lnTo>
                <a:lnTo>
                  <a:pt x="2438" y="323"/>
                </a:lnTo>
                <a:lnTo>
                  <a:pt x="2445" y="317"/>
                </a:lnTo>
                <a:lnTo>
                  <a:pt x="2452" y="313"/>
                </a:lnTo>
                <a:lnTo>
                  <a:pt x="2461" y="312"/>
                </a:lnTo>
                <a:lnTo>
                  <a:pt x="2634" y="301"/>
                </a:lnTo>
                <a:lnTo>
                  <a:pt x="2638" y="352"/>
                </a:lnTo>
                <a:close/>
                <a:moveTo>
                  <a:pt x="2365" y="996"/>
                </a:moveTo>
                <a:lnTo>
                  <a:pt x="2365" y="1001"/>
                </a:lnTo>
                <a:lnTo>
                  <a:pt x="2363" y="1007"/>
                </a:lnTo>
                <a:lnTo>
                  <a:pt x="2361" y="1012"/>
                </a:lnTo>
                <a:lnTo>
                  <a:pt x="2358" y="1017"/>
                </a:lnTo>
                <a:lnTo>
                  <a:pt x="2350" y="1028"/>
                </a:lnTo>
                <a:lnTo>
                  <a:pt x="2341" y="1039"/>
                </a:lnTo>
                <a:lnTo>
                  <a:pt x="2329" y="1048"/>
                </a:lnTo>
                <a:lnTo>
                  <a:pt x="2315" y="1055"/>
                </a:lnTo>
                <a:lnTo>
                  <a:pt x="2310" y="1058"/>
                </a:lnTo>
                <a:lnTo>
                  <a:pt x="2303" y="1060"/>
                </a:lnTo>
                <a:lnTo>
                  <a:pt x="2298" y="1061"/>
                </a:lnTo>
                <a:lnTo>
                  <a:pt x="2291" y="1062"/>
                </a:lnTo>
                <a:lnTo>
                  <a:pt x="2170" y="1070"/>
                </a:lnTo>
                <a:lnTo>
                  <a:pt x="2149" y="892"/>
                </a:lnTo>
                <a:lnTo>
                  <a:pt x="2211" y="889"/>
                </a:lnTo>
                <a:lnTo>
                  <a:pt x="2216" y="979"/>
                </a:lnTo>
                <a:lnTo>
                  <a:pt x="2289" y="991"/>
                </a:lnTo>
                <a:lnTo>
                  <a:pt x="2289" y="714"/>
                </a:lnTo>
                <a:lnTo>
                  <a:pt x="2147" y="691"/>
                </a:lnTo>
                <a:lnTo>
                  <a:pt x="2126" y="356"/>
                </a:lnTo>
                <a:lnTo>
                  <a:pt x="2167" y="329"/>
                </a:lnTo>
                <a:lnTo>
                  <a:pt x="2331" y="319"/>
                </a:lnTo>
                <a:lnTo>
                  <a:pt x="2334" y="465"/>
                </a:lnTo>
                <a:lnTo>
                  <a:pt x="2296" y="469"/>
                </a:lnTo>
                <a:lnTo>
                  <a:pt x="2270" y="388"/>
                </a:lnTo>
                <a:lnTo>
                  <a:pt x="2207" y="399"/>
                </a:lnTo>
                <a:lnTo>
                  <a:pt x="2206" y="631"/>
                </a:lnTo>
                <a:lnTo>
                  <a:pt x="2359" y="649"/>
                </a:lnTo>
                <a:lnTo>
                  <a:pt x="2365" y="996"/>
                </a:lnTo>
                <a:close/>
                <a:moveTo>
                  <a:pt x="2017" y="402"/>
                </a:moveTo>
                <a:lnTo>
                  <a:pt x="1886" y="404"/>
                </a:lnTo>
                <a:lnTo>
                  <a:pt x="1900" y="640"/>
                </a:lnTo>
                <a:lnTo>
                  <a:pt x="2033" y="656"/>
                </a:lnTo>
                <a:lnTo>
                  <a:pt x="2035" y="707"/>
                </a:lnTo>
                <a:lnTo>
                  <a:pt x="1887" y="709"/>
                </a:lnTo>
                <a:lnTo>
                  <a:pt x="1905" y="1008"/>
                </a:lnTo>
                <a:lnTo>
                  <a:pt x="2052" y="990"/>
                </a:lnTo>
                <a:lnTo>
                  <a:pt x="2058" y="1076"/>
                </a:lnTo>
                <a:lnTo>
                  <a:pt x="1835" y="1089"/>
                </a:lnTo>
                <a:lnTo>
                  <a:pt x="1790" y="352"/>
                </a:lnTo>
                <a:lnTo>
                  <a:pt x="2013" y="338"/>
                </a:lnTo>
                <a:lnTo>
                  <a:pt x="2017" y="402"/>
                </a:lnTo>
                <a:close/>
                <a:moveTo>
                  <a:pt x="1695" y="415"/>
                </a:moveTo>
                <a:lnTo>
                  <a:pt x="1686" y="547"/>
                </a:lnTo>
                <a:lnTo>
                  <a:pt x="1618" y="551"/>
                </a:lnTo>
                <a:lnTo>
                  <a:pt x="1600" y="434"/>
                </a:lnTo>
                <a:lnTo>
                  <a:pt x="1599" y="429"/>
                </a:lnTo>
                <a:lnTo>
                  <a:pt x="1597" y="427"/>
                </a:lnTo>
                <a:lnTo>
                  <a:pt x="1593" y="426"/>
                </a:lnTo>
                <a:lnTo>
                  <a:pt x="1587" y="425"/>
                </a:lnTo>
                <a:lnTo>
                  <a:pt x="1543" y="428"/>
                </a:lnTo>
                <a:lnTo>
                  <a:pt x="1538" y="428"/>
                </a:lnTo>
                <a:lnTo>
                  <a:pt x="1534" y="431"/>
                </a:lnTo>
                <a:lnTo>
                  <a:pt x="1529" y="432"/>
                </a:lnTo>
                <a:lnTo>
                  <a:pt x="1526" y="435"/>
                </a:lnTo>
                <a:lnTo>
                  <a:pt x="1519" y="440"/>
                </a:lnTo>
                <a:lnTo>
                  <a:pt x="1515" y="448"/>
                </a:lnTo>
                <a:lnTo>
                  <a:pt x="1512" y="457"/>
                </a:lnTo>
                <a:lnTo>
                  <a:pt x="1510" y="465"/>
                </a:lnTo>
                <a:lnTo>
                  <a:pt x="1508" y="474"/>
                </a:lnTo>
                <a:lnTo>
                  <a:pt x="1508" y="482"/>
                </a:lnTo>
                <a:lnTo>
                  <a:pt x="1510" y="487"/>
                </a:lnTo>
                <a:lnTo>
                  <a:pt x="1511" y="492"/>
                </a:lnTo>
                <a:lnTo>
                  <a:pt x="1512" y="494"/>
                </a:lnTo>
                <a:lnTo>
                  <a:pt x="1513" y="496"/>
                </a:lnTo>
                <a:lnTo>
                  <a:pt x="1565" y="1013"/>
                </a:lnTo>
                <a:lnTo>
                  <a:pt x="1562" y="1016"/>
                </a:lnTo>
                <a:lnTo>
                  <a:pt x="1563" y="1019"/>
                </a:lnTo>
                <a:lnTo>
                  <a:pt x="1565" y="1019"/>
                </a:lnTo>
                <a:lnTo>
                  <a:pt x="1569" y="1020"/>
                </a:lnTo>
                <a:lnTo>
                  <a:pt x="1572" y="1019"/>
                </a:lnTo>
                <a:lnTo>
                  <a:pt x="1633" y="1015"/>
                </a:lnTo>
                <a:lnTo>
                  <a:pt x="1638" y="1014"/>
                </a:lnTo>
                <a:lnTo>
                  <a:pt x="1643" y="1013"/>
                </a:lnTo>
                <a:lnTo>
                  <a:pt x="1645" y="1011"/>
                </a:lnTo>
                <a:lnTo>
                  <a:pt x="1645" y="1009"/>
                </a:lnTo>
                <a:lnTo>
                  <a:pt x="1661" y="926"/>
                </a:lnTo>
                <a:lnTo>
                  <a:pt x="1726" y="923"/>
                </a:lnTo>
                <a:lnTo>
                  <a:pt x="1737" y="1096"/>
                </a:lnTo>
                <a:lnTo>
                  <a:pt x="1587" y="1105"/>
                </a:lnTo>
                <a:lnTo>
                  <a:pt x="1574" y="1105"/>
                </a:lnTo>
                <a:lnTo>
                  <a:pt x="1561" y="1105"/>
                </a:lnTo>
                <a:lnTo>
                  <a:pt x="1549" y="1104"/>
                </a:lnTo>
                <a:lnTo>
                  <a:pt x="1539" y="1103"/>
                </a:lnTo>
                <a:lnTo>
                  <a:pt x="1529" y="1100"/>
                </a:lnTo>
                <a:lnTo>
                  <a:pt x="1520" y="1097"/>
                </a:lnTo>
                <a:lnTo>
                  <a:pt x="1512" y="1094"/>
                </a:lnTo>
                <a:lnTo>
                  <a:pt x="1505" y="1091"/>
                </a:lnTo>
                <a:lnTo>
                  <a:pt x="1499" y="1086"/>
                </a:lnTo>
                <a:lnTo>
                  <a:pt x="1493" y="1082"/>
                </a:lnTo>
                <a:lnTo>
                  <a:pt x="1489" y="1076"/>
                </a:lnTo>
                <a:lnTo>
                  <a:pt x="1486" y="1071"/>
                </a:lnTo>
                <a:lnTo>
                  <a:pt x="1482" y="1065"/>
                </a:lnTo>
                <a:lnTo>
                  <a:pt x="1480" y="1059"/>
                </a:lnTo>
                <a:lnTo>
                  <a:pt x="1479" y="1053"/>
                </a:lnTo>
                <a:lnTo>
                  <a:pt x="1478" y="1047"/>
                </a:lnTo>
                <a:lnTo>
                  <a:pt x="1441" y="432"/>
                </a:lnTo>
                <a:lnTo>
                  <a:pt x="1441" y="425"/>
                </a:lnTo>
                <a:lnTo>
                  <a:pt x="1442" y="420"/>
                </a:lnTo>
                <a:lnTo>
                  <a:pt x="1443" y="413"/>
                </a:lnTo>
                <a:lnTo>
                  <a:pt x="1445" y="408"/>
                </a:lnTo>
                <a:lnTo>
                  <a:pt x="1447" y="403"/>
                </a:lnTo>
                <a:lnTo>
                  <a:pt x="1452" y="398"/>
                </a:lnTo>
                <a:lnTo>
                  <a:pt x="1455" y="393"/>
                </a:lnTo>
                <a:lnTo>
                  <a:pt x="1460" y="389"/>
                </a:lnTo>
                <a:lnTo>
                  <a:pt x="1465" y="385"/>
                </a:lnTo>
                <a:lnTo>
                  <a:pt x="1471" y="380"/>
                </a:lnTo>
                <a:lnTo>
                  <a:pt x="1478" y="377"/>
                </a:lnTo>
                <a:lnTo>
                  <a:pt x="1486" y="375"/>
                </a:lnTo>
                <a:lnTo>
                  <a:pt x="1493" y="372"/>
                </a:lnTo>
                <a:lnTo>
                  <a:pt x="1502" y="371"/>
                </a:lnTo>
                <a:lnTo>
                  <a:pt x="1511" y="368"/>
                </a:lnTo>
                <a:lnTo>
                  <a:pt x="1520" y="368"/>
                </a:lnTo>
                <a:lnTo>
                  <a:pt x="1692" y="357"/>
                </a:lnTo>
                <a:lnTo>
                  <a:pt x="1695" y="415"/>
                </a:lnTo>
                <a:close/>
                <a:moveTo>
                  <a:pt x="1274" y="467"/>
                </a:moveTo>
                <a:lnTo>
                  <a:pt x="1209" y="470"/>
                </a:lnTo>
                <a:lnTo>
                  <a:pt x="1204" y="471"/>
                </a:lnTo>
                <a:lnTo>
                  <a:pt x="1199" y="472"/>
                </a:lnTo>
                <a:lnTo>
                  <a:pt x="1195" y="474"/>
                </a:lnTo>
                <a:lnTo>
                  <a:pt x="1192" y="476"/>
                </a:lnTo>
                <a:lnTo>
                  <a:pt x="1185" y="483"/>
                </a:lnTo>
                <a:lnTo>
                  <a:pt x="1181" y="491"/>
                </a:lnTo>
                <a:lnTo>
                  <a:pt x="1178" y="498"/>
                </a:lnTo>
                <a:lnTo>
                  <a:pt x="1175" y="507"/>
                </a:lnTo>
                <a:lnTo>
                  <a:pt x="1175" y="516"/>
                </a:lnTo>
                <a:lnTo>
                  <a:pt x="1175" y="524"/>
                </a:lnTo>
                <a:lnTo>
                  <a:pt x="1175" y="530"/>
                </a:lnTo>
                <a:lnTo>
                  <a:pt x="1177" y="534"/>
                </a:lnTo>
                <a:lnTo>
                  <a:pt x="1178" y="536"/>
                </a:lnTo>
                <a:lnTo>
                  <a:pt x="1179" y="537"/>
                </a:lnTo>
                <a:lnTo>
                  <a:pt x="1208" y="1024"/>
                </a:lnTo>
                <a:lnTo>
                  <a:pt x="1206" y="1027"/>
                </a:lnTo>
                <a:lnTo>
                  <a:pt x="1207" y="1029"/>
                </a:lnTo>
                <a:lnTo>
                  <a:pt x="1209" y="1031"/>
                </a:lnTo>
                <a:lnTo>
                  <a:pt x="1211" y="1031"/>
                </a:lnTo>
                <a:lnTo>
                  <a:pt x="1215" y="1031"/>
                </a:lnTo>
                <a:lnTo>
                  <a:pt x="1318" y="1024"/>
                </a:lnTo>
                <a:lnTo>
                  <a:pt x="1324" y="1023"/>
                </a:lnTo>
                <a:lnTo>
                  <a:pt x="1327" y="1022"/>
                </a:lnTo>
                <a:lnTo>
                  <a:pt x="1329" y="1020"/>
                </a:lnTo>
                <a:lnTo>
                  <a:pt x="1330" y="1017"/>
                </a:lnTo>
                <a:lnTo>
                  <a:pt x="1326" y="939"/>
                </a:lnTo>
                <a:lnTo>
                  <a:pt x="1345" y="925"/>
                </a:lnTo>
                <a:lnTo>
                  <a:pt x="1379" y="923"/>
                </a:lnTo>
                <a:lnTo>
                  <a:pt x="1389" y="1096"/>
                </a:lnTo>
                <a:lnTo>
                  <a:pt x="1168" y="1109"/>
                </a:lnTo>
                <a:lnTo>
                  <a:pt x="1123" y="1068"/>
                </a:lnTo>
                <a:lnTo>
                  <a:pt x="1107" y="452"/>
                </a:lnTo>
                <a:lnTo>
                  <a:pt x="1107" y="441"/>
                </a:lnTo>
                <a:lnTo>
                  <a:pt x="1110" y="431"/>
                </a:lnTo>
                <a:lnTo>
                  <a:pt x="1112" y="426"/>
                </a:lnTo>
                <a:lnTo>
                  <a:pt x="1114" y="421"/>
                </a:lnTo>
                <a:lnTo>
                  <a:pt x="1118" y="415"/>
                </a:lnTo>
                <a:lnTo>
                  <a:pt x="1122" y="411"/>
                </a:lnTo>
                <a:lnTo>
                  <a:pt x="1126" y="407"/>
                </a:lnTo>
                <a:lnTo>
                  <a:pt x="1131" y="403"/>
                </a:lnTo>
                <a:lnTo>
                  <a:pt x="1136" y="399"/>
                </a:lnTo>
                <a:lnTo>
                  <a:pt x="1143" y="396"/>
                </a:lnTo>
                <a:lnTo>
                  <a:pt x="1149" y="393"/>
                </a:lnTo>
                <a:lnTo>
                  <a:pt x="1156" y="391"/>
                </a:lnTo>
                <a:lnTo>
                  <a:pt x="1163" y="390"/>
                </a:lnTo>
                <a:lnTo>
                  <a:pt x="1172" y="389"/>
                </a:lnTo>
                <a:lnTo>
                  <a:pt x="1179" y="389"/>
                </a:lnTo>
                <a:lnTo>
                  <a:pt x="1186" y="389"/>
                </a:lnTo>
                <a:lnTo>
                  <a:pt x="1347" y="400"/>
                </a:lnTo>
                <a:lnTo>
                  <a:pt x="1341" y="569"/>
                </a:lnTo>
                <a:lnTo>
                  <a:pt x="1293" y="571"/>
                </a:lnTo>
                <a:lnTo>
                  <a:pt x="1287" y="475"/>
                </a:lnTo>
                <a:lnTo>
                  <a:pt x="1286" y="471"/>
                </a:lnTo>
                <a:lnTo>
                  <a:pt x="1284" y="468"/>
                </a:lnTo>
                <a:lnTo>
                  <a:pt x="1279" y="467"/>
                </a:lnTo>
                <a:lnTo>
                  <a:pt x="1274" y="467"/>
                </a:lnTo>
                <a:close/>
                <a:moveTo>
                  <a:pt x="1028" y="1097"/>
                </a:moveTo>
                <a:lnTo>
                  <a:pt x="1028" y="1105"/>
                </a:lnTo>
                <a:lnTo>
                  <a:pt x="1025" y="1112"/>
                </a:lnTo>
                <a:lnTo>
                  <a:pt x="1020" y="1119"/>
                </a:lnTo>
                <a:lnTo>
                  <a:pt x="1015" y="1125"/>
                </a:lnTo>
                <a:lnTo>
                  <a:pt x="1008" y="1132"/>
                </a:lnTo>
                <a:lnTo>
                  <a:pt x="1001" y="1136"/>
                </a:lnTo>
                <a:lnTo>
                  <a:pt x="993" y="1140"/>
                </a:lnTo>
                <a:lnTo>
                  <a:pt x="985" y="1141"/>
                </a:lnTo>
                <a:lnTo>
                  <a:pt x="812" y="1152"/>
                </a:lnTo>
                <a:lnTo>
                  <a:pt x="769" y="437"/>
                </a:lnTo>
                <a:lnTo>
                  <a:pt x="831" y="434"/>
                </a:lnTo>
                <a:lnTo>
                  <a:pt x="870" y="1076"/>
                </a:lnTo>
                <a:lnTo>
                  <a:pt x="961" y="1076"/>
                </a:lnTo>
                <a:lnTo>
                  <a:pt x="899" y="405"/>
                </a:lnTo>
                <a:lnTo>
                  <a:pt x="987" y="400"/>
                </a:lnTo>
                <a:lnTo>
                  <a:pt x="1028" y="1097"/>
                </a:lnTo>
                <a:close/>
                <a:moveTo>
                  <a:pt x="677" y="470"/>
                </a:moveTo>
                <a:lnTo>
                  <a:pt x="530" y="498"/>
                </a:lnTo>
                <a:lnTo>
                  <a:pt x="560" y="727"/>
                </a:lnTo>
                <a:lnTo>
                  <a:pt x="694" y="753"/>
                </a:lnTo>
                <a:lnTo>
                  <a:pt x="715" y="1095"/>
                </a:lnTo>
                <a:lnTo>
                  <a:pt x="715" y="1100"/>
                </a:lnTo>
                <a:lnTo>
                  <a:pt x="714" y="1106"/>
                </a:lnTo>
                <a:lnTo>
                  <a:pt x="712" y="1111"/>
                </a:lnTo>
                <a:lnTo>
                  <a:pt x="710" y="1117"/>
                </a:lnTo>
                <a:lnTo>
                  <a:pt x="704" y="1128"/>
                </a:lnTo>
                <a:lnTo>
                  <a:pt x="695" y="1139"/>
                </a:lnTo>
                <a:lnTo>
                  <a:pt x="685" y="1147"/>
                </a:lnTo>
                <a:lnTo>
                  <a:pt x="674" y="1154"/>
                </a:lnTo>
                <a:lnTo>
                  <a:pt x="669" y="1157"/>
                </a:lnTo>
                <a:lnTo>
                  <a:pt x="663" y="1159"/>
                </a:lnTo>
                <a:lnTo>
                  <a:pt x="658" y="1160"/>
                </a:lnTo>
                <a:lnTo>
                  <a:pt x="652" y="1161"/>
                </a:lnTo>
                <a:lnTo>
                  <a:pt x="503" y="1170"/>
                </a:lnTo>
                <a:lnTo>
                  <a:pt x="498" y="1099"/>
                </a:lnTo>
                <a:lnTo>
                  <a:pt x="644" y="1091"/>
                </a:lnTo>
                <a:lnTo>
                  <a:pt x="602" y="813"/>
                </a:lnTo>
                <a:lnTo>
                  <a:pt x="480" y="789"/>
                </a:lnTo>
                <a:lnTo>
                  <a:pt x="461" y="481"/>
                </a:lnTo>
                <a:lnTo>
                  <a:pt x="461" y="472"/>
                </a:lnTo>
                <a:lnTo>
                  <a:pt x="463" y="463"/>
                </a:lnTo>
                <a:lnTo>
                  <a:pt x="467" y="456"/>
                </a:lnTo>
                <a:lnTo>
                  <a:pt x="472" y="448"/>
                </a:lnTo>
                <a:lnTo>
                  <a:pt x="478" y="440"/>
                </a:lnTo>
                <a:lnTo>
                  <a:pt x="484" y="435"/>
                </a:lnTo>
                <a:lnTo>
                  <a:pt x="492" y="432"/>
                </a:lnTo>
                <a:lnTo>
                  <a:pt x="501" y="429"/>
                </a:lnTo>
                <a:lnTo>
                  <a:pt x="674" y="419"/>
                </a:lnTo>
                <a:lnTo>
                  <a:pt x="677" y="470"/>
                </a:lnTo>
                <a:close/>
                <a:moveTo>
                  <a:pt x="0" y="184"/>
                </a:moveTo>
                <a:lnTo>
                  <a:pt x="75" y="1427"/>
                </a:lnTo>
                <a:lnTo>
                  <a:pt x="3142" y="1241"/>
                </a:lnTo>
                <a:lnTo>
                  <a:pt x="3067" y="0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790217" y="4222628"/>
            <a:ext cx="624585" cy="1515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5967195" y="4499603"/>
            <a:ext cx="291262" cy="111108"/>
          </a:xfrm>
          <a:custGeom>
            <a:avLst/>
            <a:gdLst>
              <a:gd name="T0" fmla="*/ 568 w 1101"/>
              <a:gd name="T1" fmla="*/ 414 h 418"/>
              <a:gd name="T2" fmla="*/ 1101 w 1101"/>
              <a:gd name="T3" fmla="*/ 94 h 418"/>
              <a:gd name="T4" fmla="*/ 1101 w 1101"/>
              <a:gd name="T5" fmla="*/ 72 h 418"/>
              <a:gd name="T6" fmla="*/ 1101 w 1101"/>
              <a:gd name="T7" fmla="*/ 65 h 418"/>
              <a:gd name="T8" fmla="*/ 1100 w 1101"/>
              <a:gd name="T9" fmla="*/ 58 h 418"/>
              <a:gd name="T10" fmla="*/ 1097 w 1101"/>
              <a:gd name="T11" fmla="*/ 52 h 418"/>
              <a:gd name="T12" fmla="*/ 1095 w 1101"/>
              <a:gd name="T13" fmla="*/ 45 h 418"/>
              <a:gd name="T14" fmla="*/ 1092 w 1101"/>
              <a:gd name="T15" fmla="*/ 38 h 418"/>
              <a:gd name="T16" fmla="*/ 1089 w 1101"/>
              <a:gd name="T17" fmla="*/ 32 h 418"/>
              <a:gd name="T18" fmla="*/ 1084 w 1101"/>
              <a:gd name="T19" fmla="*/ 26 h 418"/>
              <a:gd name="T20" fmla="*/ 1080 w 1101"/>
              <a:gd name="T21" fmla="*/ 22 h 418"/>
              <a:gd name="T22" fmla="*/ 1075 w 1101"/>
              <a:gd name="T23" fmla="*/ 17 h 418"/>
              <a:gd name="T24" fmla="*/ 1069 w 1101"/>
              <a:gd name="T25" fmla="*/ 13 h 418"/>
              <a:gd name="T26" fmla="*/ 1064 w 1101"/>
              <a:gd name="T27" fmla="*/ 9 h 418"/>
              <a:gd name="T28" fmla="*/ 1057 w 1101"/>
              <a:gd name="T29" fmla="*/ 6 h 418"/>
              <a:gd name="T30" fmla="*/ 1051 w 1101"/>
              <a:gd name="T31" fmla="*/ 4 h 418"/>
              <a:gd name="T32" fmla="*/ 1044 w 1101"/>
              <a:gd name="T33" fmla="*/ 2 h 418"/>
              <a:gd name="T34" fmla="*/ 1036 w 1101"/>
              <a:gd name="T35" fmla="*/ 1 h 418"/>
              <a:gd name="T36" fmla="*/ 1030 w 1101"/>
              <a:gd name="T37" fmla="*/ 0 h 418"/>
              <a:gd name="T38" fmla="*/ 72 w 1101"/>
              <a:gd name="T39" fmla="*/ 0 h 418"/>
              <a:gd name="T40" fmla="*/ 64 w 1101"/>
              <a:gd name="T41" fmla="*/ 1 h 418"/>
              <a:gd name="T42" fmla="*/ 58 w 1101"/>
              <a:gd name="T43" fmla="*/ 2 h 418"/>
              <a:gd name="T44" fmla="*/ 50 w 1101"/>
              <a:gd name="T45" fmla="*/ 4 h 418"/>
              <a:gd name="T46" fmla="*/ 44 w 1101"/>
              <a:gd name="T47" fmla="*/ 6 h 418"/>
              <a:gd name="T48" fmla="*/ 38 w 1101"/>
              <a:gd name="T49" fmla="*/ 9 h 418"/>
              <a:gd name="T50" fmla="*/ 32 w 1101"/>
              <a:gd name="T51" fmla="*/ 13 h 418"/>
              <a:gd name="T52" fmla="*/ 26 w 1101"/>
              <a:gd name="T53" fmla="*/ 17 h 418"/>
              <a:gd name="T54" fmla="*/ 21 w 1101"/>
              <a:gd name="T55" fmla="*/ 22 h 418"/>
              <a:gd name="T56" fmla="*/ 16 w 1101"/>
              <a:gd name="T57" fmla="*/ 26 h 418"/>
              <a:gd name="T58" fmla="*/ 12 w 1101"/>
              <a:gd name="T59" fmla="*/ 32 h 418"/>
              <a:gd name="T60" fmla="*/ 9 w 1101"/>
              <a:gd name="T61" fmla="*/ 38 h 418"/>
              <a:gd name="T62" fmla="*/ 6 w 1101"/>
              <a:gd name="T63" fmla="*/ 45 h 418"/>
              <a:gd name="T64" fmla="*/ 3 w 1101"/>
              <a:gd name="T65" fmla="*/ 52 h 418"/>
              <a:gd name="T66" fmla="*/ 1 w 1101"/>
              <a:gd name="T67" fmla="*/ 58 h 418"/>
              <a:gd name="T68" fmla="*/ 0 w 1101"/>
              <a:gd name="T69" fmla="*/ 65 h 418"/>
              <a:gd name="T70" fmla="*/ 0 w 1101"/>
              <a:gd name="T71" fmla="*/ 72 h 418"/>
              <a:gd name="T72" fmla="*/ 0 w 1101"/>
              <a:gd name="T73" fmla="*/ 96 h 418"/>
              <a:gd name="T74" fmla="*/ 534 w 1101"/>
              <a:gd name="T75" fmla="*/ 414 h 418"/>
              <a:gd name="T76" fmla="*/ 537 w 1101"/>
              <a:gd name="T77" fmla="*/ 416 h 418"/>
              <a:gd name="T78" fmla="*/ 542 w 1101"/>
              <a:gd name="T79" fmla="*/ 417 h 418"/>
              <a:gd name="T80" fmla="*/ 546 w 1101"/>
              <a:gd name="T81" fmla="*/ 417 h 418"/>
              <a:gd name="T82" fmla="*/ 550 w 1101"/>
              <a:gd name="T83" fmla="*/ 418 h 418"/>
              <a:gd name="T84" fmla="*/ 556 w 1101"/>
              <a:gd name="T85" fmla="*/ 417 h 418"/>
              <a:gd name="T86" fmla="*/ 560 w 1101"/>
              <a:gd name="T87" fmla="*/ 417 h 418"/>
              <a:gd name="T88" fmla="*/ 565 w 1101"/>
              <a:gd name="T89" fmla="*/ 416 h 418"/>
              <a:gd name="T90" fmla="*/ 568 w 1101"/>
              <a:gd name="T91" fmla="*/ 41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1" h="418">
                <a:moveTo>
                  <a:pt x="568" y="414"/>
                </a:moveTo>
                <a:lnTo>
                  <a:pt x="1101" y="94"/>
                </a:lnTo>
                <a:lnTo>
                  <a:pt x="1101" y="72"/>
                </a:lnTo>
                <a:lnTo>
                  <a:pt x="1101" y="65"/>
                </a:lnTo>
                <a:lnTo>
                  <a:pt x="1100" y="58"/>
                </a:lnTo>
                <a:lnTo>
                  <a:pt x="1097" y="52"/>
                </a:lnTo>
                <a:lnTo>
                  <a:pt x="1095" y="45"/>
                </a:lnTo>
                <a:lnTo>
                  <a:pt x="1092" y="38"/>
                </a:lnTo>
                <a:lnTo>
                  <a:pt x="1089" y="32"/>
                </a:lnTo>
                <a:lnTo>
                  <a:pt x="1084" y="26"/>
                </a:lnTo>
                <a:lnTo>
                  <a:pt x="1080" y="22"/>
                </a:lnTo>
                <a:lnTo>
                  <a:pt x="1075" y="17"/>
                </a:lnTo>
                <a:lnTo>
                  <a:pt x="1069" y="13"/>
                </a:lnTo>
                <a:lnTo>
                  <a:pt x="1064" y="9"/>
                </a:lnTo>
                <a:lnTo>
                  <a:pt x="1057" y="6"/>
                </a:lnTo>
                <a:lnTo>
                  <a:pt x="1051" y="4"/>
                </a:lnTo>
                <a:lnTo>
                  <a:pt x="1044" y="2"/>
                </a:lnTo>
                <a:lnTo>
                  <a:pt x="1036" y="1"/>
                </a:lnTo>
                <a:lnTo>
                  <a:pt x="1030" y="0"/>
                </a:lnTo>
                <a:lnTo>
                  <a:pt x="72" y="0"/>
                </a:lnTo>
                <a:lnTo>
                  <a:pt x="64" y="1"/>
                </a:lnTo>
                <a:lnTo>
                  <a:pt x="58" y="2"/>
                </a:lnTo>
                <a:lnTo>
                  <a:pt x="50" y="4"/>
                </a:lnTo>
                <a:lnTo>
                  <a:pt x="44" y="6"/>
                </a:lnTo>
                <a:lnTo>
                  <a:pt x="38" y="9"/>
                </a:lnTo>
                <a:lnTo>
                  <a:pt x="32" y="13"/>
                </a:lnTo>
                <a:lnTo>
                  <a:pt x="26" y="17"/>
                </a:lnTo>
                <a:lnTo>
                  <a:pt x="21" y="22"/>
                </a:lnTo>
                <a:lnTo>
                  <a:pt x="16" y="26"/>
                </a:lnTo>
                <a:lnTo>
                  <a:pt x="12" y="32"/>
                </a:lnTo>
                <a:lnTo>
                  <a:pt x="9" y="38"/>
                </a:lnTo>
                <a:lnTo>
                  <a:pt x="6" y="45"/>
                </a:lnTo>
                <a:lnTo>
                  <a:pt x="3" y="52"/>
                </a:lnTo>
                <a:lnTo>
                  <a:pt x="1" y="58"/>
                </a:lnTo>
                <a:lnTo>
                  <a:pt x="0" y="65"/>
                </a:lnTo>
                <a:lnTo>
                  <a:pt x="0" y="72"/>
                </a:lnTo>
                <a:lnTo>
                  <a:pt x="0" y="96"/>
                </a:lnTo>
                <a:lnTo>
                  <a:pt x="534" y="414"/>
                </a:lnTo>
                <a:lnTo>
                  <a:pt x="537" y="416"/>
                </a:lnTo>
                <a:lnTo>
                  <a:pt x="542" y="417"/>
                </a:lnTo>
                <a:lnTo>
                  <a:pt x="546" y="417"/>
                </a:lnTo>
                <a:lnTo>
                  <a:pt x="550" y="418"/>
                </a:lnTo>
                <a:lnTo>
                  <a:pt x="556" y="417"/>
                </a:lnTo>
                <a:lnTo>
                  <a:pt x="560" y="417"/>
                </a:lnTo>
                <a:lnTo>
                  <a:pt x="565" y="416"/>
                </a:lnTo>
                <a:lnTo>
                  <a:pt x="568" y="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5967195" y="4540872"/>
            <a:ext cx="291262" cy="161900"/>
          </a:xfrm>
          <a:custGeom>
            <a:avLst/>
            <a:gdLst>
              <a:gd name="T0" fmla="*/ 595 w 1101"/>
              <a:gd name="T1" fmla="*/ 303 h 610"/>
              <a:gd name="T2" fmla="*/ 585 w 1101"/>
              <a:gd name="T3" fmla="*/ 309 h 610"/>
              <a:gd name="T4" fmla="*/ 574 w 1101"/>
              <a:gd name="T5" fmla="*/ 312 h 610"/>
              <a:gd name="T6" fmla="*/ 562 w 1101"/>
              <a:gd name="T7" fmla="*/ 314 h 610"/>
              <a:gd name="T8" fmla="*/ 550 w 1101"/>
              <a:gd name="T9" fmla="*/ 315 h 610"/>
              <a:gd name="T10" fmla="*/ 538 w 1101"/>
              <a:gd name="T11" fmla="*/ 314 h 610"/>
              <a:gd name="T12" fmla="*/ 527 w 1101"/>
              <a:gd name="T13" fmla="*/ 312 h 610"/>
              <a:gd name="T14" fmla="*/ 517 w 1101"/>
              <a:gd name="T15" fmla="*/ 309 h 610"/>
              <a:gd name="T16" fmla="*/ 506 w 1101"/>
              <a:gd name="T17" fmla="*/ 305 h 610"/>
              <a:gd name="T18" fmla="*/ 0 w 1101"/>
              <a:gd name="T19" fmla="*/ 2 h 610"/>
              <a:gd name="T20" fmla="*/ 0 w 1101"/>
              <a:gd name="T21" fmla="*/ 538 h 610"/>
              <a:gd name="T22" fmla="*/ 0 w 1101"/>
              <a:gd name="T23" fmla="*/ 546 h 610"/>
              <a:gd name="T24" fmla="*/ 1 w 1101"/>
              <a:gd name="T25" fmla="*/ 552 h 610"/>
              <a:gd name="T26" fmla="*/ 3 w 1101"/>
              <a:gd name="T27" fmla="*/ 560 h 610"/>
              <a:gd name="T28" fmla="*/ 6 w 1101"/>
              <a:gd name="T29" fmla="*/ 566 h 610"/>
              <a:gd name="T30" fmla="*/ 9 w 1101"/>
              <a:gd name="T31" fmla="*/ 572 h 610"/>
              <a:gd name="T32" fmla="*/ 12 w 1101"/>
              <a:gd name="T33" fmla="*/ 578 h 610"/>
              <a:gd name="T34" fmla="*/ 16 w 1101"/>
              <a:gd name="T35" fmla="*/ 584 h 610"/>
              <a:gd name="T36" fmla="*/ 21 w 1101"/>
              <a:gd name="T37" fmla="*/ 588 h 610"/>
              <a:gd name="T38" fmla="*/ 26 w 1101"/>
              <a:gd name="T39" fmla="*/ 594 h 610"/>
              <a:gd name="T40" fmla="*/ 32 w 1101"/>
              <a:gd name="T41" fmla="*/ 598 h 610"/>
              <a:gd name="T42" fmla="*/ 38 w 1101"/>
              <a:gd name="T43" fmla="*/ 601 h 610"/>
              <a:gd name="T44" fmla="*/ 44 w 1101"/>
              <a:gd name="T45" fmla="*/ 605 h 610"/>
              <a:gd name="T46" fmla="*/ 50 w 1101"/>
              <a:gd name="T47" fmla="*/ 607 h 610"/>
              <a:gd name="T48" fmla="*/ 58 w 1101"/>
              <a:gd name="T49" fmla="*/ 608 h 610"/>
              <a:gd name="T50" fmla="*/ 64 w 1101"/>
              <a:gd name="T51" fmla="*/ 609 h 610"/>
              <a:gd name="T52" fmla="*/ 72 w 1101"/>
              <a:gd name="T53" fmla="*/ 610 h 610"/>
              <a:gd name="T54" fmla="*/ 1030 w 1101"/>
              <a:gd name="T55" fmla="*/ 610 h 610"/>
              <a:gd name="T56" fmla="*/ 1036 w 1101"/>
              <a:gd name="T57" fmla="*/ 609 h 610"/>
              <a:gd name="T58" fmla="*/ 1044 w 1101"/>
              <a:gd name="T59" fmla="*/ 608 h 610"/>
              <a:gd name="T60" fmla="*/ 1051 w 1101"/>
              <a:gd name="T61" fmla="*/ 607 h 610"/>
              <a:gd name="T62" fmla="*/ 1057 w 1101"/>
              <a:gd name="T63" fmla="*/ 605 h 610"/>
              <a:gd name="T64" fmla="*/ 1064 w 1101"/>
              <a:gd name="T65" fmla="*/ 601 h 610"/>
              <a:gd name="T66" fmla="*/ 1069 w 1101"/>
              <a:gd name="T67" fmla="*/ 598 h 610"/>
              <a:gd name="T68" fmla="*/ 1075 w 1101"/>
              <a:gd name="T69" fmla="*/ 594 h 610"/>
              <a:gd name="T70" fmla="*/ 1080 w 1101"/>
              <a:gd name="T71" fmla="*/ 588 h 610"/>
              <a:gd name="T72" fmla="*/ 1084 w 1101"/>
              <a:gd name="T73" fmla="*/ 584 h 610"/>
              <a:gd name="T74" fmla="*/ 1089 w 1101"/>
              <a:gd name="T75" fmla="*/ 578 h 610"/>
              <a:gd name="T76" fmla="*/ 1092 w 1101"/>
              <a:gd name="T77" fmla="*/ 572 h 610"/>
              <a:gd name="T78" fmla="*/ 1095 w 1101"/>
              <a:gd name="T79" fmla="*/ 566 h 610"/>
              <a:gd name="T80" fmla="*/ 1097 w 1101"/>
              <a:gd name="T81" fmla="*/ 560 h 610"/>
              <a:gd name="T82" fmla="*/ 1100 w 1101"/>
              <a:gd name="T83" fmla="*/ 552 h 610"/>
              <a:gd name="T84" fmla="*/ 1101 w 1101"/>
              <a:gd name="T85" fmla="*/ 546 h 610"/>
              <a:gd name="T86" fmla="*/ 1101 w 1101"/>
              <a:gd name="T87" fmla="*/ 538 h 610"/>
              <a:gd name="T88" fmla="*/ 1101 w 1101"/>
              <a:gd name="T89" fmla="*/ 0 h 610"/>
              <a:gd name="T90" fmla="*/ 595 w 1101"/>
              <a:gd name="T91" fmla="*/ 303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1" h="610">
                <a:moveTo>
                  <a:pt x="595" y="303"/>
                </a:moveTo>
                <a:lnTo>
                  <a:pt x="585" y="309"/>
                </a:lnTo>
                <a:lnTo>
                  <a:pt x="574" y="312"/>
                </a:lnTo>
                <a:lnTo>
                  <a:pt x="562" y="314"/>
                </a:lnTo>
                <a:lnTo>
                  <a:pt x="550" y="315"/>
                </a:lnTo>
                <a:lnTo>
                  <a:pt x="538" y="314"/>
                </a:lnTo>
                <a:lnTo>
                  <a:pt x="527" y="312"/>
                </a:lnTo>
                <a:lnTo>
                  <a:pt x="517" y="309"/>
                </a:lnTo>
                <a:lnTo>
                  <a:pt x="506" y="305"/>
                </a:lnTo>
                <a:lnTo>
                  <a:pt x="0" y="2"/>
                </a:lnTo>
                <a:lnTo>
                  <a:pt x="0" y="538"/>
                </a:lnTo>
                <a:lnTo>
                  <a:pt x="0" y="546"/>
                </a:lnTo>
                <a:lnTo>
                  <a:pt x="1" y="552"/>
                </a:lnTo>
                <a:lnTo>
                  <a:pt x="3" y="560"/>
                </a:lnTo>
                <a:lnTo>
                  <a:pt x="6" y="566"/>
                </a:lnTo>
                <a:lnTo>
                  <a:pt x="9" y="572"/>
                </a:lnTo>
                <a:lnTo>
                  <a:pt x="12" y="578"/>
                </a:lnTo>
                <a:lnTo>
                  <a:pt x="16" y="584"/>
                </a:lnTo>
                <a:lnTo>
                  <a:pt x="21" y="588"/>
                </a:lnTo>
                <a:lnTo>
                  <a:pt x="26" y="594"/>
                </a:lnTo>
                <a:lnTo>
                  <a:pt x="32" y="598"/>
                </a:lnTo>
                <a:lnTo>
                  <a:pt x="38" y="601"/>
                </a:lnTo>
                <a:lnTo>
                  <a:pt x="44" y="605"/>
                </a:lnTo>
                <a:lnTo>
                  <a:pt x="50" y="607"/>
                </a:lnTo>
                <a:lnTo>
                  <a:pt x="58" y="608"/>
                </a:lnTo>
                <a:lnTo>
                  <a:pt x="64" y="609"/>
                </a:lnTo>
                <a:lnTo>
                  <a:pt x="72" y="610"/>
                </a:lnTo>
                <a:lnTo>
                  <a:pt x="1030" y="610"/>
                </a:lnTo>
                <a:lnTo>
                  <a:pt x="1036" y="609"/>
                </a:lnTo>
                <a:lnTo>
                  <a:pt x="1044" y="608"/>
                </a:lnTo>
                <a:lnTo>
                  <a:pt x="1051" y="607"/>
                </a:lnTo>
                <a:lnTo>
                  <a:pt x="1057" y="605"/>
                </a:lnTo>
                <a:lnTo>
                  <a:pt x="1064" y="601"/>
                </a:lnTo>
                <a:lnTo>
                  <a:pt x="1069" y="598"/>
                </a:lnTo>
                <a:lnTo>
                  <a:pt x="1075" y="594"/>
                </a:lnTo>
                <a:lnTo>
                  <a:pt x="1080" y="588"/>
                </a:lnTo>
                <a:lnTo>
                  <a:pt x="1084" y="584"/>
                </a:lnTo>
                <a:lnTo>
                  <a:pt x="1089" y="578"/>
                </a:lnTo>
                <a:lnTo>
                  <a:pt x="1092" y="572"/>
                </a:lnTo>
                <a:lnTo>
                  <a:pt x="1095" y="566"/>
                </a:lnTo>
                <a:lnTo>
                  <a:pt x="1097" y="560"/>
                </a:lnTo>
                <a:lnTo>
                  <a:pt x="1100" y="552"/>
                </a:lnTo>
                <a:lnTo>
                  <a:pt x="1101" y="546"/>
                </a:lnTo>
                <a:lnTo>
                  <a:pt x="1101" y="538"/>
                </a:lnTo>
                <a:lnTo>
                  <a:pt x="1101" y="0"/>
                </a:lnTo>
                <a:lnTo>
                  <a:pt x="595" y="3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552099" y="3940097"/>
            <a:ext cx="625379" cy="1797566"/>
          </a:xfrm>
          <a:prstGeom prst="rect">
            <a:avLst/>
          </a:prstGeom>
          <a:solidFill>
            <a:srgbClr val="FCC00E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6740982" y="4178978"/>
            <a:ext cx="264278" cy="249199"/>
          </a:xfrm>
          <a:custGeom>
            <a:avLst/>
            <a:gdLst>
              <a:gd name="T0" fmla="*/ 312 w 998"/>
              <a:gd name="T1" fmla="*/ 941 h 941"/>
              <a:gd name="T2" fmla="*/ 308 w 998"/>
              <a:gd name="T3" fmla="*/ 941 h 941"/>
              <a:gd name="T4" fmla="*/ 303 w 998"/>
              <a:gd name="T5" fmla="*/ 940 h 941"/>
              <a:gd name="T6" fmla="*/ 297 w 998"/>
              <a:gd name="T7" fmla="*/ 938 h 941"/>
              <a:gd name="T8" fmla="*/ 292 w 998"/>
              <a:gd name="T9" fmla="*/ 936 h 941"/>
              <a:gd name="T10" fmla="*/ 286 w 998"/>
              <a:gd name="T11" fmla="*/ 933 h 941"/>
              <a:gd name="T12" fmla="*/ 282 w 998"/>
              <a:gd name="T13" fmla="*/ 930 h 941"/>
              <a:gd name="T14" fmla="*/ 278 w 998"/>
              <a:gd name="T15" fmla="*/ 925 h 941"/>
              <a:gd name="T16" fmla="*/ 274 w 998"/>
              <a:gd name="T17" fmla="*/ 921 h 941"/>
              <a:gd name="T18" fmla="*/ 271 w 998"/>
              <a:gd name="T19" fmla="*/ 917 h 941"/>
              <a:gd name="T20" fmla="*/ 7 w 998"/>
              <a:gd name="T21" fmla="*/ 440 h 941"/>
              <a:gd name="T22" fmla="*/ 3 w 998"/>
              <a:gd name="T23" fmla="*/ 431 h 941"/>
              <a:gd name="T24" fmla="*/ 0 w 998"/>
              <a:gd name="T25" fmla="*/ 422 h 941"/>
              <a:gd name="T26" fmla="*/ 0 w 998"/>
              <a:gd name="T27" fmla="*/ 413 h 941"/>
              <a:gd name="T28" fmla="*/ 3 w 998"/>
              <a:gd name="T29" fmla="*/ 404 h 941"/>
              <a:gd name="T30" fmla="*/ 6 w 998"/>
              <a:gd name="T31" fmla="*/ 396 h 941"/>
              <a:gd name="T32" fmla="*/ 10 w 998"/>
              <a:gd name="T33" fmla="*/ 389 h 941"/>
              <a:gd name="T34" fmla="*/ 17 w 998"/>
              <a:gd name="T35" fmla="*/ 381 h 941"/>
              <a:gd name="T36" fmla="*/ 24 w 998"/>
              <a:gd name="T37" fmla="*/ 376 h 941"/>
              <a:gd name="T38" fmla="*/ 33 w 998"/>
              <a:gd name="T39" fmla="*/ 372 h 941"/>
              <a:gd name="T40" fmla="*/ 42 w 998"/>
              <a:gd name="T41" fmla="*/ 370 h 941"/>
              <a:gd name="T42" fmla="*/ 52 w 998"/>
              <a:gd name="T43" fmla="*/ 370 h 941"/>
              <a:gd name="T44" fmla="*/ 60 w 998"/>
              <a:gd name="T45" fmla="*/ 372 h 941"/>
              <a:gd name="T46" fmla="*/ 69 w 998"/>
              <a:gd name="T47" fmla="*/ 376 h 941"/>
              <a:gd name="T48" fmla="*/ 76 w 998"/>
              <a:gd name="T49" fmla="*/ 380 h 941"/>
              <a:gd name="T50" fmla="*/ 83 w 998"/>
              <a:gd name="T51" fmla="*/ 386 h 941"/>
              <a:gd name="T52" fmla="*/ 89 w 998"/>
              <a:gd name="T53" fmla="*/ 394 h 941"/>
              <a:gd name="T54" fmla="*/ 318 w 998"/>
              <a:gd name="T55" fmla="*/ 808 h 941"/>
              <a:gd name="T56" fmla="*/ 914 w 998"/>
              <a:gd name="T57" fmla="*/ 19 h 941"/>
              <a:gd name="T58" fmla="*/ 921 w 998"/>
              <a:gd name="T59" fmla="*/ 12 h 941"/>
              <a:gd name="T60" fmla="*/ 929 w 998"/>
              <a:gd name="T61" fmla="*/ 7 h 941"/>
              <a:gd name="T62" fmla="*/ 937 w 998"/>
              <a:gd name="T63" fmla="*/ 2 h 941"/>
              <a:gd name="T64" fmla="*/ 946 w 998"/>
              <a:gd name="T65" fmla="*/ 0 h 941"/>
              <a:gd name="T66" fmla="*/ 955 w 998"/>
              <a:gd name="T67" fmla="*/ 0 h 941"/>
              <a:gd name="T68" fmla="*/ 963 w 998"/>
              <a:gd name="T69" fmla="*/ 1 h 941"/>
              <a:gd name="T70" fmla="*/ 972 w 998"/>
              <a:gd name="T71" fmla="*/ 5 h 941"/>
              <a:gd name="T72" fmla="*/ 980 w 998"/>
              <a:gd name="T73" fmla="*/ 10 h 941"/>
              <a:gd name="T74" fmla="*/ 987 w 998"/>
              <a:gd name="T75" fmla="*/ 16 h 941"/>
              <a:gd name="T76" fmla="*/ 993 w 998"/>
              <a:gd name="T77" fmla="*/ 23 h 941"/>
              <a:gd name="T78" fmla="*/ 996 w 998"/>
              <a:gd name="T79" fmla="*/ 32 h 941"/>
              <a:gd name="T80" fmla="*/ 998 w 998"/>
              <a:gd name="T81" fmla="*/ 41 h 941"/>
              <a:gd name="T82" fmla="*/ 998 w 998"/>
              <a:gd name="T83" fmla="*/ 49 h 941"/>
              <a:gd name="T84" fmla="*/ 997 w 998"/>
              <a:gd name="T85" fmla="*/ 58 h 941"/>
              <a:gd name="T86" fmla="*/ 994 w 998"/>
              <a:gd name="T87" fmla="*/ 67 h 941"/>
              <a:gd name="T88" fmla="*/ 990 w 998"/>
              <a:gd name="T89" fmla="*/ 76 h 941"/>
              <a:gd name="T90" fmla="*/ 349 w 998"/>
              <a:gd name="T91" fmla="*/ 922 h 941"/>
              <a:gd name="T92" fmla="*/ 345 w 998"/>
              <a:gd name="T93" fmla="*/ 925 h 941"/>
              <a:gd name="T94" fmla="*/ 341 w 998"/>
              <a:gd name="T95" fmla="*/ 930 h 941"/>
              <a:gd name="T96" fmla="*/ 338 w 998"/>
              <a:gd name="T97" fmla="*/ 933 h 941"/>
              <a:gd name="T98" fmla="*/ 332 w 998"/>
              <a:gd name="T99" fmla="*/ 935 h 941"/>
              <a:gd name="T100" fmla="*/ 328 w 998"/>
              <a:gd name="T101" fmla="*/ 937 h 941"/>
              <a:gd name="T102" fmla="*/ 322 w 998"/>
              <a:gd name="T103" fmla="*/ 940 h 941"/>
              <a:gd name="T104" fmla="*/ 317 w 998"/>
              <a:gd name="T105" fmla="*/ 940 h 941"/>
              <a:gd name="T106" fmla="*/ 312 w 998"/>
              <a:gd name="T107" fmla="*/ 941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98" h="941">
                <a:moveTo>
                  <a:pt x="312" y="941"/>
                </a:moveTo>
                <a:lnTo>
                  <a:pt x="308" y="941"/>
                </a:lnTo>
                <a:lnTo>
                  <a:pt x="303" y="940"/>
                </a:lnTo>
                <a:lnTo>
                  <a:pt x="297" y="938"/>
                </a:lnTo>
                <a:lnTo>
                  <a:pt x="292" y="936"/>
                </a:lnTo>
                <a:lnTo>
                  <a:pt x="286" y="933"/>
                </a:lnTo>
                <a:lnTo>
                  <a:pt x="282" y="930"/>
                </a:lnTo>
                <a:lnTo>
                  <a:pt x="278" y="925"/>
                </a:lnTo>
                <a:lnTo>
                  <a:pt x="274" y="921"/>
                </a:lnTo>
                <a:lnTo>
                  <a:pt x="271" y="917"/>
                </a:lnTo>
                <a:lnTo>
                  <a:pt x="7" y="440"/>
                </a:lnTo>
                <a:lnTo>
                  <a:pt x="3" y="431"/>
                </a:lnTo>
                <a:lnTo>
                  <a:pt x="0" y="422"/>
                </a:lnTo>
                <a:lnTo>
                  <a:pt x="0" y="413"/>
                </a:lnTo>
                <a:lnTo>
                  <a:pt x="3" y="404"/>
                </a:lnTo>
                <a:lnTo>
                  <a:pt x="6" y="396"/>
                </a:lnTo>
                <a:lnTo>
                  <a:pt x="10" y="389"/>
                </a:lnTo>
                <a:lnTo>
                  <a:pt x="17" y="381"/>
                </a:lnTo>
                <a:lnTo>
                  <a:pt x="24" y="376"/>
                </a:lnTo>
                <a:lnTo>
                  <a:pt x="33" y="372"/>
                </a:lnTo>
                <a:lnTo>
                  <a:pt x="42" y="370"/>
                </a:lnTo>
                <a:lnTo>
                  <a:pt x="52" y="370"/>
                </a:lnTo>
                <a:lnTo>
                  <a:pt x="60" y="372"/>
                </a:lnTo>
                <a:lnTo>
                  <a:pt x="69" y="376"/>
                </a:lnTo>
                <a:lnTo>
                  <a:pt x="76" y="380"/>
                </a:lnTo>
                <a:lnTo>
                  <a:pt x="83" y="386"/>
                </a:lnTo>
                <a:lnTo>
                  <a:pt x="89" y="394"/>
                </a:lnTo>
                <a:lnTo>
                  <a:pt x="318" y="808"/>
                </a:lnTo>
                <a:lnTo>
                  <a:pt x="914" y="19"/>
                </a:lnTo>
                <a:lnTo>
                  <a:pt x="921" y="12"/>
                </a:lnTo>
                <a:lnTo>
                  <a:pt x="929" y="7"/>
                </a:lnTo>
                <a:lnTo>
                  <a:pt x="937" y="2"/>
                </a:lnTo>
                <a:lnTo>
                  <a:pt x="946" y="0"/>
                </a:lnTo>
                <a:lnTo>
                  <a:pt x="955" y="0"/>
                </a:lnTo>
                <a:lnTo>
                  <a:pt x="963" y="1"/>
                </a:lnTo>
                <a:lnTo>
                  <a:pt x="972" y="5"/>
                </a:lnTo>
                <a:lnTo>
                  <a:pt x="980" y="10"/>
                </a:lnTo>
                <a:lnTo>
                  <a:pt x="987" y="16"/>
                </a:lnTo>
                <a:lnTo>
                  <a:pt x="993" y="23"/>
                </a:lnTo>
                <a:lnTo>
                  <a:pt x="996" y="32"/>
                </a:lnTo>
                <a:lnTo>
                  <a:pt x="998" y="41"/>
                </a:lnTo>
                <a:lnTo>
                  <a:pt x="998" y="49"/>
                </a:lnTo>
                <a:lnTo>
                  <a:pt x="997" y="58"/>
                </a:lnTo>
                <a:lnTo>
                  <a:pt x="994" y="67"/>
                </a:lnTo>
                <a:lnTo>
                  <a:pt x="990" y="76"/>
                </a:lnTo>
                <a:lnTo>
                  <a:pt x="349" y="922"/>
                </a:lnTo>
                <a:lnTo>
                  <a:pt x="345" y="925"/>
                </a:lnTo>
                <a:lnTo>
                  <a:pt x="341" y="930"/>
                </a:lnTo>
                <a:lnTo>
                  <a:pt x="338" y="933"/>
                </a:lnTo>
                <a:lnTo>
                  <a:pt x="332" y="935"/>
                </a:lnTo>
                <a:lnTo>
                  <a:pt x="328" y="937"/>
                </a:lnTo>
                <a:lnTo>
                  <a:pt x="322" y="940"/>
                </a:lnTo>
                <a:lnTo>
                  <a:pt x="317" y="940"/>
                </a:lnTo>
                <a:lnTo>
                  <a:pt x="312" y="9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7310013" y="3564710"/>
            <a:ext cx="624585" cy="21729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" name="Freeform 24"/>
          <p:cNvSpPr>
            <a:spLocks noEditPoints="1"/>
          </p:cNvSpPr>
          <p:nvPr/>
        </p:nvSpPr>
        <p:spPr bwMode="auto">
          <a:xfrm>
            <a:off x="7544928" y="3813116"/>
            <a:ext cx="160313" cy="324594"/>
          </a:xfrm>
          <a:custGeom>
            <a:avLst/>
            <a:gdLst>
              <a:gd name="T0" fmla="*/ 399 w 605"/>
              <a:gd name="T1" fmla="*/ 721 h 1229"/>
              <a:gd name="T2" fmla="*/ 446 w 605"/>
              <a:gd name="T3" fmla="*/ 762 h 1229"/>
              <a:gd name="T4" fmla="*/ 473 w 605"/>
              <a:gd name="T5" fmla="*/ 820 h 1229"/>
              <a:gd name="T6" fmla="*/ 476 w 605"/>
              <a:gd name="T7" fmla="*/ 897 h 1229"/>
              <a:gd name="T8" fmla="*/ 453 w 605"/>
              <a:gd name="T9" fmla="*/ 961 h 1229"/>
              <a:gd name="T10" fmla="*/ 411 w 605"/>
              <a:gd name="T11" fmla="*/ 1008 h 1229"/>
              <a:gd name="T12" fmla="*/ 140 w 605"/>
              <a:gd name="T13" fmla="*/ 375 h 1229"/>
              <a:gd name="T14" fmla="*/ 150 w 605"/>
              <a:gd name="T15" fmla="*/ 309 h 1229"/>
              <a:gd name="T16" fmla="*/ 180 w 605"/>
              <a:gd name="T17" fmla="*/ 259 h 1229"/>
              <a:gd name="T18" fmla="*/ 227 w 605"/>
              <a:gd name="T19" fmla="*/ 228 h 1229"/>
              <a:gd name="T20" fmla="*/ 209 w 605"/>
              <a:gd name="T21" fmla="*/ 513 h 1229"/>
              <a:gd name="T22" fmla="*/ 167 w 605"/>
              <a:gd name="T23" fmla="*/ 473 h 1229"/>
              <a:gd name="T24" fmla="*/ 144 w 605"/>
              <a:gd name="T25" fmla="*/ 418 h 1229"/>
              <a:gd name="T26" fmla="*/ 605 w 605"/>
              <a:gd name="T27" fmla="*/ 830 h 1229"/>
              <a:gd name="T28" fmla="*/ 593 w 605"/>
              <a:gd name="T29" fmla="*/ 757 h 1229"/>
              <a:gd name="T30" fmla="*/ 567 w 605"/>
              <a:gd name="T31" fmla="*/ 700 h 1229"/>
              <a:gd name="T32" fmla="*/ 529 w 605"/>
              <a:gd name="T33" fmla="*/ 658 h 1229"/>
              <a:gd name="T34" fmla="*/ 430 w 605"/>
              <a:gd name="T35" fmla="*/ 601 h 1229"/>
              <a:gd name="T36" fmla="*/ 377 w 605"/>
              <a:gd name="T37" fmla="*/ 229 h 1229"/>
              <a:gd name="T38" fmla="*/ 423 w 605"/>
              <a:gd name="T39" fmla="*/ 265 h 1229"/>
              <a:gd name="T40" fmla="*/ 448 w 605"/>
              <a:gd name="T41" fmla="*/ 319 h 1229"/>
              <a:gd name="T42" fmla="*/ 456 w 605"/>
              <a:gd name="T43" fmla="*/ 390 h 1229"/>
              <a:gd name="T44" fmla="*/ 564 w 605"/>
              <a:gd name="T45" fmla="*/ 283 h 1229"/>
              <a:gd name="T46" fmla="*/ 530 w 605"/>
              <a:gd name="T47" fmla="*/ 211 h 1229"/>
              <a:gd name="T48" fmla="*/ 495 w 605"/>
              <a:gd name="T49" fmla="*/ 172 h 1229"/>
              <a:gd name="T50" fmla="*/ 448 w 605"/>
              <a:gd name="T51" fmla="*/ 144 h 1229"/>
              <a:gd name="T52" fmla="*/ 364 w 605"/>
              <a:gd name="T53" fmla="*/ 120 h 1229"/>
              <a:gd name="T54" fmla="*/ 204 w 605"/>
              <a:gd name="T55" fmla="*/ 126 h 1229"/>
              <a:gd name="T56" fmla="*/ 133 w 605"/>
              <a:gd name="T57" fmla="*/ 155 h 1229"/>
              <a:gd name="T58" fmla="*/ 82 w 605"/>
              <a:gd name="T59" fmla="*/ 195 h 1229"/>
              <a:gd name="T60" fmla="*/ 42 w 605"/>
              <a:gd name="T61" fmla="*/ 253 h 1229"/>
              <a:gd name="T62" fmla="*/ 14 w 605"/>
              <a:gd name="T63" fmla="*/ 353 h 1229"/>
              <a:gd name="T64" fmla="*/ 16 w 605"/>
              <a:gd name="T65" fmla="*/ 434 h 1229"/>
              <a:gd name="T66" fmla="*/ 32 w 605"/>
              <a:gd name="T67" fmla="*/ 499 h 1229"/>
              <a:gd name="T68" fmla="*/ 61 w 605"/>
              <a:gd name="T69" fmla="*/ 550 h 1229"/>
              <a:gd name="T70" fmla="*/ 117 w 605"/>
              <a:gd name="T71" fmla="*/ 601 h 1229"/>
              <a:gd name="T72" fmla="*/ 218 w 605"/>
              <a:gd name="T73" fmla="*/ 649 h 1229"/>
              <a:gd name="T74" fmla="*/ 210 w 605"/>
              <a:gd name="T75" fmla="*/ 1023 h 1229"/>
              <a:gd name="T76" fmla="*/ 174 w 605"/>
              <a:gd name="T77" fmla="*/ 1000 h 1229"/>
              <a:gd name="T78" fmla="*/ 133 w 605"/>
              <a:gd name="T79" fmla="*/ 931 h 1229"/>
              <a:gd name="T80" fmla="*/ 121 w 605"/>
              <a:gd name="T81" fmla="*/ 811 h 1229"/>
              <a:gd name="T82" fmla="*/ 12 w 605"/>
              <a:gd name="T83" fmla="*/ 940 h 1229"/>
              <a:gd name="T84" fmla="*/ 33 w 605"/>
              <a:gd name="T85" fmla="*/ 1005 h 1229"/>
              <a:gd name="T86" fmla="*/ 66 w 605"/>
              <a:gd name="T87" fmla="*/ 1058 h 1229"/>
              <a:gd name="T88" fmla="*/ 114 w 605"/>
              <a:gd name="T89" fmla="*/ 1097 h 1229"/>
              <a:gd name="T90" fmla="*/ 176 w 605"/>
              <a:gd name="T91" fmla="*/ 1125 h 1229"/>
              <a:gd name="T92" fmla="*/ 239 w 605"/>
              <a:gd name="T93" fmla="*/ 1229 h 1229"/>
              <a:gd name="T94" fmla="*/ 432 w 605"/>
              <a:gd name="T95" fmla="*/ 1118 h 1229"/>
              <a:gd name="T96" fmla="*/ 512 w 605"/>
              <a:gd name="T97" fmla="*/ 1072 h 1229"/>
              <a:gd name="T98" fmla="*/ 554 w 605"/>
              <a:gd name="T99" fmla="*/ 1029 h 1229"/>
              <a:gd name="T100" fmla="*/ 584 w 605"/>
              <a:gd name="T101" fmla="*/ 971 h 1229"/>
              <a:gd name="T102" fmla="*/ 602 w 605"/>
              <a:gd name="T103" fmla="*/ 899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5" h="1229">
                <a:moveTo>
                  <a:pt x="364" y="1031"/>
                </a:moveTo>
                <a:lnTo>
                  <a:pt x="364" y="702"/>
                </a:lnTo>
                <a:lnTo>
                  <a:pt x="376" y="708"/>
                </a:lnTo>
                <a:lnTo>
                  <a:pt x="388" y="714"/>
                </a:lnTo>
                <a:lnTo>
                  <a:pt x="399" y="721"/>
                </a:lnTo>
                <a:lnTo>
                  <a:pt x="410" y="729"/>
                </a:lnTo>
                <a:lnTo>
                  <a:pt x="420" y="736"/>
                </a:lnTo>
                <a:lnTo>
                  <a:pt x="429" y="744"/>
                </a:lnTo>
                <a:lnTo>
                  <a:pt x="438" y="753"/>
                </a:lnTo>
                <a:lnTo>
                  <a:pt x="446" y="762"/>
                </a:lnTo>
                <a:lnTo>
                  <a:pt x="453" y="772"/>
                </a:lnTo>
                <a:lnTo>
                  <a:pt x="459" y="783"/>
                </a:lnTo>
                <a:lnTo>
                  <a:pt x="464" y="795"/>
                </a:lnTo>
                <a:lnTo>
                  <a:pt x="470" y="807"/>
                </a:lnTo>
                <a:lnTo>
                  <a:pt x="473" y="820"/>
                </a:lnTo>
                <a:lnTo>
                  <a:pt x="475" y="834"/>
                </a:lnTo>
                <a:lnTo>
                  <a:pt x="477" y="850"/>
                </a:lnTo>
                <a:lnTo>
                  <a:pt x="478" y="866"/>
                </a:lnTo>
                <a:lnTo>
                  <a:pt x="477" y="881"/>
                </a:lnTo>
                <a:lnTo>
                  <a:pt x="476" y="897"/>
                </a:lnTo>
                <a:lnTo>
                  <a:pt x="473" y="911"/>
                </a:lnTo>
                <a:lnTo>
                  <a:pt x="470" y="924"/>
                </a:lnTo>
                <a:lnTo>
                  <a:pt x="465" y="937"/>
                </a:lnTo>
                <a:lnTo>
                  <a:pt x="460" y="949"/>
                </a:lnTo>
                <a:lnTo>
                  <a:pt x="453" y="961"/>
                </a:lnTo>
                <a:lnTo>
                  <a:pt x="447" y="972"/>
                </a:lnTo>
                <a:lnTo>
                  <a:pt x="438" y="982"/>
                </a:lnTo>
                <a:lnTo>
                  <a:pt x="429" y="991"/>
                </a:lnTo>
                <a:lnTo>
                  <a:pt x="421" y="1000"/>
                </a:lnTo>
                <a:lnTo>
                  <a:pt x="411" y="1008"/>
                </a:lnTo>
                <a:lnTo>
                  <a:pt x="400" y="1015"/>
                </a:lnTo>
                <a:lnTo>
                  <a:pt x="389" y="1021"/>
                </a:lnTo>
                <a:lnTo>
                  <a:pt x="377" y="1026"/>
                </a:lnTo>
                <a:lnTo>
                  <a:pt x="364" y="1031"/>
                </a:lnTo>
                <a:close/>
                <a:moveTo>
                  <a:pt x="140" y="375"/>
                </a:moveTo>
                <a:lnTo>
                  <a:pt x="140" y="361"/>
                </a:lnTo>
                <a:lnTo>
                  <a:pt x="141" y="347"/>
                </a:lnTo>
                <a:lnTo>
                  <a:pt x="143" y="333"/>
                </a:lnTo>
                <a:lnTo>
                  <a:pt x="147" y="321"/>
                </a:lnTo>
                <a:lnTo>
                  <a:pt x="150" y="309"/>
                </a:lnTo>
                <a:lnTo>
                  <a:pt x="154" y="298"/>
                </a:lnTo>
                <a:lnTo>
                  <a:pt x="160" y="287"/>
                </a:lnTo>
                <a:lnTo>
                  <a:pt x="166" y="277"/>
                </a:lnTo>
                <a:lnTo>
                  <a:pt x="173" y="267"/>
                </a:lnTo>
                <a:lnTo>
                  <a:pt x="180" y="259"/>
                </a:lnTo>
                <a:lnTo>
                  <a:pt x="188" y="252"/>
                </a:lnTo>
                <a:lnTo>
                  <a:pt x="197" y="244"/>
                </a:lnTo>
                <a:lnTo>
                  <a:pt x="207" y="239"/>
                </a:lnTo>
                <a:lnTo>
                  <a:pt x="216" y="233"/>
                </a:lnTo>
                <a:lnTo>
                  <a:pt x="227" y="228"/>
                </a:lnTo>
                <a:lnTo>
                  <a:pt x="239" y="225"/>
                </a:lnTo>
                <a:lnTo>
                  <a:pt x="239" y="531"/>
                </a:lnTo>
                <a:lnTo>
                  <a:pt x="228" y="526"/>
                </a:lnTo>
                <a:lnTo>
                  <a:pt x="219" y="519"/>
                </a:lnTo>
                <a:lnTo>
                  <a:pt x="209" y="513"/>
                </a:lnTo>
                <a:lnTo>
                  <a:pt x="199" y="506"/>
                </a:lnTo>
                <a:lnTo>
                  <a:pt x="190" y="498"/>
                </a:lnTo>
                <a:lnTo>
                  <a:pt x="183" y="491"/>
                </a:lnTo>
                <a:lnTo>
                  <a:pt x="175" y="482"/>
                </a:lnTo>
                <a:lnTo>
                  <a:pt x="167" y="473"/>
                </a:lnTo>
                <a:lnTo>
                  <a:pt x="162" y="463"/>
                </a:lnTo>
                <a:lnTo>
                  <a:pt x="156" y="454"/>
                </a:lnTo>
                <a:lnTo>
                  <a:pt x="151" y="442"/>
                </a:lnTo>
                <a:lnTo>
                  <a:pt x="148" y="431"/>
                </a:lnTo>
                <a:lnTo>
                  <a:pt x="144" y="418"/>
                </a:lnTo>
                <a:lnTo>
                  <a:pt x="141" y="405"/>
                </a:lnTo>
                <a:lnTo>
                  <a:pt x="140" y="390"/>
                </a:lnTo>
                <a:lnTo>
                  <a:pt x="140" y="375"/>
                </a:lnTo>
                <a:close/>
                <a:moveTo>
                  <a:pt x="605" y="847"/>
                </a:moveTo>
                <a:lnTo>
                  <a:pt x="605" y="830"/>
                </a:lnTo>
                <a:lnTo>
                  <a:pt x="604" y="814"/>
                </a:lnTo>
                <a:lnTo>
                  <a:pt x="602" y="798"/>
                </a:lnTo>
                <a:lnTo>
                  <a:pt x="600" y="784"/>
                </a:lnTo>
                <a:lnTo>
                  <a:pt x="596" y="770"/>
                </a:lnTo>
                <a:lnTo>
                  <a:pt x="593" y="757"/>
                </a:lnTo>
                <a:lnTo>
                  <a:pt x="589" y="745"/>
                </a:lnTo>
                <a:lnTo>
                  <a:pt x="584" y="733"/>
                </a:lnTo>
                <a:lnTo>
                  <a:pt x="579" y="722"/>
                </a:lnTo>
                <a:lnTo>
                  <a:pt x="573" y="711"/>
                </a:lnTo>
                <a:lnTo>
                  <a:pt x="567" y="700"/>
                </a:lnTo>
                <a:lnTo>
                  <a:pt x="560" y="691"/>
                </a:lnTo>
                <a:lnTo>
                  <a:pt x="553" y="682"/>
                </a:lnTo>
                <a:lnTo>
                  <a:pt x="545" y="674"/>
                </a:lnTo>
                <a:lnTo>
                  <a:pt x="537" y="665"/>
                </a:lnTo>
                <a:lnTo>
                  <a:pt x="529" y="658"/>
                </a:lnTo>
                <a:lnTo>
                  <a:pt x="511" y="643"/>
                </a:lnTo>
                <a:lnTo>
                  <a:pt x="493" y="631"/>
                </a:lnTo>
                <a:lnTo>
                  <a:pt x="473" y="621"/>
                </a:lnTo>
                <a:lnTo>
                  <a:pt x="452" y="610"/>
                </a:lnTo>
                <a:lnTo>
                  <a:pt x="430" y="601"/>
                </a:lnTo>
                <a:lnTo>
                  <a:pt x="409" y="593"/>
                </a:lnTo>
                <a:lnTo>
                  <a:pt x="387" y="585"/>
                </a:lnTo>
                <a:lnTo>
                  <a:pt x="364" y="578"/>
                </a:lnTo>
                <a:lnTo>
                  <a:pt x="364" y="225"/>
                </a:lnTo>
                <a:lnTo>
                  <a:pt x="377" y="229"/>
                </a:lnTo>
                <a:lnTo>
                  <a:pt x="388" y="234"/>
                </a:lnTo>
                <a:lnTo>
                  <a:pt x="398" y="241"/>
                </a:lnTo>
                <a:lnTo>
                  <a:pt x="408" y="247"/>
                </a:lnTo>
                <a:lnTo>
                  <a:pt x="415" y="256"/>
                </a:lnTo>
                <a:lnTo>
                  <a:pt x="423" y="265"/>
                </a:lnTo>
                <a:lnTo>
                  <a:pt x="429" y="275"/>
                </a:lnTo>
                <a:lnTo>
                  <a:pt x="436" y="285"/>
                </a:lnTo>
                <a:lnTo>
                  <a:pt x="440" y="295"/>
                </a:lnTo>
                <a:lnTo>
                  <a:pt x="445" y="307"/>
                </a:lnTo>
                <a:lnTo>
                  <a:pt x="448" y="319"/>
                </a:lnTo>
                <a:lnTo>
                  <a:pt x="451" y="333"/>
                </a:lnTo>
                <a:lnTo>
                  <a:pt x="453" y="347"/>
                </a:lnTo>
                <a:lnTo>
                  <a:pt x="454" y="361"/>
                </a:lnTo>
                <a:lnTo>
                  <a:pt x="456" y="375"/>
                </a:lnTo>
                <a:lnTo>
                  <a:pt x="456" y="390"/>
                </a:lnTo>
                <a:lnTo>
                  <a:pt x="578" y="390"/>
                </a:lnTo>
                <a:lnTo>
                  <a:pt x="576" y="362"/>
                </a:lnTo>
                <a:lnTo>
                  <a:pt x="573" y="334"/>
                </a:lnTo>
                <a:lnTo>
                  <a:pt x="569" y="309"/>
                </a:lnTo>
                <a:lnTo>
                  <a:pt x="564" y="283"/>
                </a:lnTo>
                <a:lnTo>
                  <a:pt x="556" y="262"/>
                </a:lnTo>
                <a:lnTo>
                  <a:pt x="547" y="240"/>
                </a:lnTo>
                <a:lnTo>
                  <a:pt x="542" y="230"/>
                </a:lnTo>
                <a:lnTo>
                  <a:pt x="536" y="221"/>
                </a:lnTo>
                <a:lnTo>
                  <a:pt x="530" y="211"/>
                </a:lnTo>
                <a:lnTo>
                  <a:pt x="524" y="203"/>
                </a:lnTo>
                <a:lnTo>
                  <a:pt x="517" y="195"/>
                </a:lnTo>
                <a:lnTo>
                  <a:pt x="510" y="187"/>
                </a:lnTo>
                <a:lnTo>
                  <a:pt x="503" y="180"/>
                </a:lnTo>
                <a:lnTo>
                  <a:pt x="495" y="172"/>
                </a:lnTo>
                <a:lnTo>
                  <a:pt x="486" y="166"/>
                </a:lnTo>
                <a:lnTo>
                  <a:pt x="477" y="159"/>
                </a:lnTo>
                <a:lnTo>
                  <a:pt x="468" y="154"/>
                </a:lnTo>
                <a:lnTo>
                  <a:pt x="458" y="148"/>
                </a:lnTo>
                <a:lnTo>
                  <a:pt x="448" y="144"/>
                </a:lnTo>
                <a:lnTo>
                  <a:pt x="437" y="138"/>
                </a:lnTo>
                <a:lnTo>
                  <a:pt x="426" y="135"/>
                </a:lnTo>
                <a:lnTo>
                  <a:pt x="415" y="131"/>
                </a:lnTo>
                <a:lnTo>
                  <a:pt x="390" y="124"/>
                </a:lnTo>
                <a:lnTo>
                  <a:pt x="364" y="120"/>
                </a:lnTo>
                <a:lnTo>
                  <a:pt x="364" y="0"/>
                </a:lnTo>
                <a:lnTo>
                  <a:pt x="239" y="0"/>
                </a:lnTo>
                <a:lnTo>
                  <a:pt x="239" y="120"/>
                </a:lnTo>
                <a:lnTo>
                  <a:pt x="222" y="123"/>
                </a:lnTo>
                <a:lnTo>
                  <a:pt x="204" y="126"/>
                </a:lnTo>
                <a:lnTo>
                  <a:pt x="189" y="131"/>
                </a:lnTo>
                <a:lnTo>
                  <a:pt x="174" y="136"/>
                </a:lnTo>
                <a:lnTo>
                  <a:pt x="160" y="142"/>
                </a:lnTo>
                <a:lnTo>
                  <a:pt x="147" y="148"/>
                </a:lnTo>
                <a:lnTo>
                  <a:pt x="133" y="155"/>
                </a:lnTo>
                <a:lnTo>
                  <a:pt x="121" y="162"/>
                </a:lnTo>
                <a:lnTo>
                  <a:pt x="111" y="170"/>
                </a:lnTo>
                <a:lnTo>
                  <a:pt x="101" y="178"/>
                </a:lnTo>
                <a:lnTo>
                  <a:pt x="91" y="186"/>
                </a:lnTo>
                <a:lnTo>
                  <a:pt x="82" y="195"/>
                </a:lnTo>
                <a:lnTo>
                  <a:pt x="73" y="204"/>
                </a:lnTo>
                <a:lnTo>
                  <a:pt x="67" y="214"/>
                </a:lnTo>
                <a:lnTo>
                  <a:pt x="59" y="223"/>
                </a:lnTo>
                <a:lnTo>
                  <a:pt x="53" y="233"/>
                </a:lnTo>
                <a:lnTo>
                  <a:pt x="42" y="253"/>
                </a:lnTo>
                <a:lnTo>
                  <a:pt x="33" y="274"/>
                </a:lnTo>
                <a:lnTo>
                  <a:pt x="26" y="294"/>
                </a:lnTo>
                <a:lnTo>
                  <a:pt x="21" y="315"/>
                </a:lnTo>
                <a:lnTo>
                  <a:pt x="17" y="335"/>
                </a:lnTo>
                <a:lnTo>
                  <a:pt x="14" y="353"/>
                </a:lnTo>
                <a:lnTo>
                  <a:pt x="13" y="372"/>
                </a:lnTo>
                <a:lnTo>
                  <a:pt x="12" y="388"/>
                </a:lnTo>
                <a:lnTo>
                  <a:pt x="13" y="405"/>
                </a:lnTo>
                <a:lnTo>
                  <a:pt x="14" y="420"/>
                </a:lnTo>
                <a:lnTo>
                  <a:pt x="16" y="434"/>
                </a:lnTo>
                <a:lnTo>
                  <a:pt x="18" y="448"/>
                </a:lnTo>
                <a:lnTo>
                  <a:pt x="21" y="462"/>
                </a:lnTo>
                <a:lnTo>
                  <a:pt x="24" y="475"/>
                </a:lnTo>
                <a:lnTo>
                  <a:pt x="28" y="487"/>
                </a:lnTo>
                <a:lnTo>
                  <a:pt x="32" y="499"/>
                </a:lnTo>
                <a:lnTo>
                  <a:pt x="37" y="510"/>
                </a:lnTo>
                <a:lnTo>
                  <a:pt x="42" y="521"/>
                </a:lnTo>
                <a:lnTo>
                  <a:pt x="48" y="531"/>
                </a:lnTo>
                <a:lnTo>
                  <a:pt x="54" y="540"/>
                </a:lnTo>
                <a:lnTo>
                  <a:pt x="61" y="550"/>
                </a:lnTo>
                <a:lnTo>
                  <a:pt x="68" y="558"/>
                </a:lnTo>
                <a:lnTo>
                  <a:pt x="76" y="566"/>
                </a:lnTo>
                <a:lnTo>
                  <a:pt x="83" y="574"/>
                </a:lnTo>
                <a:lnTo>
                  <a:pt x="100" y="588"/>
                </a:lnTo>
                <a:lnTo>
                  <a:pt x="117" y="601"/>
                </a:lnTo>
                <a:lnTo>
                  <a:pt x="136" y="612"/>
                </a:lnTo>
                <a:lnTo>
                  <a:pt x="155" y="623"/>
                </a:lnTo>
                <a:lnTo>
                  <a:pt x="176" y="631"/>
                </a:lnTo>
                <a:lnTo>
                  <a:pt x="197" y="640"/>
                </a:lnTo>
                <a:lnTo>
                  <a:pt x="218" y="649"/>
                </a:lnTo>
                <a:lnTo>
                  <a:pt x="239" y="657"/>
                </a:lnTo>
                <a:lnTo>
                  <a:pt x="239" y="1033"/>
                </a:lnTo>
                <a:lnTo>
                  <a:pt x="228" y="1030"/>
                </a:lnTo>
                <a:lnTo>
                  <a:pt x="220" y="1027"/>
                </a:lnTo>
                <a:lnTo>
                  <a:pt x="210" y="1023"/>
                </a:lnTo>
                <a:lnTo>
                  <a:pt x="202" y="1020"/>
                </a:lnTo>
                <a:lnTo>
                  <a:pt x="193" y="1015"/>
                </a:lnTo>
                <a:lnTo>
                  <a:pt x="187" y="1010"/>
                </a:lnTo>
                <a:lnTo>
                  <a:pt x="179" y="1006"/>
                </a:lnTo>
                <a:lnTo>
                  <a:pt x="174" y="1000"/>
                </a:lnTo>
                <a:lnTo>
                  <a:pt x="162" y="988"/>
                </a:lnTo>
                <a:lnTo>
                  <a:pt x="153" y="975"/>
                </a:lnTo>
                <a:lnTo>
                  <a:pt x="144" y="962"/>
                </a:lnTo>
                <a:lnTo>
                  <a:pt x="139" y="947"/>
                </a:lnTo>
                <a:lnTo>
                  <a:pt x="133" y="931"/>
                </a:lnTo>
                <a:lnTo>
                  <a:pt x="129" y="915"/>
                </a:lnTo>
                <a:lnTo>
                  <a:pt x="127" y="899"/>
                </a:lnTo>
                <a:lnTo>
                  <a:pt x="125" y="881"/>
                </a:lnTo>
                <a:lnTo>
                  <a:pt x="123" y="846"/>
                </a:lnTo>
                <a:lnTo>
                  <a:pt x="121" y="811"/>
                </a:lnTo>
                <a:lnTo>
                  <a:pt x="0" y="811"/>
                </a:lnTo>
                <a:lnTo>
                  <a:pt x="1" y="846"/>
                </a:lnTo>
                <a:lnTo>
                  <a:pt x="4" y="879"/>
                </a:lnTo>
                <a:lnTo>
                  <a:pt x="7" y="911"/>
                </a:lnTo>
                <a:lnTo>
                  <a:pt x="12" y="940"/>
                </a:lnTo>
                <a:lnTo>
                  <a:pt x="16" y="953"/>
                </a:lnTo>
                <a:lnTo>
                  <a:pt x="19" y="967"/>
                </a:lnTo>
                <a:lnTo>
                  <a:pt x="23" y="981"/>
                </a:lnTo>
                <a:lnTo>
                  <a:pt x="28" y="993"/>
                </a:lnTo>
                <a:lnTo>
                  <a:pt x="33" y="1005"/>
                </a:lnTo>
                <a:lnTo>
                  <a:pt x="38" y="1017"/>
                </a:lnTo>
                <a:lnTo>
                  <a:pt x="44" y="1027"/>
                </a:lnTo>
                <a:lnTo>
                  <a:pt x="52" y="1038"/>
                </a:lnTo>
                <a:lnTo>
                  <a:pt x="58" y="1048"/>
                </a:lnTo>
                <a:lnTo>
                  <a:pt x="66" y="1058"/>
                </a:lnTo>
                <a:lnTo>
                  <a:pt x="74" y="1067"/>
                </a:lnTo>
                <a:lnTo>
                  <a:pt x="83" y="1075"/>
                </a:lnTo>
                <a:lnTo>
                  <a:pt x="93" y="1083"/>
                </a:lnTo>
                <a:lnTo>
                  <a:pt x="103" y="1091"/>
                </a:lnTo>
                <a:lnTo>
                  <a:pt x="114" y="1097"/>
                </a:lnTo>
                <a:lnTo>
                  <a:pt x="125" y="1104"/>
                </a:lnTo>
                <a:lnTo>
                  <a:pt x="137" y="1110"/>
                </a:lnTo>
                <a:lnTo>
                  <a:pt x="149" y="1116"/>
                </a:lnTo>
                <a:lnTo>
                  <a:pt x="163" y="1120"/>
                </a:lnTo>
                <a:lnTo>
                  <a:pt x="176" y="1125"/>
                </a:lnTo>
                <a:lnTo>
                  <a:pt x="191" y="1129"/>
                </a:lnTo>
                <a:lnTo>
                  <a:pt x="207" y="1132"/>
                </a:lnTo>
                <a:lnTo>
                  <a:pt x="222" y="1134"/>
                </a:lnTo>
                <a:lnTo>
                  <a:pt x="239" y="1137"/>
                </a:lnTo>
                <a:lnTo>
                  <a:pt x="239" y="1229"/>
                </a:lnTo>
                <a:lnTo>
                  <a:pt x="364" y="1229"/>
                </a:lnTo>
                <a:lnTo>
                  <a:pt x="364" y="1134"/>
                </a:lnTo>
                <a:lnTo>
                  <a:pt x="387" y="1130"/>
                </a:lnTo>
                <a:lnTo>
                  <a:pt x="410" y="1125"/>
                </a:lnTo>
                <a:lnTo>
                  <a:pt x="432" y="1118"/>
                </a:lnTo>
                <a:lnTo>
                  <a:pt x="453" y="1108"/>
                </a:lnTo>
                <a:lnTo>
                  <a:pt x="474" y="1098"/>
                </a:lnTo>
                <a:lnTo>
                  <a:pt x="494" y="1086"/>
                </a:lnTo>
                <a:lnTo>
                  <a:pt x="504" y="1079"/>
                </a:lnTo>
                <a:lnTo>
                  <a:pt x="512" y="1072"/>
                </a:lnTo>
                <a:lnTo>
                  <a:pt x="521" y="1065"/>
                </a:lnTo>
                <a:lnTo>
                  <a:pt x="530" y="1056"/>
                </a:lnTo>
                <a:lnTo>
                  <a:pt x="539" y="1047"/>
                </a:lnTo>
                <a:lnTo>
                  <a:pt x="546" y="1038"/>
                </a:lnTo>
                <a:lnTo>
                  <a:pt x="554" y="1029"/>
                </a:lnTo>
                <a:lnTo>
                  <a:pt x="560" y="1018"/>
                </a:lnTo>
                <a:lnTo>
                  <a:pt x="567" y="1007"/>
                </a:lnTo>
                <a:lnTo>
                  <a:pt x="573" y="995"/>
                </a:lnTo>
                <a:lnTo>
                  <a:pt x="579" y="983"/>
                </a:lnTo>
                <a:lnTo>
                  <a:pt x="584" y="971"/>
                </a:lnTo>
                <a:lnTo>
                  <a:pt x="589" y="958"/>
                </a:lnTo>
                <a:lnTo>
                  <a:pt x="593" y="943"/>
                </a:lnTo>
                <a:lnTo>
                  <a:pt x="596" y="929"/>
                </a:lnTo>
                <a:lnTo>
                  <a:pt x="600" y="914"/>
                </a:lnTo>
                <a:lnTo>
                  <a:pt x="602" y="899"/>
                </a:lnTo>
                <a:lnTo>
                  <a:pt x="604" y="882"/>
                </a:lnTo>
                <a:lnTo>
                  <a:pt x="605" y="865"/>
                </a:lnTo>
                <a:lnTo>
                  <a:pt x="605" y="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8071896" y="3221069"/>
            <a:ext cx="625379" cy="25165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8259192" y="3463126"/>
            <a:ext cx="271421" cy="258722"/>
          </a:xfrm>
          <a:custGeom>
            <a:avLst/>
            <a:gdLst>
              <a:gd name="T0" fmla="*/ 515 w 1028"/>
              <a:gd name="T1" fmla="*/ 0 h 977"/>
              <a:gd name="T2" fmla="*/ 673 w 1028"/>
              <a:gd name="T3" fmla="*/ 322 h 977"/>
              <a:gd name="T4" fmla="*/ 1028 w 1028"/>
              <a:gd name="T5" fmla="*/ 373 h 977"/>
              <a:gd name="T6" fmla="*/ 771 w 1028"/>
              <a:gd name="T7" fmla="*/ 624 h 977"/>
              <a:gd name="T8" fmla="*/ 831 w 1028"/>
              <a:gd name="T9" fmla="*/ 977 h 977"/>
              <a:gd name="T10" fmla="*/ 515 w 1028"/>
              <a:gd name="T11" fmla="*/ 810 h 977"/>
              <a:gd name="T12" fmla="*/ 197 w 1028"/>
              <a:gd name="T13" fmla="*/ 977 h 977"/>
              <a:gd name="T14" fmla="*/ 257 w 1028"/>
              <a:gd name="T15" fmla="*/ 624 h 977"/>
              <a:gd name="T16" fmla="*/ 0 w 1028"/>
              <a:gd name="T17" fmla="*/ 373 h 977"/>
              <a:gd name="T18" fmla="*/ 355 w 1028"/>
              <a:gd name="T19" fmla="*/ 322 h 977"/>
              <a:gd name="T20" fmla="*/ 515 w 1028"/>
              <a:gd name="T21" fmla="*/ 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977">
                <a:moveTo>
                  <a:pt x="515" y="0"/>
                </a:moveTo>
                <a:lnTo>
                  <a:pt x="673" y="322"/>
                </a:lnTo>
                <a:lnTo>
                  <a:pt x="1028" y="373"/>
                </a:lnTo>
                <a:lnTo>
                  <a:pt x="771" y="624"/>
                </a:lnTo>
                <a:lnTo>
                  <a:pt x="831" y="977"/>
                </a:lnTo>
                <a:lnTo>
                  <a:pt x="515" y="810"/>
                </a:lnTo>
                <a:lnTo>
                  <a:pt x="197" y="977"/>
                </a:lnTo>
                <a:lnTo>
                  <a:pt x="257" y="624"/>
                </a:lnTo>
                <a:lnTo>
                  <a:pt x="0" y="373"/>
                </a:lnTo>
                <a:lnTo>
                  <a:pt x="355" y="322"/>
                </a:lnTo>
                <a:lnTo>
                  <a:pt x="5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3" name="Freeform 38"/>
          <p:cNvSpPr>
            <a:spLocks/>
          </p:cNvSpPr>
          <p:nvPr/>
        </p:nvSpPr>
        <p:spPr bwMode="auto">
          <a:xfrm>
            <a:off x="7702860" y="3505982"/>
            <a:ext cx="195233" cy="59522"/>
          </a:xfrm>
          <a:custGeom>
            <a:avLst/>
            <a:gdLst>
              <a:gd name="T0" fmla="*/ 13 w 738"/>
              <a:gd name="T1" fmla="*/ 210 h 224"/>
              <a:gd name="T2" fmla="*/ 6 w 738"/>
              <a:gd name="T3" fmla="*/ 197 h 224"/>
              <a:gd name="T4" fmla="*/ 2 w 738"/>
              <a:gd name="T5" fmla="*/ 178 h 224"/>
              <a:gd name="T6" fmla="*/ 0 w 738"/>
              <a:gd name="T7" fmla="*/ 153 h 224"/>
              <a:gd name="T8" fmla="*/ 0 w 738"/>
              <a:gd name="T9" fmla="*/ 128 h 224"/>
              <a:gd name="T10" fmla="*/ 5 w 738"/>
              <a:gd name="T11" fmla="*/ 103 h 224"/>
              <a:gd name="T12" fmla="*/ 13 w 738"/>
              <a:gd name="T13" fmla="*/ 80 h 224"/>
              <a:gd name="T14" fmla="*/ 24 w 738"/>
              <a:gd name="T15" fmla="*/ 57 h 224"/>
              <a:gd name="T16" fmla="*/ 38 w 738"/>
              <a:gd name="T17" fmla="*/ 37 h 224"/>
              <a:gd name="T18" fmla="*/ 55 w 738"/>
              <a:gd name="T19" fmla="*/ 20 h 224"/>
              <a:gd name="T20" fmla="*/ 76 w 738"/>
              <a:gd name="T21" fmla="*/ 18 h 224"/>
              <a:gd name="T22" fmla="*/ 101 w 738"/>
              <a:gd name="T23" fmla="*/ 27 h 224"/>
              <a:gd name="T24" fmla="*/ 122 w 738"/>
              <a:gd name="T25" fmla="*/ 30 h 224"/>
              <a:gd name="T26" fmla="*/ 137 w 738"/>
              <a:gd name="T27" fmla="*/ 28 h 224"/>
              <a:gd name="T28" fmla="*/ 155 w 738"/>
              <a:gd name="T29" fmla="*/ 23 h 224"/>
              <a:gd name="T30" fmla="*/ 172 w 738"/>
              <a:gd name="T31" fmla="*/ 16 h 224"/>
              <a:gd name="T32" fmla="*/ 191 w 738"/>
              <a:gd name="T33" fmla="*/ 5 h 224"/>
              <a:gd name="T34" fmla="*/ 205 w 738"/>
              <a:gd name="T35" fmla="*/ 0 h 224"/>
              <a:gd name="T36" fmla="*/ 215 w 738"/>
              <a:gd name="T37" fmla="*/ 3 h 224"/>
              <a:gd name="T38" fmla="*/ 268 w 738"/>
              <a:gd name="T39" fmla="*/ 17 h 224"/>
              <a:gd name="T40" fmla="*/ 373 w 738"/>
              <a:gd name="T41" fmla="*/ 45 h 224"/>
              <a:gd name="T42" fmla="*/ 482 w 738"/>
              <a:gd name="T43" fmla="*/ 73 h 224"/>
              <a:gd name="T44" fmla="*/ 588 w 738"/>
              <a:gd name="T45" fmla="*/ 97 h 224"/>
              <a:gd name="T46" fmla="*/ 650 w 738"/>
              <a:gd name="T47" fmla="*/ 111 h 224"/>
              <a:gd name="T48" fmla="*/ 680 w 738"/>
              <a:gd name="T49" fmla="*/ 117 h 224"/>
              <a:gd name="T50" fmla="*/ 699 w 738"/>
              <a:gd name="T51" fmla="*/ 126 h 224"/>
              <a:gd name="T52" fmla="*/ 713 w 738"/>
              <a:gd name="T53" fmla="*/ 135 h 224"/>
              <a:gd name="T54" fmla="*/ 723 w 738"/>
              <a:gd name="T55" fmla="*/ 145 h 224"/>
              <a:gd name="T56" fmla="*/ 732 w 738"/>
              <a:gd name="T57" fmla="*/ 157 h 224"/>
              <a:gd name="T58" fmla="*/ 737 w 738"/>
              <a:gd name="T59" fmla="*/ 174 h 224"/>
              <a:gd name="T60" fmla="*/ 737 w 738"/>
              <a:gd name="T61" fmla="*/ 191 h 224"/>
              <a:gd name="T62" fmla="*/ 729 w 738"/>
              <a:gd name="T63" fmla="*/ 207 h 224"/>
              <a:gd name="T64" fmla="*/ 717 w 738"/>
              <a:gd name="T65" fmla="*/ 215 h 224"/>
              <a:gd name="T66" fmla="*/ 703 w 738"/>
              <a:gd name="T67" fmla="*/ 220 h 224"/>
              <a:gd name="T68" fmla="*/ 686 w 738"/>
              <a:gd name="T69" fmla="*/ 222 h 224"/>
              <a:gd name="T70" fmla="*/ 614 w 738"/>
              <a:gd name="T71" fmla="*/ 223 h 224"/>
              <a:gd name="T72" fmla="*/ 485 w 738"/>
              <a:gd name="T73" fmla="*/ 224 h 224"/>
              <a:gd name="T74" fmla="*/ 353 w 738"/>
              <a:gd name="T75" fmla="*/ 223 h 224"/>
              <a:gd name="T76" fmla="*/ 217 w 738"/>
              <a:gd name="T77" fmla="*/ 222 h 224"/>
              <a:gd name="T78" fmla="*/ 119 w 738"/>
              <a:gd name="T79" fmla="*/ 221 h 224"/>
              <a:gd name="T80" fmla="*/ 64 w 738"/>
              <a:gd name="T81" fmla="*/ 222 h 224"/>
              <a:gd name="T82" fmla="*/ 32 w 738"/>
              <a:gd name="T83" fmla="*/ 220 h 224"/>
              <a:gd name="T84" fmla="*/ 22 w 738"/>
              <a:gd name="T85" fmla="*/ 21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8" h="224">
                <a:moveTo>
                  <a:pt x="18" y="214"/>
                </a:moveTo>
                <a:lnTo>
                  <a:pt x="13" y="210"/>
                </a:lnTo>
                <a:lnTo>
                  <a:pt x="9" y="203"/>
                </a:lnTo>
                <a:lnTo>
                  <a:pt x="6" y="197"/>
                </a:lnTo>
                <a:lnTo>
                  <a:pt x="5" y="190"/>
                </a:lnTo>
                <a:lnTo>
                  <a:pt x="2" y="178"/>
                </a:lnTo>
                <a:lnTo>
                  <a:pt x="0" y="165"/>
                </a:lnTo>
                <a:lnTo>
                  <a:pt x="0" y="153"/>
                </a:lnTo>
                <a:lnTo>
                  <a:pt x="0" y="140"/>
                </a:lnTo>
                <a:lnTo>
                  <a:pt x="0" y="128"/>
                </a:lnTo>
                <a:lnTo>
                  <a:pt x="2" y="116"/>
                </a:lnTo>
                <a:lnTo>
                  <a:pt x="5" y="103"/>
                </a:lnTo>
                <a:lnTo>
                  <a:pt x="8" y="91"/>
                </a:lnTo>
                <a:lnTo>
                  <a:pt x="13" y="80"/>
                </a:lnTo>
                <a:lnTo>
                  <a:pt x="18" y="68"/>
                </a:lnTo>
                <a:lnTo>
                  <a:pt x="24" y="57"/>
                </a:lnTo>
                <a:lnTo>
                  <a:pt x="30" y="47"/>
                </a:lnTo>
                <a:lnTo>
                  <a:pt x="38" y="37"/>
                </a:lnTo>
                <a:lnTo>
                  <a:pt x="46" y="29"/>
                </a:lnTo>
                <a:lnTo>
                  <a:pt x="55" y="20"/>
                </a:lnTo>
                <a:lnTo>
                  <a:pt x="65" y="12"/>
                </a:lnTo>
                <a:lnTo>
                  <a:pt x="76" y="18"/>
                </a:lnTo>
                <a:lnTo>
                  <a:pt x="88" y="23"/>
                </a:lnTo>
                <a:lnTo>
                  <a:pt x="101" y="27"/>
                </a:lnTo>
                <a:lnTo>
                  <a:pt x="114" y="29"/>
                </a:lnTo>
                <a:lnTo>
                  <a:pt x="122" y="30"/>
                </a:lnTo>
                <a:lnTo>
                  <a:pt x="129" y="29"/>
                </a:lnTo>
                <a:lnTo>
                  <a:pt x="137" y="28"/>
                </a:lnTo>
                <a:lnTo>
                  <a:pt x="146" y="27"/>
                </a:lnTo>
                <a:lnTo>
                  <a:pt x="155" y="23"/>
                </a:lnTo>
                <a:lnTo>
                  <a:pt x="163" y="20"/>
                </a:lnTo>
                <a:lnTo>
                  <a:pt x="172" y="16"/>
                </a:lnTo>
                <a:lnTo>
                  <a:pt x="182" y="10"/>
                </a:lnTo>
                <a:lnTo>
                  <a:pt x="191" y="5"/>
                </a:lnTo>
                <a:lnTo>
                  <a:pt x="199" y="1"/>
                </a:lnTo>
                <a:lnTo>
                  <a:pt x="205" y="0"/>
                </a:lnTo>
                <a:lnTo>
                  <a:pt x="210" y="1"/>
                </a:lnTo>
                <a:lnTo>
                  <a:pt x="215" y="3"/>
                </a:lnTo>
                <a:lnTo>
                  <a:pt x="220" y="4"/>
                </a:lnTo>
                <a:lnTo>
                  <a:pt x="268" y="17"/>
                </a:lnTo>
                <a:lnTo>
                  <a:pt x="318" y="31"/>
                </a:lnTo>
                <a:lnTo>
                  <a:pt x="373" y="45"/>
                </a:lnTo>
                <a:lnTo>
                  <a:pt x="428" y="59"/>
                </a:lnTo>
                <a:lnTo>
                  <a:pt x="482" y="73"/>
                </a:lnTo>
                <a:lnTo>
                  <a:pt x="537" y="85"/>
                </a:lnTo>
                <a:lnTo>
                  <a:pt x="588" y="97"/>
                </a:lnTo>
                <a:lnTo>
                  <a:pt x="636" y="107"/>
                </a:lnTo>
                <a:lnTo>
                  <a:pt x="650" y="111"/>
                </a:lnTo>
                <a:lnTo>
                  <a:pt x="665" y="113"/>
                </a:lnTo>
                <a:lnTo>
                  <a:pt x="680" y="117"/>
                </a:lnTo>
                <a:lnTo>
                  <a:pt x="693" y="123"/>
                </a:lnTo>
                <a:lnTo>
                  <a:pt x="699" y="126"/>
                </a:lnTo>
                <a:lnTo>
                  <a:pt x="706" y="130"/>
                </a:lnTo>
                <a:lnTo>
                  <a:pt x="713" y="135"/>
                </a:lnTo>
                <a:lnTo>
                  <a:pt x="718" y="139"/>
                </a:lnTo>
                <a:lnTo>
                  <a:pt x="723" y="145"/>
                </a:lnTo>
                <a:lnTo>
                  <a:pt x="728" y="151"/>
                </a:lnTo>
                <a:lnTo>
                  <a:pt x="732" y="157"/>
                </a:lnTo>
                <a:lnTo>
                  <a:pt x="734" y="165"/>
                </a:lnTo>
                <a:lnTo>
                  <a:pt x="737" y="174"/>
                </a:lnTo>
                <a:lnTo>
                  <a:pt x="738" y="183"/>
                </a:lnTo>
                <a:lnTo>
                  <a:pt x="737" y="191"/>
                </a:lnTo>
                <a:lnTo>
                  <a:pt x="733" y="200"/>
                </a:lnTo>
                <a:lnTo>
                  <a:pt x="729" y="207"/>
                </a:lnTo>
                <a:lnTo>
                  <a:pt x="723" y="211"/>
                </a:lnTo>
                <a:lnTo>
                  <a:pt x="717" y="215"/>
                </a:lnTo>
                <a:lnTo>
                  <a:pt x="710" y="219"/>
                </a:lnTo>
                <a:lnTo>
                  <a:pt x="703" y="220"/>
                </a:lnTo>
                <a:lnTo>
                  <a:pt x="695" y="221"/>
                </a:lnTo>
                <a:lnTo>
                  <a:pt x="686" y="222"/>
                </a:lnTo>
                <a:lnTo>
                  <a:pt x="679" y="222"/>
                </a:lnTo>
                <a:lnTo>
                  <a:pt x="614" y="223"/>
                </a:lnTo>
                <a:lnTo>
                  <a:pt x="550" y="224"/>
                </a:lnTo>
                <a:lnTo>
                  <a:pt x="485" y="224"/>
                </a:lnTo>
                <a:lnTo>
                  <a:pt x="420" y="224"/>
                </a:lnTo>
                <a:lnTo>
                  <a:pt x="353" y="223"/>
                </a:lnTo>
                <a:lnTo>
                  <a:pt x="287" y="223"/>
                </a:lnTo>
                <a:lnTo>
                  <a:pt x="217" y="222"/>
                </a:lnTo>
                <a:lnTo>
                  <a:pt x="146" y="221"/>
                </a:lnTo>
                <a:lnTo>
                  <a:pt x="119" y="221"/>
                </a:lnTo>
                <a:lnTo>
                  <a:pt x="91" y="222"/>
                </a:lnTo>
                <a:lnTo>
                  <a:pt x="64" y="222"/>
                </a:lnTo>
                <a:lnTo>
                  <a:pt x="38" y="220"/>
                </a:lnTo>
                <a:lnTo>
                  <a:pt x="32" y="220"/>
                </a:lnTo>
                <a:lnTo>
                  <a:pt x="28" y="219"/>
                </a:lnTo>
                <a:lnTo>
                  <a:pt x="22" y="216"/>
                </a:lnTo>
                <a:lnTo>
                  <a:pt x="18" y="214"/>
                </a:lnTo>
                <a:close/>
              </a:path>
            </a:pathLst>
          </a:custGeom>
          <a:solidFill>
            <a:srgbClr val="AE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4" name="Freeform 43"/>
          <p:cNvSpPr>
            <a:spLocks/>
          </p:cNvSpPr>
          <p:nvPr/>
        </p:nvSpPr>
        <p:spPr bwMode="auto">
          <a:xfrm>
            <a:off x="6702888" y="3881368"/>
            <a:ext cx="195233" cy="59522"/>
          </a:xfrm>
          <a:custGeom>
            <a:avLst/>
            <a:gdLst>
              <a:gd name="T0" fmla="*/ 725 w 739"/>
              <a:gd name="T1" fmla="*/ 210 h 224"/>
              <a:gd name="T2" fmla="*/ 732 w 739"/>
              <a:gd name="T3" fmla="*/ 197 h 224"/>
              <a:gd name="T4" fmla="*/ 736 w 739"/>
              <a:gd name="T5" fmla="*/ 178 h 224"/>
              <a:gd name="T6" fmla="*/ 739 w 739"/>
              <a:gd name="T7" fmla="*/ 153 h 224"/>
              <a:gd name="T8" fmla="*/ 738 w 739"/>
              <a:gd name="T9" fmla="*/ 128 h 224"/>
              <a:gd name="T10" fmla="*/ 733 w 739"/>
              <a:gd name="T11" fmla="*/ 103 h 224"/>
              <a:gd name="T12" fmla="*/ 725 w 739"/>
              <a:gd name="T13" fmla="*/ 79 h 224"/>
              <a:gd name="T14" fmla="*/ 714 w 739"/>
              <a:gd name="T15" fmla="*/ 57 h 224"/>
              <a:gd name="T16" fmla="*/ 700 w 739"/>
              <a:gd name="T17" fmla="*/ 38 h 224"/>
              <a:gd name="T18" fmla="*/ 683 w 739"/>
              <a:gd name="T19" fmla="*/ 20 h 224"/>
              <a:gd name="T20" fmla="*/ 662 w 739"/>
              <a:gd name="T21" fmla="*/ 18 h 224"/>
              <a:gd name="T22" fmla="*/ 638 w 739"/>
              <a:gd name="T23" fmla="*/ 27 h 224"/>
              <a:gd name="T24" fmla="*/ 616 w 739"/>
              <a:gd name="T25" fmla="*/ 29 h 224"/>
              <a:gd name="T26" fmla="*/ 601 w 739"/>
              <a:gd name="T27" fmla="*/ 28 h 224"/>
              <a:gd name="T28" fmla="*/ 584 w 739"/>
              <a:gd name="T29" fmla="*/ 23 h 224"/>
              <a:gd name="T30" fmla="*/ 566 w 739"/>
              <a:gd name="T31" fmla="*/ 16 h 224"/>
              <a:gd name="T32" fmla="*/ 547 w 739"/>
              <a:gd name="T33" fmla="*/ 5 h 224"/>
              <a:gd name="T34" fmla="*/ 533 w 739"/>
              <a:gd name="T35" fmla="*/ 0 h 224"/>
              <a:gd name="T36" fmla="*/ 523 w 739"/>
              <a:gd name="T37" fmla="*/ 3 h 224"/>
              <a:gd name="T38" fmla="*/ 471 w 739"/>
              <a:gd name="T39" fmla="*/ 17 h 224"/>
              <a:gd name="T40" fmla="*/ 366 w 739"/>
              <a:gd name="T41" fmla="*/ 45 h 224"/>
              <a:gd name="T42" fmla="*/ 256 w 739"/>
              <a:gd name="T43" fmla="*/ 74 h 224"/>
              <a:gd name="T44" fmla="*/ 150 w 739"/>
              <a:gd name="T45" fmla="*/ 98 h 224"/>
              <a:gd name="T46" fmla="*/ 88 w 739"/>
              <a:gd name="T47" fmla="*/ 110 h 224"/>
              <a:gd name="T48" fmla="*/ 59 w 739"/>
              <a:gd name="T49" fmla="*/ 117 h 224"/>
              <a:gd name="T50" fmla="*/ 38 w 739"/>
              <a:gd name="T51" fmla="*/ 126 h 224"/>
              <a:gd name="T52" fmla="*/ 25 w 739"/>
              <a:gd name="T53" fmla="*/ 135 h 224"/>
              <a:gd name="T54" fmla="*/ 14 w 739"/>
              <a:gd name="T55" fmla="*/ 144 h 224"/>
              <a:gd name="T56" fmla="*/ 7 w 739"/>
              <a:gd name="T57" fmla="*/ 158 h 224"/>
              <a:gd name="T58" fmla="*/ 1 w 739"/>
              <a:gd name="T59" fmla="*/ 174 h 224"/>
              <a:gd name="T60" fmla="*/ 1 w 739"/>
              <a:gd name="T61" fmla="*/ 191 h 224"/>
              <a:gd name="T62" fmla="*/ 9 w 739"/>
              <a:gd name="T63" fmla="*/ 207 h 224"/>
              <a:gd name="T64" fmla="*/ 21 w 739"/>
              <a:gd name="T65" fmla="*/ 215 h 224"/>
              <a:gd name="T66" fmla="*/ 35 w 739"/>
              <a:gd name="T67" fmla="*/ 220 h 224"/>
              <a:gd name="T68" fmla="*/ 52 w 739"/>
              <a:gd name="T69" fmla="*/ 222 h 224"/>
              <a:gd name="T70" fmla="*/ 124 w 739"/>
              <a:gd name="T71" fmla="*/ 223 h 224"/>
              <a:gd name="T72" fmla="*/ 254 w 739"/>
              <a:gd name="T73" fmla="*/ 224 h 224"/>
              <a:gd name="T74" fmla="*/ 385 w 739"/>
              <a:gd name="T75" fmla="*/ 223 h 224"/>
              <a:gd name="T76" fmla="*/ 521 w 739"/>
              <a:gd name="T77" fmla="*/ 222 h 224"/>
              <a:gd name="T78" fmla="*/ 619 w 739"/>
              <a:gd name="T79" fmla="*/ 221 h 224"/>
              <a:gd name="T80" fmla="*/ 674 w 739"/>
              <a:gd name="T81" fmla="*/ 221 h 224"/>
              <a:gd name="T82" fmla="*/ 706 w 739"/>
              <a:gd name="T83" fmla="*/ 220 h 224"/>
              <a:gd name="T84" fmla="*/ 715 w 739"/>
              <a:gd name="T85" fmla="*/ 21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9" h="224">
                <a:moveTo>
                  <a:pt x="720" y="214"/>
                </a:moveTo>
                <a:lnTo>
                  <a:pt x="725" y="210"/>
                </a:lnTo>
                <a:lnTo>
                  <a:pt x="729" y="203"/>
                </a:lnTo>
                <a:lnTo>
                  <a:pt x="732" y="197"/>
                </a:lnTo>
                <a:lnTo>
                  <a:pt x="734" y="190"/>
                </a:lnTo>
                <a:lnTo>
                  <a:pt x="736" y="178"/>
                </a:lnTo>
                <a:lnTo>
                  <a:pt x="738" y="165"/>
                </a:lnTo>
                <a:lnTo>
                  <a:pt x="739" y="153"/>
                </a:lnTo>
                <a:lnTo>
                  <a:pt x="739" y="140"/>
                </a:lnTo>
                <a:lnTo>
                  <a:pt x="738" y="128"/>
                </a:lnTo>
                <a:lnTo>
                  <a:pt x="736" y="115"/>
                </a:lnTo>
                <a:lnTo>
                  <a:pt x="733" y="103"/>
                </a:lnTo>
                <a:lnTo>
                  <a:pt x="730" y="91"/>
                </a:lnTo>
                <a:lnTo>
                  <a:pt x="725" y="79"/>
                </a:lnTo>
                <a:lnTo>
                  <a:pt x="720" y="68"/>
                </a:lnTo>
                <a:lnTo>
                  <a:pt x="714" y="57"/>
                </a:lnTo>
                <a:lnTo>
                  <a:pt x="708" y="47"/>
                </a:lnTo>
                <a:lnTo>
                  <a:pt x="700" y="38"/>
                </a:lnTo>
                <a:lnTo>
                  <a:pt x="691" y="28"/>
                </a:lnTo>
                <a:lnTo>
                  <a:pt x="683" y="20"/>
                </a:lnTo>
                <a:lnTo>
                  <a:pt x="674" y="12"/>
                </a:lnTo>
                <a:lnTo>
                  <a:pt x="662" y="18"/>
                </a:lnTo>
                <a:lnTo>
                  <a:pt x="650" y="23"/>
                </a:lnTo>
                <a:lnTo>
                  <a:pt x="638" y="27"/>
                </a:lnTo>
                <a:lnTo>
                  <a:pt x="624" y="29"/>
                </a:lnTo>
                <a:lnTo>
                  <a:pt x="616" y="29"/>
                </a:lnTo>
                <a:lnTo>
                  <a:pt x="608" y="29"/>
                </a:lnTo>
                <a:lnTo>
                  <a:pt x="601" y="28"/>
                </a:lnTo>
                <a:lnTo>
                  <a:pt x="592" y="27"/>
                </a:lnTo>
                <a:lnTo>
                  <a:pt x="584" y="23"/>
                </a:lnTo>
                <a:lnTo>
                  <a:pt x="576" y="20"/>
                </a:lnTo>
                <a:lnTo>
                  <a:pt x="566" y="16"/>
                </a:lnTo>
                <a:lnTo>
                  <a:pt x="556" y="10"/>
                </a:lnTo>
                <a:lnTo>
                  <a:pt x="547" y="5"/>
                </a:lnTo>
                <a:lnTo>
                  <a:pt x="539" y="2"/>
                </a:lnTo>
                <a:lnTo>
                  <a:pt x="533" y="0"/>
                </a:lnTo>
                <a:lnTo>
                  <a:pt x="529" y="2"/>
                </a:lnTo>
                <a:lnTo>
                  <a:pt x="523" y="3"/>
                </a:lnTo>
                <a:lnTo>
                  <a:pt x="518" y="4"/>
                </a:lnTo>
                <a:lnTo>
                  <a:pt x="471" y="17"/>
                </a:lnTo>
                <a:lnTo>
                  <a:pt x="420" y="31"/>
                </a:lnTo>
                <a:lnTo>
                  <a:pt x="366" y="45"/>
                </a:lnTo>
                <a:lnTo>
                  <a:pt x="310" y="59"/>
                </a:lnTo>
                <a:lnTo>
                  <a:pt x="256" y="74"/>
                </a:lnTo>
                <a:lnTo>
                  <a:pt x="202" y="86"/>
                </a:lnTo>
                <a:lnTo>
                  <a:pt x="150" y="98"/>
                </a:lnTo>
                <a:lnTo>
                  <a:pt x="102" y="107"/>
                </a:lnTo>
                <a:lnTo>
                  <a:pt x="88" y="110"/>
                </a:lnTo>
                <a:lnTo>
                  <a:pt x="73" y="113"/>
                </a:lnTo>
                <a:lnTo>
                  <a:pt x="59" y="117"/>
                </a:lnTo>
                <a:lnTo>
                  <a:pt x="45" y="123"/>
                </a:lnTo>
                <a:lnTo>
                  <a:pt x="38" y="126"/>
                </a:lnTo>
                <a:lnTo>
                  <a:pt x="32" y="130"/>
                </a:lnTo>
                <a:lnTo>
                  <a:pt x="25" y="135"/>
                </a:lnTo>
                <a:lnTo>
                  <a:pt x="20" y="139"/>
                </a:lnTo>
                <a:lnTo>
                  <a:pt x="14" y="144"/>
                </a:lnTo>
                <a:lnTo>
                  <a:pt x="10" y="151"/>
                </a:lnTo>
                <a:lnTo>
                  <a:pt x="7" y="158"/>
                </a:lnTo>
                <a:lnTo>
                  <a:pt x="4" y="165"/>
                </a:lnTo>
                <a:lnTo>
                  <a:pt x="1" y="174"/>
                </a:lnTo>
                <a:lnTo>
                  <a:pt x="0" y="183"/>
                </a:lnTo>
                <a:lnTo>
                  <a:pt x="1" y="191"/>
                </a:lnTo>
                <a:lnTo>
                  <a:pt x="5" y="200"/>
                </a:lnTo>
                <a:lnTo>
                  <a:pt x="9" y="207"/>
                </a:lnTo>
                <a:lnTo>
                  <a:pt x="14" y="211"/>
                </a:lnTo>
                <a:lnTo>
                  <a:pt x="21" y="215"/>
                </a:lnTo>
                <a:lnTo>
                  <a:pt x="29" y="218"/>
                </a:lnTo>
                <a:lnTo>
                  <a:pt x="35" y="220"/>
                </a:lnTo>
                <a:lnTo>
                  <a:pt x="44" y="221"/>
                </a:lnTo>
                <a:lnTo>
                  <a:pt x="52" y="222"/>
                </a:lnTo>
                <a:lnTo>
                  <a:pt x="59" y="222"/>
                </a:lnTo>
                <a:lnTo>
                  <a:pt x="124" y="223"/>
                </a:lnTo>
                <a:lnTo>
                  <a:pt x="189" y="223"/>
                </a:lnTo>
                <a:lnTo>
                  <a:pt x="254" y="224"/>
                </a:lnTo>
                <a:lnTo>
                  <a:pt x="318" y="223"/>
                </a:lnTo>
                <a:lnTo>
                  <a:pt x="385" y="223"/>
                </a:lnTo>
                <a:lnTo>
                  <a:pt x="452" y="223"/>
                </a:lnTo>
                <a:lnTo>
                  <a:pt x="521" y="222"/>
                </a:lnTo>
                <a:lnTo>
                  <a:pt x="592" y="221"/>
                </a:lnTo>
                <a:lnTo>
                  <a:pt x="619" y="221"/>
                </a:lnTo>
                <a:lnTo>
                  <a:pt x="647" y="222"/>
                </a:lnTo>
                <a:lnTo>
                  <a:pt x="674" y="221"/>
                </a:lnTo>
                <a:lnTo>
                  <a:pt x="700" y="220"/>
                </a:lnTo>
                <a:lnTo>
                  <a:pt x="706" y="220"/>
                </a:lnTo>
                <a:lnTo>
                  <a:pt x="711" y="219"/>
                </a:lnTo>
                <a:lnTo>
                  <a:pt x="715" y="216"/>
                </a:lnTo>
                <a:lnTo>
                  <a:pt x="720" y="214"/>
                </a:lnTo>
                <a:close/>
              </a:path>
            </a:pathLst>
          </a:custGeom>
          <a:solidFill>
            <a:srgbClr val="AE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5" name="Freeform 47"/>
          <p:cNvSpPr>
            <a:spLocks/>
          </p:cNvSpPr>
          <p:nvPr/>
        </p:nvSpPr>
        <p:spPr bwMode="auto">
          <a:xfrm>
            <a:off x="6844154" y="2374269"/>
            <a:ext cx="914259" cy="1480909"/>
          </a:xfrm>
          <a:custGeom>
            <a:avLst/>
            <a:gdLst>
              <a:gd name="T0" fmla="*/ 1351 w 3454"/>
              <a:gd name="T1" fmla="*/ 1167 h 5596"/>
              <a:gd name="T2" fmla="*/ 1623 w 3454"/>
              <a:gd name="T3" fmla="*/ 1319 h 5596"/>
              <a:gd name="T4" fmla="*/ 1877 w 3454"/>
              <a:gd name="T5" fmla="*/ 1467 h 5596"/>
              <a:gd name="T6" fmla="*/ 2147 w 3454"/>
              <a:gd name="T7" fmla="*/ 1617 h 5596"/>
              <a:gd name="T8" fmla="*/ 2350 w 3454"/>
              <a:gd name="T9" fmla="*/ 1718 h 5596"/>
              <a:gd name="T10" fmla="*/ 2522 w 3454"/>
              <a:gd name="T11" fmla="*/ 1796 h 5596"/>
              <a:gd name="T12" fmla="*/ 2714 w 3454"/>
              <a:gd name="T13" fmla="*/ 1875 h 5596"/>
              <a:gd name="T14" fmla="*/ 2755 w 3454"/>
              <a:gd name="T15" fmla="*/ 1896 h 5596"/>
              <a:gd name="T16" fmla="*/ 2792 w 3454"/>
              <a:gd name="T17" fmla="*/ 1924 h 5596"/>
              <a:gd name="T18" fmla="*/ 2824 w 3454"/>
              <a:gd name="T19" fmla="*/ 1962 h 5596"/>
              <a:gd name="T20" fmla="*/ 2845 w 3454"/>
              <a:gd name="T21" fmla="*/ 2010 h 5596"/>
              <a:gd name="T22" fmla="*/ 2857 w 3454"/>
              <a:gd name="T23" fmla="*/ 2064 h 5596"/>
              <a:gd name="T24" fmla="*/ 2910 w 3454"/>
              <a:gd name="T25" fmla="*/ 2363 h 5596"/>
              <a:gd name="T26" fmla="*/ 2990 w 3454"/>
              <a:gd name="T27" fmla="*/ 2749 h 5596"/>
              <a:gd name="T28" fmla="*/ 3074 w 3454"/>
              <a:gd name="T29" fmla="*/ 3114 h 5596"/>
              <a:gd name="T30" fmla="*/ 3157 w 3454"/>
              <a:gd name="T31" fmla="*/ 3480 h 5596"/>
              <a:gd name="T32" fmla="*/ 3238 w 3454"/>
              <a:gd name="T33" fmla="*/ 3866 h 5596"/>
              <a:gd name="T34" fmla="*/ 3454 w 3454"/>
              <a:gd name="T35" fmla="*/ 4142 h 5596"/>
              <a:gd name="T36" fmla="*/ 3436 w 3454"/>
              <a:gd name="T37" fmla="*/ 3674 h 5596"/>
              <a:gd name="T38" fmla="*/ 3419 w 3454"/>
              <a:gd name="T39" fmla="*/ 3206 h 5596"/>
              <a:gd name="T40" fmla="*/ 3403 w 3454"/>
              <a:gd name="T41" fmla="*/ 2737 h 5596"/>
              <a:gd name="T42" fmla="*/ 3386 w 3454"/>
              <a:gd name="T43" fmla="*/ 2268 h 5596"/>
              <a:gd name="T44" fmla="*/ 3369 w 3454"/>
              <a:gd name="T45" fmla="*/ 1800 h 5596"/>
              <a:gd name="T46" fmla="*/ 3360 w 3454"/>
              <a:gd name="T47" fmla="*/ 1597 h 5596"/>
              <a:gd name="T48" fmla="*/ 3350 w 3454"/>
              <a:gd name="T49" fmla="*/ 1526 h 5596"/>
              <a:gd name="T50" fmla="*/ 3329 w 3454"/>
              <a:gd name="T51" fmla="*/ 1460 h 5596"/>
              <a:gd name="T52" fmla="*/ 3309 w 3454"/>
              <a:gd name="T53" fmla="*/ 1427 h 5596"/>
              <a:gd name="T54" fmla="*/ 3268 w 3454"/>
              <a:gd name="T55" fmla="*/ 1379 h 5596"/>
              <a:gd name="T56" fmla="*/ 3211 w 3454"/>
              <a:gd name="T57" fmla="*/ 1328 h 5596"/>
              <a:gd name="T58" fmla="*/ 2982 w 3454"/>
              <a:gd name="T59" fmla="*/ 1149 h 5596"/>
              <a:gd name="T60" fmla="*/ 2671 w 3454"/>
              <a:gd name="T61" fmla="*/ 902 h 5596"/>
              <a:gd name="T62" fmla="*/ 2360 w 3454"/>
              <a:gd name="T63" fmla="*/ 656 h 5596"/>
              <a:gd name="T64" fmla="*/ 2049 w 3454"/>
              <a:gd name="T65" fmla="*/ 410 h 5596"/>
              <a:gd name="T66" fmla="*/ 1738 w 3454"/>
              <a:gd name="T67" fmla="*/ 164 h 5596"/>
              <a:gd name="T68" fmla="*/ 295 w 3454"/>
              <a:gd name="T69" fmla="*/ 45 h 5596"/>
              <a:gd name="T70" fmla="*/ 202 w 3454"/>
              <a:gd name="T71" fmla="*/ 576 h 5596"/>
              <a:gd name="T72" fmla="*/ 144 w 3454"/>
              <a:gd name="T73" fmla="*/ 1104 h 5596"/>
              <a:gd name="T74" fmla="*/ 114 w 3454"/>
              <a:gd name="T75" fmla="*/ 1630 h 5596"/>
              <a:gd name="T76" fmla="*/ 103 w 3454"/>
              <a:gd name="T77" fmla="*/ 2152 h 5596"/>
              <a:gd name="T78" fmla="*/ 105 w 3454"/>
              <a:gd name="T79" fmla="*/ 2673 h 5596"/>
              <a:gd name="T80" fmla="*/ 116 w 3454"/>
              <a:gd name="T81" fmla="*/ 3538 h 5596"/>
              <a:gd name="T82" fmla="*/ 116 w 3454"/>
              <a:gd name="T83" fmla="*/ 4054 h 5596"/>
              <a:gd name="T84" fmla="*/ 102 w 3454"/>
              <a:gd name="T85" fmla="*/ 4569 h 5596"/>
              <a:gd name="T86" fmla="*/ 66 w 3454"/>
              <a:gd name="T87" fmla="*/ 5083 h 5596"/>
              <a:gd name="T88" fmla="*/ 0 w 3454"/>
              <a:gd name="T89" fmla="*/ 5596 h 5596"/>
              <a:gd name="T90" fmla="*/ 196 w 3454"/>
              <a:gd name="T91" fmla="*/ 5461 h 5596"/>
              <a:gd name="T92" fmla="*/ 343 w 3454"/>
              <a:gd name="T93" fmla="*/ 4833 h 5596"/>
              <a:gd name="T94" fmla="*/ 566 w 3454"/>
              <a:gd name="T95" fmla="*/ 3866 h 5596"/>
              <a:gd name="T96" fmla="*/ 813 w 3454"/>
              <a:gd name="T97" fmla="*/ 2748 h 5596"/>
              <a:gd name="T98" fmla="*/ 967 w 3454"/>
              <a:gd name="T99" fmla="*/ 2012 h 5596"/>
              <a:gd name="T100" fmla="*/ 1066 w 3454"/>
              <a:gd name="T101" fmla="*/ 1504 h 5596"/>
              <a:gd name="T102" fmla="*/ 1145 w 3454"/>
              <a:gd name="T103" fmla="*/ 1061 h 5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54" h="5596">
                <a:moveTo>
                  <a:pt x="1145" y="1061"/>
                </a:moveTo>
                <a:lnTo>
                  <a:pt x="1252" y="1115"/>
                </a:lnTo>
                <a:lnTo>
                  <a:pt x="1351" y="1167"/>
                </a:lnTo>
                <a:lnTo>
                  <a:pt x="1445" y="1218"/>
                </a:lnTo>
                <a:lnTo>
                  <a:pt x="1536" y="1269"/>
                </a:lnTo>
                <a:lnTo>
                  <a:pt x="1623" y="1319"/>
                </a:lnTo>
                <a:lnTo>
                  <a:pt x="1708" y="1369"/>
                </a:lnTo>
                <a:lnTo>
                  <a:pt x="1792" y="1418"/>
                </a:lnTo>
                <a:lnTo>
                  <a:pt x="1877" y="1467"/>
                </a:lnTo>
                <a:lnTo>
                  <a:pt x="1965" y="1517"/>
                </a:lnTo>
                <a:lnTo>
                  <a:pt x="2054" y="1566"/>
                </a:lnTo>
                <a:lnTo>
                  <a:pt x="2147" y="1617"/>
                </a:lnTo>
                <a:lnTo>
                  <a:pt x="2245" y="1667"/>
                </a:lnTo>
                <a:lnTo>
                  <a:pt x="2298" y="1692"/>
                </a:lnTo>
                <a:lnTo>
                  <a:pt x="2350" y="1718"/>
                </a:lnTo>
                <a:lnTo>
                  <a:pt x="2406" y="1743"/>
                </a:lnTo>
                <a:lnTo>
                  <a:pt x="2463" y="1769"/>
                </a:lnTo>
                <a:lnTo>
                  <a:pt x="2522" y="1796"/>
                </a:lnTo>
                <a:lnTo>
                  <a:pt x="2584" y="1822"/>
                </a:lnTo>
                <a:lnTo>
                  <a:pt x="2647" y="1849"/>
                </a:lnTo>
                <a:lnTo>
                  <a:pt x="2714" y="1875"/>
                </a:lnTo>
                <a:lnTo>
                  <a:pt x="2728" y="1882"/>
                </a:lnTo>
                <a:lnTo>
                  <a:pt x="2742" y="1888"/>
                </a:lnTo>
                <a:lnTo>
                  <a:pt x="2755" y="1896"/>
                </a:lnTo>
                <a:lnTo>
                  <a:pt x="2768" y="1905"/>
                </a:lnTo>
                <a:lnTo>
                  <a:pt x="2781" y="1914"/>
                </a:lnTo>
                <a:lnTo>
                  <a:pt x="2792" y="1924"/>
                </a:lnTo>
                <a:lnTo>
                  <a:pt x="2803" y="1935"/>
                </a:lnTo>
                <a:lnTo>
                  <a:pt x="2813" y="1947"/>
                </a:lnTo>
                <a:lnTo>
                  <a:pt x="2824" y="1962"/>
                </a:lnTo>
                <a:lnTo>
                  <a:pt x="2832" y="1978"/>
                </a:lnTo>
                <a:lnTo>
                  <a:pt x="2839" y="1994"/>
                </a:lnTo>
                <a:lnTo>
                  <a:pt x="2845" y="2010"/>
                </a:lnTo>
                <a:lnTo>
                  <a:pt x="2849" y="2028"/>
                </a:lnTo>
                <a:lnTo>
                  <a:pt x="2854" y="2046"/>
                </a:lnTo>
                <a:lnTo>
                  <a:pt x="2857" y="2064"/>
                </a:lnTo>
                <a:lnTo>
                  <a:pt x="2859" y="2081"/>
                </a:lnTo>
                <a:lnTo>
                  <a:pt x="2884" y="2225"/>
                </a:lnTo>
                <a:lnTo>
                  <a:pt x="2910" y="2363"/>
                </a:lnTo>
                <a:lnTo>
                  <a:pt x="2936" y="2495"/>
                </a:lnTo>
                <a:lnTo>
                  <a:pt x="2963" y="2623"/>
                </a:lnTo>
                <a:lnTo>
                  <a:pt x="2990" y="2749"/>
                </a:lnTo>
                <a:lnTo>
                  <a:pt x="3018" y="2872"/>
                </a:lnTo>
                <a:lnTo>
                  <a:pt x="3046" y="2993"/>
                </a:lnTo>
                <a:lnTo>
                  <a:pt x="3074" y="3114"/>
                </a:lnTo>
                <a:lnTo>
                  <a:pt x="3101" y="3234"/>
                </a:lnTo>
                <a:lnTo>
                  <a:pt x="3130" y="3357"/>
                </a:lnTo>
                <a:lnTo>
                  <a:pt x="3157" y="3480"/>
                </a:lnTo>
                <a:lnTo>
                  <a:pt x="3184" y="3605"/>
                </a:lnTo>
                <a:lnTo>
                  <a:pt x="3212" y="3734"/>
                </a:lnTo>
                <a:lnTo>
                  <a:pt x="3238" y="3866"/>
                </a:lnTo>
                <a:lnTo>
                  <a:pt x="3264" y="4003"/>
                </a:lnTo>
                <a:lnTo>
                  <a:pt x="3288" y="4147"/>
                </a:lnTo>
                <a:lnTo>
                  <a:pt x="3454" y="4142"/>
                </a:lnTo>
                <a:lnTo>
                  <a:pt x="3448" y="3986"/>
                </a:lnTo>
                <a:lnTo>
                  <a:pt x="3442" y="3830"/>
                </a:lnTo>
                <a:lnTo>
                  <a:pt x="3436" y="3674"/>
                </a:lnTo>
                <a:lnTo>
                  <a:pt x="3430" y="3518"/>
                </a:lnTo>
                <a:lnTo>
                  <a:pt x="3425" y="3362"/>
                </a:lnTo>
                <a:lnTo>
                  <a:pt x="3419" y="3206"/>
                </a:lnTo>
                <a:lnTo>
                  <a:pt x="3414" y="3049"/>
                </a:lnTo>
                <a:lnTo>
                  <a:pt x="3408" y="2893"/>
                </a:lnTo>
                <a:lnTo>
                  <a:pt x="3403" y="2737"/>
                </a:lnTo>
                <a:lnTo>
                  <a:pt x="3397" y="2581"/>
                </a:lnTo>
                <a:lnTo>
                  <a:pt x="3392" y="2424"/>
                </a:lnTo>
                <a:lnTo>
                  <a:pt x="3386" y="2268"/>
                </a:lnTo>
                <a:lnTo>
                  <a:pt x="3381" y="2112"/>
                </a:lnTo>
                <a:lnTo>
                  <a:pt x="3374" y="1956"/>
                </a:lnTo>
                <a:lnTo>
                  <a:pt x="3369" y="1800"/>
                </a:lnTo>
                <a:lnTo>
                  <a:pt x="3362" y="1644"/>
                </a:lnTo>
                <a:lnTo>
                  <a:pt x="3361" y="1621"/>
                </a:lnTo>
                <a:lnTo>
                  <a:pt x="3360" y="1597"/>
                </a:lnTo>
                <a:lnTo>
                  <a:pt x="3358" y="1573"/>
                </a:lnTo>
                <a:lnTo>
                  <a:pt x="3355" y="1549"/>
                </a:lnTo>
                <a:lnTo>
                  <a:pt x="3350" y="1526"/>
                </a:lnTo>
                <a:lnTo>
                  <a:pt x="3345" y="1503"/>
                </a:lnTo>
                <a:lnTo>
                  <a:pt x="3337" y="1481"/>
                </a:lnTo>
                <a:lnTo>
                  <a:pt x="3329" y="1460"/>
                </a:lnTo>
                <a:lnTo>
                  <a:pt x="3323" y="1448"/>
                </a:lnTo>
                <a:lnTo>
                  <a:pt x="3316" y="1437"/>
                </a:lnTo>
                <a:lnTo>
                  <a:pt x="3309" y="1427"/>
                </a:lnTo>
                <a:lnTo>
                  <a:pt x="3301" y="1417"/>
                </a:lnTo>
                <a:lnTo>
                  <a:pt x="3286" y="1397"/>
                </a:lnTo>
                <a:lnTo>
                  <a:pt x="3268" y="1379"/>
                </a:lnTo>
                <a:lnTo>
                  <a:pt x="3250" y="1361"/>
                </a:lnTo>
                <a:lnTo>
                  <a:pt x="3230" y="1344"/>
                </a:lnTo>
                <a:lnTo>
                  <a:pt x="3211" y="1328"/>
                </a:lnTo>
                <a:lnTo>
                  <a:pt x="3191" y="1312"/>
                </a:lnTo>
                <a:lnTo>
                  <a:pt x="3087" y="1230"/>
                </a:lnTo>
                <a:lnTo>
                  <a:pt x="2982" y="1149"/>
                </a:lnTo>
                <a:lnTo>
                  <a:pt x="2879" y="1066"/>
                </a:lnTo>
                <a:lnTo>
                  <a:pt x="2775" y="984"/>
                </a:lnTo>
                <a:lnTo>
                  <a:pt x="2671" y="902"/>
                </a:lnTo>
                <a:lnTo>
                  <a:pt x="2567" y="820"/>
                </a:lnTo>
                <a:lnTo>
                  <a:pt x="2464" y="738"/>
                </a:lnTo>
                <a:lnTo>
                  <a:pt x="2360" y="656"/>
                </a:lnTo>
                <a:lnTo>
                  <a:pt x="2256" y="574"/>
                </a:lnTo>
                <a:lnTo>
                  <a:pt x="2152" y="492"/>
                </a:lnTo>
                <a:lnTo>
                  <a:pt x="2049" y="410"/>
                </a:lnTo>
                <a:lnTo>
                  <a:pt x="1945" y="327"/>
                </a:lnTo>
                <a:lnTo>
                  <a:pt x="1841" y="245"/>
                </a:lnTo>
                <a:lnTo>
                  <a:pt x="1738" y="164"/>
                </a:lnTo>
                <a:lnTo>
                  <a:pt x="1634" y="82"/>
                </a:lnTo>
                <a:lnTo>
                  <a:pt x="1530" y="0"/>
                </a:lnTo>
                <a:lnTo>
                  <a:pt x="295" y="45"/>
                </a:lnTo>
                <a:lnTo>
                  <a:pt x="260" y="222"/>
                </a:lnTo>
                <a:lnTo>
                  <a:pt x="230" y="399"/>
                </a:lnTo>
                <a:lnTo>
                  <a:pt x="202" y="576"/>
                </a:lnTo>
                <a:lnTo>
                  <a:pt x="179" y="753"/>
                </a:lnTo>
                <a:lnTo>
                  <a:pt x="161" y="928"/>
                </a:lnTo>
                <a:lnTo>
                  <a:pt x="144" y="1104"/>
                </a:lnTo>
                <a:lnTo>
                  <a:pt x="132" y="1280"/>
                </a:lnTo>
                <a:lnTo>
                  <a:pt x="121" y="1454"/>
                </a:lnTo>
                <a:lnTo>
                  <a:pt x="114" y="1630"/>
                </a:lnTo>
                <a:lnTo>
                  <a:pt x="108" y="1804"/>
                </a:lnTo>
                <a:lnTo>
                  <a:pt x="105" y="1978"/>
                </a:lnTo>
                <a:lnTo>
                  <a:pt x="103" y="2152"/>
                </a:lnTo>
                <a:lnTo>
                  <a:pt x="103" y="2326"/>
                </a:lnTo>
                <a:lnTo>
                  <a:pt x="104" y="2499"/>
                </a:lnTo>
                <a:lnTo>
                  <a:pt x="105" y="2673"/>
                </a:lnTo>
                <a:lnTo>
                  <a:pt x="107" y="2846"/>
                </a:lnTo>
                <a:lnTo>
                  <a:pt x="113" y="3192"/>
                </a:lnTo>
                <a:lnTo>
                  <a:pt x="116" y="3538"/>
                </a:lnTo>
                <a:lnTo>
                  <a:pt x="117" y="3709"/>
                </a:lnTo>
                <a:lnTo>
                  <a:pt x="117" y="3881"/>
                </a:lnTo>
                <a:lnTo>
                  <a:pt x="116" y="4054"/>
                </a:lnTo>
                <a:lnTo>
                  <a:pt x="113" y="4225"/>
                </a:lnTo>
                <a:lnTo>
                  <a:pt x="108" y="4397"/>
                </a:lnTo>
                <a:lnTo>
                  <a:pt x="102" y="4569"/>
                </a:lnTo>
                <a:lnTo>
                  <a:pt x="92" y="4740"/>
                </a:lnTo>
                <a:lnTo>
                  <a:pt x="80" y="4912"/>
                </a:lnTo>
                <a:lnTo>
                  <a:pt x="66" y="5083"/>
                </a:lnTo>
                <a:lnTo>
                  <a:pt x="47" y="5255"/>
                </a:lnTo>
                <a:lnTo>
                  <a:pt x="25" y="5426"/>
                </a:lnTo>
                <a:lnTo>
                  <a:pt x="0" y="5596"/>
                </a:lnTo>
                <a:lnTo>
                  <a:pt x="163" y="5596"/>
                </a:lnTo>
                <a:lnTo>
                  <a:pt x="172" y="5561"/>
                </a:lnTo>
                <a:lnTo>
                  <a:pt x="196" y="5461"/>
                </a:lnTo>
                <a:lnTo>
                  <a:pt x="234" y="5301"/>
                </a:lnTo>
                <a:lnTo>
                  <a:pt x="284" y="5089"/>
                </a:lnTo>
                <a:lnTo>
                  <a:pt x="343" y="4833"/>
                </a:lnTo>
                <a:lnTo>
                  <a:pt x="412" y="4539"/>
                </a:lnTo>
                <a:lnTo>
                  <a:pt x="486" y="4214"/>
                </a:lnTo>
                <a:lnTo>
                  <a:pt x="566" y="3866"/>
                </a:lnTo>
                <a:lnTo>
                  <a:pt x="648" y="3501"/>
                </a:lnTo>
                <a:lnTo>
                  <a:pt x="731" y="3125"/>
                </a:lnTo>
                <a:lnTo>
                  <a:pt x="813" y="2748"/>
                </a:lnTo>
                <a:lnTo>
                  <a:pt x="892" y="2374"/>
                </a:lnTo>
                <a:lnTo>
                  <a:pt x="931" y="2190"/>
                </a:lnTo>
                <a:lnTo>
                  <a:pt x="967" y="2012"/>
                </a:lnTo>
                <a:lnTo>
                  <a:pt x="1002" y="1837"/>
                </a:lnTo>
                <a:lnTo>
                  <a:pt x="1035" y="1667"/>
                </a:lnTo>
                <a:lnTo>
                  <a:pt x="1066" y="1504"/>
                </a:lnTo>
                <a:lnTo>
                  <a:pt x="1095" y="1348"/>
                </a:lnTo>
                <a:lnTo>
                  <a:pt x="1122" y="1200"/>
                </a:lnTo>
                <a:lnTo>
                  <a:pt x="1145" y="1061"/>
                </a:lnTo>
                <a:close/>
              </a:path>
            </a:pathLst>
          </a:custGeom>
          <a:solidFill>
            <a:srgbClr val="4C54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276" name="Groupe 275"/>
          <p:cNvGrpSpPr/>
          <p:nvPr/>
        </p:nvGrpSpPr>
        <p:grpSpPr>
          <a:xfrm>
            <a:off x="6304488" y="1311601"/>
            <a:ext cx="1426212" cy="2605479"/>
            <a:chOff x="8052557" y="714265"/>
            <a:chExt cx="2041211" cy="3728992"/>
          </a:xfrm>
        </p:grpSpPr>
        <p:sp>
          <p:nvSpPr>
            <p:cNvPr id="277" name="Freeform 27"/>
            <p:cNvSpPr>
              <a:spLocks/>
            </p:cNvSpPr>
            <p:nvPr/>
          </p:nvSpPr>
          <p:spPr bwMode="auto">
            <a:xfrm>
              <a:off x="9717058" y="1187267"/>
              <a:ext cx="108992" cy="103701"/>
            </a:xfrm>
            <a:custGeom>
              <a:avLst/>
              <a:gdLst>
                <a:gd name="T0" fmla="*/ 132 w 309"/>
                <a:gd name="T1" fmla="*/ 230 h 296"/>
                <a:gd name="T2" fmla="*/ 109 w 309"/>
                <a:gd name="T3" fmla="*/ 252 h 296"/>
                <a:gd name="T4" fmla="*/ 83 w 309"/>
                <a:gd name="T5" fmla="*/ 271 h 296"/>
                <a:gd name="T6" fmla="*/ 55 w 309"/>
                <a:gd name="T7" fmla="*/ 289 h 296"/>
                <a:gd name="T8" fmla="*/ 55 w 309"/>
                <a:gd name="T9" fmla="*/ 271 h 296"/>
                <a:gd name="T10" fmla="*/ 83 w 309"/>
                <a:gd name="T11" fmla="*/ 222 h 296"/>
                <a:gd name="T12" fmla="*/ 72 w 309"/>
                <a:gd name="T13" fmla="*/ 190 h 296"/>
                <a:gd name="T14" fmla="*/ 24 w 309"/>
                <a:gd name="T15" fmla="*/ 178 h 296"/>
                <a:gd name="T16" fmla="*/ 20 w 309"/>
                <a:gd name="T17" fmla="*/ 164 h 296"/>
                <a:gd name="T18" fmla="*/ 64 w 309"/>
                <a:gd name="T19" fmla="*/ 153 h 296"/>
                <a:gd name="T20" fmla="*/ 95 w 309"/>
                <a:gd name="T21" fmla="*/ 150 h 296"/>
                <a:gd name="T22" fmla="*/ 110 w 309"/>
                <a:gd name="T23" fmla="*/ 148 h 296"/>
                <a:gd name="T24" fmla="*/ 120 w 309"/>
                <a:gd name="T25" fmla="*/ 142 h 296"/>
                <a:gd name="T26" fmla="*/ 126 w 309"/>
                <a:gd name="T27" fmla="*/ 136 h 296"/>
                <a:gd name="T28" fmla="*/ 133 w 309"/>
                <a:gd name="T29" fmla="*/ 124 h 296"/>
                <a:gd name="T30" fmla="*/ 147 w 309"/>
                <a:gd name="T31" fmla="*/ 87 h 296"/>
                <a:gd name="T32" fmla="*/ 169 w 309"/>
                <a:gd name="T33" fmla="*/ 28 h 296"/>
                <a:gd name="T34" fmla="*/ 180 w 309"/>
                <a:gd name="T35" fmla="*/ 35 h 296"/>
                <a:gd name="T36" fmla="*/ 180 w 309"/>
                <a:gd name="T37" fmla="*/ 104 h 296"/>
                <a:gd name="T38" fmla="*/ 211 w 309"/>
                <a:gd name="T39" fmla="*/ 141 h 296"/>
                <a:gd name="T40" fmla="*/ 277 w 309"/>
                <a:gd name="T41" fmla="*/ 145 h 296"/>
                <a:gd name="T42" fmla="*/ 285 w 309"/>
                <a:gd name="T43" fmla="*/ 153 h 296"/>
                <a:gd name="T44" fmla="*/ 237 w 309"/>
                <a:gd name="T45" fmla="*/ 165 h 296"/>
                <a:gd name="T46" fmla="*/ 208 w 309"/>
                <a:gd name="T47" fmla="*/ 172 h 296"/>
                <a:gd name="T48" fmla="*/ 205 w 309"/>
                <a:gd name="T49" fmla="*/ 177 h 296"/>
                <a:gd name="T50" fmla="*/ 205 w 309"/>
                <a:gd name="T51" fmla="*/ 183 h 296"/>
                <a:gd name="T52" fmla="*/ 218 w 309"/>
                <a:gd name="T53" fmla="*/ 209 h 296"/>
                <a:gd name="T54" fmla="*/ 241 w 309"/>
                <a:gd name="T55" fmla="*/ 254 h 296"/>
                <a:gd name="T56" fmla="*/ 229 w 309"/>
                <a:gd name="T57" fmla="*/ 261 h 296"/>
                <a:gd name="T58" fmla="*/ 184 w 309"/>
                <a:gd name="T59" fmla="*/ 231 h 296"/>
                <a:gd name="T60" fmla="*/ 158 w 309"/>
                <a:gd name="T61" fmla="*/ 213 h 296"/>
                <a:gd name="T62" fmla="*/ 150 w 309"/>
                <a:gd name="T63" fmla="*/ 212 h 296"/>
                <a:gd name="T64" fmla="*/ 145 w 309"/>
                <a:gd name="T65" fmla="*/ 21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9" h="296">
                  <a:moveTo>
                    <a:pt x="143" y="219"/>
                  </a:moveTo>
                  <a:lnTo>
                    <a:pt x="132" y="230"/>
                  </a:lnTo>
                  <a:lnTo>
                    <a:pt x="121" y="242"/>
                  </a:lnTo>
                  <a:lnTo>
                    <a:pt x="109" y="252"/>
                  </a:lnTo>
                  <a:lnTo>
                    <a:pt x="96" y="262"/>
                  </a:lnTo>
                  <a:lnTo>
                    <a:pt x="83" y="271"/>
                  </a:lnTo>
                  <a:lnTo>
                    <a:pt x="69" y="280"/>
                  </a:lnTo>
                  <a:lnTo>
                    <a:pt x="55" y="289"/>
                  </a:lnTo>
                  <a:lnTo>
                    <a:pt x="41" y="296"/>
                  </a:lnTo>
                  <a:lnTo>
                    <a:pt x="55" y="271"/>
                  </a:lnTo>
                  <a:lnTo>
                    <a:pt x="68" y="246"/>
                  </a:lnTo>
                  <a:lnTo>
                    <a:pt x="83" y="222"/>
                  </a:lnTo>
                  <a:lnTo>
                    <a:pt x="96" y="197"/>
                  </a:lnTo>
                  <a:lnTo>
                    <a:pt x="72" y="190"/>
                  </a:lnTo>
                  <a:lnTo>
                    <a:pt x="48" y="185"/>
                  </a:lnTo>
                  <a:lnTo>
                    <a:pt x="24" y="178"/>
                  </a:lnTo>
                  <a:lnTo>
                    <a:pt x="0" y="173"/>
                  </a:lnTo>
                  <a:lnTo>
                    <a:pt x="20" y="164"/>
                  </a:lnTo>
                  <a:lnTo>
                    <a:pt x="42" y="158"/>
                  </a:lnTo>
                  <a:lnTo>
                    <a:pt x="64" y="153"/>
                  </a:lnTo>
                  <a:lnTo>
                    <a:pt x="87" y="151"/>
                  </a:lnTo>
                  <a:lnTo>
                    <a:pt x="95" y="150"/>
                  </a:lnTo>
                  <a:lnTo>
                    <a:pt x="102" y="150"/>
                  </a:lnTo>
                  <a:lnTo>
                    <a:pt x="110" y="148"/>
                  </a:lnTo>
                  <a:lnTo>
                    <a:pt x="116" y="145"/>
                  </a:lnTo>
                  <a:lnTo>
                    <a:pt x="120" y="142"/>
                  </a:lnTo>
                  <a:lnTo>
                    <a:pt x="123" y="139"/>
                  </a:lnTo>
                  <a:lnTo>
                    <a:pt x="126" y="136"/>
                  </a:lnTo>
                  <a:lnTo>
                    <a:pt x="128" y="133"/>
                  </a:lnTo>
                  <a:lnTo>
                    <a:pt x="133" y="124"/>
                  </a:lnTo>
                  <a:lnTo>
                    <a:pt x="136" y="115"/>
                  </a:lnTo>
                  <a:lnTo>
                    <a:pt x="147" y="87"/>
                  </a:lnTo>
                  <a:lnTo>
                    <a:pt x="158" y="57"/>
                  </a:lnTo>
                  <a:lnTo>
                    <a:pt x="169" y="28"/>
                  </a:lnTo>
                  <a:lnTo>
                    <a:pt x="180" y="0"/>
                  </a:lnTo>
                  <a:lnTo>
                    <a:pt x="180" y="35"/>
                  </a:lnTo>
                  <a:lnTo>
                    <a:pt x="180" y="69"/>
                  </a:lnTo>
                  <a:lnTo>
                    <a:pt x="180" y="104"/>
                  </a:lnTo>
                  <a:lnTo>
                    <a:pt x="180" y="139"/>
                  </a:lnTo>
                  <a:lnTo>
                    <a:pt x="211" y="141"/>
                  </a:lnTo>
                  <a:lnTo>
                    <a:pt x="244" y="144"/>
                  </a:lnTo>
                  <a:lnTo>
                    <a:pt x="277" y="145"/>
                  </a:lnTo>
                  <a:lnTo>
                    <a:pt x="309" y="147"/>
                  </a:lnTo>
                  <a:lnTo>
                    <a:pt x="285" y="153"/>
                  </a:lnTo>
                  <a:lnTo>
                    <a:pt x="261" y="159"/>
                  </a:lnTo>
                  <a:lnTo>
                    <a:pt x="237" y="165"/>
                  </a:lnTo>
                  <a:lnTo>
                    <a:pt x="213" y="171"/>
                  </a:lnTo>
                  <a:lnTo>
                    <a:pt x="208" y="172"/>
                  </a:lnTo>
                  <a:lnTo>
                    <a:pt x="206" y="174"/>
                  </a:lnTo>
                  <a:lnTo>
                    <a:pt x="205" y="177"/>
                  </a:lnTo>
                  <a:lnTo>
                    <a:pt x="205" y="180"/>
                  </a:lnTo>
                  <a:lnTo>
                    <a:pt x="205" y="183"/>
                  </a:lnTo>
                  <a:lnTo>
                    <a:pt x="207" y="186"/>
                  </a:lnTo>
                  <a:lnTo>
                    <a:pt x="218" y="209"/>
                  </a:lnTo>
                  <a:lnTo>
                    <a:pt x="229" y="231"/>
                  </a:lnTo>
                  <a:lnTo>
                    <a:pt x="241" y="254"/>
                  </a:lnTo>
                  <a:lnTo>
                    <a:pt x="252" y="277"/>
                  </a:lnTo>
                  <a:lnTo>
                    <a:pt x="229" y="261"/>
                  </a:lnTo>
                  <a:lnTo>
                    <a:pt x="207" y="246"/>
                  </a:lnTo>
                  <a:lnTo>
                    <a:pt x="184" y="231"/>
                  </a:lnTo>
                  <a:lnTo>
                    <a:pt x="162" y="216"/>
                  </a:lnTo>
                  <a:lnTo>
                    <a:pt x="158" y="213"/>
                  </a:lnTo>
                  <a:lnTo>
                    <a:pt x="152" y="212"/>
                  </a:lnTo>
                  <a:lnTo>
                    <a:pt x="150" y="212"/>
                  </a:lnTo>
                  <a:lnTo>
                    <a:pt x="147" y="214"/>
                  </a:lnTo>
                  <a:lnTo>
                    <a:pt x="145" y="217"/>
                  </a:lnTo>
                  <a:lnTo>
                    <a:pt x="143" y="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8" name="Freeform 28"/>
            <p:cNvSpPr>
              <a:spLocks/>
            </p:cNvSpPr>
            <p:nvPr/>
          </p:nvSpPr>
          <p:spPr bwMode="auto">
            <a:xfrm>
              <a:off x="9796421" y="1298375"/>
              <a:ext cx="180947" cy="176715"/>
            </a:xfrm>
            <a:custGeom>
              <a:avLst/>
              <a:gdLst>
                <a:gd name="T0" fmla="*/ 113 w 514"/>
                <a:gd name="T1" fmla="*/ 301 h 502"/>
                <a:gd name="T2" fmla="*/ 105 w 514"/>
                <a:gd name="T3" fmla="*/ 294 h 502"/>
                <a:gd name="T4" fmla="*/ 76 w 514"/>
                <a:gd name="T5" fmla="*/ 277 h 502"/>
                <a:gd name="T6" fmla="*/ 26 w 514"/>
                <a:gd name="T7" fmla="*/ 252 h 502"/>
                <a:gd name="T8" fmla="*/ 21 w 514"/>
                <a:gd name="T9" fmla="*/ 239 h 502"/>
                <a:gd name="T10" fmla="*/ 65 w 514"/>
                <a:gd name="T11" fmla="*/ 235 h 502"/>
                <a:gd name="T12" fmla="*/ 109 w 514"/>
                <a:gd name="T13" fmla="*/ 231 h 502"/>
                <a:gd name="T14" fmla="*/ 152 w 514"/>
                <a:gd name="T15" fmla="*/ 228 h 502"/>
                <a:gd name="T16" fmla="*/ 181 w 514"/>
                <a:gd name="T17" fmla="*/ 226 h 502"/>
                <a:gd name="T18" fmla="*/ 192 w 514"/>
                <a:gd name="T19" fmla="*/ 222 h 502"/>
                <a:gd name="T20" fmla="*/ 199 w 514"/>
                <a:gd name="T21" fmla="*/ 215 h 502"/>
                <a:gd name="T22" fmla="*/ 203 w 514"/>
                <a:gd name="T23" fmla="*/ 206 h 502"/>
                <a:gd name="T24" fmla="*/ 209 w 514"/>
                <a:gd name="T25" fmla="*/ 175 h 502"/>
                <a:gd name="T26" fmla="*/ 219 w 514"/>
                <a:gd name="T27" fmla="*/ 125 h 502"/>
                <a:gd name="T28" fmla="*/ 229 w 514"/>
                <a:gd name="T29" fmla="*/ 75 h 502"/>
                <a:gd name="T30" fmla="*/ 240 w 514"/>
                <a:gd name="T31" fmla="*/ 25 h 502"/>
                <a:gd name="T32" fmla="*/ 254 w 514"/>
                <a:gd name="T33" fmla="*/ 27 h 502"/>
                <a:gd name="T34" fmla="*/ 270 w 514"/>
                <a:gd name="T35" fmla="*/ 83 h 502"/>
                <a:gd name="T36" fmla="*/ 285 w 514"/>
                <a:gd name="T37" fmla="*/ 138 h 502"/>
                <a:gd name="T38" fmla="*/ 297 w 514"/>
                <a:gd name="T39" fmla="*/ 194 h 502"/>
                <a:gd name="T40" fmla="*/ 328 w 514"/>
                <a:gd name="T41" fmla="*/ 226 h 502"/>
                <a:gd name="T42" fmla="*/ 381 w 514"/>
                <a:gd name="T43" fmla="*/ 231 h 502"/>
                <a:gd name="T44" fmla="*/ 434 w 514"/>
                <a:gd name="T45" fmla="*/ 238 h 502"/>
                <a:gd name="T46" fmla="*/ 487 w 514"/>
                <a:gd name="T47" fmla="*/ 243 h 502"/>
                <a:gd name="T48" fmla="*/ 495 w 514"/>
                <a:gd name="T49" fmla="*/ 259 h 502"/>
                <a:gd name="T50" fmla="*/ 455 w 514"/>
                <a:gd name="T51" fmla="*/ 282 h 502"/>
                <a:gd name="T52" fmla="*/ 413 w 514"/>
                <a:gd name="T53" fmla="*/ 300 h 502"/>
                <a:gd name="T54" fmla="*/ 369 w 514"/>
                <a:gd name="T55" fmla="*/ 312 h 502"/>
                <a:gd name="T56" fmla="*/ 348 w 514"/>
                <a:gd name="T57" fmla="*/ 355 h 502"/>
                <a:gd name="T58" fmla="*/ 353 w 514"/>
                <a:gd name="T59" fmla="*/ 434 h 502"/>
                <a:gd name="T60" fmla="*/ 322 w 514"/>
                <a:gd name="T61" fmla="*/ 445 h 502"/>
                <a:gd name="T62" fmla="*/ 254 w 514"/>
                <a:gd name="T63" fmla="*/ 388 h 502"/>
                <a:gd name="T64" fmla="*/ 194 w 514"/>
                <a:gd name="T65" fmla="*/ 396 h 502"/>
                <a:gd name="T66" fmla="*/ 142 w 514"/>
                <a:gd name="T67" fmla="*/ 467 h 502"/>
                <a:gd name="T68" fmla="*/ 116 w 514"/>
                <a:gd name="T69" fmla="*/ 480 h 502"/>
                <a:gd name="T70" fmla="*/ 117 w 514"/>
                <a:gd name="T71" fmla="*/ 437 h 502"/>
                <a:gd name="T72" fmla="*/ 119 w 514"/>
                <a:gd name="T73" fmla="*/ 394 h 502"/>
                <a:gd name="T74" fmla="*/ 120 w 514"/>
                <a:gd name="T75" fmla="*/ 350 h 502"/>
                <a:gd name="T76" fmla="*/ 120 w 514"/>
                <a:gd name="T77" fmla="*/ 323 h 502"/>
                <a:gd name="T78" fmla="*/ 119 w 514"/>
                <a:gd name="T79" fmla="*/ 31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4" h="502">
                  <a:moveTo>
                    <a:pt x="116" y="304"/>
                  </a:moveTo>
                  <a:lnTo>
                    <a:pt x="113" y="301"/>
                  </a:lnTo>
                  <a:lnTo>
                    <a:pt x="109" y="298"/>
                  </a:lnTo>
                  <a:lnTo>
                    <a:pt x="105" y="294"/>
                  </a:lnTo>
                  <a:lnTo>
                    <a:pt x="101" y="291"/>
                  </a:lnTo>
                  <a:lnTo>
                    <a:pt x="76" y="277"/>
                  </a:lnTo>
                  <a:lnTo>
                    <a:pt x="51" y="264"/>
                  </a:lnTo>
                  <a:lnTo>
                    <a:pt x="26" y="252"/>
                  </a:lnTo>
                  <a:lnTo>
                    <a:pt x="0" y="241"/>
                  </a:lnTo>
                  <a:lnTo>
                    <a:pt x="21" y="239"/>
                  </a:lnTo>
                  <a:lnTo>
                    <a:pt x="43" y="237"/>
                  </a:lnTo>
                  <a:lnTo>
                    <a:pt x="65" y="235"/>
                  </a:lnTo>
                  <a:lnTo>
                    <a:pt x="87" y="233"/>
                  </a:lnTo>
                  <a:lnTo>
                    <a:pt x="109" y="231"/>
                  </a:lnTo>
                  <a:lnTo>
                    <a:pt x="131" y="230"/>
                  </a:lnTo>
                  <a:lnTo>
                    <a:pt x="152" y="228"/>
                  </a:lnTo>
                  <a:lnTo>
                    <a:pt x="174" y="226"/>
                  </a:lnTo>
                  <a:lnTo>
                    <a:pt x="181" y="226"/>
                  </a:lnTo>
                  <a:lnTo>
                    <a:pt x="186" y="225"/>
                  </a:lnTo>
                  <a:lnTo>
                    <a:pt x="192" y="222"/>
                  </a:lnTo>
                  <a:lnTo>
                    <a:pt x="197" y="218"/>
                  </a:lnTo>
                  <a:lnTo>
                    <a:pt x="199" y="215"/>
                  </a:lnTo>
                  <a:lnTo>
                    <a:pt x="202" y="210"/>
                  </a:lnTo>
                  <a:lnTo>
                    <a:pt x="203" y="206"/>
                  </a:lnTo>
                  <a:lnTo>
                    <a:pt x="204" y="201"/>
                  </a:lnTo>
                  <a:lnTo>
                    <a:pt x="209" y="175"/>
                  </a:lnTo>
                  <a:lnTo>
                    <a:pt x="215" y="150"/>
                  </a:lnTo>
                  <a:lnTo>
                    <a:pt x="219" y="125"/>
                  </a:lnTo>
                  <a:lnTo>
                    <a:pt x="224" y="100"/>
                  </a:lnTo>
                  <a:lnTo>
                    <a:pt x="229" y="75"/>
                  </a:lnTo>
                  <a:lnTo>
                    <a:pt x="234" y="50"/>
                  </a:lnTo>
                  <a:lnTo>
                    <a:pt x="240" y="25"/>
                  </a:lnTo>
                  <a:lnTo>
                    <a:pt x="244" y="0"/>
                  </a:lnTo>
                  <a:lnTo>
                    <a:pt x="254" y="27"/>
                  </a:lnTo>
                  <a:lnTo>
                    <a:pt x="263" y="54"/>
                  </a:lnTo>
                  <a:lnTo>
                    <a:pt x="270" y="83"/>
                  </a:lnTo>
                  <a:lnTo>
                    <a:pt x="278" y="110"/>
                  </a:lnTo>
                  <a:lnTo>
                    <a:pt x="285" y="138"/>
                  </a:lnTo>
                  <a:lnTo>
                    <a:pt x="291" y="166"/>
                  </a:lnTo>
                  <a:lnTo>
                    <a:pt x="297" y="194"/>
                  </a:lnTo>
                  <a:lnTo>
                    <a:pt x="302" y="222"/>
                  </a:lnTo>
                  <a:lnTo>
                    <a:pt x="328" y="226"/>
                  </a:lnTo>
                  <a:lnTo>
                    <a:pt x="354" y="229"/>
                  </a:lnTo>
                  <a:lnTo>
                    <a:pt x="381" y="231"/>
                  </a:lnTo>
                  <a:lnTo>
                    <a:pt x="408" y="234"/>
                  </a:lnTo>
                  <a:lnTo>
                    <a:pt x="434" y="238"/>
                  </a:lnTo>
                  <a:lnTo>
                    <a:pt x="460" y="240"/>
                  </a:lnTo>
                  <a:lnTo>
                    <a:pt x="487" y="243"/>
                  </a:lnTo>
                  <a:lnTo>
                    <a:pt x="514" y="246"/>
                  </a:lnTo>
                  <a:lnTo>
                    <a:pt x="495" y="259"/>
                  </a:lnTo>
                  <a:lnTo>
                    <a:pt x="476" y="271"/>
                  </a:lnTo>
                  <a:lnTo>
                    <a:pt x="455" y="282"/>
                  </a:lnTo>
                  <a:lnTo>
                    <a:pt x="434" y="292"/>
                  </a:lnTo>
                  <a:lnTo>
                    <a:pt x="413" y="300"/>
                  </a:lnTo>
                  <a:lnTo>
                    <a:pt x="390" y="306"/>
                  </a:lnTo>
                  <a:lnTo>
                    <a:pt x="369" y="312"/>
                  </a:lnTo>
                  <a:lnTo>
                    <a:pt x="346" y="315"/>
                  </a:lnTo>
                  <a:lnTo>
                    <a:pt x="348" y="355"/>
                  </a:lnTo>
                  <a:lnTo>
                    <a:pt x="350" y="395"/>
                  </a:lnTo>
                  <a:lnTo>
                    <a:pt x="353" y="434"/>
                  </a:lnTo>
                  <a:lnTo>
                    <a:pt x="356" y="473"/>
                  </a:lnTo>
                  <a:lnTo>
                    <a:pt x="322" y="445"/>
                  </a:lnTo>
                  <a:lnTo>
                    <a:pt x="288" y="417"/>
                  </a:lnTo>
                  <a:lnTo>
                    <a:pt x="254" y="388"/>
                  </a:lnTo>
                  <a:lnTo>
                    <a:pt x="220" y="360"/>
                  </a:lnTo>
                  <a:lnTo>
                    <a:pt x="194" y="396"/>
                  </a:lnTo>
                  <a:lnTo>
                    <a:pt x="168" y="431"/>
                  </a:lnTo>
                  <a:lnTo>
                    <a:pt x="142" y="467"/>
                  </a:lnTo>
                  <a:lnTo>
                    <a:pt x="115" y="502"/>
                  </a:lnTo>
                  <a:lnTo>
                    <a:pt x="116" y="480"/>
                  </a:lnTo>
                  <a:lnTo>
                    <a:pt x="116" y="459"/>
                  </a:lnTo>
                  <a:lnTo>
                    <a:pt x="117" y="437"/>
                  </a:lnTo>
                  <a:lnTo>
                    <a:pt x="117" y="415"/>
                  </a:lnTo>
                  <a:lnTo>
                    <a:pt x="119" y="394"/>
                  </a:lnTo>
                  <a:lnTo>
                    <a:pt x="119" y="372"/>
                  </a:lnTo>
                  <a:lnTo>
                    <a:pt x="120" y="350"/>
                  </a:lnTo>
                  <a:lnTo>
                    <a:pt x="120" y="329"/>
                  </a:lnTo>
                  <a:lnTo>
                    <a:pt x="120" y="323"/>
                  </a:lnTo>
                  <a:lnTo>
                    <a:pt x="120" y="316"/>
                  </a:lnTo>
                  <a:lnTo>
                    <a:pt x="119" y="310"/>
                  </a:lnTo>
                  <a:lnTo>
                    <a:pt x="116" y="3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9" name="Freeform 29"/>
            <p:cNvSpPr>
              <a:spLocks/>
            </p:cNvSpPr>
            <p:nvPr/>
          </p:nvSpPr>
          <p:spPr bwMode="auto">
            <a:xfrm>
              <a:off x="9941390" y="889922"/>
              <a:ext cx="71956" cy="79363"/>
            </a:xfrm>
            <a:custGeom>
              <a:avLst/>
              <a:gdLst>
                <a:gd name="T0" fmla="*/ 79 w 204"/>
                <a:gd name="T1" fmla="*/ 162 h 223"/>
                <a:gd name="T2" fmla="*/ 64 w 204"/>
                <a:gd name="T3" fmla="*/ 177 h 223"/>
                <a:gd name="T4" fmla="*/ 47 w 204"/>
                <a:gd name="T5" fmla="*/ 193 h 223"/>
                <a:gd name="T6" fmla="*/ 32 w 204"/>
                <a:gd name="T7" fmla="*/ 208 h 223"/>
                <a:gd name="T8" fmla="*/ 17 w 204"/>
                <a:gd name="T9" fmla="*/ 223 h 223"/>
                <a:gd name="T10" fmla="*/ 22 w 204"/>
                <a:gd name="T11" fmla="*/ 211 h 223"/>
                <a:gd name="T12" fmla="*/ 28 w 204"/>
                <a:gd name="T13" fmla="*/ 198 h 223"/>
                <a:gd name="T14" fmla="*/ 33 w 204"/>
                <a:gd name="T15" fmla="*/ 186 h 223"/>
                <a:gd name="T16" fmla="*/ 38 w 204"/>
                <a:gd name="T17" fmla="*/ 173 h 223"/>
                <a:gd name="T18" fmla="*/ 42 w 204"/>
                <a:gd name="T19" fmla="*/ 166 h 223"/>
                <a:gd name="T20" fmla="*/ 42 w 204"/>
                <a:gd name="T21" fmla="*/ 159 h 223"/>
                <a:gd name="T22" fmla="*/ 41 w 204"/>
                <a:gd name="T23" fmla="*/ 154 h 223"/>
                <a:gd name="T24" fmla="*/ 38 w 204"/>
                <a:gd name="T25" fmla="*/ 151 h 223"/>
                <a:gd name="T26" fmla="*/ 35 w 204"/>
                <a:gd name="T27" fmla="*/ 148 h 223"/>
                <a:gd name="T28" fmla="*/ 32 w 204"/>
                <a:gd name="T29" fmla="*/ 145 h 223"/>
                <a:gd name="T30" fmla="*/ 17 w 204"/>
                <a:gd name="T31" fmla="*/ 129 h 223"/>
                <a:gd name="T32" fmla="*/ 0 w 204"/>
                <a:gd name="T33" fmla="*/ 115 h 223"/>
                <a:gd name="T34" fmla="*/ 10 w 204"/>
                <a:gd name="T35" fmla="*/ 111 h 223"/>
                <a:gd name="T36" fmla="*/ 19 w 204"/>
                <a:gd name="T37" fmla="*/ 109 h 223"/>
                <a:gd name="T38" fmla="*/ 29 w 204"/>
                <a:gd name="T39" fmla="*/ 106 h 223"/>
                <a:gd name="T40" fmla="*/ 37 w 204"/>
                <a:gd name="T41" fmla="*/ 104 h 223"/>
                <a:gd name="T42" fmla="*/ 47 w 204"/>
                <a:gd name="T43" fmla="*/ 103 h 223"/>
                <a:gd name="T44" fmla="*/ 57 w 204"/>
                <a:gd name="T45" fmla="*/ 102 h 223"/>
                <a:gd name="T46" fmla="*/ 67 w 204"/>
                <a:gd name="T47" fmla="*/ 102 h 223"/>
                <a:gd name="T48" fmla="*/ 77 w 204"/>
                <a:gd name="T49" fmla="*/ 102 h 223"/>
                <a:gd name="T50" fmla="*/ 84 w 204"/>
                <a:gd name="T51" fmla="*/ 77 h 223"/>
                <a:gd name="T52" fmla="*/ 91 w 204"/>
                <a:gd name="T53" fmla="*/ 51 h 223"/>
                <a:gd name="T54" fmla="*/ 98 w 204"/>
                <a:gd name="T55" fmla="*/ 26 h 223"/>
                <a:gd name="T56" fmla="*/ 106 w 204"/>
                <a:gd name="T57" fmla="*/ 0 h 223"/>
                <a:gd name="T58" fmla="*/ 109 w 204"/>
                <a:gd name="T59" fmla="*/ 26 h 223"/>
                <a:gd name="T60" fmla="*/ 113 w 204"/>
                <a:gd name="T61" fmla="*/ 53 h 223"/>
                <a:gd name="T62" fmla="*/ 117 w 204"/>
                <a:gd name="T63" fmla="*/ 79 h 223"/>
                <a:gd name="T64" fmla="*/ 120 w 204"/>
                <a:gd name="T65" fmla="*/ 105 h 223"/>
                <a:gd name="T66" fmla="*/ 142 w 204"/>
                <a:gd name="T67" fmla="*/ 109 h 223"/>
                <a:gd name="T68" fmla="*/ 163 w 204"/>
                <a:gd name="T69" fmla="*/ 113 h 223"/>
                <a:gd name="T70" fmla="*/ 184 w 204"/>
                <a:gd name="T71" fmla="*/ 120 h 223"/>
                <a:gd name="T72" fmla="*/ 204 w 204"/>
                <a:gd name="T73" fmla="*/ 126 h 223"/>
                <a:gd name="T74" fmla="*/ 197 w 204"/>
                <a:gd name="T75" fmla="*/ 130 h 223"/>
                <a:gd name="T76" fmla="*/ 188 w 204"/>
                <a:gd name="T77" fmla="*/ 135 h 223"/>
                <a:gd name="T78" fmla="*/ 180 w 204"/>
                <a:gd name="T79" fmla="*/ 138 h 223"/>
                <a:gd name="T80" fmla="*/ 172 w 204"/>
                <a:gd name="T81" fmla="*/ 141 h 223"/>
                <a:gd name="T82" fmla="*/ 162 w 204"/>
                <a:gd name="T83" fmla="*/ 144 h 223"/>
                <a:gd name="T84" fmla="*/ 153 w 204"/>
                <a:gd name="T85" fmla="*/ 145 h 223"/>
                <a:gd name="T86" fmla="*/ 144 w 204"/>
                <a:gd name="T87" fmla="*/ 146 h 223"/>
                <a:gd name="T88" fmla="*/ 135 w 204"/>
                <a:gd name="T89" fmla="*/ 146 h 223"/>
                <a:gd name="T90" fmla="*/ 136 w 204"/>
                <a:gd name="T91" fmla="*/ 163 h 223"/>
                <a:gd name="T92" fmla="*/ 138 w 204"/>
                <a:gd name="T93" fmla="*/ 181 h 223"/>
                <a:gd name="T94" fmla="*/ 143 w 204"/>
                <a:gd name="T95" fmla="*/ 198 h 223"/>
                <a:gd name="T96" fmla="*/ 150 w 204"/>
                <a:gd name="T97" fmla="*/ 216 h 223"/>
                <a:gd name="T98" fmla="*/ 131 w 204"/>
                <a:gd name="T99" fmla="*/ 201 h 223"/>
                <a:gd name="T100" fmla="*/ 114 w 204"/>
                <a:gd name="T101" fmla="*/ 188 h 223"/>
                <a:gd name="T102" fmla="*/ 96 w 204"/>
                <a:gd name="T103" fmla="*/ 175 h 223"/>
                <a:gd name="T104" fmla="*/ 79 w 204"/>
                <a:gd name="T105" fmla="*/ 16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223">
                  <a:moveTo>
                    <a:pt x="79" y="162"/>
                  </a:moveTo>
                  <a:lnTo>
                    <a:pt x="64" y="177"/>
                  </a:lnTo>
                  <a:lnTo>
                    <a:pt x="47" y="193"/>
                  </a:lnTo>
                  <a:lnTo>
                    <a:pt x="32" y="208"/>
                  </a:lnTo>
                  <a:lnTo>
                    <a:pt x="17" y="223"/>
                  </a:lnTo>
                  <a:lnTo>
                    <a:pt x="22" y="211"/>
                  </a:lnTo>
                  <a:lnTo>
                    <a:pt x="28" y="198"/>
                  </a:lnTo>
                  <a:lnTo>
                    <a:pt x="33" y="186"/>
                  </a:lnTo>
                  <a:lnTo>
                    <a:pt x="38" y="173"/>
                  </a:lnTo>
                  <a:lnTo>
                    <a:pt x="42" y="166"/>
                  </a:lnTo>
                  <a:lnTo>
                    <a:pt x="42" y="159"/>
                  </a:lnTo>
                  <a:lnTo>
                    <a:pt x="41" y="154"/>
                  </a:lnTo>
                  <a:lnTo>
                    <a:pt x="38" y="151"/>
                  </a:lnTo>
                  <a:lnTo>
                    <a:pt x="35" y="148"/>
                  </a:lnTo>
                  <a:lnTo>
                    <a:pt x="32" y="145"/>
                  </a:lnTo>
                  <a:lnTo>
                    <a:pt x="17" y="129"/>
                  </a:lnTo>
                  <a:lnTo>
                    <a:pt x="0" y="115"/>
                  </a:lnTo>
                  <a:lnTo>
                    <a:pt x="10" y="111"/>
                  </a:lnTo>
                  <a:lnTo>
                    <a:pt x="19" y="109"/>
                  </a:lnTo>
                  <a:lnTo>
                    <a:pt x="29" y="106"/>
                  </a:lnTo>
                  <a:lnTo>
                    <a:pt x="37" y="104"/>
                  </a:lnTo>
                  <a:lnTo>
                    <a:pt x="47" y="103"/>
                  </a:lnTo>
                  <a:lnTo>
                    <a:pt x="57" y="102"/>
                  </a:lnTo>
                  <a:lnTo>
                    <a:pt x="67" y="102"/>
                  </a:lnTo>
                  <a:lnTo>
                    <a:pt x="77" y="102"/>
                  </a:lnTo>
                  <a:lnTo>
                    <a:pt x="84" y="77"/>
                  </a:lnTo>
                  <a:lnTo>
                    <a:pt x="91" y="51"/>
                  </a:lnTo>
                  <a:lnTo>
                    <a:pt x="98" y="26"/>
                  </a:lnTo>
                  <a:lnTo>
                    <a:pt x="106" y="0"/>
                  </a:lnTo>
                  <a:lnTo>
                    <a:pt x="109" y="26"/>
                  </a:lnTo>
                  <a:lnTo>
                    <a:pt x="113" y="53"/>
                  </a:lnTo>
                  <a:lnTo>
                    <a:pt x="117" y="79"/>
                  </a:lnTo>
                  <a:lnTo>
                    <a:pt x="120" y="105"/>
                  </a:lnTo>
                  <a:lnTo>
                    <a:pt x="142" y="109"/>
                  </a:lnTo>
                  <a:lnTo>
                    <a:pt x="163" y="113"/>
                  </a:lnTo>
                  <a:lnTo>
                    <a:pt x="184" y="120"/>
                  </a:lnTo>
                  <a:lnTo>
                    <a:pt x="204" y="126"/>
                  </a:lnTo>
                  <a:lnTo>
                    <a:pt x="197" y="130"/>
                  </a:lnTo>
                  <a:lnTo>
                    <a:pt x="188" y="135"/>
                  </a:lnTo>
                  <a:lnTo>
                    <a:pt x="180" y="138"/>
                  </a:lnTo>
                  <a:lnTo>
                    <a:pt x="172" y="141"/>
                  </a:lnTo>
                  <a:lnTo>
                    <a:pt x="162" y="144"/>
                  </a:lnTo>
                  <a:lnTo>
                    <a:pt x="153" y="145"/>
                  </a:lnTo>
                  <a:lnTo>
                    <a:pt x="144" y="146"/>
                  </a:lnTo>
                  <a:lnTo>
                    <a:pt x="135" y="146"/>
                  </a:lnTo>
                  <a:lnTo>
                    <a:pt x="136" y="163"/>
                  </a:lnTo>
                  <a:lnTo>
                    <a:pt x="138" y="181"/>
                  </a:lnTo>
                  <a:lnTo>
                    <a:pt x="143" y="198"/>
                  </a:lnTo>
                  <a:lnTo>
                    <a:pt x="150" y="216"/>
                  </a:lnTo>
                  <a:lnTo>
                    <a:pt x="131" y="201"/>
                  </a:lnTo>
                  <a:lnTo>
                    <a:pt x="114" y="188"/>
                  </a:lnTo>
                  <a:lnTo>
                    <a:pt x="96" y="175"/>
                  </a:lnTo>
                  <a:lnTo>
                    <a:pt x="79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0" name="Freeform 30"/>
            <p:cNvSpPr>
              <a:spLocks/>
            </p:cNvSpPr>
            <p:nvPr/>
          </p:nvSpPr>
          <p:spPr bwMode="auto">
            <a:xfrm>
              <a:off x="10022870" y="1796773"/>
              <a:ext cx="70898" cy="78305"/>
            </a:xfrm>
            <a:custGeom>
              <a:avLst/>
              <a:gdLst>
                <a:gd name="T0" fmla="*/ 77 w 203"/>
                <a:gd name="T1" fmla="*/ 161 h 223"/>
                <a:gd name="T2" fmla="*/ 62 w 203"/>
                <a:gd name="T3" fmla="*/ 176 h 223"/>
                <a:gd name="T4" fmla="*/ 47 w 203"/>
                <a:gd name="T5" fmla="*/ 192 h 223"/>
                <a:gd name="T6" fmla="*/ 30 w 203"/>
                <a:gd name="T7" fmla="*/ 207 h 223"/>
                <a:gd name="T8" fmla="*/ 15 w 203"/>
                <a:gd name="T9" fmla="*/ 223 h 223"/>
                <a:gd name="T10" fmla="*/ 20 w 203"/>
                <a:gd name="T11" fmla="*/ 210 h 223"/>
                <a:gd name="T12" fmla="*/ 26 w 203"/>
                <a:gd name="T13" fmla="*/ 197 h 223"/>
                <a:gd name="T14" fmla="*/ 31 w 203"/>
                <a:gd name="T15" fmla="*/ 185 h 223"/>
                <a:gd name="T16" fmla="*/ 37 w 203"/>
                <a:gd name="T17" fmla="*/ 172 h 223"/>
                <a:gd name="T18" fmla="*/ 40 w 203"/>
                <a:gd name="T19" fmla="*/ 165 h 223"/>
                <a:gd name="T20" fmla="*/ 40 w 203"/>
                <a:gd name="T21" fmla="*/ 158 h 223"/>
                <a:gd name="T22" fmla="*/ 39 w 203"/>
                <a:gd name="T23" fmla="*/ 155 h 223"/>
                <a:gd name="T24" fmla="*/ 37 w 203"/>
                <a:gd name="T25" fmla="*/ 150 h 223"/>
                <a:gd name="T26" fmla="*/ 33 w 203"/>
                <a:gd name="T27" fmla="*/ 147 h 223"/>
                <a:gd name="T28" fmla="*/ 30 w 203"/>
                <a:gd name="T29" fmla="*/ 144 h 223"/>
                <a:gd name="T30" fmla="*/ 15 w 203"/>
                <a:gd name="T31" fmla="*/ 129 h 223"/>
                <a:gd name="T32" fmla="*/ 0 w 203"/>
                <a:gd name="T33" fmla="*/ 114 h 223"/>
                <a:gd name="T34" fmla="*/ 8 w 203"/>
                <a:gd name="T35" fmla="*/ 111 h 223"/>
                <a:gd name="T36" fmla="*/ 17 w 203"/>
                <a:gd name="T37" fmla="*/ 108 h 223"/>
                <a:gd name="T38" fmla="*/ 27 w 203"/>
                <a:gd name="T39" fmla="*/ 105 h 223"/>
                <a:gd name="T40" fmla="*/ 37 w 203"/>
                <a:gd name="T41" fmla="*/ 103 h 223"/>
                <a:gd name="T42" fmla="*/ 45 w 203"/>
                <a:gd name="T43" fmla="*/ 102 h 223"/>
                <a:gd name="T44" fmla="*/ 55 w 203"/>
                <a:gd name="T45" fmla="*/ 101 h 223"/>
                <a:gd name="T46" fmla="*/ 65 w 203"/>
                <a:gd name="T47" fmla="*/ 101 h 223"/>
                <a:gd name="T48" fmla="*/ 75 w 203"/>
                <a:gd name="T49" fmla="*/ 102 h 223"/>
                <a:gd name="T50" fmla="*/ 83 w 203"/>
                <a:gd name="T51" fmla="*/ 76 h 223"/>
                <a:gd name="T52" fmla="*/ 89 w 203"/>
                <a:gd name="T53" fmla="*/ 51 h 223"/>
                <a:gd name="T54" fmla="*/ 97 w 203"/>
                <a:gd name="T55" fmla="*/ 25 h 223"/>
                <a:gd name="T56" fmla="*/ 104 w 203"/>
                <a:gd name="T57" fmla="*/ 0 h 223"/>
                <a:gd name="T58" fmla="*/ 108 w 203"/>
                <a:gd name="T59" fmla="*/ 26 h 223"/>
                <a:gd name="T60" fmla="*/ 112 w 203"/>
                <a:gd name="T61" fmla="*/ 52 h 223"/>
                <a:gd name="T62" fmla="*/ 115 w 203"/>
                <a:gd name="T63" fmla="*/ 78 h 223"/>
                <a:gd name="T64" fmla="*/ 119 w 203"/>
                <a:gd name="T65" fmla="*/ 104 h 223"/>
                <a:gd name="T66" fmla="*/ 140 w 203"/>
                <a:gd name="T67" fmla="*/ 108 h 223"/>
                <a:gd name="T68" fmla="*/ 161 w 203"/>
                <a:gd name="T69" fmla="*/ 113 h 223"/>
                <a:gd name="T70" fmla="*/ 182 w 203"/>
                <a:gd name="T71" fmla="*/ 119 h 223"/>
                <a:gd name="T72" fmla="*/ 203 w 203"/>
                <a:gd name="T73" fmla="*/ 125 h 223"/>
                <a:gd name="T74" fmla="*/ 195 w 203"/>
                <a:gd name="T75" fmla="*/ 131 h 223"/>
                <a:gd name="T76" fmla="*/ 186 w 203"/>
                <a:gd name="T77" fmla="*/ 134 h 223"/>
                <a:gd name="T78" fmla="*/ 179 w 203"/>
                <a:gd name="T79" fmla="*/ 138 h 223"/>
                <a:gd name="T80" fmla="*/ 170 w 203"/>
                <a:gd name="T81" fmla="*/ 140 h 223"/>
                <a:gd name="T82" fmla="*/ 161 w 203"/>
                <a:gd name="T83" fmla="*/ 143 h 223"/>
                <a:gd name="T84" fmla="*/ 151 w 203"/>
                <a:gd name="T85" fmla="*/ 145 h 223"/>
                <a:gd name="T86" fmla="*/ 143 w 203"/>
                <a:gd name="T87" fmla="*/ 145 h 223"/>
                <a:gd name="T88" fmla="*/ 133 w 203"/>
                <a:gd name="T89" fmla="*/ 145 h 223"/>
                <a:gd name="T90" fmla="*/ 134 w 203"/>
                <a:gd name="T91" fmla="*/ 163 h 223"/>
                <a:gd name="T92" fmla="*/ 137 w 203"/>
                <a:gd name="T93" fmla="*/ 181 h 223"/>
                <a:gd name="T94" fmla="*/ 142 w 203"/>
                <a:gd name="T95" fmla="*/ 198 h 223"/>
                <a:gd name="T96" fmla="*/ 148 w 203"/>
                <a:gd name="T97" fmla="*/ 215 h 223"/>
                <a:gd name="T98" fmla="*/ 131 w 203"/>
                <a:gd name="T99" fmla="*/ 201 h 223"/>
                <a:gd name="T100" fmla="*/ 112 w 203"/>
                <a:gd name="T101" fmla="*/ 187 h 223"/>
                <a:gd name="T102" fmla="*/ 95 w 203"/>
                <a:gd name="T103" fmla="*/ 174 h 223"/>
                <a:gd name="T104" fmla="*/ 77 w 203"/>
                <a:gd name="T105" fmla="*/ 16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223">
                  <a:moveTo>
                    <a:pt x="77" y="161"/>
                  </a:moveTo>
                  <a:lnTo>
                    <a:pt x="62" y="176"/>
                  </a:lnTo>
                  <a:lnTo>
                    <a:pt x="47" y="192"/>
                  </a:lnTo>
                  <a:lnTo>
                    <a:pt x="30" y="207"/>
                  </a:lnTo>
                  <a:lnTo>
                    <a:pt x="15" y="223"/>
                  </a:lnTo>
                  <a:lnTo>
                    <a:pt x="20" y="210"/>
                  </a:lnTo>
                  <a:lnTo>
                    <a:pt x="26" y="197"/>
                  </a:lnTo>
                  <a:lnTo>
                    <a:pt x="31" y="185"/>
                  </a:lnTo>
                  <a:lnTo>
                    <a:pt x="37" y="172"/>
                  </a:lnTo>
                  <a:lnTo>
                    <a:pt x="40" y="165"/>
                  </a:lnTo>
                  <a:lnTo>
                    <a:pt x="40" y="158"/>
                  </a:lnTo>
                  <a:lnTo>
                    <a:pt x="39" y="155"/>
                  </a:lnTo>
                  <a:lnTo>
                    <a:pt x="37" y="150"/>
                  </a:lnTo>
                  <a:lnTo>
                    <a:pt x="33" y="147"/>
                  </a:lnTo>
                  <a:lnTo>
                    <a:pt x="30" y="144"/>
                  </a:lnTo>
                  <a:lnTo>
                    <a:pt x="15" y="129"/>
                  </a:lnTo>
                  <a:lnTo>
                    <a:pt x="0" y="114"/>
                  </a:lnTo>
                  <a:lnTo>
                    <a:pt x="8" y="111"/>
                  </a:lnTo>
                  <a:lnTo>
                    <a:pt x="17" y="108"/>
                  </a:lnTo>
                  <a:lnTo>
                    <a:pt x="27" y="105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5" y="101"/>
                  </a:lnTo>
                  <a:lnTo>
                    <a:pt x="65" y="101"/>
                  </a:lnTo>
                  <a:lnTo>
                    <a:pt x="75" y="102"/>
                  </a:lnTo>
                  <a:lnTo>
                    <a:pt x="83" y="76"/>
                  </a:lnTo>
                  <a:lnTo>
                    <a:pt x="89" y="51"/>
                  </a:lnTo>
                  <a:lnTo>
                    <a:pt x="97" y="25"/>
                  </a:lnTo>
                  <a:lnTo>
                    <a:pt x="104" y="0"/>
                  </a:lnTo>
                  <a:lnTo>
                    <a:pt x="108" y="26"/>
                  </a:lnTo>
                  <a:lnTo>
                    <a:pt x="112" y="52"/>
                  </a:lnTo>
                  <a:lnTo>
                    <a:pt x="115" y="78"/>
                  </a:lnTo>
                  <a:lnTo>
                    <a:pt x="119" y="104"/>
                  </a:lnTo>
                  <a:lnTo>
                    <a:pt x="140" y="108"/>
                  </a:lnTo>
                  <a:lnTo>
                    <a:pt x="161" y="113"/>
                  </a:lnTo>
                  <a:lnTo>
                    <a:pt x="182" y="119"/>
                  </a:lnTo>
                  <a:lnTo>
                    <a:pt x="203" y="125"/>
                  </a:lnTo>
                  <a:lnTo>
                    <a:pt x="195" y="131"/>
                  </a:lnTo>
                  <a:lnTo>
                    <a:pt x="186" y="134"/>
                  </a:lnTo>
                  <a:lnTo>
                    <a:pt x="179" y="138"/>
                  </a:lnTo>
                  <a:lnTo>
                    <a:pt x="170" y="140"/>
                  </a:lnTo>
                  <a:lnTo>
                    <a:pt x="161" y="143"/>
                  </a:lnTo>
                  <a:lnTo>
                    <a:pt x="151" y="145"/>
                  </a:lnTo>
                  <a:lnTo>
                    <a:pt x="143" y="145"/>
                  </a:lnTo>
                  <a:lnTo>
                    <a:pt x="133" y="145"/>
                  </a:lnTo>
                  <a:lnTo>
                    <a:pt x="134" y="163"/>
                  </a:lnTo>
                  <a:lnTo>
                    <a:pt x="137" y="181"/>
                  </a:lnTo>
                  <a:lnTo>
                    <a:pt x="142" y="198"/>
                  </a:lnTo>
                  <a:lnTo>
                    <a:pt x="148" y="215"/>
                  </a:lnTo>
                  <a:lnTo>
                    <a:pt x="131" y="201"/>
                  </a:lnTo>
                  <a:lnTo>
                    <a:pt x="112" y="187"/>
                  </a:lnTo>
                  <a:lnTo>
                    <a:pt x="95" y="174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1" name="Freeform 31"/>
            <p:cNvSpPr>
              <a:spLocks/>
            </p:cNvSpPr>
            <p:nvPr/>
          </p:nvSpPr>
          <p:spPr bwMode="auto">
            <a:xfrm>
              <a:off x="8316041" y="916376"/>
              <a:ext cx="108992" cy="104759"/>
            </a:xfrm>
            <a:custGeom>
              <a:avLst/>
              <a:gdLst>
                <a:gd name="T0" fmla="*/ 133 w 310"/>
                <a:gd name="T1" fmla="*/ 231 h 297"/>
                <a:gd name="T2" fmla="*/ 109 w 310"/>
                <a:gd name="T3" fmla="*/ 253 h 297"/>
                <a:gd name="T4" fmla="*/ 84 w 310"/>
                <a:gd name="T5" fmla="*/ 273 h 297"/>
                <a:gd name="T6" fmla="*/ 57 w 310"/>
                <a:gd name="T7" fmla="*/ 289 h 297"/>
                <a:gd name="T8" fmla="*/ 56 w 310"/>
                <a:gd name="T9" fmla="*/ 273 h 297"/>
                <a:gd name="T10" fmla="*/ 83 w 310"/>
                <a:gd name="T11" fmla="*/ 222 h 297"/>
                <a:gd name="T12" fmla="*/ 72 w 310"/>
                <a:gd name="T13" fmla="*/ 192 h 297"/>
                <a:gd name="T14" fmla="*/ 24 w 310"/>
                <a:gd name="T15" fmla="*/ 180 h 297"/>
                <a:gd name="T16" fmla="*/ 21 w 310"/>
                <a:gd name="T17" fmla="*/ 165 h 297"/>
                <a:gd name="T18" fmla="*/ 66 w 310"/>
                <a:gd name="T19" fmla="*/ 155 h 297"/>
                <a:gd name="T20" fmla="*/ 95 w 310"/>
                <a:gd name="T21" fmla="*/ 151 h 297"/>
                <a:gd name="T22" fmla="*/ 111 w 310"/>
                <a:gd name="T23" fmla="*/ 149 h 297"/>
                <a:gd name="T24" fmla="*/ 121 w 310"/>
                <a:gd name="T25" fmla="*/ 143 h 297"/>
                <a:gd name="T26" fmla="*/ 127 w 310"/>
                <a:gd name="T27" fmla="*/ 137 h 297"/>
                <a:gd name="T28" fmla="*/ 133 w 310"/>
                <a:gd name="T29" fmla="*/ 125 h 297"/>
                <a:gd name="T30" fmla="*/ 148 w 310"/>
                <a:gd name="T31" fmla="*/ 87 h 297"/>
                <a:gd name="T32" fmla="*/ 171 w 310"/>
                <a:gd name="T33" fmla="*/ 29 h 297"/>
                <a:gd name="T34" fmla="*/ 180 w 310"/>
                <a:gd name="T35" fmla="*/ 35 h 297"/>
                <a:gd name="T36" fmla="*/ 180 w 310"/>
                <a:gd name="T37" fmla="*/ 105 h 297"/>
                <a:gd name="T38" fmla="*/ 213 w 310"/>
                <a:gd name="T39" fmla="*/ 142 h 297"/>
                <a:gd name="T40" fmla="*/ 278 w 310"/>
                <a:gd name="T41" fmla="*/ 146 h 297"/>
                <a:gd name="T42" fmla="*/ 285 w 310"/>
                <a:gd name="T43" fmla="*/ 154 h 297"/>
                <a:gd name="T44" fmla="*/ 237 w 310"/>
                <a:gd name="T45" fmla="*/ 166 h 297"/>
                <a:gd name="T46" fmla="*/ 210 w 310"/>
                <a:gd name="T47" fmla="*/ 173 h 297"/>
                <a:gd name="T48" fmla="*/ 206 w 310"/>
                <a:gd name="T49" fmla="*/ 178 h 297"/>
                <a:gd name="T50" fmla="*/ 207 w 310"/>
                <a:gd name="T51" fmla="*/ 184 h 297"/>
                <a:gd name="T52" fmla="*/ 219 w 310"/>
                <a:gd name="T53" fmla="*/ 209 h 297"/>
                <a:gd name="T54" fmla="*/ 242 w 310"/>
                <a:gd name="T55" fmla="*/ 255 h 297"/>
                <a:gd name="T56" fmla="*/ 231 w 310"/>
                <a:gd name="T57" fmla="*/ 263 h 297"/>
                <a:gd name="T58" fmla="*/ 186 w 310"/>
                <a:gd name="T59" fmla="*/ 232 h 297"/>
                <a:gd name="T60" fmla="*/ 159 w 310"/>
                <a:gd name="T61" fmla="*/ 214 h 297"/>
                <a:gd name="T62" fmla="*/ 151 w 310"/>
                <a:gd name="T63" fmla="*/ 214 h 297"/>
                <a:gd name="T64" fmla="*/ 145 w 310"/>
                <a:gd name="T65" fmla="*/ 21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0" h="297">
                  <a:moveTo>
                    <a:pt x="144" y="219"/>
                  </a:moveTo>
                  <a:lnTo>
                    <a:pt x="133" y="231"/>
                  </a:lnTo>
                  <a:lnTo>
                    <a:pt x="121" y="242"/>
                  </a:lnTo>
                  <a:lnTo>
                    <a:pt x="109" y="253"/>
                  </a:lnTo>
                  <a:lnTo>
                    <a:pt x="97" y="263"/>
                  </a:lnTo>
                  <a:lnTo>
                    <a:pt x="84" y="273"/>
                  </a:lnTo>
                  <a:lnTo>
                    <a:pt x="70" y="281"/>
                  </a:lnTo>
                  <a:lnTo>
                    <a:pt x="57" y="289"/>
                  </a:lnTo>
                  <a:lnTo>
                    <a:pt x="43" y="297"/>
                  </a:lnTo>
                  <a:lnTo>
                    <a:pt x="56" y="273"/>
                  </a:lnTo>
                  <a:lnTo>
                    <a:pt x="70" y="247"/>
                  </a:lnTo>
                  <a:lnTo>
                    <a:pt x="83" y="222"/>
                  </a:lnTo>
                  <a:lnTo>
                    <a:pt x="96" y="197"/>
                  </a:lnTo>
                  <a:lnTo>
                    <a:pt x="72" y="192"/>
                  </a:lnTo>
                  <a:lnTo>
                    <a:pt x="48" y="185"/>
                  </a:lnTo>
                  <a:lnTo>
                    <a:pt x="24" y="180"/>
                  </a:lnTo>
                  <a:lnTo>
                    <a:pt x="0" y="173"/>
                  </a:lnTo>
                  <a:lnTo>
                    <a:pt x="21" y="165"/>
                  </a:lnTo>
                  <a:lnTo>
                    <a:pt x="43" y="159"/>
                  </a:lnTo>
                  <a:lnTo>
                    <a:pt x="66" y="155"/>
                  </a:lnTo>
                  <a:lnTo>
                    <a:pt x="88" y="151"/>
                  </a:lnTo>
                  <a:lnTo>
                    <a:pt x="95" y="151"/>
                  </a:lnTo>
                  <a:lnTo>
                    <a:pt x="103" y="150"/>
                  </a:lnTo>
                  <a:lnTo>
                    <a:pt x="111" y="149"/>
                  </a:lnTo>
                  <a:lnTo>
                    <a:pt x="117" y="146"/>
                  </a:lnTo>
                  <a:lnTo>
                    <a:pt x="121" y="143"/>
                  </a:lnTo>
                  <a:lnTo>
                    <a:pt x="125" y="141"/>
                  </a:lnTo>
                  <a:lnTo>
                    <a:pt x="127" y="137"/>
                  </a:lnTo>
                  <a:lnTo>
                    <a:pt x="129" y="133"/>
                  </a:lnTo>
                  <a:lnTo>
                    <a:pt x="133" y="125"/>
                  </a:lnTo>
                  <a:lnTo>
                    <a:pt x="137" y="117"/>
                  </a:lnTo>
                  <a:lnTo>
                    <a:pt x="148" y="87"/>
                  </a:lnTo>
                  <a:lnTo>
                    <a:pt x="159" y="58"/>
                  </a:lnTo>
                  <a:lnTo>
                    <a:pt x="171" y="29"/>
                  </a:lnTo>
                  <a:lnTo>
                    <a:pt x="182" y="0"/>
                  </a:lnTo>
                  <a:lnTo>
                    <a:pt x="180" y="35"/>
                  </a:lnTo>
                  <a:lnTo>
                    <a:pt x="180" y="70"/>
                  </a:lnTo>
                  <a:lnTo>
                    <a:pt x="180" y="105"/>
                  </a:lnTo>
                  <a:lnTo>
                    <a:pt x="180" y="141"/>
                  </a:lnTo>
                  <a:lnTo>
                    <a:pt x="213" y="142"/>
                  </a:lnTo>
                  <a:lnTo>
                    <a:pt x="245" y="144"/>
                  </a:lnTo>
                  <a:lnTo>
                    <a:pt x="278" y="146"/>
                  </a:lnTo>
                  <a:lnTo>
                    <a:pt x="310" y="148"/>
                  </a:lnTo>
                  <a:lnTo>
                    <a:pt x="285" y="154"/>
                  </a:lnTo>
                  <a:lnTo>
                    <a:pt x="261" y="160"/>
                  </a:lnTo>
                  <a:lnTo>
                    <a:pt x="237" y="166"/>
                  </a:lnTo>
                  <a:lnTo>
                    <a:pt x="213" y="172"/>
                  </a:lnTo>
                  <a:lnTo>
                    <a:pt x="210" y="173"/>
                  </a:lnTo>
                  <a:lnTo>
                    <a:pt x="207" y="175"/>
                  </a:lnTo>
                  <a:lnTo>
                    <a:pt x="206" y="178"/>
                  </a:lnTo>
                  <a:lnTo>
                    <a:pt x="206" y="181"/>
                  </a:lnTo>
                  <a:lnTo>
                    <a:pt x="207" y="184"/>
                  </a:lnTo>
                  <a:lnTo>
                    <a:pt x="208" y="186"/>
                  </a:lnTo>
                  <a:lnTo>
                    <a:pt x="219" y="209"/>
                  </a:lnTo>
                  <a:lnTo>
                    <a:pt x="231" y="232"/>
                  </a:lnTo>
                  <a:lnTo>
                    <a:pt x="242" y="255"/>
                  </a:lnTo>
                  <a:lnTo>
                    <a:pt x="252" y="278"/>
                  </a:lnTo>
                  <a:lnTo>
                    <a:pt x="231" y="263"/>
                  </a:lnTo>
                  <a:lnTo>
                    <a:pt x="208" y="247"/>
                  </a:lnTo>
                  <a:lnTo>
                    <a:pt x="186" y="232"/>
                  </a:lnTo>
                  <a:lnTo>
                    <a:pt x="163" y="217"/>
                  </a:lnTo>
                  <a:lnTo>
                    <a:pt x="159" y="214"/>
                  </a:lnTo>
                  <a:lnTo>
                    <a:pt x="154" y="213"/>
                  </a:lnTo>
                  <a:lnTo>
                    <a:pt x="151" y="214"/>
                  </a:lnTo>
                  <a:lnTo>
                    <a:pt x="149" y="215"/>
                  </a:lnTo>
                  <a:lnTo>
                    <a:pt x="145" y="217"/>
                  </a:lnTo>
                  <a:lnTo>
                    <a:pt x="144" y="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2" name="Freeform 32"/>
            <p:cNvSpPr>
              <a:spLocks/>
            </p:cNvSpPr>
            <p:nvPr/>
          </p:nvSpPr>
          <p:spPr bwMode="auto">
            <a:xfrm>
              <a:off x="8399636" y="1183035"/>
              <a:ext cx="71956" cy="79363"/>
            </a:xfrm>
            <a:custGeom>
              <a:avLst/>
              <a:gdLst>
                <a:gd name="T0" fmla="*/ 78 w 203"/>
                <a:gd name="T1" fmla="*/ 162 h 223"/>
                <a:gd name="T2" fmla="*/ 63 w 203"/>
                <a:gd name="T3" fmla="*/ 178 h 223"/>
                <a:gd name="T4" fmla="*/ 47 w 203"/>
                <a:gd name="T5" fmla="*/ 193 h 223"/>
                <a:gd name="T6" fmla="*/ 32 w 203"/>
                <a:gd name="T7" fmla="*/ 208 h 223"/>
                <a:gd name="T8" fmla="*/ 16 w 203"/>
                <a:gd name="T9" fmla="*/ 223 h 223"/>
                <a:gd name="T10" fmla="*/ 21 w 203"/>
                <a:gd name="T11" fmla="*/ 211 h 223"/>
                <a:gd name="T12" fmla="*/ 26 w 203"/>
                <a:gd name="T13" fmla="*/ 198 h 223"/>
                <a:gd name="T14" fmla="*/ 32 w 203"/>
                <a:gd name="T15" fmla="*/ 186 h 223"/>
                <a:gd name="T16" fmla="*/ 37 w 203"/>
                <a:gd name="T17" fmla="*/ 173 h 223"/>
                <a:gd name="T18" fmla="*/ 41 w 203"/>
                <a:gd name="T19" fmla="*/ 167 h 223"/>
                <a:gd name="T20" fmla="*/ 41 w 203"/>
                <a:gd name="T21" fmla="*/ 159 h 223"/>
                <a:gd name="T22" fmla="*/ 40 w 203"/>
                <a:gd name="T23" fmla="*/ 155 h 223"/>
                <a:gd name="T24" fmla="*/ 37 w 203"/>
                <a:gd name="T25" fmla="*/ 151 h 223"/>
                <a:gd name="T26" fmla="*/ 35 w 203"/>
                <a:gd name="T27" fmla="*/ 148 h 223"/>
                <a:gd name="T28" fmla="*/ 32 w 203"/>
                <a:gd name="T29" fmla="*/ 145 h 223"/>
                <a:gd name="T30" fmla="*/ 16 w 203"/>
                <a:gd name="T31" fmla="*/ 130 h 223"/>
                <a:gd name="T32" fmla="*/ 0 w 203"/>
                <a:gd name="T33" fmla="*/ 115 h 223"/>
                <a:gd name="T34" fmla="*/ 9 w 203"/>
                <a:gd name="T35" fmla="*/ 111 h 223"/>
                <a:gd name="T36" fmla="*/ 19 w 203"/>
                <a:gd name="T37" fmla="*/ 109 h 223"/>
                <a:gd name="T38" fmla="*/ 28 w 203"/>
                <a:gd name="T39" fmla="*/ 107 h 223"/>
                <a:gd name="T40" fmla="*/ 37 w 203"/>
                <a:gd name="T41" fmla="*/ 105 h 223"/>
                <a:gd name="T42" fmla="*/ 47 w 203"/>
                <a:gd name="T43" fmla="*/ 103 h 223"/>
                <a:gd name="T44" fmla="*/ 56 w 203"/>
                <a:gd name="T45" fmla="*/ 102 h 223"/>
                <a:gd name="T46" fmla="*/ 66 w 203"/>
                <a:gd name="T47" fmla="*/ 102 h 223"/>
                <a:gd name="T48" fmla="*/ 76 w 203"/>
                <a:gd name="T49" fmla="*/ 102 h 223"/>
                <a:gd name="T50" fmla="*/ 83 w 203"/>
                <a:gd name="T51" fmla="*/ 77 h 223"/>
                <a:gd name="T52" fmla="*/ 91 w 203"/>
                <a:gd name="T53" fmla="*/ 51 h 223"/>
                <a:gd name="T54" fmla="*/ 97 w 203"/>
                <a:gd name="T55" fmla="*/ 26 h 223"/>
                <a:gd name="T56" fmla="*/ 105 w 203"/>
                <a:gd name="T57" fmla="*/ 0 h 223"/>
                <a:gd name="T58" fmla="*/ 108 w 203"/>
                <a:gd name="T59" fmla="*/ 26 h 223"/>
                <a:gd name="T60" fmla="*/ 113 w 203"/>
                <a:gd name="T61" fmla="*/ 53 h 223"/>
                <a:gd name="T62" fmla="*/ 116 w 203"/>
                <a:gd name="T63" fmla="*/ 79 h 223"/>
                <a:gd name="T64" fmla="*/ 119 w 203"/>
                <a:gd name="T65" fmla="*/ 106 h 223"/>
                <a:gd name="T66" fmla="*/ 141 w 203"/>
                <a:gd name="T67" fmla="*/ 109 h 223"/>
                <a:gd name="T68" fmla="*/ 162 w 203"/>
                <a:gd name="T69" fmla="*/ 113 h 223"/>
                <a:gd name="T70" fmla="*/ 183 w 203"/>
                <a:gd name="T71" fmla="*/ 120 h 223"/>
                <a:gd name="T72" fmla="*/ 203 w 203"/>
                <a:gd name="T73" fmla="*/ 126 h 223"/>
                <a:gd name="T74" fmla="*/ 196 w 203"/>
                <a:gd name="T75" fmla="*/ 131 h 223"/>
                <a:gd name="T76" fmla="*/ 188 w 203"/>
                <a:gd name="T77" fmla="*/ 135 h 223"/>
                <a:gd name="T78" fmla="*/ 179 w 203"/>
                <a:gd name="T79" fmla="*/ 138 h 223"/>
                <a:gd name="T80" fmla="*/ 171 w 203"/>
                <a:gd name="T81" fmla="*/ 142 h 223"/>
                <a:gd name="T82" fmla="*/ 162 w 203"/>
                <a:gd name="T83" fmla="*/ 144 h 223"/>
                <a:gd name="T84" fmla="*/ 152 w 203"/>
                <a:gd name="T85" fmla="*/ 145 h 223"/>
                <a:gd name="T86" fmla="*/ 143 w 203"/>
                <a:gd name="T87" fmla="*/ 146 h 223"/>
                <a:gd name="T88" fmla="*/ 135 w 203"/>
                <a:gd name="T89" fmla="*/ 146 h 223"/>
                <a:gd name="T90" fmla="*/ 135 w 203"/>
                <a:gd name="T91" fmla="*/ 163 h 223"/>
                <a:gd name="T92" fmla="*/ 138 w 203"/>
                <a:gd name="T93" fmla="*/ 182 h 223"/>
                <a:gd name="T94" fmla="*/ 142 w 203"/>
                <a:gd name="T95" fmla="*/ 198 h 223"/>
                <a:gd name="T96" fmla="*/ 149 w 203"/>
                <a:gd name="T97" fmla="*/ 216 h 223"/>
                <a:gd name="T98" fmla="*/ 131 w 203"/>
                <a:gd name="T99" fmla="*/ 202 h 223"/>
                <a:gd name="T100" fmla="*/ 114 w 203"/>
                <a:gd name="T101" fmla="*/ 188 h 223"/>
                <a:gd name="T102" fmla="*/ 95 w 203"/>
                <a:gd name="T103" fmla="*/ 175 h 223"/>
                <a:gd name="T104" fmla="*/ 78 w 203"/>
                <a:gd name="T105" fmla="*/ 16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223">
                  <a:moveTo>
                    <a:pt x="78" y="162"/>
                  </a:moveTo>
                  <a:lnTo>
                    <a:pt x="63" y="178"/>
                  </a:lnTo>
                  <a:lnTo>
                    <a:pt x="47" y="193"/>
                  </a:lnTo>
                  <a:lnTo>
                    <a:pt x="32" y="208"/>
                  </a:lnTo>
                  <a:lnTo>
                    <a:pt x="16" y="223"/>
                  </a:lnTo>
                  <a:lnTo>
                    <a:pt x="21" y="211"/>
                  </a:lnTo>
                  <a:lnTo>
                    <a:pt x="26" y="198"/>
                  </a:lnTo>
                  <a:lnTo>
                    <a:pt x="32" y="186"/>
                  </a:lnTo>
                  <a:lnTo>
                    <a:pt x="37" y="173"/>
                  </a:lnTo>
                  <a:lnTo>
                    <a:pt x="41" y="167"/>
                  </a:lnTo>
                  <a:lnTo>
                    <a:pt x="41" y="159"/>
                  </a:lnTo>
                  <a:lnTo>
                    <a:pt x="40" y="155"/>
                  </a:lnTo>
                  <a:lnTo>
                    <a:pt x="37" y="151"/>
                  </a:lnTo>
                  <a:lnTo>
                    <a:pt x="35" y="148"/>
                  </a:lnTo>
                  <a:lnTo>
                    <a:pt x="32" y="145"/>
                  </a:lnTo>
                  <a:lnTo>
                    <a:pt x="16" y="130"/>
                  </a:lnTo>
                  <a:lnTo>
                    <a:pt x="0" y="115"/>
                  </a:lnTo>
                  <a:lnTo>
                    <a:pt x="9" y="111"/>
                  </a:lnTo>
                  <a:lnTo>
                    <a:pt x="19" y="109"/>
                  </a:lnTo>
                  <a:lnTo>
                    <a:pt x="28" y="107"/>
                  </a:lnTo>
                  <a:lnTo>
                    <a:pt x="37" y="105"/>
                  </a:lnTo>
                  <a:lnTo>
                    <a:pt x="47" y="103"/>
                  </a:lnTo>
                  <a:lnTo>
                    <a:pt x="56" y="102"/>
                  </a:lnTo>
                  <a:lnTo>
                    <a:pt x="66" y="102"/>
                  </a:lnTo>
                  <a:lnTo>
                    <a:pt x="76" y="102"/>
                  </a:lnTo>
                  <a:lnTo>
                    <a:pt x="83" y="77"/>
                  </a:lnTo>
                  <a:lnTo>
                    <a:pt x="91" y="51"/>
                  </a:lnTo>
                  <a:lnTo>
                    <a:pt x="97" y="26"/>
                  </a:lnTo>
                  <a:lnTo>
                    <a:pt x="105" y="0"/>
                  </a:lnTo>
                  <a:lnTo>
                    <a:pt x="108" y="26"/>
                  </a:lnTo>
                  <a:lnTo>
                    <a:pt x="113" y="53"/>
                  </a:lnTo>
                  <a:lnTo>
                    <a:pt x="116" y="79"/>
                  </a:lnTo>
                  <a:lnTo>
                    <a:pt x="119" y="106"/>
                  </a:lnTo>
                  <a:lnTo>
                    <a:pt x="141" y="109"/>
                  </a:lnTo>
                  <a:lnTo>
                    <a:pt x="162" y="113"/>
                  </a:lnTo>
                  <a:lnTo>
                    <a:pt x="183" y="120"/>
                  </a:lnTo>
                  <a:lnTo>
                    <a:pt x="203" y="126"/>
                  </a:lnTo>
                  <a:lnTo>
                    <a:pt x="196" y="131"/>
                  </a:lnTo>
                  <a:lnTo>
                    <a:pt x="188" y="135"/>
                  </a:lnTo>
                  <a:lnTo>
                    <a:pt x="179" y="138"/>
                  </a:lnTo>
                  <a:lnTo>
                    <a:pt x="171" y="142"/>
                  </a:lnTo>
                  <a:lnTo>
                    <a:pt x="162" y="144"/>
                  </a:lnTo>
                  <a:lnTo>
                    <a:pt x="152" y="145"/>
                  </a:lnTo>
                  <a:lnTo>
                    <a:pt x="143" y="146"/>
                  </a:lnTo>
                  <a:lnTo>
                    <a:pt x="135" y="146"/>
                  </a:lnTo>
                  <a:lnTo>
                    <a:pt x="135" y="163"/>
                  </a:lnTo>
                  <a:lnTo>
                    <a:pt x="138" y="182"/>
                  </a:lnTo>
                  <a:lnTo>
                    <a:pt x="142" y="198"/>
                  </a:lnTo>
                  <a:lnTo>
                    <a:pt x="149" y="216"/>
                  </a:lnTo>
                  <a:lnTo>
                    <a:pt x="131" y="202"/>
                  </a:lnTo>
                  <a:lnTo>
                    <a:pt x="114" y="188"/>
                  </a:lnTo>
                  <a:lnTo>
                    <a:pt x="95" y="175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3" name="Freeform 33"/>
            <p:cNvSpPr>
              <a:spLocks/>
            </p:cNvSpPr>
            <p:nvPr/>
          </p:nvSpPr>
          <p:spPr bwMode="auto">
            <a:xfrm>
              <a:off x="8052557" y="1249699"/>
              <a:ext cx="157668" cy="172482"/>
            </a:xfrm>
            <a:custGeom>
              <a:avLst/>
              <a:gdLst>
                <a:gd name="T0" fmla="*/ 137 w 446"/>
                <a:gd name="T1" fmla="*/ 389 h 490"/>
                <a:gd name="T2" fmla="*/ 69 w 446"/>
                <a:gd name="T3" fmla="*/ 456 h 490"/>
                <a:gd name="T4" fmla="*/ 46 w 446"/>
                <a:gd name="T5" fmla="*/ 463 h 490"/>
                <a:gd name="T6" fmla="*/ 70 w 446"/>
                <a:gd name="T7" fmla="*/ 407 h 490"/>
                <a:gd name="T8" fmla="*/ 86 w 446"/>
                <a:gd name="T9" fmla="*/ 372 h 490"/>
                <a:gd name="T10" fmla="*/ 90 w 446"/>
                <a:gd name="T11" fmla="*/ 357 h 490"/>
                <a:gd name="T12" fmla="*/ 89 w 446"/>
                <a:gd name="T13" fmla="*/ 344 h 490"/>
                <a:gd name="T14" fmla="*/ 85 w 446"/>
                <a:gd name="T15" fmla="*/ 335 h 490"/>
                <a:gd name="T16" fmla="*/ 76 w 446"/>
                <a:gd name="T17" fmla="*/ 324 h 490"/>
                <a:gd name="T18" fmla="*/ 52 w 446"/>
                <a:gd name="T19" fmla="*/ 302 h 490"/>
                <a:gd name="T20" fmla="*/ 17 w 446"/>
                <a:gd name="T21" fmla="*/ 269 h 490"/>
                <a:gd name="T22" fmla="*/ 20 w 446"/>
                <a:gd name="T23" fmla="*/ 245 h 490"/>
                <a:gd name="T24" fmla="*/ 61 w 446"/>
                <a:gd name="T25" fmla="*/ 233 h 490"/>
                <a:gd name="T26" fmla="*/ 102 w 446"/>
                <a:gd name="T27" fmla="*/ 226 h 490"/>
                <a:gd name="T28" fmla="*/ 145 w 446"/>
                <a:gd name="T29" fmla="*/ 224 h 490"/>
                <a:gd name="T30" fmla="*/ 174 w 446"/>
                <a:gd name="T31" fmla="*/ 197 h 490"/>
                <a:gd name="T32" fmla="*/ 190 w 446"/>
                <a:gd name="T33" fmla="*/ 141 h 490"/>
                <a:gd name="T34" fmla="*/ 206 w 446"/>
                <a:gd name="T35" fmla="*/ 84 h 490"/>
                <a:gd name="T36" fmla="*/ 222 w 446"/>
                <a:gd name="T37" fmla="*/ 29 h 490"/>
                <a:gd name="T38" fmla="*/ 234 w 446"/>
                <a:gd name="T39" fmla="*/ 30 h 490"/>
                <a:gd name="T40" fmla="*/ 242 w 446"/>
                <a:gd name="T41" fmla="*/ 87 h 490"/>
                <a:gd name="T42" fmla="*/ 251 w 446"/>
                <a:gd name="T43" fmla="*/ 144 h 490"/>
                <a:gd name="T44" fmla="*/ 258 w 446"/>
                <a:gd name="T45" fmla="*/ 202 h 490"/>
                <a:gd name="T46" fmla="*/ 285 w 446"/>
                <a:gd name="T47" fmla="*/ 235 h 490"/>
                <a:gd name="T48" fmla="*/ 332 w 446"/>
                <a:gd name="T49" fmla="*/ 244 h 490"/>
                <a:gd name="T50" fmla="*/ 378 w 446"/>
                <a:gd name="T51" fmla="*/ 255 h 490"/>
                <a:gd name="T52" fmla="*/ 423 w 446"/>
                <a:gd name="T53" fmla="*/ 269 h 490"/>
                <a:gd name="T54" fmla="*/ 428 w 446"/>
                <a:gd name="T55" fmla="*/ 287 h 490"/>
                <a:gd name="T56" fmla="*/ 392 w 446"/>
                <a:gd name="T57" fmla="*/ 304 h 490"/>
                <a:gd name="T58" fmla="*/ 353 w 446"/>
                <a:gd name="T59" fmla="*/ 315 h 490"/>
                <a:gd name="T60" fmla="*/ 314 w 446"/>
                <a:gd name="T61" fmla="*/ 320 h 490"/>
                <a:gd name="T62" fmla="*/ 294 w 446"/>
                <a:gd name="T63" fmla="*/ 340 h 490"/>
                <a:gd name="T64" fmla="*/ 297 w 446"/>
                <a:gd name="T65" fmla="*/ 378 h 490"/>
                <a:gd name="T66" fmla="*/ 306 w 446"/>
                <a:gd name="T67" fmla="*/ 417 h 490"/>
                <a:gd name="T68" fmla="*/ 318 w 446"/>
                <a:gd name="T69" fmla="*/ 454 h 490"/>
                <a:gd name="T70" fmla="*/ 287 w 446"/>
                <a:gd name="T71" fmla="*/ 442 h 490"/>
                <a:gd name="T72" fmla="*/ 210 w 446"/>
                <a:gd name="T73" fmla="*/ 38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6" h="490">
                  <a:moveTo>
                    <a:pt x="171" y="355"/>
                  </a:moveTo>
                  <a:lnTo>
                    <a:pt x="137" y="389"/>
                  </a:lnTo>
                  <a:lnTo>
                    <a:pt x="103" y="423"/>
                  </a:lnTo>
                  <a:lnTo>
                    <a:pt x="69" y="456"/>
                  </a:lnTo>
                  <a:lnTo>
                    <a:pt x="35" y="490"/>
                  </a:lnTo>
                  <a:lnTo>
                    <a:pt x="46" y="463"/>
                  </a:lnTo>
                  <a:lnTo>
                    <a:pt x="58" y="435"/>
                  </a:lnTo>
                  <a:lnTo>
                    <a:pt x="70" y="407"/>
                  </a:lnTo>
                  <a:lnTo>
                    <a:pt x="82" y="380"/>
                  </a:lnTo>
                  <a:lnTo>
                    <a:pt x="86" y="372"/>
                  </a:lnTo>
                  <a:lnTo>
                    <a:pt x="89" y="365"/>
                  </a:lnTo>
                  <a:lnTo>
                    <a:pt x="90" y="357"/>
                  </a:lnTo>
                  <a:lnTo>
                    <a:pt x="90" y="348"/>
                  </a:lnTo>
                  <a:lnTo>
                    <a:pt x="89" y="344"/>
                  </a:lnTo>
                  <a:lnTo>
                    <a:pt x="87" y="340"/>
                  </a:lnTo>
                  <a:lnTo>
                    <a:pt x="85" y="335"/>
                  </a:lnTo>
                  <a:lnTo>
                    <a:pt x="82" y="332"/>
                  </a:lnTo>
                  <a:lnTo>
                    <a:pt x="76" y="324"/>
                  </a:lnTo>
                  <a:lnTo>
                    <a:pt x="69" y="318"/>
                  </a:lnTo>
                  <a:lnTo>
                    <a:pt x="52" y="302"/>
                  </a:lnTo>
                  <a:lnTo>
                    <a:pt x="34" y="285"/>
                  </a:lnTo>
                  <a:lnTo>
                    <a:pt x="17" y="269"/>
                  </a:lnTo>
                  <a:lnTo>
                    <a:pt x="0" y="252"/>
                  </a:lnTo>
                  <a:lnTo>
                    <a:pt x="20" y="245"/>
                  </a:lnTo>
                  <a:lnTo>
                    <a:pt x="40" y="238"/>
                  </a:lnTo>
                  <a:lnTo>
                    <a:pt x="61" y="233"/>
                  </a:lnTo>
                  <a:lnTo>
                    <a:pt x="81" y="230"/>
                  </a:lnTo>
                  <a:lnTo>
                    <a:pt x="102" y="226"/>
                  </a:lnTo>
                  <a:lnTo>
                    <a:pt x="124" y="225"/>
                  </a:lnTo>
                  <a:lnTo>
                    <a:pt x="145" y="224"/>
                  </a:lnTo>
                  <a:lnTo>
                    <a:pt x="165" y="225"/>
                  </a:lnTo>
                  <a:lnTo>
                    <a:pt x="174" y="197"/>
                  </a:lnTo>
                  <a:lnTo>
                    <a:pt x="182" y="170"/>
                  </a:lnTo>
                  <a:lnTo>
                    <a:pt x="190" y="141"/>
                  </a:lnTo>
                  <a:lnTo>
                    <a:pt x="198" y="113"/>
                  </a:lnTo>
                  <a:lnTo>
                    <a:pt x="206" y="84"/>
                  </a:lnTo>
                  <a:lnTo>
                    <a:pt x="214" y="57"/>
                  </a:lnTo>
                  <a:lnTo>
                    <a:pt x="222" y="29"/>
                  </a:lnTo>
                  <a:lnTo>
                    <a:pt x="230" y="0"/>
                  </a:lnTo>
                  <a:lnTo>
                    <a:pt x="234" y="30"/>
                  </a:lnTo>
                  <a:lnTo>
                    <a:pt x="238" y="58"/>
                  </a:lnTo>
                  <a:lnTo>
                    <a:pt x="242" y="87"/>
                  </a:lnTo>
                  <a:lnTo>
                    <a:pt x="246" y="116"/>
                  </a:lnTo>
                  <a:lnTo>
                    <a:pt x="251" y="144"/>
                  </a:lnTo>
                  <a:lnTo>
                    <a:pt x="254" y="174"/>
                  </a:lnTo>
                  <a:lnTo>
                    <a:pt x="258" y="202"/>
                  </a:lnTo>
                  <a:lnTo>
                    <a:pt x="263" y="231"/>
                  </a:lnTo>
                  <a:lnTo>
                    <a:pt x="285" y="235"/>
                  </a:lnTo>
                  <a:lnTo>
                    <a:pt x="309" y="239"/>
                  </a:lnTo>
                  <a:lnTo>
                    <a:pt x="332" y="244"/>
                  </a:lnTo>
                  <a:lnTo>
                    <a:pt x="355" y="249"/>
                  </a:lnTo>
                  <a:lnTo>
                    <a:pt x="378" y="255"/>
                  </a:lnTo>
                  <a:lnTo>
                    <a:pt x="401" y="261"/>
                  </a:lnTo>
                  <a:lnTo>
                    <a:pt x="423" y="269"/>
                  </a:lnTo>
                  <a:lnTo>
                    <a:pt x="446" y="276"/>
                  </a:lnTo>
                  <a:lnTo>
                    <a:pt x="428" y="287"/>
                  </a:lnTo>
                  <a:lnTo>
                    <a:pt x="411" y="296"/>
                  </a:lnTo>
                  <a:lnTo>
                    <a:pt x="392" y="304"/>
                  </a:lnTo>
                  <a:lnTo>
                    <a:pt x="373" y="310"/>
                  </a:lnTo>
                  <a:lnTo>
                    <a:pt x="353" y="315"/>
                  </a:lnTo>
                  <a:lnTo>
                    <a:pt x="333" y="318"/>
                  </a:lnTo>
                  <a:lnTo>
                    <a:pt x="314" y="320"/>
                  </a:lnTo>
                  <a:lnTo>
                    <a:pt x="294" y="320"/>
                  </a:lnTo>
                  <a:lnTo>
                    <a:pt x="294" y="340"/>
                  </a:lnTo>
                  <a:lnTo>
                    <a:pt x="295" y="359"/>
                  </a:lnTo>
                  <a:lnTo>
                    <a:pt x="297" y="378"/>
                  </a:lnTo>
                  <a:lnTo>
                    <a:pt x="302" y="398"/>
                  </a:lnTo>
                  <a:lnTo>
                    <a:pt x="306" y="417"/>
                  </a:lnTo>
                  <a:lnTo>
                    <a:pt x="312" y="436"/>
                  </a:lnTo>
                  <a:lnTo>
                    <a:pt x="318" y="454"/>
                  </a:lnTo>
                  <a:lnTo>
                    <a:pt x="326" y="472"/>
                  </a:lnTo>
                  <a:lnTo>
                    <a:pt x="287" y="442"/>
                  </a:lnTo>
                  <a:lnTo>
                    <a:pt x="248" y="414"/>
                  </a:lnTo>
                  <a:lnTo>
                    <a:pt x="210" y="384"/>
                  </a:lnTo>
                  <a:lnTo>
                    <a:pt x="171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4" name="Freeform 34"/>
            <p:cNvSpPr>
              <a:spLocks/>
            </p:cNvSpPr>
            <p:nvPr/>
          </p:nvSpPr>
          <p:spPr bwMode="auto">
            <a:xfrm>
              <a:off x="8418684" y="752359"/>
              <a:ext cx="1045472" cy="900503"/>
            </a:xfrm>
            <a:custGeom>
              <a:avLst/>
              <a:gdLst>
                <a:gd name="T0" fmla="*/ 2496 w 2964"/>
                <a:gd name="T1" fmla="*/ 324 h 2555"/>
                <a:gd name="T2" fmla="*/ 2342 w 2964"/>
                <a:gd name="T3" fmla="*/ 202 h 2555"/>
                <a:gd name="T4" fmla="*/ 2165 w 2964"/>
                <a:gd name="T5" fmla="*/ 112 h 2555"/>
                <a:gd name="T6" fmla="*/ 1978 w 2964"/>
                <a:gd name="T7" fmla="*/ 54 h 2555"/>
                <a:gd name="T8" fmla="*/ 1785 w 2964"/>
                <a:gd name="T9" fmla="*/ 21 h 2555"/>
                <a:gd name="T10" fmla="*/ 1550 w 2964"/>
                <a:gd name="T11" fmla="*/ 3 h 2555"/>
                <a:gd name="T12" fmla="*/ 1404 w 2964"/>
                <a:gd name="T13" fmla="*/ 6 h 2555"/>
                <a:gd name="T14" fmla="*/ 1362 w 2964"/>
                <a:gd name="T15" fmla="*/ 30 h 2555"/>
                <a:gd name="T16" fmla="*/ 1270 w 2964"/>
                <a:gd name="T17" fmla="*/ 160 h 2555"/>
                <a:gd name="T18" fmla="*/ 1148 w 2964"/>
                <a:gd name="T19" fmla="*/ 417 h 2555"/>
                <a:gd name="T20" fmla="*/ 1058 w 2964"/>
                <a:gd name="T21" fmla="*/ 693 h 2555"/>
                <a:gd name="T22" fmla="*/ 918 w 2964"/>
                <a:gd name="T23" fmla="*/ 1201 h 2555"/>
                <a:gd name="T24" fmla="*/ 819 w 2964"/>
                <a:gd name="T25" fmla="*/ 1469 h 2555"/>
                <a:gd name="T26" fmla="*/ 678 w 2964"/>
                <a:gd name="T27" fmla="*/ 1714 h 2555"/>
                <a:gd name="T28" fmla="*/ 510 w 2964"/>
                <a:gd name="T29" fmla="*/ 1897 h 2555"/>
                <a:gd name="T30" fmla="*/ 321 w 2964"/>
                <a:gd name="T31" fmla="*/ 2042 h 2555"/>
                <a:gd name="T32" fmla="*/ 30 w 2964"/>
                <a:gd name="T33" fmla="*/ 2210 h 2555"/>
                <a:gd name="T34" fmla="*/ 4 w 2964"/>
                <a:gd name="T35" fmla="*/ 2232 h 2555"/>
                <a:gd name="T36" fmla="*/ 1 w 2964"/>
                <a:gd name="T37" fmla="*/ 2257 h 2555"/>
                <a:gd name="T38" fmla="*/ 24 w 2964"/>
                <a:gd name="T39" fmla="*/ 2282 h 2555"/>
                <a:gd name="T40" fmla="*/ 168 w 2964"/>
                <a:gd name="T41" fmla="*/ 2325 h 2555"/>
                <a:gd name="T42" fmla="*/ 361 w 2964"/>
                <a:gd name="T43" fmla="*/ 2357 h 2555"/>
                <a:gd name="T44" fmla="*/ 500 w 2964"/>
                <a:gd name="T45" fmla="*/ 2357 h 2555"/>
                <a:gd name="T46" fmla="*/ 638 w 2964"/>
                <a:gd name="T47" fmla="*/ 2326 h 2555"/>
                <a:gd name="T48" fmla="*/ 762 w 2964"/>
                <a:gd name="T49" fmla="*/ 2259 h 2555"/>
                <a:gd name="T50" fmla="*/ 848 w 2964"/>
                <a:gd name="T51" fmla="*/ 2167 h 2555"/>
                <a:gd name="T52" fmla="*/ 867 w 2964"/>
                <a:gd name="T53" fmla="*/ 2169 h 2555"/>
                <a:gd name="T54" fmla="*/ 844 w 2964"/>
                <a:gd name="T55" fmla="*/ 2260 h 2555"/>
                <a:gd name="T56" fmla="*/ 800 w 2964"/>
                <a:gd name="T57" fmla="*/ 2343 h 2555"/>
                <a:gd name="T58" fmla="*/ 801 w 2964"/>
                <a:gd name="T59" fmla="*/ 2415 h 2555"/>
                <a:gd name="T60" fmla="*/ 1053 w 2964"/>
                <a:gd name="T61" fmla="*/ 2482 h 2555"/>
                <a:gd name="T62" fmla="*/ 1307 w 2964"/>
                <a:gd name="T63" fmla="*/ 2526 h 2555"/>
                <a:gd name="T64" fmla="*/ 1565 w 2964"/>
                <a:gd name="T65" fmla="*/ 2550 h 2555"/>
                <a:gd name="T66" fmla="*/ 1921 w 2964"/>
                <a:gd name="T67" fmla="*/ 2550 h 2555"/>
                <a:gd name="T68" fmla="*/ 2275 w 2964"/>
                <a:gd name="T69" fmla="*/ 2521 h 2555"/>
                <a:gd name="T70" fmla="*/ 2629 w 2964"/>
                <a:gd name="T71" fmla="*/ 2476 h 2555"/>
                <a:gd name="T72" fmla="*/ 2745 w 2964"/>
                <a:gd name="T73" fmla="*/ 2455 h 2555"/>
                <a:gd name="T74" fmla="*/ 2768 w 2964"/>
                <a:gd name="T75" fmla="*/ 2431 h 2555"/>
                <a:gd name="T76" fmla="*/ 2799 w 2964"/>
                <a:gd name="T77" fmla="*/ 2335 h 2555"/>
                <a:gd name="T78" fmla="*/ 2836 w 2964"/>
                <a:gd name="T79" fmla="*/ 2169 h 2555"/>
                <a:gd name="T80" fmla="*/ 2860 w 2964"/>
                <a:gd name="T81" fmla="*/ 1998 h 2555"/>
                <a:gd name="T82" fmla="*/ 2875 w 2964"/>
                <a:gd name="T83" fmla="*/ 1891 h 2555"/>
                <a:gd name="T84" fmla="*/ 2897 w 2964"/>
                <a:gd name="T85" fmla="*/ 2044 h 2555"/>
                <a:gd name="T86" fmla="*/ 2900 w 2964"/>
                <a:gd name="T87" fmla="*/ 2198 h 2555"/>
                <a:gd name="T88" fmla="*/ 2887 w 2964"/>
                <a:gd name="T89" fmla="*/ 2351 h 2555"/>
                <a:gd name="T90" fmla="*/ 2933 w 2964"/>
                <a:gd name="T91" fmla="*/ 2244 h 2555"/>
                <a:gd name="T92" fmla="*/ 2957 w 2964"/>
                <a:gd name="T93" fmla="*/ 2129 h 2555"/>
                <a:gd name="T94" fmla="*/ 2964 w 2964"/>
                <a:gd name="T95" fmla="*/ 2013 h 2555"/>
                <a:gd name="T96" fmla="*/ 2946 w 2964"/>
                <a:gd name="T97" fmla="*/ 1795 h 2555"/>
                <a:gd name="T98" fmla="*/ 2897 w 2964"/>
                <a:gd name="T99" fmla="*/ 1531 h 2555"/>
                <a:gd name="T100" fmla="*/ 2823 w 2964"/>
                <a:gd name="T101" fmla="*/ 1164 h 2555"/>
                <a:gd name="T102" fmla="*/ 2753 w 2964"/>
                <a:gd name="T103" fmla="*/ 830 h 2555"/>
                <a:gd name="T104" fmla="*/ 2698 w 2964"/>
                <a:gd name="T105" fmla="*/ 648 h 2555"/>
                <a:gd name="T106" fmla="*/ 2618 w 2964"/>
                <a:gd name="T107" fmla="*/ 478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64" h="2555">
                  <a:moveTo>
                    <a:pt x="2598" y="446"/>
                  </a:moveTo>
                  <a:lnTo>
                    <a:pt x="2575" y="413"/>
                  </a:lnTo>
                  <a:lnTo>
                    <a:pt x="2550" y="383"/>
                  </a:lnTo>
                  <a:lnTo>
                    <a:pt x="2524" y="352"/>
                  </a:lnTo>
                  <a:lnTo>
                    <a:pt x="2496" y="324"/>
                  </a:lnTo>
                  <a:lnTo>
                    <a:pt x="2468" y="298"/>
                  </a:lnTo>
                  <a:lnTo>
                    <a:pt x="2438" y="272"/>
                  </a:lnTo>
                  <a:lnTo>
                    <a:pt x="2407" y="248"/>
                  </a:lnTo>
                  <a:lnTo>
                    <a:pt x="2375" y="224"/>
                  </a:lnTo>
                  <a:lnTo>
                    <a:pt x="2342" y="202"/>
                  </a:lnTo>
                  <a:lnTo>
                    <a:pt x="2308" y="182"/>
                  </a:lnTo>
                  <a:lnTo>
                    <a:pt x="2273" y="162"/>
                  </a:lnTo>
                  <a:lnTo>
                    <a:pt x="2238" y="145"/>
                  </a:lnTo>
                  <a:lnTo>
                    <a:pt x="2202" y="129"/>
                  </a:lnTo>
                  <a:lnTo>
                    <a:pt x="2165" y="112"/>
                  </a:lnTo>
                  <a:lnTo>
                    <a:pt x="2128" y="99"/>
                  </a:lnTo>
                  <a:lnTo>
                    <a:pt x="2091" y="86"/>
                  </a:lnTo>
                  <a:lnTo>
                    <a:pt x="2054" y="74"/>
                  </a:lnTo>
                  <a:lnTo>
                    <a:pt x="2016" y="64"/>
                  </a:lnTo>
                  <a:lnTo>
                    <a:pt x="1978" y="54"/>
                  </a:lnTo>
                  <a:lnTo>
                    <a:pt x="1940" y="46"/>
                  </a:lnTo>
                  <a:lnTo>
                    <a:pt x="1902" y="38"/>
                  </a:lnTo>
                  <a:lnTo>
                    <a:pt x="1863" y="32"/>
                  </a:lnTo>
                  <a:lnTo>
                    <a:pt x="1825" y="26"/>
                  </a:lnTo>
                  <a:lnTo>
                    <a:pt x="1785" y="21"/>
                  </a:lnTo>
                  <a:lnTo>
                    <a:pt x="1747" y="16"/>
                  </a:lnTo>
                  <a:lnTo>
                    <a:pt x="1708" y="13"/>
                  </a:lnTo>
                  <a:lnTo>
                    <a:pt x="1668" y="10"/>
                  </a:lnTo>
                  <a:lnTo>
                    <a:pt x="1629" y="6"/>
                  </a:lnTo>
                  <a:lnTo>
                    <a:pt x="1550" y="3"/>
                  </a:lnTo>
                  <a:lnTo>
                    <a:pt x="1472" y="1"/>
                  </a:lnTo>
                  <a:lnTo>
                    <a:pt x="1449" y="0"/>
                  </a:lnTo>
                  <a:lnTo>
                    <a:pt x="1426" y="2"/>
                  </a:lnTo>
                  <a:lnTo>
                    <a:pt x="1415" y="3"/>
                  </a:lnTo>
                  <a:lnTo>
                    <a:pt x="1404" y="6"/>
                  </a:lnTo>
                  <a:lnTo>
                    <a:pt x="1393" y="10"/>
                  </a:lnTo>
                  <a:lnTo>
                    <a:pt x="1383" y="15"/>
                  </a:lnTo>
                  <a:lnTo>
                    <a:pt x="1376" y="20"/>
                  </a:lnTo>
                  <a:lnTo>
                    <a:pt x="1368" y="25"/>
                  </a:lnTo>
                  <a:lnTo>
                    <a:pt x="1362" y="30"/>
                  </a:lnTo>
                  <a:lnTo>
                    <a:pt x="1356" y="37"/>
                  </a:lnTo>
                  <a:lnTo>
                    <a:pt x="1344" y="50"/>
                  </a:lnTo>
                  <a:lnTo>
                    <a:pt x="1333" y="64"/>
                  </a:lnTo>
                  <a:lnTo>
                    <a:pt x="1300" y="111"/>
                  </a:lnTo>
                  <a:lnTo>
                    <a:pt x="1270" y="160"/>
                  </a:lnTo>
                  <a:lnTo>
                    <a:pt x="1241" y="209"/>
                  </a:lnTo>
                  <a:lnTo>
                    <a:pt x="1215" y="260"/>
                  </a:lnTo>
                  <a:lnTo>
                    <a:pt x="1191" y="311"/>
                  </a:lnTo>
                  <a:lnTo>
                    <a:pt x="1168" y="363"/>
                  </a:lnTo>
                  <a:lnTo>
                    <a:pt x="1148" y="417"/>
                  </a:lnTo>
                  <a:lnTo>
                    <a:pt x="1127" y="471"/>
                  </a:lnTo>
                  <a:lnTo>
                    <a:pt x="1108" y="526"/>
                  </a:lnTo>
                  <a:lnTo>
                    <a:pt x="1091" y="580"/>
                  </a:lnTo>
                  <a:lnTo>
                    <a:pt x="1073" y="637"/>
                  </a:lnTo>
                  <a:lnTo>
                    <a:pt x="1058" y="693"/>
                  </a:lnTo>
                  <a:lnTo>
                    <a:pt x="1026" y="806"/>
                  </a:lnTo>
                  <a:lnTo>
                    <a:pt x="997" y="920"/>
                  </a:lnTo>
                  <a:lnTo>
                    <a:pt x="967" y="1033"/>
                  </a:lnTo>
                  <a:lnTo>
                    <a:pt x="936" y="1145"/>
                  </a:lnTo>
                  <a:lnTo>
                    <a:pt x="918" y="1201"/>
                  </a:lnTo>
                  <a:lnTo>
                    <a:pt x="901" y="1256"/>
                  </a:lnTo>
                  <a:lnTo>
                    <a:pt x="882" y="1310"/>
                  </a:lnTo>
                  <a:lnTo>
                    <a:pt x="863" y="1363"/>
                  </a:lnTo>
                  <a:lnTo>
                    <a:pt x="841" y="1417"/>
                  </a:lnTo>
                  <a:lnTo>
                    <a:pt x="819" y="1469"/>
                  </a:lnTo>
                  <a:lnTo>
                    <a:pt x="795" y="1521"/>
                  </a:lnTo>
                  <a:lnTo>
                    <a:pt x="769" y="1571"/>
                  </a:lnTo>
                  <a:lnTo>
                    <a:pt x="740" y="1620"/>
                  </a:lnTo>
                  <a:lnTo>
                    <a:pt x="710" y="1668"/>
                  </a:lnTo>
                  <a:lnTo>
                    <a:pt x="678" y="1714"/>
                  </a:lnTo>
                  <a:lnTo>
                    <a:pt x="643" y="1759"/>
                  </a:lnTo>
                  <a:lnTo>
                    <a:pt x="611" y="1795"/>
                  </a:lnTo>
                  <a:lnTo>
                    <a:pt x="580" y="1831"/>
                  </a:lnTo>
                  <a:lnTo>
                    <a:pt x="546" y="1864"/>
                  </a:lnTo>
                  <a:lnTo>
                    <a:pt x="510" y="1897"/>
                  </a:lnTo>
                  <a:lnTo>
                    <a:pt x="474" y="1929"/>
                  </a:lnTo>
                  <a:lnTo>
                    <a:pt x="437" y="1958"/>
                  </a:lnTo>
                  <a:lnTo>
                    <a:pt x="400" y="1987"/>
                  </a:lnTo>
                  <a:lnTo>
                    <a:pt x="360" y="2015"/>
                  </a:lnTo>
                  <a:lnTo>
                    <a:pt x="321" y="2042"/>
                  </a:lnTo>
                  <a:lnTo>
                    <a:pt x="281" y="2068"/>
                  </a:lnTo>
                  <a:lnTo>
                    <a:pt x="239" y="2093"/>
                  </a:lnTo>
                  <a:lnTo>
                    <a:pt x="199" y="2118"/>
                  </a:lnTo>
                  <a:lnTo>
                    <a:pt x="115" y="2165"/>
                  </a:lnTo>
                  <a:lnTo>
                    <a:pt x="30" y="2210"/>
                  </a:lnTo>
                  <a:lnTo>
                    <a:pt x="22" y="2215"/>
                  </a:lnTo>
                  <a:lnTo>
                    <a:pt x="14" y="2221"/>
                  </a:lnTo>
                  <a:lnTo>
                    <a:pt x="10" y="2224"/>
                  </a:lnTo>
                  <a:lnTo>
                    <a:pt x="6" y="2227"/>
                  </a:lnTo>
                  <a:lnTo>
                    <a:pt x="4" y="2232"/>
                  </a:lnTo>
                  <a:lnTo>
                    <a:pt x="2" y="2236"/>
                  </a:lnTo>
                  <a:lnTo>
                    <a:pt x="0" y="2242"/>
                  </a:lnTo>
                  <a:lnTo>
                    <a:pt x="0" y="2247"/>
                  </a:lnTo>
                  <a:lnTo>
                    <a:pt x="0" y="2251"/>
                  </a:lnTo>
                  <a:lnTo>
                    <a:pt x="1" y="2257"/>
                  </a:lnTo>
                  <a:lnTo>
                    <a:pt x="3" y="2261"/>
                  </a:lnTo>
                  <a:lnTo>
                    <a:pt x="6" y="2266"/>
                  </a:lnTo>
                  <a:lnTo>
                    <a:pt x="10" y="2270"/>
                  </a:lnTo>
                  <a:lnTo>
                    <a:pt x="14" y="2274"/>
                  </a:lnTo>
                  <a:lnTo>
                    <a:pt x="24" y="2282"/>
                  </a:lnTo>
                  <a:lnTo>
                    <a:pt x="35" y="2287"/>
                  </a:lnTo>
                  <a:lnTo>
                    <a:pt x="47" y="2293"/>
                  </a:lnTo>
                  <a:lnTo>
                    <a:pt x="59" y="2296"/>
                  </a:lnTo>
                  <a:lnTo>
                    <a:pt x="112" y="2310"/>
                  </a:lnTo>
                  <a:lnTo>
                    <a:pt x="168" y="2325"/>
                  </a:lnTo>
                  <a:lnTo>
                    <a:pt x="223" y="2337"/>
                  </a:lnTo>
                  <a:lnTo>
                    <a:pt x="278" y="2346"/>
                  </a:lnTo>
                  <a:lnTo>
                    <a:pt x="306" y="2351"/>
                  </a:lnTo>
                  <a:lnTo>
                    <a:pt x="333" y="2355"/>
                  </a:lnTo>
                  <a:lnTo>
                    <a:pt x="361" y="2357"/>
                  </a:lnTo>
                  <a:lnTo>
                    <a:pt x="389" y="2359"/>
                  </a:lnTo>
                  <a:lnTo>
                    <a:pt x="417" y="2361"/>
                  </a:lnTo>
                  <a:lnTo>
                    <a:pt x="444" y="2361"/>
                  </a:lnTo>
                  <a:lnTo>
                    <a:pt x="473" y="2359"/>
                  </a:lnTo>
                  <a:lnTo>
                    <a:pt x="500" y="2357"/>
                  </a:lnTo>
                  <a:lnTo>
                    <a:pt x="528" y="2354"/>
                  </a:lnTo>
                  <a:lnTo>
                    <a:pt x="556" y="2350"/>
                  </a:lnTo>
                  <a:lnTo>
                    <a:pt x="584" y="2343"/>
                  </a:lnTo>
                  <a:lnTo>
                    <a:pt x="611" y="2335"/>
                  </a:lnTo>
                  <a:lnTo>
                    <a:pt x="638" y="2326"/>
                  </a:lnTo>
                  <a:lnTo>
                    <a:pt x="664" y="2316"/>
                  </a:lnTo>
                  <a:lnTo>
                    <a:pt x="690" y="2304"/>
                  </a:lnTo>
                  <a:lnTo>
                    <a:pt x="715" y="2290"/>
                  </a:lnTo>
                  <a:lnTo>
                    <a:pt x="739" y="2275"/>
                  </a:lnTo>
                  <a:lnTo>
                    <a:pt x="762" y="2259"/>
                  </a:lnTo>
                  <a:lnTo>
                    <a:pt x="783" y="2242"/>
                  </a:lnTo>
                  <a:lnTo>
                    <a:pt x="804" y="2222"/>
                  </a:lnTo>
                  <a:lnTo>
                    <a:pt x="822" y="2201"/>
                  </a:lnTo>
                  <a:lnTo>
                    <a:pt x="840" y="2179"/>
                  </a:lnTo>
                  <a:lnTo>
                    <a:pt x="848" y="2167"/>
                  </a:lnTo>
                  <a:lnTo>
                    <a:pt x="856" y="2155"/>
                  </a:lnTo>
                  <a:lnTo>
                    <a:pt x="863" y="2143"/>
                  </a:lnTo>
                  <a:lnTo>
                    <a:pt x="869" y="2131"/>
                  </a:lnTo>
                  <a:lnTo>
                    <a:pt x="869" y="2150"/>
                  </a:lnTo>
                  <a:lnTo>
                    <a:pt x="867" y="2169"/>
                  </a:lnTo>
                  <a:lnTo>
                    <a:pt x="864" y="2187"/>
                  </a:lnTo>
                  <a:lnTo>
                    <a:pt x="860" y="2206"/>
                  </a:lnTo>
                  <a:lnTo>
                    <a:pt x="856" y="2224"/>
                  </a:lnTo>
                  <a:lnTo>
                    <a:pt x="851" y="2243"/>
                  </a:lnTo>
                  <a:lnTo>
                    <a:pt x="844" y="2260"/>
                  </a:lnTo>
                  <a:lnTo>
                    <a:pt x="837" y="2278"/>
                  </a:lnTo>
                  <a:lnTo>
                    <a:pt x="829" y="2295"/>
                  </a:lnTo>
                  <a:lnTo>
                    <a:pt x="820" y="2311"/>
                  </a:lnTo>
                  <a:lnTo>
                    <a:pt x="811" y="2328"/>
                  </a:lnTo>
                  <a:lnTo>
                    <a:pt x="800" y="2343"/>
                  </a:lnTo>
                  <a:lnTo>
                    <a:pt x="789" y="2358"/>
                  </a:lnTo>
                  <a:lnTo>
                    <a:pt x="777" y="2373"/>
                  </a:lnTo>
                  <a:lnTo>
                    <a:pt x="765" y="2387"/>
                  </a:lnTo>
                  <a:lnTo>
                    <a:pt x="752" y="2400"/>
                  </a:lnTo>
                  <a:lnTo>
                    <a:pt x="801" y="2415"/>
                  </a:lnTo>
                  <a:lnTo>
                    <a:pt x="852" y="2430"/>
                  </a:lnTo>
                  <a:lnTo>
                    <a:pt x="901" y="2445"/>
                  </a:lnTo>
                  <a:lnTo>
                    <a:pt x="951" y="2458"/>
                  </a:lnTo>
                  <a:lnTo>
                    <a:pt x="1001" y="2470"/>
                  </a:lnTo>
                  <a:lnTo>
                    <a:pt x="1053" y="2482"/>
                  </a:lnTo>
                  <a:lnTo>
                    <a:pt x="1103" y="2493"/>
                  </a:lnTo>
                  <a:lnTo>
                    <a:pt x="1154" y="2502"/>
                  </a:lnTo>
                  <a:lnTo>
                    <a:pt x="1204" y="2511"/>
                  </a:lnTo>
                  <a:lnTo>
                    <a:pt x="1256" y="2520"/>
                  </a:lnTo>
                  <a:lnTo>
                    <a:pt x="1307" y="2526"/>
                  </a:lnTo>
                  <a:lnTo>
                    <a:pt x="1358" y="2533"/>
                  </a:lnTo>
                  <a:lnTo>
                    <a:pt x="1410" y="2539"/>
                  </a:lnTo>
                  <a:lnTo>
                    <a:pt x="1461" y="2544"/>
                  </a:lnTo>
                  <a:lnTo>
                    <a:pt x="1513" y="2547"/>
                  </a:lnTo>
                  <a:lnTo>
                    <a:pt x="1565" y="2550"/>
                  </a:lnTo>
                  <a:lnTo>
                    <a:pt x="1636" y="2554"/>
                  </a:lnTo>
                  <a:lnTo>
                    <a:pt x="1707" y="2555"/>
                  </a:lnTo>
                  <a:lnTo>
                    <a:pt x="1778" y="2555"/>
                  </a:lnTo>
                  <a:lnTo>
                    <a:pt x="1850" y="2553"/>
                  </a:lnTo>
                  <a:lnTo>
                    <a:pt x="1921" y="2550"/>
                  </a:lnTo>
                  <a:lnTo>
                    <a:pt x="1992" y="2546"/>
                  </a:lnTo>
                  <a:lnTo>
                    <a:pt x="2063" y="2541"/>
                  </a:lnTo>
                  <a:lnTo>
                    <a:pt x="2134" y="2535"/>
                  </a:lnTo>
                  <a:lnTo>
                    <a:pt x="2205" y="2529"/>
                  </a:lnTo>
                  <a:lnTo>
                    <a:pt x="2275" y="2521"/>
                  </a:lnTo>
                  <a:lnTo>
                    <a:pt x="2346" y="2513"/>
                  </a:lnTo>
                  <a:lnTo>
                    <a:pt x="2417" y="2505"/>
                  </a:lnTo>
                  <a:lnTo>
                    <a:pt x="2487" y="2496"/>
                  </a:lnTo>
                  <a:lnTo>
                    <a:pt x="2558" y="2486"/>
                  </a:lnTo>
                  <a:lnTo>
                    <a:pt x="2629" y="2476"/>
                  </a:lnTo>
                  <a:lnTo>
                    <a:pt x="2700" y="2467"/>
                  </a:lnTo>
                  <a:lnTo>
                    <a:pt x="2716" y="2465"/>
                  </a:lnTo>
                  <a:lnTo>
                    <a:pt x="2731" y="2461"/>
                  </a:lnTo>
                  <a:lnTo>
                    <a:pt x="2738" y="2459"/>
                  </a:lnTo>
                  <a:lnTo>
                    <a:pt x="2745" y="2455"/>
                  </a:lnTo>
                  <a:lnTo>
                    <a:pt x="2752" y="2451"/>
                  </a:lnTo>
                  <a:lnTo>
                    <a:pt x="2757" y="2447"/>
                  </a:lnTo>
                  <a:lnTo>
                    <a:pt x="2761" y="2441"/>
                  </a:lnTo>
                  <a:lnTo>
                    <a:pt x="2766" y="2437"/>
                  </a:lnTo>
                  <a:lnTo>
                    <a:pt x="2768" y="2431"/>
                  </a:lnTo>
                  <a:lnTo>
                    <a:pt x="2771" y="2426"/>
                  </a:lnTo>
                  <a:lnTo>
                    <a:pt x="2776" y="2414"/>
                  </a:lnTo>
                  <a:lnTo>
                    <a:pt x="2780" y="2402"/>
                  </a:lnTo>
                  <a:lnTo>
                    <a:pt x="2790" y="2368"/>
                  </a:lnTo>
                  <a:lnTo>
                    <a:pt x="2799" y="2335"/>
                  </a:lnTo>
                  <a:lnTo>
                    <a:pt x="2807" y="2303"/>
                  </a:lnTo>
                  <a:lnTo>
                    <a:pt x="2815" y="2269"/>
                  </a:lnTo>
                  <a:lnTo>
                    <a:pt x="2823" y="2236"/>
                  </a:lnTo>
                  <a:lnTo>
                    <a:pt x="2830" y="2202"/>
                  </a:lnTo>
                  <a:lnTo>
                    <a:pt x="2836" y="2169"/>
                  </a:lnTo>
                  <a:lnTo>
                    <a:pt x="2842" y="2135"/>
                  </a:lnTo>
                  <a:lnTo>
                    <a:pt x="2848" y="2101"/>
                  </a:lnTo>
                  <a:lnTo>
                    <a:pt x="2852" y="2067"/>
                  </a:lnTo>
                  <a:lnTo>
                    <a:pt x="2856" y="2033"/>
                  </a:lnTo>
                  <a:lnTo>
                    <a:pt x="2860" y="1998"/>
                  </a:lnTo>
                  <a:lnTo>
                    <a:pt x="2863" y="1965"/>
                  </a:lnTo>
                  <a:lnTo>
                    <a:pt x="2865" y="1931"/>
                  </a:lnTo>
                  <a:lnTo>
                    <a:pt x="2867" y="1896"/>
                  </a:lnTo>
                  <a:lnTo>
                    <a:pt x="2869" y="1862"/>
                  </a:lnTo>
                  <a:lnTo>
                    <a:pt x="2875" y="1891"/>
                  </a:lnTo>
                  <a:lnTo>
                    <a:pt x="2880" y="1922"/>
                  </a:lnTo>
                  <a:lnTo>
                    <a:pt x="2886" y="1953"/>
                  </a:lnTo>
                  <a:lnTo>
                    <a:pt x="2890" y="1983"/>
                  </a:lnTo>
                  <a:lnTo>
                    <a:pt x="2894" y="2014"/>
                  </a:lnTo>
                  <a:lnTo>
                    <a:pt x="2897" y="2044"/>
                  </a:lnTo>
                  <a:lnTo>
                    <a:pt x="2899" y="2075"/>
                  </a:lnTo>
                  <a:lnTo>
                    <a:pt x="2900" y="2105"/>
                  </a:lnTo>
                  <a:lnTo>
                    <a:pt x="2901" y="2136"/>
                  </a:lnTo>
                  <a:lnTo>
                    <a:pt x="2901" y="2167"/>
                  </a:lnTo>
                  <a:lnTo>
                    <a:pt x="2900" y="2198"/>
                  </a:lnTo>
                  <a:lnTo>
                    <a:pt x="2899" y="2229"/>
                  </a:lnTo>
                  <a:lnTo>
                    <a:pt x="2897" y="2259"/>
                  </a:lnTo>
                  <a:lnTo>
                    <a:pt x="2895" y="2290"/>
                  </a:lnTo>
                  <a:lnTo>
                    <a:pt x="2891" y="2320"/>
                  </a:lnTo>
                  <a:lnTo>
                    <a:pt x="2887" y="2351"/>
                  </a:lnTo>
                  <a:lnTo>
                    <a:pt x="2898" y="2330"/>
                  </a:lnTo>
                  <a:lnTo>
                    <a:pt x="2908" y="2309"/>
                  </a:lnTo>
                  <a:lnTo>
                    <a:pt x="2918" y="2287"/>
                  </a:lnTo>
                  <a:lnTo>
                    <a:pt x="2925" y="2266"/>
                  </a:lnTo>
                  <a:lnTo>
                    <a:pt x="2933" y="2244"/>
                  </a:lnTo>
                  <a:lnTo>
                    <a:pt x="2939" y="2221"/>
                  </a:lnTo>
                  <a:lnTo>
                    <a:pt x="2945" y="2199"/>
                  </a:lnTo>
                  <a:lnTo>
                    <a:pt x="2949" y="2176"/>
                  </a:lnTo>
                  <a:lnTo>
                    <a:pt x="2954" y="2153"/>
                  </a:lnTo>
                  <a:lnTo>
                    <a:pt x="2957" y="2129"/>
                  </a:lnTo>
                  <a:lnTo>
                    <a:pt x="2959" y="2106"/>
                  </a:lnTo>
                  <a:lnTo>
                    <a:pt x="2961" y="2083"/>
                  </a:lnTo>
                  <a:lnTo>
                    <a:pt x="2963" y="2059"/>
                  </a:lnTo>
                  <a:lnTo>
                    <a:pt x="2963" y="2035"/>
                  </a:lnTo>
                  <a:lnTo>
                    <a:pt x="2964" y="2013"/>
                  </a:lnTo>
                  <a:lnTo>
                    <a:pt x="2963" y="1989"/>
                  </a:lnTo>
                  <a:lnTo>
                    <a:pt x="2962" y="1941"/>
                  </a:lnTo>
                  <a:lnTo>
                    <a:pt x="2958" y="1891"/>
                  </a:lnTo>
                  <a:lnTo>
                    <a:pt x="2952" y="1843"/>
                  </a:lnTo>
                  <a:lnTo>
                    <a:pt x="2946" y="1795"/>
                  </a:lnTo>
                  <a:lnTo>
                    <a:pt x="2938" y="1747"/>
                  </a:lnTo>
                  <a:lnTo>
                    <a:pt x="2930" y="1699"/>
                  </a:lnTo>
                  <a:lnTo>
                    <a:pt x="2921" y="1651"/>
                  </a:lnTo>
                  <a:lnTo>
                    <a:pt x="2912" y="1605"/>
                  </a:lnTo>
                  <a:lnTo>
                    <a:pt x="2897" y="1531"/>
                  </a:lnTo>
                  <a:lnTo>
                    <a:pt x="2882" y="1458"/>
                  </a:lnTo>
                  <a:lnTo>
                    <a:pt x="2867" y="1384"/>
                  </a:lnTo>
                  <a:lnTo>
                    <a:pt x="2852" y="1311"/>
                  </a:lnTo>
                  <a:lnTo>
                    <a:pt x="2838" y="1238"/>
                  </a:lnTo>
                  <a:lnTo>
                    <a:pt x="2823" y="1164"/>
                  </a:lnTo>
                  <a:lnTo>
                    <a:pt x="2808" y="1091"/>
                  </a:lnTo>
                  <a:lnTo>
                    <a:pt x="2793" y="1018"/>
                  </a:lnTo>
                  <a:lnTo>
                    <a:pt x="2778" y="942"/>
                  </a:lnTo>
                  <a:lnTo>
                    <a:pt x="2761" y="868"/>
                  </a:lnTo>
                  <a:lnTo>
                    <a:pt x="2753" y="830"/>
                  </a:lnTo>
                  <a:lnTo>
                    <a:pt x="2743" y="793"/>
                  </a:lnTo>
                  <a:lnTo>
                    <a:pt x="2733" y="756"/>
                  </a:lnTo>
                  <a:lnTo>
                    <a:pt x="2722" y="720"/>
                  </a:lnTo>
                  <a:lnTo>
                    <a:pt x="2711" y="684"/>
                  </a:lnTo>
                  <a:lnTo>
                    <a:pt x="2698" y="648"/>
                  </a:lnTo>
                  <a:lnTo>
                    <a:pt x="2685" y="613"/>
                  </a:lnTo>
                  <a:lnTo>
                    <a:pt x="2670" y="578"/>
                  </a:lnTo>
                  <a:lnTo>
                    <a:pt x="2654" y="544"/>
                  </a:lnTo>
                  <a:lnTo>
                    <a:pt x="2637" y="510"/>
                  </a:lnTo>
                  <a:lnTo>
                    <a:pt x="2618" y="478"/>
                  </a:lnTo>
                  <a:lnTo>
                    <a:pt x="2598" y="446"/>
                  </a:lnTo>
                  <a:close/>
                </a:path>
              </a:pathLst>
            </a:custGeom>
            <a:solidFill>
              <a:srgbClr val="383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5" name="Freeform 35"/>
            <p:cNvSpPr>
              <a:spLocks/>
            </p:cNvSpPr>
            <p:nvPr/>
          </p:nvSpPr>
          <p:spPr bwMode="auto">
            <a:xfrm>
              <a:off x="8731902" y="1196791"/>
              <a:ext cx="4233" cy="11640"/>
            </a:xfrm>
            <a:custGeom>
              <a:avLst/>
              <a:gdLst>
                <a:gd name="T0" fmla="*/ 0 w 11"/>
                <a:gd name="T1" fmla="*/ 33 h 33"/>
                <a:gd name="T2" fmla="*/ 5 w 11"/>
                <a:gd name="T3" fmla="*/ 14 h 33"/>
                <a:gd name="T4" fmla="*/ 11 w 11"/>
                <a:gd name="T5" fmla="*/ 0 h 33"/>
                <a:gd name="T6" fmla="*/ 11 w 11"/>
                <a:gd name="T7" fmla="*/ 0 h 33"/>
                <a:gd name="T8" fmla="*/ 11 w 11"/>
                <a:gd name="T9" fmla="*/ 0 h 33"/>
                <a:gd name="T10" fmla="*/ 5 w 11"/>
                <a:gd name="T11" fmla="*/ 16 h 33"/>
                <a:gd name="T12" fmla="*/ 0 w 11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0" y="33"/>
                  </a:moveTo>
                  <a:lnTo>
                    <a:pt x="5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D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6" name="Freeform 36"/>
            <p:cNvSpPr>
              <a:spLocks noEditPoints="1"/>
            </p:cNvSpPr>
            <p:nvPr/>
          </p:nvSpPr>
          <p:spPr bwMode="auto">
            <a:xfrm>
              <a:off x="8722378" y="1029600"/>
              <a:ext cx="698392" cy="589401"/>
            </a:xfrm>
            <a:custGeom>
              <a:avLst/>
              <a:gdLst>
                <a:gd name="T0" fmla="*/ 0 w 1980"/>
                <a:gd name="T1" fmla="*/ 1647 h 1671"/>
                <a:gd name="T2" fmla="*/ 115 w 1980"/>
                <a:gd name="T3" fmla="*/ 1467 h 1671"/>
                <a:gd name="T4" fmla="*/ 193 w 1980"/>
                <a:gd name="T5" fmla="*/ 1264 h 1671"/>
                <a:gd name="T6" fmla="*/ 234 w 1980"/>
                <a:gd name="T7" fmla="*/ 1019 h 1671"/>
                <a:gd name="T8" fmla="*/ 212 w 1980"/>
                <a:gd name="T9" fmla="*/ 995 h 1671"/>
                <a:gd name="T10" fmla="*/ 159 w 1980"/>
                <a:gd name="T11" fmla="*/ 1030 h 1671"/>
                <a:gd name="T12" fmla="*/ 79 w 1980"/>
                <a:gd name="T13" fmla="*/ 1061 h 1671"/>
                <a:gd name="T14" fmla="*/ 77 w 1980"/>
                <a:gd name="T15" fmla="*/ 1027 h 1671"/>
                <a:gd name="T16" fmla="*/ 161 w 1980"/>
                <a:gd name="T17" fmla="*/ 880 h 1671"/>
                <a:gd name="T18" fmla="*/ 209 w 1980"/>
                <a:gd name="T19" fmla="*/ 720 h 1671"/>
                <a:gd name="T20" fmla="*/ 215 w 1980"/>
                <a:gd name="T21" fmla="*/ 597 h 1671"/>
                <a:gd name="T22" fmla="*/ 205 w 1980"/>
                <a:gd name="T23" fmla="*/ 572 h 1671"/>
                <a:gd name="T24" fmla="*/ 106 w 1980"/>
                <a:gd name="T25" fmla="*/ 536 h 1671"/>
                <a:gd name="T26" fmla="*/ 69 w 1980"/>
                <a:gd name="T27" fmla="*/ 482 h 1671"/>
                <a:gd name="T28" fmla="*/ 225 w 1980"/>
                <a:gd name="T29" fmla="*/ 506 h 1671"/>
                <a:gd name="T30" fmla="*/ 301 w 1980"/>
                <a:gd name="T31" fmla="*/ 570 h 1671"/>
                <a:gd name="T32" fmla="*/ 310 w 1980"/>
                <a:gd name="T33" fmla="*/ 608 h 1671"/>
                <a:gd name="T34" fmla="*/ 340 w 1980"/>
                <a:gd name="T35" fmla="*/ 704 h 1671"/>
                <a:gd name="T36" fmla="*/ 407 w 1980"/>
                <a:gd name="T37" fmla="*/ 859 h 1671"/>
                <a:gd name="T38" fmla="*/ 481 w 1980"/>
                <a:gd name="T39" fmla="*/ 982 h 1671"/>
                <a:gd name="T40" fmla="*/ 571 w 1980"/>
                <a:gd name="T41" fmla="*/ 1095 h 1671"/>
                <a:gd name="T42" fmla="*/ 676 w 1980"/>
                <a:gd name="T43" fmla="*/ 1196 h 1671"/>
                <a:gd name="T44" fmla="*/ 826 w 1980"/>
                <a:gd name="T45" fmla="*/ 1301 h 1671"/>
                <a:gd name="T46" fmla="*/ 914 w 1980"/>
                <a:gd name="T47" fmla="*/ 1339 h 1671"/>
                <a:gd name="T48" fmla="*/ 966 w 1980"/>
                <a:gd name="T49" fmla="*/ 1376 h 1671"/>
                <a:gd name="T50" fmla="*/ 955 w 1980"/>
                <a:gd name="T51" fmla="*/ 1421 h 1671"/>
                <a:gd name="T52" fmla="*/ 863 w 1980"/>
                <a:gd name="T53" fmla="*/ 1484 h 1671"/>
                <a:gd name="T54" fmla="*/ 655 w 1980"/>
                <a:gd name="T55" fmla="*/ 1515 h 1671"/>
                <a:gd name="T56" fmla="*/ 443 w 1980"/>
                <a:gd name="T57" fmla="*/ 1560 h 1671"/>
                <a:gd name="T58" fmla="*/ 230 w 1980"/>
                <a:gd name="T59" fmla="*/ 1624 h 1671"/>
                <a:gd name="T60" fmla="*/ 101 w 1980"/>
                <a:gd name="T61" fmla="*/ 1669 h 1671"/>
                <a:gd name="T62" fmla="*/ 96 w 1980"/>
                <a:gd name="T63" fmla="*/ 1671 h 1671"/>
                <a:gd name="T64" fmla="*/ 1553 w 1980"/>
                <a:gd name="T65" fmla="*/ 1494 h 1671"/>
                <a:gd name="T66" fmla="*/ 1432 w 1980"/>
                <a:gd name="T67" fmla="*/ 1481 h 1671"/>
                <a:gd name="T68" fmla="*/ 1348 w 1980"/>
                <a:gd name="T69" fmla="*/ 1471 h 1671"/>
                <a:gd name="T70" fmla="*/ 1317 w 1980"/>
                <a:gd name="T71" fmla="*/ 1416 h 1671"/>
                <a:gd name="T72" fmla="*/ 1322 w 1980"/>
                <a:gd name="T73" fmla="*/ 1290 h 1671"/>
                <a:gd name="T74" fmla="*/ 1401 w 1980"/>
                <a:gd name="T75" fmla="*/ 1235 h 1671"/>
                <a:gd name="T76" fmla="*/ 1471 w 1980"/>
                <a:gd name="T77" fmla="*/ 1170 h 1671"/>
                <a:gd name="T78" fmla="*/ 1540 w 1980"/>
                <a:gd name="T79" fmla="*/ 1079 h 1671"/>
                <a:gd name="T80" fmla="*/ 1620 w 1980"/>
                <a:gd name="T81" fmla="*/ 910 h 1671"/>
                <a:gd name="T82" fmla="*/ 1666 w 1980"/>
                <a:gd name="T83" fmla="*/ 729 h 1671"/>
                <a:gd name="T84" fmla="*/ 1687 w 1980"/>
                <a:gd name="T85" fmla="*/ 543 h 1671"/>
                <a:gd name="T86" fmla="*/ 1698 w 1980"/>
                <a:gd name="T87" fmla="*/ 451 h 1671"/>
                <a:gd name="T88" fmla="*/ 1762 w 1980"/>
                <a:gd name="T89" fmla="*/ 417 h 1671"/>
                <a:gd name="T90" fmla="*/ 1850 w 1980"/>
                <a:gd name="T91" fmla="*/ 408 h 1671"/>
                <a:gd name="T92" fmla="*/ 1877 w 1980"/>
                <a:gd name="T93" fmla="*/ 383 h 1671"/>
                <a:gd name="T94" fmla="*/ 1897 w 1980"/>
                <a:gd name="T95" fmla="*/ 292 h 1671"/>
                <a:gd name="T96" fmla="*/ 1898 w 1980"/>
                <a:gd name="T97" fmla="*/ 185 h 1671"/>
                <a:gd name="T98" fmla="*/ 1875 w 1980"/>
                <a:gd name="T99" fmla="*/ 7 h 1671"/>
                <a:gd name="T100" fmla="*/ 1937 w 1980"/>
                <a:gd name="T101" fmla="*/ 258 h 1671"/>
                <a:gd name="T102" fmla="*/ 1980 w 1980"/>
                <a:gd name="T103" fmla="*/ 513 h 1671"/>
                <a:gd name="T104" fmla="*/ 1965 w 1980"/>
                <a:gd name="T105" fmla="*/ 530 h 1671"/>
                <a:gd name="T106" fmla="*/ 1878 w 1980"/>
                <a:gd name="T107" fmla="*/ 564 h 1671"/>
                <a:gd name="T108" fmla="*/ 1812 w 1980"/>
                <a:gd name="T109" fmla="*/ 691 h 1671"/>
                <a:gd name="T110" fmla="*/ 1776 w 1980"/>
                <a:gd name="T111" fmla="*/ 983 h 1671"/>
                <a:gd name="T112" fmla="*/ 1716 w 1980"/>
                <a:gd name="T113" fmla="*/ 1273 h 1671"/>
                <a:gd name="T114" fmla="*/ 1649 w 1980"/>
                <a:gd name="T115" fmla="*/ 1505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0" h="1671">
                  <a:moveTo>
                    <a:pt x="96" y="1671"/>
                  </a:moveTo>
                  <a:lnTo>
                    <a:pt x="71" y="1665"/>
                  </a:lnTo>
                  <a:lnTo>
                    <a:pt x="46" y="1660"/>
                  </a:lnTo>
                  <a:lnTo>
                    <a:pt x="22" y="1653"/>
                  </a:lnTo>
                  <a:lnTo>
                    <a:pt x="0" y="1647"/>
                  </a:lnTo>
                  <a:lnTo>
                    <a:pt x="27" y="1612"/>
                  </a:lnTo>
                  <a:lnTo>
                    <a:pt x="51" y="1577"/>
                  </a:lnTo>
                  <a:lnTo>
                    <a:pt x="73" y="1541"/>
                  </a:lnTo>
                  <a:lnTo>
                    <a:pt x="95" y="1504"/>
                  </a:lnTo>
                  <a:lnTo>
                    <a:pt x="115" y="1467"/>
                  </a:lnTo>
                  <a:lnTo>
                    <a:pt x="134" y="1428"/>
                  </a:lnTo>
                  <a:lnTo>
                    <a:pt x="151" y="1389"/>
                  </a:lnTo>
                  <a:lnTo>
                    <a:pt x="166" y="1349"/>
                  </a:lnTo>
                  <a:lnTo>
                    <a:pt x="180" y="1307"/>
                  </a:lnTo>
                  <a:lnTo>
                    <a:pt x="193" y="1264"/>
                  </a:lnTo>
                  <a:lnTo>
                    <a:pt x="203" y="1219"/>
                  </a:lnTo>
                  <a:lnTo>
                    <a:pt x="213" y="1172"/>
                  </a:lnTo>
                  <a:lnTo>
                    <a:pt x="222" y="1123"/>
                  </a:lnTo>
                  <a:lnTo>
                    <a:pt x="229" y="1073"/>
                  </a:lnTo>
                  <a:lnTo>
                    <a:pt x="234" y="1019"/>
                  </a:lnTo>
                  <a:lnTo>
                    <a:pt x="238" y="965"/>
                  </a:lnTo>
                  <a:lnTo>
                    <a:pt x="233" y="972"/>
                  </a:lnTo>
                  <a:lnTo>
                    <a:pt x="227" y="980"/>
                  </a:lnTo>
                  <a:lnTo>
                    <a:pt x="220" y="988"/>
                  </a:lnTo>
                  <a:lnTo>
                    <a:pt x="212" y="995"/>
                  </a:lnTo>
                  <a:lnTo>
                    <a:pt x="203" y="1003"/>
                  </a:lnTo>
                  <a:lnTo>
                    <a:pt x="194" y="1011"/>
                  </a:lnTo>
                  <a:lnTo>
                    <a:pt x="183" y="1017"/>
                  </a:lnTo>
                  <a:lnTo>
                    <a:pt x="172" y="1024"/>
                  </a:lnTo>
                  <a:lnTo>
                    <a:pt x="159" y="1030"/>
                  </a:lnTo>
                  <a:lnTo>
                    <a:pt x="146" y="1037"/>
                  </a:lnTo>
                  <a:lnTo>
                    <a:pt x="130" y="1043"/>
                  </a:lnTo>
                  <a:lnTo>
                    <a:pt x="115" y="1050"/>
                  </a:lnTo>
                  <a:lnTo>
                    <a:pt x="98" y="1055"/>
                  </a:lnTo>
                  <a:lnTo>
                    <a:pt x="79" y="1061"/>
                  </a:lnTo>
                  <a:lnTo>
                    <a:pt x="59" y="1066"/>
                  </a:lnTo>
                  <a:lnTo>
                    <a:pt x="39" y="1072"/>
                  </a:lnTo>
                  <a:lnTo>
                    <a:pt x="52" y="1057"/>
                  </a:lnTo>
                  <a:lnTo>
                    <a:pt x="65" y="1042"/>
                  </a:lnTo>
                  <a:lnTo>
                    <a:pt x="77" y="1027"/>
                  </a:lnTo>
                  <a:lnTo>
                    <a:pt x="88" y="1012"/>
                  </a:lnTo>
                  <a:lnTo>
                    <a:pt x="110" y="979"/>
                  </a:lnTo>
                  <a:lnTo>
                    <a:pt x="129" y="946"/>
                  </a:lnTo>
                  <a:lnTo>
                    <a:pt x="146" y="913"/>
                  </a:lnTo>
                  <a:lnTo>
                    <a:pt x="161" y="880"/>
                  </a:lnTo>
                  <a:lnTo>
                    <a:pt x="174" y="847"/>
                  </a:lnTo>
                  <a:lnTo>
                    <a:pt x="186" y="814"/>
                  </a:lnTo>
                  <a:lnTo>
                    <a:pt x="195" y="781"/>
                  </a:lnTo>
                  <a:lnTo>
                    <a:pt x="203" y="751"/>
                  </a:lnTo>
                  <a:lnTo>
                    <a:pt x="209" y="720"/>
                  </a:lnTo>
                  <a:lnTo>
                    <a:pt x="213" y="692"/>
                  </a:lnTo>
                  <a:lnTo>
                    <a:pt x="217" y="665"/>
                  </a:lnTo>
                  <a:lnTo>
                    <a:pt x="218" y="640"/>
                  </a:lnTo>
                  <a:lnTo>
                    <a:pt x="217" y="618"/>
                  </a:lnTo>
                  <a:lnTo>
                    <a:pt x="215" y="597"/>
                  </a:lnTo>
                  <a:lnTo>
                    <a:pt x="214" y="592"/>
                  </a:lnTo>
                  <a:lnTo>
                    <a:pt x="213" y="586"/>
                  </a:lnTo>
                  <a:lnTo>
                    <a:pt x="211" y="582"/>
                  </a:lnTo>
                  <a:lnTo>
                    <a:pt x="209" y="576"/>
                  </a:lnTo>
                  <a:lnTo>
                    <a:pt x="205" y="572"/>
                  </a:lnTo>
                  <a:lnTo>
                    <a:pt x="199" y="569"/>
                  </a:lnTo>
                  <a:lnTo>
                    <a:pt x="193" y="565"/>
                  </a:lnTo>
                  <a:lnTo>
                    <a:pt x="186" y="563"/>
                  </a:lnTo>
                  <a:lnTo>
                    <a:pt x="148" y="549"/>
                  </a:lnTo>
                  <a:lnTo>
                    <a:pt x="106" y="536"/>
                  </a:lnTo>
                  <a:lnTo>
                    <a:pt x="66" y="522"/>
                  </a:lnTo>
                  <a:lnTo>
                    <a:pt x="28" y="509"/>
                  </a:lnTo>
                  <a:lnTo>
                    <a:pt x="33" y="492"/>
                  </a:lnTo>
                  <a:lnTo>
                    <a:pt x="39" y="476"/>
                  </a:lnTo>
                  <a:lnTo>
                    <a:pt x="69" y="482"/>
                  </a:lnTo>
                  <a:lnTo>
                    <a:pt x="101" y="487"/>
                  </a:lnTo>
                  <a:lnTo>
                    <a:pt x="131" y="492"/>
                  </a:lnTo>
                  <a:lnTo>
                    <a:pt x="163" y="497"/>
                  </a:lnTo>
                  <a:lnTo>
                    <a:pt x="194" y="501"/>
                  </a:lnTo>
                  <a:lnTo>
                    <a:pt x="225" y="506"/>
                  </a:lnTo>
                  <a:lnTo>
                    <a:pt x="257" y="509"/>
                  </a:lnTo>
                  <a:lnTo>
                    <a:pt x="288" y="512"/>
                  </a:lnTo>
                  <a:lnTo>
                    <a:pt x="292" y="532"/>
                  </a:lnTo>
                  <a:lnTo>
                    <a:pt x="296" y="550"/>
                  </a:lnTo>
                  <a:lnTo>
                    <a:pt x="301" y="570"/>
                  </a:lnTo>
                  <a:lnTo>
                    <a:pt x="306" y="589"/>
                  </a:lnTo>
                  <a:lnTo>
                    <a:pt x="307" y="597"/>
                  </a:lnTo>
                  <a:lnTo>
                    <a:pt x="309" y="604"/>
                  </a:lnTo>
                  <a:lnTo>
                    <a:pt x="310" y="606"/>
                  </a:lnTo>
                  <a:lnTo>
                    <a:pt x="310" y="608"/>
                  </a:lnTo>
                  <a:lnTo>
                    <a:pt x="310" y="608"/>
                  </a:lnTo>
                  <a:lnTo>
                    <a:pt x="310" y="608"/>
                  </a:lnTo>
                  <a:lnTo>
                    <a:pt x="319" y="641"/>
                  </a:lnTo>
                  <a:lnTo>
                    <a:pt x="329" y="672"/>
                  </a:lnTo>
                  <a:lnTo>
                    <a:pt x="340" y="704"/>
                  </a:lnTo>
                  <a:lnTo>
                    <a:pt x="351" y="736"/>
                  </a:lnTo>
                  <a:lnTo>
                    <a:pt x="363" y="767"/>
                  </a:lnTo>
                  <a:lnTo>
                    <a:pt x="377" y="798"/>
                  </a:lnTo>
                  <a:lnTo>
                    <a:pt x="391" y="828"/>
                  </a:lnTo>
                  <a:lnTo>
                    <a:pt x="407" y="859"/>
                  </a:lnTo>
                  <a:lnTo>
                    <a:pt x="420" y="884"/>
                  </a:lnTo>
                  <a:lnTo>
                    <a:pt x="434" y="909"/>
                  </a:lnTo>
                  <a:lnTo>
                    <a:pt x="449" y="934"/>
                  </a:lnTo>
                  <a:lnTo>
                    <a:pt x="464" y="958"/>
                  </a:lnTo>
                  <a:lnTo>
                    <a:pt x="481" y="982"/>
                  </a:lnTo>
                  <a:lnTo>
                    <a:pt x="498" y="1005"/>
                  </a:lnTo>
                  <a:lnTo>
                    <a:pt x="516" y="1028"/>
                  </a:lnTo>
                  <a:lnTo>
                    <a:pt x="533" y="1051"/>
                  </a:lnTo>
                  <a:lnTo>
                    <a:pt x="552" y="1073"/>
                  </a:lnTo>
                  <a:lnTo>
                    <a:pt x="571" y="1095"/>
                  </a:lnTo>
                  <a:lnTo>
                    <a:pt x="591" y="1116"/>
                  </a:lnTo>
                  <a:lnTo>
                    <a:pt x="612" y="1137"/>
                  </a:lnTo>
                  <a:lnTo>
                    <a:pt x="633" y="1158"/>
                  </a:lnTo>
                  <a:lnTo>
                    <a:pt x="654" y="1177"/>
                  </a:lnTo>
                  <a:lnTo>
                    <a:pt x="676" y="1196"/>
                  </a:lnTo>
                  <a:lnTo>
                    <a:pt x="699" y="1216"/>
                  </a:lnTo>
                  <a:lnTo>
                    <a:pt x="730" y="1239"/>
                  </a:lnTo>
                  <a:lnTo>
                    <a:pt x="760" y="1260"/>
                  </a:lnTo>
                  <a:lnTo>
                    <a:pt x="793" y="1282"/>
                  </a:lnTo>
                  <a:lnTo>
                    <a:pt x="826" y="1301"/>
                  </a:lnTo>
                  <a:lnTo>
                    <a:pt x="843" y="1309"/>
                  </a:lnTo>
                  <a:lnTo>
                    <a:pt x="861" y="1318"/>
                  </a:lnTo>
                  <a:lnTo>
                    <a:pt x="878" y="1326"/>
                  </a:lnTo>
                  <a:lnTo>
                    <a:pt x="896" y="1333"/>
                  </a:lnTo>
                  <a:lnTo>
                    <a:pt x="914" y="1339"/>
                  </a:lnTo>
                  <a:lnTo>
                    <a:pt x="933" y="1345"/>
                  </a:lnTo>
                  <a:lnTo>
                    <a:pt x="951" y="1350"/>
                  </a:lnTo>
                  <a:lnTo>
                    <a:pt x="970" y="1354"/>
                  </a:lnTo>
                  <a:lnTo>
                    <a:pt x="968" y="1365"/>
                  </a:lnTo>
                  <a:lnTo>
                    <a:pt x="966" y="1376"/>
                  </a:lnTo>
                  <a:lnTo>
                    <a:pt x="962" y="1386"/>
                  </a:lnTo>
                  <a:lnTo>
                    <a:pt x="960" y="1396"/>
                  </a:lnTo>
                  <a:lnTo>
                    <a:pt x="959" y="1399"/>
                  </a:lnTo>
                  <a:lnTo>
                    <a:pt x="959" y="1402"/>
                  </a:lnTo>
                  <a:lnTo>
                    <a:pt x="955" y="1421"/>
                  </a:lnTo>
                  <a:lnTo>
                    <a:pt x="951" y="1439"/>
                  </a:lnTo>
                  <a:lnTo>
                    <a:pt x="947" y="1458"/>
                  </a:lnTo>
                  <a:lnTo>
                    <a:pt x="943" y="1476"/>
                  </a:lnTo>
                  <a:lnTo>
                    <a:pt x="902" y="1480"/>
                  </a:lnTo>
                  <a:lnTo>
                    <a:pt x="863" y="1484"/>
                  </a:lnTo>
                  <a:lnTo>
                    <a:pt x="823" y="1488"/>
                  </a:lnTo>
                  <a:lnTo>
                    <a:pt x="782" y="1494"/>
                  </a:lnTo>
                  <a:lnTo>
                    <a:pt x="740" y="1500"/>
                  </a:lnTo>
                  <a:lnTo>
                    <a:pt x="697" y="1507"/>
                  </a:lnTo>
                  <a:lnTo>
                    <a:pt x="655" y="1515"/>
                  </a:lnTo>
                  <a:lnTo>
                    <a:pt x="613" y="1522"/>
                  </a:lnTo>
                  <a:lnTo>
                    <a:pt x="570" y="1531"/>
                  </a:lnTo>
                  <a:lnTo>
                    <a:pt x="528" y="1540"/>
                  </a:lnTo>
                  <a:lnTo>
                    <a:pt x="485" y="1549"/>
                  </a:lnTo>
                  <a:lnTo>
                    <a:pt x="443" y="1560"/>
                  </a:lnTo>
                  <a:lnTo>
                    <a:pt x="400" y="1572"/>
                  </a:lnTo>
                  <a:lnTo>
                    <a:pt x="357" y="1583"/>
                  </a:lnTo>
                  <a:lnTo>
                    <a:pt x="315" y="1596"/>
                  </a:lnTo>
                  <a:lnTo>
                    <a:pt x="272" y="1609"/>
                  </a:lnTo>
                  <a:lnTo>
                    <a:pt x="230" y="1624"/>
                  </a:lnTo>
                  <a:lnTo>
                    <a:pt x="187" y="1638"/>
                  </a:lnTo>
                  <a:lnTo>
                    <a:pt x="144" y="1653"/>
                  </a:lnTo>
                  <a:lnTo>
                    <a:pt x="101" y="1669"/>
                  </a:lnTo>
                  <a:lnTo>
                    <a:pt x="101" y="1669"/>
                  </a:lnTo>
                  <a:lnTo>
                    <a:pt x="101" y="1669"/>
                  </a:lnTo>
                  <a:lnTo>
                    <a:pt x="101" y="1669"/>
                  </a:lnTo>
                  <a:lnTo>
                    <a:pt x="101" y="1669"/>
                  </a:lnTo>
                  <a:lnTo>
                    <a:pt x="99" y="1671"/>
                  </a:lnTo>
                  <a:lnTo>
                    <a:pt x="96" y="1671"/>
                  </a:lnTo>
                  <a:lnTo>
                    <a:pt x="96" y="1671"/>
                  </a:lnTo>
                  <a:close/>
                  <a:moveTo>
                    <a:pt x="1637" y="1505"/>
                  </a:moveTo>
                  <a:lnTo>
                    <a:pt x="1632" y="1505"/>
                  </a:lnTo>
                  <a:lnTo>
                    <a:pt x="1625" y="1505"/>
                  </a:lnTo>
                  <a:lnTo>
                    <a:pt x="1589" y="1499"/>
                  </a:lnTo>
                  <a:lnTo>
                    <a:pt x="1553" y="1494"/>
                  </a:lnTo>
                  <a:lnTo>
                    <a:pt x="1517" y="1489"/>
                  </a:lnTo>
                  <a:lnTo>
                    <a:pt x="1481" y="1485"/>
                  </a:lnTo>
                  <a:lnTo>
                    <a:pt x="1472" y="1484"/>
                  </a:lnTo>
                  <a:lnTo>
                    <a:pt x="1455" y="1482"/>
                  </a:lnTo>
                  <a:lnTo>
                    <a:pt x="1432" y="1481"/>
                  </a:lnTo>
                  <a:lnTo>
                    <a:pt x="1410" y="1479"/>
                  </a:lnTo>
                  <a:lnTo>
                    <a:pt x="1388" y="1476"/>
                  </a:lnTo>
                  <a:lnTo>
                    <a:pt x="1365" y="1475"/>
                  </a:lnTo>
                  <a:lnTo>
                    <a:pt x="1357" y="1473"/>
                  </a:lnTo>
                  <a:lnTo>
                    <a:pt x="1348" y="1471"/>
                  </a:lnTo>
                  <a:lnTo>
                    <a:pt x="1339" y="1470"/>
                  </a:lnTo>
                  <a:lnTo>
                    <a:pt x="1330" y="1468"/>
                  </a:lnTo>
                  <a:lnTo>
                    <a:pt x="1328" y="1460"/>
                  </a:lnTo>
                  <a:lnTo>
                    <a:pt x="1327" y="1452"/>
                  </a:lnTo>
                  <a:lnTo>
                    <a:pt x="1317" y="1416"/>
                  </a:lnTo>
                  <a:lnTo>
                    <a:pt x="1307" y="1380"/>
                  </a:lnTo>
                  <a:lnTo>
                    <a:pt x="1296" y="1344"/>
                  </a:lnTo>
                  <a:lnTo>
                    <a:pt x="1287" y="1308"/>
                  </a:lnTo>
                  <a:lnTo>
                    <a:pt x="1304" y="1300"/>
                  </a:lnTo>
                  <a:lnTo>
                    <a:pt x="1322" y="1290"/>
                  </a:lnTo>
                  <a:lnTo>
                    <a:pt x="1338" y="1280"/>
                  </a:lnTo>
                  <a:lnTo>
                    <a:pt x="1354" y="1270"/>
                  </a:lnTo>
                  <a:lnTo>
                    <a:pt x="1371" y="1258"/>
                  </a:lnTo>
                  <a:lnTo>
                    <a:pt x="1386" y="1247"/>
                  </a:lnTo>
                  <a:lnTo>
                    <a:pt x="1401" y="1235"/>
                  </a:lnTo>
                  <a:lnTo>
                    <a:pt x="1417" y="1223"/>
                  </a:lnTo>
                  <a:lnTo>
                    <a:pt x="1431" y="1210"/>
                  </a:lnTo>
                  <a:lnTo>
                    <a:pt x="1445" y="1197"/>
                  </a:lnTo>
                  <a:lnTo>
                    <a:pt x="1458" y="1184"/>
                  </a:lnTo>
                  <a:lnTo>
                    <a:pt x="1471" y="1170"/>
                  </a:lnTo>
                  <a:lnTo>
                    <a:pt x="1484" y="1156"/>
                  </a:lnTo>
                  <a:lnTo>
                    <a:pt x="1496" y="1140"/>
                  </a:lnTo>
                  <a:lnTo>
                    <a:pt x="1508" y="1126"/>
                  </a:lnTo>
                  <a:lnTo>
                    <a:pt x="1519" y="1111"/>
                  </a:lnTo>
                  <a:lnTo>
                    <a:pt x="1540" y="1079"/>
                  </a:lnTo>
                  <a:lnTo>
                    <a:pt x="1560" y="1047"/>
                  </a:lnTo>
                  <a:lnTo>
                    <a:pt x="1577" y="1014"/>
                  </a:lnTo>
                  <a:lnTo>
                    <a:pt x="1592" y="980"/>
                  </a:lnTo>
                  <a:lnTo>
                    <a:pt x="1607" y="945"/>
                  </a:lnTo>
                  <a:lnTo>
                    <a:pt x="1620" y="910"/>
                  </a:lnTo>
                  <a:lnTo>
                    <a:pt x="1632" y="875"/>
                  </a:lnTo>
                  <a:lnTo>
                    <a:pt x="1642" y="839"/>
                  </a:lnTo>
                  <a:lnTo>
                    <a:pt x="1650" y="802"/>
                  </a:lnTo>
                  <a:lnTo>
                    <a:pt x="1659" y="766"/>
                  </a:lnTo>
                  <a:lnTo>
                    <a:pt x="1666" y="729"/>
                  </a:lnTo>
                  <a:lnTo>
                    <a:pt x="1671" y="692"/>
                  </a:lnTo>
                  <a:lnTo>
                    <a:pt x="1676" y="655"/>
                  </a:lnTo>
                  <a:lnTo>
                    <a:pt x="1681" y="618"/>
                  </a:lnTo>
                  <a:lnTo>
                    <a:pt x="1684" y="580"/>
                  </a:lnTo>
                  <a:lnTo>
                    <a:pt x="1687" y="543"/>
                  </a:lnTo>
                  <a:lnTo>
                    <a:pt x="1690" y="521"/>
                  </a:lnTo>
                  <a:lnTo>
                    <a:pt x="1691" y="498"/>
                  </a:lnTo>
                  <a:lnTo>
                    <a:pt x="1692" y="475"/>
                  </a:lnTo>
                  <a:lnTo>
                    <a:pt x="1693" y="452"/>
                  </a:lnTo>
                  <a:lnTo>
                    <a:pt x="1698" y="451"/>
                  </a:lnTo>
                  <a:lnTo>
                    <a:pt x="1704" y="451"/>
                  </a:lnTo>
                  <a:lnTo>
                    <a:pt x="1703" y="436"/>
                  </a:lnTo>
                  <a:lnTo>
                    <a:pt x="1702" y="420"/>
                  </a:lnTo>
                  <a:lnTo>
                    <a:pt x="1731" y="418"/>
                  </a:lnTo>
                  <a:lnTo>
                    <a:pt x="1762" y="417"/>
                  </a:lnTo>
                  <a:lnTo>
                    <a:pt x="1791" y="415"/>
                  </a:lnTo>
                  <a:lnTo>
                    <a:pt x="1821" y="413"/>
                  </a:lnTo>
                  <a:lnTo>
                    <a:pt x="1830" y="413"/>
                  </a:lnTo>
                  <a:lnTo>
                    <a:pt x="1840" y="412"/>
                  </a:lnTo>
                  <a:lnTo>
                    <a:pt x="1850" y="408"/>
                  </a:lnTo>
                  <a:lnTo>
                    <a:pt x="1859" y="405"/>
                  </a:lnTo>
                  <a:lnTo>
                    <a:pt x="1864" y="401"/>
                  </a:lnTo>
                  <a:lnTo>
                    <a:pt x="1870" y="395"/>
                  </a:lnTo>
                  <a:lnTo>
                    <a:pt x="1874" y="390"/>
                  </a:lnTo>
                  <a:lnTo>
                    <a:pt x="1877" y="383"/>
                  </a:lnTo>
                  <a:lnTo>
                    <a:pt x="1883" y="369"/>
                  </a:lnTo>
                  <a:lnTo>
                    <a:pt x="1887" y="355"/>
                  </a:lnTo>
                  <a:lnTo>
                    <a:pt x="1892" y="334"/>
                  </a:lnTo>
                  <a:lnTo>
                    <a:pt x="1895" y="312"/>
                  </a:lnTo>
                  <a:lnTo>
                    <a:pt x="1897" y="292"/>
                  </a:lnTo>
                  <a:lnTo>
                    <a:pt x="1899" y="270"/>
                  </a:lnTo>
                  <a:lnTo>
                    <a:pt x="1900" y="249"/>
                  </a:lnTo>
                  <a:lnTo>
                    <a:pt x="1900" y="227"/>
                  </a:lnTo>
                  <a:lnTo>
                    <a:pt x="1899" y="206"/>
                  </a:lnTo>
                  <a:lnTo>
                    <a:pt x="1898" y="185"/>
                  </a:lnTo>
                  <a:lnTo>
                    <a:pt x="1895" y="141"/>
                  </a:lnTo>
                  <a:lnTo>
                    <a:pt x="1888" y="99"/>
                  </a:lnTo>
                  <a:lnTo>
                    <a:pt x="1881" y="56"/>
                  </a:lnTo>
                  <a:lnTo>
                    <a:pt x="1872" y="14"/>
                  </a:lnTo>
                  <a:lnTo>
                    <a:pt x="1875" y="7"/>
                  </a:lnTo>
                  <a:lnTo>
                    <a:pt x="1877" y="0"/>
                  </a:lnTo>
                  <a:lnTo>
                    <a:pt x="1893" y="63"/>
                  </a:lnTo>
                  <a:lnTo>
                    <a:pt x="1909" y="127"/>
                  </a:lnTo>
                  <a:lnTo>
                    <a:pt x="1923" y="192"/>
                  </a:lnTo>
                  <a:lnTo>
                    <a:pt x="1937" y="258"/>
                  </a:lnTo>
                  <a:lnTo>
                    <a:pt x="1951" y="323"/>
                  </a:lnTo>
                  <a:lnTo>
                    <a:pt x="1963" y="387"/>
                  </a:lnTo>
                  <a:lnTo>
                    <a:pt x="1972" y="449"/>
                  </a:lnTo>
                  <a:lnTo>
                    <a:pt x="1980" y="507"/>
                  </a:lnTo>
                  <a:lnTo>
                    <a:pt x="1980" y="513"/>
                  </a:lnTo>
                  <a:lnTo>
                    <a:pt x="1978" y="520"/>
                  </a:lnTo>
                  <a:lnTo>
                    <a:pt x="1976" y="523"/>
                  </a:lnTo>
                  <a:lnTo>
                    <a:pt x="1972" y="525"/>
                  </a:lnTo>
                  <a:lnTo>
                    <a:pt x="1969" y="528"/>
                  </a:lnTo>
                  <a:lnTo>
                    <a:pt x="1965" y="530"/>
                  </a:lnTo>
                  <a:lnTo>
                    <a:pt x="1942" y="540"/>
                  </a:lnTo>
                  <a:lnTo>
                    <a:pt x="1923" y="549"/>
                  </a:lnTo>
                  <a:lnTo>
                    <a:pt x="1908" y="556"/>
                  </a:lnTo>
                  <a:lnTo>
                    <a:pt x="1893" y="561"/>
                  </a:lnTo>
                  <a:lnTo>
                    <a:pt x="1878" y="564"/>
                  </a:lnTo>
                  <a:lnTo>
                    <a:pt x="1862" y="568"/>
                  </a:lnTo>
                  <a:lnTo>
                    <a:pt x="1841" y="570"/>
                  </a:lnTo>
                  <a:lnTo>
                    <a:pt x="1816" y="573"/>
                  </a:lnTo>
                  <a:lnTo>
                    <a:pt x="1815" y="632"/>
                  </a:lnTo>
                  <a:lnTo>
                    <a:pt x="1812" y="691"/>
                  </a:lnTo>
                  <a:lnTo>
                    <a:pt x="1806" y="750"/>
                  </a:lnTo>
                  <a:lnTo>
                    <a:pt x="1801" y="808"/>
                  </a:lnTo>
                  <a:lnTo>
                    <a:pt x="1793" y="867"/>
                  </a:lnTo>
                  <a:lnTo>
                    <a:pt x="1786" y="924"/>
                  </a:lnTo>
                  <a:lnTo>
                    <a:pt x="1776" y="983"/>
                  </a:lnTo>
                  <a:lnTo>
                    <a:pt x="1765" y="1041"/>
                  </a:lnTo>
                  <a:lnTo>
                    <a:pt x="1754" y="1100"/>
                  </a:lnTo>
                  <a:lnTo>
                    <a:pt x="1742" y="1158"/>
                  </a:lnTo>
                  <a:lnTo>
                    <a:pt x="1729" y="1216"/>
                  </a:lnTo>
                  <a:lnTo>
                    <a:pt x="1716" y="1273"/>
                  </a:lnTo>
                  <a:lnTo>
                    <a:pt x="1703" y="1331"/>
                  </a:lnTo>
                  <a:lnTo>
                    <a:pt x="1688" y="1389"/>
                  </a:lnTo>
                  <a:lnTo>
                    <a:pt x="1674" y="1447"/>
                  </a:lnTo>
                  <a:lnTo>
                    <a:pt x="1660" y="1504"/>
                  </a:lnTo>
                  <a:lnTo>
                    <a:pt x="1649" y="1505"/>
                  </a:lnTo>
                  <a:lnTo>
                    <a:pt x="1637" y="1505"/>
                  </a:lnTo>
                  <a:close/>
                </a:path>
              </a:pathLst>
            </a:custGeom>
            <a:solidFill>
              <a:srgbClr val="32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7" name="Freeform 37"/>
            <p:cNvSpPr>
              <a:spLocks/>
            </p:cNvSpPr>
            <p:nvPr/>
          </p:nvSpPr>
          <p:spPr bwMode="auto">
            <a:xfrm>
              <a:off x="9933983" y="3844332"/>
              <a:ext cx="55025" cy="82537"/>
            </a:xfrm>
            <a:custGeom>
              <a:avLst/>
              <a:gdLst>
                <a:gd name="T0" fmla="*/ 152 w 156"/>
                <a:gd name="T1" fmla="*/ 210 h 232"/>
                <a:gd name="T2" fmla="*/ 154 w 156"/>
                <a:gd name="T3" fmla="*/ 205 h 232"/>
                <a:gd name="T4" fmla="*/ 156 w 156"/>
                <a:gd name="T5" fmla="*/ 200 h 232"/>
                <a:gd name="T6" fmla="*/ 154 w 156"/>
                <a:gd name="T7" fmla="*/ 195 h 232"/>
                <a:gd name="T8" fmla="*/ 154 w 156"/>
                <a:gd name="T9" fmla="*/ 189 h 232"/>
                <a:gd name="T10" fmla="*/ 152 w 156"/>
                <a:gd name="T11" fmla="*/ 165 h 232"/>
                <a:gd name="T12" fmla="*/ 151 w 156"/>
                <a:gd name="T13" fmla="*/ 142 h 232"/>
                <a:gd name="T14" fmla="*/ 149 w 156"/>
                <a:gd name="T15" fmla="*/ 118 h 232"/>
                <a:gd name="T16" fmla="*/ 147 w 156"/>
                <a:gd name="T17" fmla="*/ 94 h 232"/>
                <a:gd name="T18" fmla="*/ 145 w 156"/>
                <a:gd name="T19" fmla="*/ 71 h 232"/>
                <a:gd name="T20" fmla="*/ 142 w 156"/>
                <a:gd name="T21" fmla="*/ 47 h 232"/>
                <a:gd name="T22" fmla="*/ 141 w 156"/>
                <a:gd name="T23" fmla="*/ 23 h 232"/>
                <a:gd name="T24" fmla="*/ 139 w 156"/>
                <a:gd name="T25" fmla="*/ 0 h 232"/>
                <a:gd name="T26" fmla="*/ 104 w 156"/>
                <a:gd name="T27" fmla="*/ 3 h 232"/>
                <a:gd name="T28" fmla="*/ 69 w 156"/>
                <a:gd name="T29" fmla="*/ 5 h 232"/>
                <a:gd name="T30" fmla="*/ 34 w 156"/>
                <a:gd name="T31" fmla="*/ 6 h 232"/>
                <a:gd name="T32" fmla="*/ 0 w 156"/>
                <a:gd name="T33" fmla="*/ 9 h 232"/>
                <a:gd name="T34" fmla="*/ 5 w 156"/>
                <a:gd name="T35" fmla="*/ 36 h 232"/>
                <a:gd name="T36" fmla="*/ 9 w 156"/>
                <a:gd name="T37" fmla="*/ 64 h 232"/>
                <a:gd name="T38" fmla="*/ 14 w 156"/>
                <a:gd name="T39" fmla="*/ 92 h 232"/>
                <a:gd name="T40" fmla="*/ 17 w 156"/>
                <a:gd name="T41" fmla="*/ 119 h 232"/>
                <a:gd name="T42" fmla="*/ 19 w 156"/>
                <a:gd name="T43" fmla="*/ 148 h 232"/>
                <a:gd name="T44" fmla="*/ 21 w 156"/>
                <a:gd name="T45" fmla="*/ 176 h 232"/>
                <a:gd name="T46" fmla="*/ 22 w 156"/>
                <a:gd name="T47" fmla="*/ 204 h 232"/>
                <a:gd name="T48" fmla="*/ 23 w 156"/>
                <a:gd name="T49" fmla="*/ 232 h 232"/>
                <a:gd name="T50" fmla="*/ 53 w 156"/>
                <a:gd name="T51" fmla="*/ 231 h 232"/>
                <a:gd name="T52" fmla="*/ 82 w 156"/>
                <a:gd name="T53" fmla="*/ 227 h 232"/>
                <a:gd name="T54" fmla="*/ 112 w 156"/>
                <a:gd name="T55" fmla="*/ 223 h 232"/>
                <a:gd name="T56" fmla="*/ 141 w 156"/>
                <a:gd name="T57" fmla="*/ 216 h 232"/>
                <a:gd name="T58" fmla="*/ 145 w 156"/>
                <a:gd name="T59" fmla="*/ 216 h 232"/>
                <a:gd name="T60" fmla="*/ 148 w 156"/>
                <a:gd name="T61" fmla="*/ 214 h 232"/>
                <a:gd name="T62" fmla="*/ 150 w 156"/>
                <a:gd name="T63" fmla="*/ 213 h 232"/>
                <a:gd name="T64" fmla="*/ 152 w 156"/>
                <a:gd name="T65" fmla="*/ 2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232">
                  <a:moveTo>
                    <a:pt x="152" y="210"/>
                  </a:moveTo>
                  <a:lnTo>
                    <a:pt x="154" y="205"/>
                  </a:lnTo>
                  <a:lnTo>
                    <a:pt x="156" y="200"/>
                  </a:lnTo>
                  <a:lnTo>
                    <a:pt x="154" y="195"/>
                  </a:lnTo>
                  <a:lnTo>
                    <a:pt x="154" y="189"/>
                  </a:lnTo>
                  <a:lnTo>
                    <a:pt x="152" y="165"/>
                  </a:lnTo>
                  <a:lnTo>
                    <a:pt x="151" y="142"/>
                  </a:lnTo>
                  <a:lnTo>
                    <a:pt x="149" y="118"/>
                  </a:lnTo>
                  <a:lnTo>
                    <a:pt x="147" y="94"/>
                  </a:lnTo>
                  <a:lnTo>
                    <a:pt x="145" y="71"/>
                  </a:lnTo>
                  <a:lnTo>
                    <a:pt x="142" y="47"/>
                  </a:lnTo>
                  <a:lnTo>
                    <a:pt x="141" y="23"/>
                  </a:lnTo>
                  <a:lnTo>
                    <a:pt x="139" y="0"/>
                  </a:lnTo>
                  <a:lnTo>
                    <a:pt x="104" y="3"/>
                  </a:lnTo>
                  <a:lnTo>
                    <a:pt x="69" y="5"/>
                  </a:lnTo>
                  <a:lnTo>
                    <a:pt x="34" y="6"/>
                  </a:lnTo>
                  <a:lnTo>
                    <a:pt x="0" y="9"/>
                  </a:lnTo>
                  <a:lnTo>
                    <a:pt x="5" y="36"/>
                  </a:lnTo>
                  <a:lnTo>
                    <a:pt x="9" y="64"/>
                  </a:lnTo>
                  <a:lnTo>
                    <a:pt x="14" y="92"/>
                  </a:lnTo>
                  <a:lnTo>
                    <a:pt x="17" y="119"/>
                  </a:lnTo>
                  <a:lnTo>
                    <a:pt x="19" y="148"/>
                  </a:lnTo>
                  <a:lnTo>
                    <a:pt x="21" y="176"/>
                  </a:lnTo>
                  <a:lnTo>
                    <a:pt x="22" y="204"/>
                  </a:lnTo>
                  <a:lnTo>
                    <a:pt x="23" y="232"/>
                  </a:lnTo>
                  <a:lnTo>
                    <a:pt x="53" y="231"/>
                  </a:lnTo>
                  <a:lnTo>
                    <a:pt x="82" y="227"/>
                  </a:lnTo>
                  <a:lnTo>
                    <a:pt x="112" y="223"/>
                  </a:lnTo>
                  <a:lnTo>
                    <a:pt x="141" y="216"/>
                  </a:lnTo>
                  <a:lnTo>
                    <a:pt x="145" y="216"/>
                  </a:lnTo>
                  <a:lnTo>
                    <a:pt x="148" y="214"/>
                  </a:lnTo>
                  <a:lnTo>
                    <a:pt x="150" y="213"/>
                  </a:lnTo>
                  <a:lnTo>
                    <a:pt x="152" y="210"/>
                  </a:lnTo>
                  <a:close/>
                </a:path>
              </a:pathLst>
            </a:custGeom>
            <a:solidFill>
              <a:srgbClr val="A6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8" name="Freeform 39"/>
            <p:cNvSpPr>
              <a:spLocks/>
            </p:cNvSpPr>
            <p:nvPr/>
          </p:nvSpPr>
          <p:spPr bwMode="auto">
            <a:xfrm>
              <a:off x="10023927" y="3906764"/>
              <a:ext cx="20106" cy="32804"/>
            </a:xfrm>
            <a:custGeom>
              <a:avLst/>
              <a:gdLst>
                <a:gd name="T0" fmla="*/ 58 w 58"/>
                <a:gd name="T1" fmla="*/ 8 h 92"/>
                <a:gd name="T2" fmla="*/ 58 w 58"/>
                <a:gd name="T3" fmla="*/ 6 h 92"/>
                <a:gd name="T4" fmla="*/ 55 w 58"/>
                <a:gd name="T5" fmla="*/ 1 h 92"/>
                <a:gd name="T6" fmla="*/ 49 w 58"/>
                <a:gd name="T7" fmla="*/ 0 h 92"/>
                <a:gd name="T8" fmla="*/ 47 w 58"/>
                <a:gd name="T9" fmla="*/ 1 h 92"/>
                <a:gd name="T10" fmla="*/ 45 w 58"/>
                <a:gd name="T11" fmla="*/ 2 h 92"/>
                <a:gd name="T12" fmla="*/ 35 w 58"/>
                <a:gd name="T13" fmla="*/ 10 h 92"/>
                <a:gd name="T14" fmla="*/ 27 w 58"/>
                <a:gd name="T15" fmla="*/ 19 h 92"/>
                <a:gd name="T16" fmla="*/ 20 w 58"/>
                <a:gd name="T17" fmla="*/ 28 h 92"/>
                <a:gd name="T18" fmla="*/ 13 w 58"/>
                <a:gd name="T19" fmla="*/ 38 h 92"/>
                <a:gd name="T20" fmla="*/ 8 w 58"/>
                <a:gd name="T21" fmla="*/ 50 h 92"/>
                <a:gd name="T22" fmla="*/ 4 w 58"/>
                <a:gd name="T23" fmla="*/ 61 h 92"/>
                <a:gd name="T24" fmla="*/ 1 w 58"/>
                <a:gd name="T25" fmla="*/ 73 h 92"/>
                <a:gd name="T26" fmla="*/ 0 w 58"/>
                <a:gd name="T27" fmla="*/ 85 h 92"/>
                <a:gd name="T28" fmla="*/ 0 w 58"/>
                <a:gd name="T29" fmla="*/ 87 h 92"/>
                <a:gd name="T30" fmla="*/ 2 w 58"/>
                <a:gd name="T31" fmla="*/ 90 h 92"/>
                <a:gd name="T32" fmla="*/ 3 w 58"/>
                <a:gd name="T33" fmla="*/ 92 h 92"/>
                <a:gd name="T34" fmla="*/ 7 w 58"/>
                <a:gd name="T35" fmla="*/ 92 h 92"/>
                <a:gd name="T36" fmla="*/ 9 w 58"/>
                <a:gd name="T37" fmla="*/ 92 h 92"/>
                <a:gd name="T38" fmla="*/ 11 w 58"/>
                <a:gd name="T39" fmla="*/ 91 h 92"/>
                <a:gd name="T40" fmla="*/ 12 w 58"/>
                <a:gd name="T41" fmla="*/ 88 h 92"/>
                <a:gd name="T42" fmla="*/ 13 w 58"/>
                <a:gd name="T43" fmla="*/ 86 h 92"/>
                <a:gd name="T44" fmla="*/ 14 w 58"/>
                <a:gd name="T45" fmla="*/ 75 h 92"/>
                <a:gd name="T46" fmla="*/ 16 w 58"/>
                <a:gd name="T47" fmla="*/ 64 h 92"/>
                <a:gd name="T48" fmla="*/ 20 w 58"/>
                <a:gd name="T49" fmla="*/ 55 h 92"/>
                <a:gd name="T50" fmla="*/ 25 w 58"/>
                <a:gd name="T51" fmla="*/ 45 h 92"/>
                <a:gd name="T52" fmla="*/ 31 w 58"/>
                <a:gd name="T53" fmla="*/ 36 h 92"/>
                <a:gd name="T54" fmla="*/ 37 w 58"/>
                <a:gd name="T55" fmla="*/ 27 h 92"/>
                <a:gd name="T56" fmla="*/ 44 w 58"/>
                <a:gd name="T57" fmla="*/ 20 h 92"/>
                <a:gd name="T58" fmla="*/ 52 w 58"/>
                <a:gd name="T59" fmla="*/ 12 h 92"/>
                <a:gd name="T60" fmla="*/ 48 w 58"/>
                <a:gd name="T61" fmla="*/ 8 h 92"/>
                <a:gd name="T62" fmla="*/ 50 w 58"/>
                <a:gd name="T63" fmla="*/ 13 h 92"/>
                <a:gd name="T64" fmla="*/ 53 w 58"/>
                <a:gd name="T65" fmla="*/ 12 h 92"/>
                <a:gd name="T66" fmla="*/ 51 w 58"/>
                <a:gd name="T67" fmla="*/ 7 h 92"/>
                <a:gd name="T68" fmla="*/ 45 w 58"/>
                <a:gd name="T69" fmla="*/ 7 h 92"/>
                <a:gd name="T70" fmla="*/ 45 w 58"/>
                <a:gd name="T71" fmla="*/ 9 h 92"/>
                <a:gd name="T72" fmla="*/ 46 w 58"/>
                <a:gd name="T73" fmla="*/ 11 h 92"/>
                <a:gd name="T74" fmla="*/ 47 w 58"/>
                <a:gd name="T75" fmla="*/ 13 h 92"/>
                <a:gd name="T76" fmla="*/ 49 w 58"/>
                <a:gd name="T77" fmla="*/ 14 h 92"/>
                <a:gd name="T78" fmla="*/ 51 w 58"/>
                <a:gd name="T79" fmla="*/ 15 h 92"/>
                <a:gd name="T80" fmla="*/ 55 w 58"/>
                <a:gd name="T81" fmla="*/ 14 h 92"/>
                <a:gd name="T82" fmla="*/ 56 w 58"/>
                <a:gd name="T83" fmla="*/ 13 h 92"/>
                <a:gd name="T84" fmla="*/ 58 w 58"/>
                <a:gd name="T85" fmla="*/ 11 h 92"/>
                <a:gd name="T86" fmla="*/ 58 w 58"/>
                <a:gd name="T8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92">
                  <a:moveTo>
                    <a:pt x="58" y="8"/>
                  </a:moveTo>
                  <a:lnTo>
                    <a:pt x="58" y="6"/>
                  </a:lnTo>
                  <a:lnTo>
                    <a:pt x="55" y="1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5" y="2"/>
                  </a:lnTo>
                  <a:lnTo>
                    <a:pt x="35" y="10"/>
                  </a:lnTo>
                  <a:lnTo>
                    <a:pt x="27" y="19"/>
                  </a:lnTo>
                  <a:lnTo>
                    <a:pt x="20" y="28"/>
                  </a:lnTo>
                  <a:lnTo>
                    <a:pt x="13" y="38"/>
                  </a:lnTo>
                  <a:lnTo>
                    <a:pt x="8" y="50"/>
                  </a:lnTo>
                  <a:lnTo>
                    <a:pt x="4" y="61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2" y="90"/>
                  </a:lnTo>
                  <a:lnTo>
                    <a:pt x="3" y="92"/>
                  </a:lnTo>
                  <a:lnTo>
                    <a:pt x="7" y="92"/>
                  </a:lnTo>
                  <a:lnTo>
                    <a:pt x="9" y="92"/>
                  </a:lnTo>
                  <a:lnTo>
                    <a:pt x="11" y="91"/>
                  </a:lnTo>
                  <a:lnTo>
                    <a:pt x="12" y="88"/>
                  </a:lnTo>
                  <a:lnTo>
                    <a:pt x="13" y="86"/>
                  </a:lnTo>
                  <a:lnTo>
                    <a:pt x="14" y="75"/>
                  </a:lnTo>
                  <a:lnTo>
                    <a:pt x="16" y="64"/>
                  </a:lnTo>
                  <a:lnTo>
                    <a:pt x="20" y="55"/>
                  </a:lnTo>
                  <a:lnTo>
                    <a:pt x="25" y="45"/>
                  </a:lnTo>
                  <a:lnTo>
                    <a:pt x="31" y="36"/>
                  </a:lnTo>
                  <a:lnTo>
                    <a:pt x="37" y="27"/>
                  </a:lnTo>
                  <a:lnTo>
                    <a:pt x="44" y="20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50" y="13"/>
                  </a:lnTo>
                  <a:lnTo>
                    <a:pt x="53" y="12"/>
                  </a:lnTo>
                  <a:lnTo>
                    <a:pt x="51" y="7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6" y="11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5"/>
                  </a:lnTo>
                  <a:lnTo>
                    <a:pt x="55" y="14"/>
                  </a:lnTo>
                  <a:lnTo>
                    <a:pt x="56" y="13"/>
                  </a:lnTo>
                  <a:lnTo>
                    <a:pt x="58" y="11"/>
                  </a:lnTo>
                  <a:lnTo>
                    <a:pt x="58" y="8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9" name="Freeform 40"/>
            <p:cNvSpPr>
              <a:spLocks/>
            </p:cNvSpPr>
            <p:nvPr/>
          </p:nvSpPr>
          <p:spPr bwMode="auto">
            <a:xfrm>
              <a:off x="10039800" y="3909939"/>
              <a:ext cx="20106" cy="32804"/>
            </a:xfrm>
            <a:custGeom>
              <a:avLst/>
              <a:gdLst>
                <a:gd name="T0" fmla="*/ 57 w 57"/>
                <a:gd name="T1" fmla="*/ 7 h 91"/>
                <a:gd name="T2" fmla="*/ 57 w 57"/>
                <a:gd name="T3" fmla="*/ 5 h 91"/>
                <a:gd name="T4" fmla="*/ 53 w 57"/>
                <a:gd name="T5" fmla="*/ 1 h 91"/>
                <a:gd name="T6" fmla="*/ 48 w 57"/>
                <a:gd name="T7" fmla="*/ 0 h 91"/>
                <a:gd name="T8" fmla="*/ 46 w 57"/>
                <a:gd name="T9" fmla="*/ 1 h 91"/>
                <a:gd name="T10" fmla="*/ 44 w 57"/>
                <a:gd name="T11" fmla="*/ 2 h 91"/>
                <a:gd name="T12" fmla="*/ 35 w 57"/>
                <a:gd name="T13" fmla="*/ 10 h 91"/>
                <a:gd name="T14" fmla="*/ 26 w 57"/>
                <a:gd name="T15" fmla="*/ 18 h 91"/>
                <a:gd name="T16" fmla="*/ 18 w 57"/>
                <a:gd name="T17" fmla="*/ 28 h 91"/>
                <a:gd name="T18" fmla="*/ 13 w 57"/>
                <a:gd name="T19" fmla="*/ 39 h 91"/>
                <a:gd name="T20" fmla="*/ 7 w 57"/>
                <a:gd name="T21" fmla="*/ 50 h 91"/>
                <a:gd name="T22" fmla="*/ 3 w 57"/>
                <a:gd name="T23" fmla="*/ 61 h 91"/>
                <a:gd name="T24" fmla="*/ 1 w 57"/>
                <a:gd name="T25" fmla="*/ 73 h 91"/>
                <a:gd name="T26" fmla="*/ 0 w 57"/>
                <a:gd name="T27" fmla="*/ 85 h 91"/>
                <a:gd name="T28" fmla="*/ 0 w 57"/>
                <a:gd name="T29" fmla="*/ 87 h 91"/>
                <a:gd name="T30" fmla="*/ 1 w 57"/>
                <a:gd name="T31" fmla="*/ 89 h 91"/>
                <a:gd name="T32" fmla="*/ 3 w 57"/>
                <a:gd name="T33" fmla="*/ 91 h 91"/>
                <a:gd name="T34" fmla="*/ 5 w 57"/>
                <a:gd name="T35" fmla="*/ 91 h 91"/>
                <a:gd name="T36" fmla="*/ 7 w 57"/>
                <a:gd name="T37" fmla="*/ 91 h 91"/>
                <a:gd name="T38" fmla="*/ 10 w 57"/>
                <a:gd name="T39" fmla="*/ 90 h 91"/>
                <a:gd name="T40" fmla="*/ 12 w 57"/>
                <a:gd name="T41" fmla="*/ 88 h 91"/>
                <a:gd name="T42" fmla="*/ 12 w 57"/>
                <a:gd name="T43" fmla="*/ 86 h 91"/>
                <a:gd name="T44" fmla="*/ 13 w 57"/>
                <a:gd name="T45" fmla="*/ 75 h 91"/>
                <a:gd name="T46" fmla="*/ 16 w 57"/>
                <a:gd name="T47" fmla="*/ 64 h 91"/>
                <a:gd name="T48" fmla="*/ 19 w 57"/>
                <a:gd name="T49" fmla="*/ 54 h 91"/>
                <a:gd name="T50" fmla="*/ 24 w 57"/>
                <a:gd name="T51" fmla="*/ 45 h 91"/>
                <a:gd name="T52" fmla="*/ 29 w 57"/>
                <a:gd name="T53" fmla="*/ 36 h 91"/>
                <a:gd name="T54" fmla="*/ 36 w 57"/>
                <a:gd name="T55" fmla="*/ 27 h 91"/>
                <a:gd name="T56" fmla="*/ 44 w 57"/>
                <a:gd name="T57" fmla="*/ 19 h 91"/>
                <a:gd name="T58" fmla="*/ 51 w 57"/>
                <a:gd name="T59" fmla="*/ 12 h 91"/>
                <a:gd name="T60" fmla="*/ 48 w 57"/>
                <a:gd name="T61" fmla="*/ 7 h 91"/>
                <a:gd name="T62" fmla="*/ 50 w 57"/>
                <a:gd name="T63" fmla="*/ 13 h 91"/>
                <a:gd name="T64" fmla="*/ 52 w 57"/>
                <a:gd name="T65" fmla="*/ 12 h 91"/>
                <a:gd name="T66" fmla="*/ 50 w 57"/>
                <a:gd name="T67" fmla="*/ 6 h 91"/>
                <a:gd name="T68" fmla="*/ 44 w 57"/>
                <a:gd name="T69" fmla="*/ 6 h 91"/>
                <a:gd name="T70" fmla="*/ 44 w 57"/>
                <a:gd name="T71" fmla="*/ 9 h 91"/>
                <a:gd name="T72" fmla="*/ 45 w 57"/>
                <a:gd name="T73" fmla="*/ 11 h 91"/>
                <a:gd name="T74" fmla="*/ 46 w 57"/>
                <a:gd name="T75" fmla="*/ 13 h 91"/>
                <a:gd name="T76" fmla="*/ 48 w 57"/>
                <a:gd name="T77" fmla="*/ 14 h 91"/>
                <a:gd name="T78" fmla="*/ 51 w 57"/>
                <a:gd name="T79" fmla="*/ 15 h 91"/>
                <a:gd name="T80" fmla="*/ 53 w 57"/>
                <a:gd name="T81" fmla="*/ 14 h 91"/>
                <a:gd name="T82" fmla="*/ 56 w 57"/>
                <a:gd name="T83" fmla="*/ 13 h 91"/>
                <a:gd name="T84" fmla="*/ 57 w 57"/>
                <a:gd name="T85" fmla="*/ 11 h 91"/>
                <a:gd name="T86" fmla="*/ 57 w 57"/>
                <a:gd name="T87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91">
                  <a:moveTo>
                    <a:pt x="57" y="7"/>
                  </a:moveTo>
                  <a:lnTo>
                    <a:pt x="57" y="5"/>
                  </a:lnTo>
                  <a:lnTo>
                    <a:pt x="53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35" y="10"/>
                  </a:lnTo>
                  <a:lnTo>
                    <a:pt x="26" y="18"/>
                  </a:lnTo>
                  <a:lnTo>
                    <a:pt x="18" y="28"/>
                  </a:lnTo>
                  <a:lnTo>
                    <a:pt x="13" y="39"/>
                  </a:lnTo>
                  <a:lnTo>
                    <a:pt x="7" y="50"/>
                  </a:lnTo>
                  <a:lnTo>
                    <a:pt x="3" y="61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1"/>
                  </a:lnTo>
                  <a:lnTo>
                    <a:pt x="5" y="91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2" y="88"/>
                  </a:lnTo>
                  <a:lnTo>
                    <a:pt x="12" y="86"/>
                  </a:lnTo>
                  <a:lnTo>
                    <a:pt x="13" y="75"/>
                  </a:lnTo>
                  <a:lnTo>
                    <a:pt x="16" y="64"/>
                  </a:lnTo>
                  <a:lnTo>
                    <a:pt x="19" y="54"/>
                  </a:lnTo>
                  <a:lnTo>
                    <a:pt x="24" y="45"/>
                  </a:lnTo>
                  <a:lnTo>
                    <a:pt x="29" y="36"/>
                  </a:lnTo>
                  <a:lnTo>
                    <a:pt x="36" y="27"/>
                  </a:lnTo>
                  <a:lnTo>
                    <a:pt x="44" y="19"/>
                  </a:lnTo>
                  <a:lnTo>
                    <a:pt x="51" y="12"/>
                  </a:lnTo>
                  <a:lnTo>
                    <a:pt x="48" y="7"/>
                  </a:lnTo>
                  <a:lnTo>
                    <a:pt x="50" y="13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3"/>
                  </a:lnTo>
                  <a:lnTo>
                    <a:pt x="48" y="14"/>
                  </a:lnTo>
                  <a:lnTo>
                    <a:pt x="51" y="15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7" y="11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0" name="Freeform 41"/>
            <p:cNvSpPr>
              <a:spLocks/>
            </p:cNvSpPr>
            <p:nvPr/>
          </p:nvSpPr>
          <p:spPr bwMode="auto">
            <a:xfrm>
              <a:off x="10008055" y="3902532"/>
              <a:ext cx="20106" cy="32804"/>
            </a:xfrm>
            <a:custGeom>
              <a:avLst/>
              <a:gdLst>
                <a:gd name="T0" fmla="*/ 57 w 57"/>
                <a:gd name="T1" fmla="*/ 8 h 93"/>
                <a:gd name="T2" fmla="*/ 57 w 57"/>
                <a:gd name="T3" fmla="*/ 6 h 93"/>
                <a:gd name="T4" fmla="*/ 55 w 57"/>
                <a:gd name="T5" fmla="*/ 1 h 93"/>
                <a:gd name="T6" fmla="*/ 48 w 57"/>
                <a:gd name="T7" fmla="*/ 0 h 93"/>
                <a:gd name="T8" fmla="*/ 46 w 57"/>
                <a:gd name="T9" fmla="*/ 1 h 93"/>
                <a:gd name="T10" fmla="*/ 44 w 57"/>
                <a:gd name="T11" fmla="*/ 2 h 93"/>
                <a:gd name="T12" fmla="*/ 35 w 57"/>
                <a:gd name="T13" fmla="*/ 10 h 93"/>
                <a:gd name="T14" fmla="*/ 26 w 57"/>
                <a:gd name="T15" fmla="*/ 18 h 93"/>
                <a:gd name="T16" fmla="*/ 19 w 57"/>
                <a:gd name="T17" fmla="*/ 28 h 93"/>
                <a:gd name="T18" fmla="*/ 13 w 57"/>
                <a:gd name="T19" fmla="*/ 39 h 93"/>
                <a:gd name="T20" fmla="*/ 8 w 57"/>
                <a:gd name="T21" fmla="*/ 50 h 93"/>
                <a:gd name="T22" fmla="*/ 3 w 57"/>
                <a:gd name="T23" fmla="*/ 61 h 93"/>
                <a:gd name="T24" fmla="*/ 1 w 57"/>
                <a:gd name="T25" fmla="*/ 73 h 93"/>
                <a:gd name="T26" fmla="*/ 0 w 57"/>
                <a:gd name="T27" fmla="*/ 85 h 93"/>
                <a:gd name="T28" fmla="*/ 0 w 57"/>
                <a:gd name="T29" fmla="*/ 88 h 93"/>
                <a:gd name="T30" fmla="*/ 1 w 57"/>
                <a:gd name="T31" fmla="*/ 90 h 93"/>
                <a:gd name="T32" fmla="*/ 3 w 57"/>
                <a:gd name="T33" fmla="*/ 92 h 93"/>
                <a:gd name="T34" fmla="*/ 6 w 57"/>
                <a:gd name="T35" fmla="*/ 93 h 93"/>
                <a:gd name="T36" fmla="*/ 9 w 57"/>
                <a:gd name="T37" fmla="*/ 92 h 93"/>
                <a:gd name="T38" fmla="*/ 11 w 57"/>
                <a:gd name="T39" fmla="*/ 90 h 93"/>
                <a:gd name="T40" fmla="*/ 12 w 57"/>
                <a:gd name="T41" fmla="*/ 88 h 93"/>
                <a:gd name="T42" fmla="*/ 13 w 57"/>
                <a:gd name="T43" fmla="*/ 86 h 93"/>
                <a:gd name="T44" fmla="*/ 14 w 57"/>
                <a:gd name="T45" fmla="*/ 75 h 93"/>
                <a:gd name="T46" fmla="*/ 17 w 57"/>
                <a:gd name="T47" fmla="*/ 65 h 93"/>
                <a:gd name="T48" fmla="*/ 20 w 57"/>
                <a:gd name="T49" fmla="*/ 54 h 93"/>
                <a:gd name="T50" fmla="*/ 24 w 57"/>
                <a:gd name="T51" fmla="*/ 45 h 93"/>
                <a:gd name="T52" fmla="*/ 30 w 57"/>
                <a:gd name="T53" fmla="*/ 36 h 93"/>
                <a:gd name="T54" fmla="*/ 36 w 57"/>
                <a:gd name="T55" fmla="*/ 27 h 93"/>
                <a:gd name="T56" fmla="*/ 44 w 57"/>
                <a:gd name="T57" fmla="*/ 20 h 93"/>
                <a:gd name="T58" fmla="*/ 53 w 57"/>
                <a:gd name="T59" fmla="*/ 13 h 93"/>
                <a:gd name="T60" fmla="*/ 48 w 57"/>
                <a:gd name="T61" fmla="*/ 8 h 93"/>
                <a:gd name="T62" fmla="*/ 50 w 57"/>
                <a:gd name="T63" fmla="*/ 13 h 93"/>
                <a:gd name="T64" fmla="*/ 53 w 57"/>
                <a:gd name="T65" fmla="*/ 13 h 93"/>
                <a:gd name="T66" fmla="*/ 50 w 57"/>
                <a:gd name="T67" fmla="*/ 6 h 93"/>
                <a:gd name="T68" fmla="*/ 44 w 57"/>
                <a:gd name="T69" fmla="*/ 6 h 93"/>
                <a:gd name="T70" fmla="*/ 45 w 57"/>
                <a:gd name="T71" fmla="*/ 9 h 93"/>
                <a:gd name="T72" fmla="*/ 45 w 57"/>
                <a:gd name="T73" fmla="*/ 12 h 93"/>
                <a:gd name="T74" fmla="*/ 47 w 57"/>
                <a:gd name="T75" fmla="*/ 13 h 93"/>
                <a:gd name="T76" fmla="*/ 49 w 57"/>
                <a:gd name="T77" fmla="*/ 15 h 93"/>
                <a:gd name="T78" fmla="*/ 52 w 57"/>
                <a:gd name="T79" fmla="*/ 15 h 93"/>
                <a:gd name="T80" fmla="*/ 54 w 57"/>
                <a:gd name="T81" fmla="*/ 14 h 93"/>
                <a:gd name="T82" fmla="*/ 56 w 57"/>
                <a:gd name="T83" fmla="*/ 13 h 93"/>
                <a:gd name="T84" fmla="*/ 57 w 57"/>
                <a:gd name="T85" fmla="*/ 11 h 93"/>
                <a:gd name="T86" fmla="*/ 57 w 57"/>
                <a:gd name="T87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93">
                  <a:moveTo>
                    <a:pt x="57" y="8"/>
                  </a:moveTo>
                  <a:lnTo>
                    <a:pt x="57" y="6"/>
                  </a:lnTo>
                  <a:lnTo>
                    <a:pt x="55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35" y="10"/>
                  </a:lnTo>
                  <a:lnTo>
                    <a:pt x="26" y="18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50"/>
                  </a:lnTo>
                  <a:lnTo>
                    <a:pt x="3" y="61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3" y="92"/>
                  </a:lnTo>
                  <a:lnTo>
                    <a:pt x="6" y="93"/>
                  </a:lnTo>
                  <a:lnTo>
                    <a:pt x="9" y="92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3" y="86"/>
                  </a:lnTo>
                  <a:lnTo>
                    <a:pt x="14" y="75"/>
                  </a:lnTo>
                  <a:lnTo>
                    <a:pt x="17" y="65"/>
                  </a:lnTo>
                  <a:lnTo>
                    <a:pt x="20" y="54"/>
                  </a:lnTo>
                  <a:lnTo>
                    <a:pt x="24" y="45"/>
                  </a:lnTo>
                  <a:lnTo>
                    <a:pt x="30" y="36"/>
                  </a:lnTo>
                  <a:lnTo>
                    <a:pt x="36" y="27"/>
                  </a:lnTo>
                  <a:lnTo>
                    <a:pt x="44" y="20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50" y="13"/>
                  </a:lnTo>
                  <a:lnTo>
                    <a:pt x="53" y="13"/>
                  </a:lnTo>
                  <a:lnTo>
                    <a:pt x="50" y="6"/>
                  </a:lnTo>
                  <a:lnTo>
                    <a:pt x="44" y="6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7" y="13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57" y="11"/>
                  </a:lnTo>
                  <a:lnTo>
                    <a:pt x="57" y="8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1" name="Freeform 42"/>
            <p:cNvSpPr>
              <a:spLocks/>
            </p:cNvSpPr>
            <p:nvPr/>
          </p:nvSpPr>
          <p:spPr bwMode="auto">
            <a:xfrm>
              <a:off x="8769996" y="4358603"/>
              <a:ext cx="56083" cy="50792"/>
            </a:xfrm>
            <a:custGeom>
              <a:avLst/>
              <a:gdLst>
                <a:gd name="T0" fmla="*/ 14 w 158"/>
                <a:gd name="T1" fmla="*/ 137 h 142"/>
                <a:gd name="T2" fmla="*/ 14 w 158"/>
                <a:gd name="T3" fmla="*/ 132 h 142"/>
                <a:gd name="T4" fmla="*/ 14 w 158"/>
                <a:gd name="T5" fmla="*/ 126 h 142"/>
                <a:gd name="T6" fmla="*/ 7 w 158"/>
                <a:gd name="T7" fmla="*/ 126 h 142"/>
                <a:gd name="T8" fmla="*/ 0 w 158"/>
                <a:gd name="T9" fmla="*/ 126 h 142"/>
                <a:gd name="T10" fmla="*/ 11 w 158"/>
                <a:gd name="T11" fmla="*/ 95 h 142"/>
                <a:gd name="T12" fmla="*/ 19 w 158"/>
                <a:gd name="T13" fmla="*/ 63 h 142"/>
                <a:gd name="T14" fmla="*/ 27 w 158"/>
                <a:gd name="T15" fmla="*/ 31 h 142"/>
                <a:gd name="T16" fmla="*/ 34 w 158"/>
                <a:gd name="T17" fmla="*/ 0 h 142"/>
                <a:gd name="T18" fmla="*/ 64 w 158"/>
                <a:gd name="T19" fmla="*/ 0 h 142"/>
                <a:gd name="T20" fmla="*/ 96 w 158"/>
                <a:gd name="T21" fmla="*/ 0 h 142"/>
                <a:gd name="T22" fmla="*/ 127 w 158"/>
                <a:gd name="T23" fmla="*/ 0 h 142"/>
                <a:gd name="T24" fmla="*/ 158 w 158"/>
                <a:gd name="T25" fmla="*/ 0 h 142"/>
                <a:gd name="T26" fmla="*/ 157 w 158"/>
                <a:gd name="T27" fmla="*/ 10 h 142"/>
                <a:gd name="T28" fmla="*/ 156 w 158"/>
                <a:gd name="T29" fmla="*/ 18 h 142"/>
                <a:gd name="T30" fmla="*/ 154 w 158"/>
                <a:gd name="T31" fmla="*/ 27 h 142"/>
                <a:gd name="T32" fmla="*/ 153 w 158"/>
                <a:gd name="T33" fmla="*/ 35 h 142"/>
                <a:gd name="T34" fmla="*/ 149 w 158"/>
                <a:gd name="T35" fmla="*/ 61 h 142"/>
                <a:gd name="T36" fmla="*/ 145 w 158"/>
                <a:gd name="T37" fmla="*/ 86 h 142"/>
                <a:gd name="T38" fmla="*/ 141 w 158"/>
                <a:gd name="T39" fmla="*/ 111 h 142"/>
                <a:gd name="T40" fmla="*/ 137 w 158"/>
                <a:gd name="T41" fmla="*/ 137 h 142"/>
                <a:gd name="T42" fmla="*/ 122 w 158"/>
                <a:gd name="T43" fmla="*/ 138 h 142"/>
                <a:gd name="T44" fmla="*/ 107 w 158"/>
                <a:gd name="T45" fmla="*/ 140 h 142"/>
                <a:gd name="T46" fmla="*/ 91 w 158"/>
                <a:gd name="T47" fmla="*/ 142 h 142"/>
                <a:gd name="T48" fmla="*/ 75 w 158"/>
                <a:gd name="T49" fmla="*/ 142 h 142"/>
                <a:gd name="T50" fmla="*/ 60 w 158"/>
                <a:gd name="T51" fmla="*/ 142 h 142"/>
                <a:gd name="T52" fmla="*/ 44 w 158"/>
                <a:gd name="T53" fmla="*/ 140 h 142"/>
                <a:gd name="T54" fmla="*/ 29 w 158"/>
                <a:gd name="T55" fmla="*/ 138 h 142"/>
                <a:gd name="T56" fmla="*/ 14 w 158"/>
                <a:gd name="T57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8" h="142">
                  <a:moveTo>
                    <a:pt x="14" y="137"/>
                  </a:moveTo>
                  <a:lnTo>
                    <a:pt x="14" y="132"/>
                  </a:lnTo>
                  <a:lnTo>
                    <a:pt x="14" y="126"/>
                  </a:lnTo>
                  <a:lnTo>
                    <a:pt x="7" y="126"/>
                  </a:lnTo>
                  <a:lnTo>
                    <a:pt x="0" y="126"/>
                  </a:lnTo>
                  <a:lnTo>
                    <a:pt x="11" y="95"/>
                  </a:lnTo>
                  <a:lnTo>
                    <a:pt x="19" y="63"/>
                  </a:lnTo>
                  <a:lnTo>
                    <a:pt x="27" y="31"/>
                  </a:lnTo>
                  <a:lnTo>
                    <a:pt x="34" y="0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127" y="0"/>
                  </a:lnTo>
                  <a:lnTo>
                    <a:pt x="158" y="0"/>
                  </a:lnTo>
                  <a:lnTo>
                    <a:pt x="157" y="10"/>
                  </a:lnTo>
                  <a:lnTo>
                    <a:pt x="156" y="18"/>
                  </a:lnTo>
                  <a:lnTo>
                    <a:pt x="154" y="27"/>
                  </a:lnTo>
                  <a:lnTo>
                    <a:pt x="153" y="35"/>
                  </a:lnTo>
                  <a:lnTo>
                    <a:pt x="149" y="61"/>
                  </a:lnTo>
                  <a:lnTo>
                    <a:pt x="145" y="86"/>
                  </a:lnTo>
                  <a:lnTo>
                    <a:pt x="141" y="111"/>
                  </a:lnTo>
                  <a:lnTo>
                    <a:pt x="137" y="137"/>
                  </a:lnTo>
                  <a:lnTo>
                    <a:pt x="122" y="138"/>
                  </a:lnTo>
                  <a:lnTo>
                    <a:pt x="107" y="140"/>
                  </a:lnTo>
                  <a:lnTo>
                    <a:pt x="91" y="142"/>
                  </a:lnTo>
                  <a:lnTo>
                    <a:pt x="75" y="142"/>
                  </a:lnTo>
                  <a:lnTo>
                    <a:pt x="60" y="142"/>
                  </a:lnTo>
                  <a:lnTo>
                    <a:pt x="44" y="140"/>
                  </a:lnTo>
                  <a:lnTo>
                    <a:pt x="29" y="138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A6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2" name="Freeform 44"/>
            <p:cNvSpPr>
              <a:spLocks/>
            </p:cNvSpPr>
            <p:nvPr/>
          </p:nvSpPr>
          <p:spPr bwMode="auto">
            <a:xfrm>
              <a:off x="8717088" y="4407278"/>
              <a:ext cx="20106" cy="32804"/>
            </a:xfrm>
            <a:custGeom>
              <a:avLst/>
              <a:gdLst>
                <a:gd name="T0" fmla="*/ 13 w 58"/>
                <a:gd name="T1" fmla="*/ 9 h 92"/>
                <a:gd name="T2" fmla="*/ 13 w 58"/>
                <a:gd name="T3" fmla="*/ 7 h 92"/>
                <a:gd name="T4" fmla="*/ 7 w 58"/>
                <a:gd name="T5" fmla="*/ 7 h 92"/>
                <a:gd name="T6" fmla="*/ 6 w 58"/>
                <a:gd name="T7" fmla="*/ 12 h 92"/>
                <a:gd name="T8" fmla="*/ 8 w 58"/>
                <a:gd name="T9" fmla="*/ 13 h 92"/>
                <a:gd name="T10" fmla="*/ 10 w 58"/>
                <a:gd name="T11" fmla="*/ 7 h 92"/>
                <a:gd name="T12" fmla="*/ 6 w 58"/>
                <a:gd name="T13" fmla="*/ 12 h 92"/>
                <a:gd name="T14" fmla="*/ 14 w 58"/>
                <a:gd name="T15" fmla="*/ 20 h 92"/>
                <a:gd name="T16" fmla="*/ 21 w 58"/>
                <a:gd name="T17" fmla="*/ 27 h 92"/>
                <a:gd name="T18" fmla="*/ 27 w 58"/>
                <a:gd name="T19" fmla="*/ 36 h 92"/>
                <a:gd name="T20" fmla="*/ 34 w 58"/>
                <a:gd name="T21" fmla="*/ 45 h 92"/>
                <a:gd name="T22" fmla="*/ 38 w 58"/>
                <a:gd name="T23" fmla="*/ 55 h 92"/>
                <a:gd name="T24" fmla="*/ 42 w 58"/>
                <a:gd name="T25" fmla="*/ 65 h 92"/>
                <a:gd name="T26" fmla="*/ 44 w 58"/>
                <a:gd name="T27" fmla="*/ 75 h 92"/>
                <a:gd name="T28" fmla="*/ 45 w 58"/>
                <a:gd name="T29" fmla="*/ 86 h 92"/>
                <a:gd name="T30" fmla="*/ 46 w 58"/>
                <a:gd name="T31" fmla="*/ 89 h 92"/>
                <a:gd name="T32" fmla="*/ 47 w 58"/>
                <a:gd name="T33" fmla="*/ 91 h 92"/>
                <a:gd name="T34" fmla="*/ 49 w 58"/>
                <a:gd name="T35" fmla="*/ 92 h 92"/>
                <a:gd name="T36" fmla="*/ 51 w 58"/>
                <a:gd name="T37" fmla="*/ 92 h 92"/>
                <a:gd name="T38" fmla="*/ 55 w 58"/>
                <a:gd name="T39" fmla="*/ 92 h 92"/>
                <a:gd name="T40" fmla="*/ 57 w 58"/>
                <a:gd name="T41" fmla="*/ 90 h 92"/>
                <a:gd name="T42" fmla="*/ 58 w 58"/>
                <a:gd name="T43" fmla="*/ 87 h 92"/>
                <a:gd name="T44" fmla="*/ 58 w 58"/>
                <a:gd name="T45" fmla="*/ 85 h 92"/>
                <a:gd name="T46" fmla="*/ 57 w 58"/>
                <a:gd name="T47" fmla="*/ 73 h 92"/>
                <a:gd name="T48" fmla="*/ 54 w 58"/>
                <a:gd name="T49" fmla="*/ 61 h 92"/>
                <a:gd name="T50" fmla="*/ 50 w 58"/>
                <a:gd name="T51" fmla="*/ 49 h 92"/>
                <a:gd name="T52" fmla="*/ 45 w 58"/>
                <a:gd name="T53" fmla="*/ 38 h 92"/>
                <a:gd name="T54" fmla="*/ 38 w 58"/>
                <a:gd name="T55" fmla="*/ 29 h 92"/>
                <a:gd name="T56" fmla="*/ 32 w 58"/>
                <a:gd name="T57" fmla="*/ 19 h 92"/>
                <a:gd name="T58" fmla="*/ 23 w 58"/>
                <a:gd name="T59" fmla="*/ 10 h 92"/>
                <a:gd name="T60" fmla="*/ 13 w 58"/>
                <a:gd name="T61" fmla="*/ 2 h 92"/>
                <a:gd name="T62" fmla="*/ 12 w 58"/>
                <a:gd name="T63" fmla="*/ 1 h 92"/>
                <a:gd name="T64" fmla="*/ 9 w 58"/>
                <a:gd name="T65" fmla="*/ 0 h 92"/>
                <a:gd name="T66" fmla="*/ 3 w 58"/>
                <a:gd name="T67" fmla="*/ 1 h 92"/>
                <a:gd name="T68" fmla="*/ 0 w 58"/>
                <a:gd name="T69" fmla="*/ 6 h 92"/>
                <a:gd name="T70" fmla="*/ 0 w 58"/>
                <a:gd name="T71" fmla="*/ 8 h 92"/>
                <a:gd name="T72" fmla="*/ 1 w 58"/>
                <a:gd name="T73" fmla="*/ 10 h 92"/>
                <a:gd name="T74" fmla="*/ 2 w 58"/>
                <a:gd name="T75" fmla="*/ 12 h 92"/>
                <a:gd name="T76" fmla="*/ 4 w 58"/>
                <a:gd name="T77" fmla="*/ 14 h 92"/>
                <a:gd name="T78" fmla="*/ 7 w 58"/>
                <a:gd name="T79" fmla="*/ 14 h 92"/>
                <a:gd name="T80" fmla="*/ 9 w 58"/>
                <a:gd name="T81" fmla="*/ 14 h 92"/>
                <a:gd name="T82" fmla="*/ 11 w 58"/>
                <a:gd name="T83" fmla="*/ 13 h 92"/>
                <a:gd name="T84" fmla="*/ 13 w 58"/>
                <a:gd name="T85" fmla="*/ 11 h 92"/>
                <a:gd name="T86" fmla="*/ 13 w 58"/>
                <a:gd name="T87" fmla="*/ 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92">
                  <a:moveTo>
                    <a:pt x="13" y="9"/>
                  </a:moveTo>
                  <a:lnTo>
                    <a:pt x="13" y="7"/>
                  </a:lnTo>
                  <a:lnTo>
                    <a:pt x="7" y="7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14" y="20"/>
                  </a:lnTo>
                  <a:lnTo>
                    <a:pt x="21" y="27"/>
                  </a:lnTo>
                  <a:lnTo>
                    <a:pt x="27" y="36"/>
                  </a:lnTo>
                  <a:lnTo>
                    <a:pt x="34" y="45"/>
                  </a:lnTo>
                  <a:lnTo>
                    <a:pt x="38" y="55"/>
                  </a:lnTo>
                  <a:lnTo>
                    <a:pt x="42" y="65"/>
                  </a:lnTo>
                  <a:lnTo>
                    <a:pt x="44" y="75"/>
                  </a:lnTo>
                  <a:lnTo>
                    <a:pt x="45" y="86"/>
                  </a:lnTo>
                  <a:lnTo>
                    <a:pt x="46" y="89"/>
                  </a:lnTo>
                  <a:lnTo>
                    <a:pt x="47" y="91"/>
                  </a:lnTo>
                  <a:lnTo>
                    <a:pt x="49" y="92"/>
                  </a:lnTo>
                  <a:lnTo>
                    <a:pt x="51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7" y="73"/>
                  </a:lnTo>
                  <a:lnTo>
                    <a:pt x="54" y="61"/>
                  </a:lnTo>
                  <a:lnTo>
                    <a:pt x="50" y="49"/>
                  </a:lnTo>
                  <a:lnTo>
                    <a:pt x="45" y="38"/>
                  </a:lnTo>
                  <a:lnTo>
                    <a:pt x="38" y="29"/>
                  </a:lnTo>
                  <a:lnTo>
                    <a:pt x="32" y="19"/>
                  </a:lnTo>
                  <a:lnTo>
                    <a:pt x="23" y="10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3" name="Freeform 45"/>
            <p:cNvSpPr>
              <a:spLocks/>
            </p:cNvSpPr>
            <p:nvPr/>
          </p:nvSpPr>
          <p:spPr bwMode="auto">
            <a:xfrm>
              <a:off x="8701215" y="4410453"/>
              <a:ext cx="20106" cy="32804"/>
            </a:xfrm>
            <a:custGeom>
              <a:avLst/>
              <a:gdLst>
                <a:gd name="T0" fmla="*/ 13 w 58"/>
                <a:gd name="T1" fmla="*/ 9 h 92"/>
                <a:gd name="T2" fmla="*/ 13 w 58"/>
                <a:gd name="T3" fmla="*/ 6 h 92"/>
                <a:gd name="T4" fmla="*/ 7 w 58"/>
                <a:gd name="T5" fmla="*/ 6 h 92"/>
                <a:gd name="T6" fmla="*/ 5 w 58"/>
                <a:gd name="T7" fmla="*/ 12 h 92"/>
                <a:gd name="T8" fmla="*/ 7 w 58"/>
                <a:gd name="T9" fmla="*/ 13 h 92"/>
                <a:gd name="T10" fmla="*/ 9 w 58"/>
                <a:gd name="T11" fmla="*/ 8 h 92"/>
                <a:gd name="T12" fmla="*/ 6 w 58"/>
                <a:gd name="T13" fmla="*/ 12 h 92"/>
                <a:gd name="T14" fmla="*/ 13 w 58"/>
                <a:gd name="T15" fmla="*/ 20 h 92"/>
                <a:gd name="T16" fmla="*/ 21 w 58"/>
                <a:gd name="T17" fmla="*/ 27 h 92"/>
                <a:gd name="T18" fmla="*/ 28 w 58"/>
                <a:gd name="T19" fmla="*/ 36 h 92"/>
                <a:gd name="T20" fmla="*/ 33 w 58"/>
                <a:gd name="T21" fmla="*/ 45 h 92"/>
                <a:gd name="T22" fmla="*/ 37 w 58"/>
                <a:gd name="T23" fmla="*/ 54 h 92"/>
                <a:gd name="T24" fmla="*/ 42 w 58"/>
                <a:gd name="T25" fmla="*/ 64 h 92"/>
                <a:gd name="T26" fmla="*/ 44 w 58"/>
                <a:gd name="T27" fmla="*/ 75 h 92"/>
                <a:gd name="T28" fmla="*/ 45 w 58"/>
                <a:gd name="T29" fmla="*/ 86 h 92"/>
                <a:gd name="T30" fmla="*/ 45 w 58"/>
                <a:gd name="T31" fmla="*/ 88 h 92"/>
                <a:gd name="T32" fmla="*/ 47 w 58"/>
                <a:gd name="T33" fmla="*/ 90 h 92"/>
                <a:gd name="T34" fmla="*/ 49 w 58"/>
                <a:gd name="T35" fmla="*/ 92 h 92"/>
                <a:gd name="T36" fmla="*/ 52 w 58"/>
                <a:gd name="T37" fmla="*/ 92 h 92"/>
                <a:gd name="T38" fmla="*/ 54 w 58"/>
                <a:gd name="T39" fmla="*/ 92 h 92"/>
                <a:gd name="T40" fmla="*/ 56 w 58"/>
                <a:gd name="T41" fmla="*/ 89 h 92"/>
                <a:gd name="T42" fmla="*/ 57 w 58"/>
                <a:gd name="T43" fmla="*/ 87 h 92"/>
                <a:gd name="T44" fmla="*/ 58 w 58"/>
                <a:gd name="T45" fmla="*/ 85 h 92"/>
                <a:gd name="T46" fmla="*/ 56 w 58"/>
                <a:gd name="T47" fmla="*/ 73 h 92"/>
                <a:gd name="T48" fmla="*/ 54 w 58"/>
                <a:gd name="T49" fmla="*/ 61 h 92"/>
                <a:gd name="T50" fmla="*/ 49 w 58"/>
                <a:gd name="T51" fmla="*/ 49 h 92"/>
                <a:gd name="T52" fmla="*/ 45 w 58"/>
                <a:gd name="T53" fmla="*/ 38 h 92"/>
                <a:gd name="T54" fmla="*/ 38 w 58"/>
                <a:gd name="T55" fmla="*/ 28 h 92"/>
                <a:gd name="T56" fmla="*/ 31 w 58"/>
                <a:gd name="T57" fmla="*/ 18 h 92"/>
                <a:gd name="T58" fmla="*/ 22 w 58"/>
                <a:gd name="T59" fmla="*/ 10 h 92"/>
                <a:gd name="T60" fmla="*/ 13 w 58"/>
                <a:gd name="T61" fmla="*/ 2 h 92"/>
                <a:gd name="T62" fmla="*/ 11 w 58"/>
                <a:gd name="T63" fmla="*/ 1 h 92"/>
                <a:gd name="T64" fmla="*/ 9 w 58"/>
                <a:gd name="T65" fmla="*/ 0 h 92"/>
                <a:gd name="T66" fmla="*/ 4 w 58"/>
                <a:gd name="T67" fmla="*/ 1 h 92"/>
                <a:gd name="T68" fmla="*/ 0 w 58"/>
                <a:gd name="T69" fmla="*/ 5 h 92"/>
                <a:gd name="T70" fmla="*/ 0 w 58"/>
                <a:gd name="T71" fmla="*/ 8 h 92"/>
                <a:gd name="T72" fmla="*/ 0 w 58"/>
                <a:gd name="T73" fmla="*/ 10 h 92"/>
                <a:gd name="T74" fmla="*/ 1 w 58"/>
                <a:gd name="T75" fmla="*/ 12 h 92"/>
                <a:gd name="T76" fmla="*/ 4 w 58"/>
                <a:gd name="T77" fmla="*/ 14 h 92"/>
                <a:gd name="T78" fmla="*/ 6 w 58"/>
                <a:gd name="T79" fmla="*/ 14 h 92"/>
                <a:gd name="T80" fmla="*/ 9 w 58"/>
                <a:gd name="T81" fmla="*/ 14 h 92"/>
                <a:gd name="T82" fmla="*/ 11 w 58"/>
                <a:gd name="T83" fmla="*/ 13 h 92"/>
                <a:gd name="T84" fmla="*/ 12 w 58"/>
                <a:gd name="T85" fmla="*/ 11 h 92"/>
                <a:gd name="T86" fmla="*/ 13 w 58"/>
                <a:gd name="T87" fmla="*/ 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92">
                  <a:moveTo>
                    <a:pt x="13" y="9"/>
                  </a:moveTo>
                  <a:lnTo>
                    <a:pt x="13" y="6"/>
                  </a:lnTo>
                  <a:lnTo>
                    <a:pt x="7" y="6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9" y="8"/>
                  </a:lnTo>
                  <a:lnTo>
                    <a:pt x="6" y="12"/>
                  </a:lnTo>
                  <a:lnTo>
                    <a:pt x="13" y="20"/>
                  </a:lnTo>
                  <a:lnTo>
                    <a:pt x="21" y="27"/>
                  </a:lnTo>
                  <a:lnTo>
                    <a:pt x="28" y="36"/>
                  </a:lnTo>
                  <a:lnTo>
                    <a:pt x="33" y="45"/>
                  </a:lnTo>
                  <a:lnTo>
                    <a:pt x="37" y="54"/>
                  </a:lnTo>
                  <a:lnTo>
                    <a:pt x="42" y="64"/>
                  </a:lnTo>
                  <a:lnTo>
                    <a:pt x="44" y="75"/>
                  </a:lnTo>
                  <a:lnTo>
                    <a:pt x="45" y="86"/>
                  </a:lnTo>
                  <a:lnTo>
                    <a:pt x="45" y="88"/>
                  </a:lnTo>
                  <a:lnTo>
                    <a:pt x="47" y="90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89"/>
                  </a:lnTo>
                  <a:lnTo>
                    <a:pt x="57" y="87"/>
                  </a:lnTo>
                  <a:lnTo>
                    <a:pt x="58" y="85"/>
                  </a:lnTo>
                  <a:lnTo>
                    <a:pt x="56" y="73"/>
                  </a:lnTo>
                  <a:lnTo>
                    <a:pt x="54" y="61"/>
                  </a:lnTo>
                  <a:lnTo>
                    <a:pt x="49" y="49"/>
                  </a:lnTo>
                  <a:lnTo>
                    <a:pt x="45" y="38"/>
                  </a:lnTo>
                  <a:lnTo>
                    <a:pt x="38" y="28"/>
                  </a:lnTo>
                  <a:lnTo>
                    <a:pt x="31" y="18"/>
                  </a:lnTo>
                  <a:lnTo>
                    <a:pt x="22" y="10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Freeform 46"/>
            <p:cNvSpPr>
              <a:spLocks/>
            </p:cNvSpPr>
            <p:nvPr/>
          </p:nvSpPr>
          <p:spPr bwMode="auto">
            <a:xfrm>
              <a:off x="8732960" y="4401988"/>
              <a:ext cx="20106" cy="32804"/>
            </a:xfrm>
            <a:custGeom>
              <a:avLst/>
              <a:gdLst>
                <a:gd name="T0" fmla="*/ 13 w 57"/>
                <a:gd name="T1" fmla="*/ 9 h 92"/>
                <a:gd name="T2" fmla="*/ 13 w 57"/>
                <a:gd name="T3" fmla="*/ 7 h 92"/>
                <a:gd name="T4" fmla="*/ 6 w 57"/>
                <a:gd name="T5" fmla="*/ 7 h 92"/>
                <a:gd name="T6" fmla="*/ 4 w 57"/>
                <a:gd name="T7" fmla="*/ 13 h 92"/>
                <a:gd name="T8" fmla="*/ 6 w 57"/>
                <a:gd name="T9" fmla="*/ 13 h 92"/>
                <a:gd name="T10" fmla="*/ 9 w 57"/>
                <a:gd name="T11" fmla="*/ 8 h 92"/>
                <a:gd name="T12" fmla="*/ 5 w 57"/>
                <a:gd name="T13" fmla="*/ 12 h 92"/>
                <a:gd name="T14" fmla="*/ 13 w 57"/>
                <a:gd name="T15" fmla="*/ 20 h 92"/>
                <a:gd name="T16" fmla="*/ 21 w 57"/>
                <a:gd name="T17" fmla="*/ 27 h 92"/>
                <a:gd name="T18" fmla="*/ 27 w 57"/>
                <a:gd name="T19" fmla="*/ 36 h 92"/>
                <a:gd name="T20" fmla="*/ 33 w 57"/>
                <a:gd name="T21" fmla="*/ 45 h 92"/>
                <a:gd name="T22" fmla="*/ 37 w 57"/>
                <a:gd name="T23" fmla="*/ 55 h 92"/>
                <a:gd name="T24" fmla="*/ 40 w 57"/>
                <a:gd name="T25" fmla="*/ 64 h 92"/>
                <a:gd name="T26" fmla="*/ 44 w 57"/>
                <a:gd name="T27" fmla="*/ 75 h 92"/>
                <a:gd name="T28" fmla="*/ 45 w 57"/>
                <a:gd name="T29" fmla="*/ 86 h 92"/>
                <a:gd name="T30" fmla="*/ 45 w 57"/>
                <a:gd name="T31" fmla="*/ 88 h 92"/>
                <a:gd name="T32" fmla="*/ 47 w 57"/>
                <a:gd name="T33" fmla="*/ 91 h 92"/>
                <a:gd name="T34" fmla="*/ 49 w 57"/>
                <a:gd name="T35" fmla="*/ 92 h 92"/>
                <a:gd name="T36" fmla="*/ 51 w 57"/>
                <a:gd name="T37" fmla="*/ 92 h 92"/>
                <a:gd name="T38" fmla="*/ 53 w 57"/>
                <a:gd name="T39" fmla="*/ 92 h 92"/>
                <a:gd name="T40" fmla="*/ 56 w 57"/>
                <a:gd name="T41" fmla="*/ 89 h 92"/>
                <a:gd name="T42" fmla="*/ 57 w 57"/>
                <a:gd name="T43" fmla="*/ 87 h 92"/>
                <a:gd name="T44" fmla="*/ 57 w 57"/>
                <a:gd name="T45" fmla="*/ 85 h 92"/>
                <a:gd name="T46" fmla="*/ 56 w 57"/>
                <a:gd name="T47" fmla="*/ 73 h 92"/>
                <a:gd name="T48" fmla="*/ 53 w 57"/>
                <a:gd name="T49" fmla="*/ 61 h 92"/>
                <a:gd name="T50" fmla="*/ 49 w 57"/>
                <a:gd name="T51" fmla="*/ 50 h 92"/>
                <a:gd name="T52" fmla="*/ 44 w 57"/>
                <a:gd name="T53" fmla="*/ 39 h 92"/>
                <a:gd name="T54" fmla="*/ 38 w 57"/>
                <a:gd name="T55" fmla="*/ 28 h 92"/>
                <a:gd name="T56" fmla="*/ 30 w 57"/>
                <a:gd name="T57" fmla="*/ 19 h 92"/>
                <a:gd name="T58" fmla="*/ 22 w 57"/>
                <a:gd name="T59" fmla="*/ 10 h 92"/>
                <a:gd name="T60" fmla="*/ 13 w 57"/>
                <a:gd name="T61" fmla="*/ 2 h 92"/>
                <a:gd name="T62" fmla="*/ 11 w 57"/>
                <a:gd name="T63" fmla="*/ 1 h 92"/>
                <a:gd name="T64" fmla="*/ 9 w 57"/>
                <a:gd name="T65" fmla="*/ 0 h 92"/>
                <a:gd name="T66" fmla="*/ 3 w 57"/>
                <a:gd name="T67" fmla="*/ 1 h 92"/>
                <a:gd name="T68" fmla="*/ 0 w 57"/>
                <a:gd name="T69" fmla="*/ 7 h 92"/>
                <a:gd name="T70" fmla="*/ 0 w 57"/>
                <a:gd name="T71" fmla="*/ 8 h 92"/>
                <a:gd name="T72" fmla="*/ 0 w 57"/>
                <a:gd name="T73" fmla="*/ 11 h 92"/>
                <a:gd name="T74" fmla="*/ 1 w 57"/>
                <a:gd name="T75" fmla="*/ 13 h 92"/>
                <a:gd name="T76" fmla="*/ 3 w 57"/>
                <a:gd name="T77" fmla="*/ 14 h 92"/>
                <a:gd name="T78" fmla="*/ 5 w 57"/>
                <a:gd name="T79" fmla="*/ 15 h 92"/>
                <a:gd name="T80" fmla="*/ 9 w 57"/>
                <a:gd name="T81" fmla="*/ 14 h 92"/>
                <a:gd name="T82" fmla="*/ 11 w 57"/>
                <a:gd name="T83" fmla="*/ 13 h 92"/>
                <a:gd name="T84" fmla="*/ 12 w 57"/>
                <a:gd name="T85" fmla="*/ 11 h 92"/>
                <a:gd name="T86" fmla="*/ 13 w 57"/>
                <a:gd name="T87" fmla="*/ 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92">
                  <a:moveTo>
                    <a:pt x="13" y="9"/>
                  </a:moveTo>
                  <a:lnTo>
                    <a:pt x="13" y="7"/>
                  </a:lnTo>
                  <a:lnTo>
                    <a:pt x="6" y="7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9" y="8"/>
                  </a:lnTo>
                  <a:lnTo>
                    <a:pt x="5" y="12"/>
                  </a:lnTo>
                  <a:lnTo>
                    <a:pt x="13" y="20"/>
                  </a:lnTo>
                  <a:lnTo>
                    <a:pt x="21" y="27"/>
                  </a:lnTo>
                  <a:lnTo>
                    <a:pt x="27" y="36"/>
                  </a:lnTo>
                  <a:lnTo>
                    <a:pt x="33" y="45"/>
                  </a:lnTo>
                  <a:lnTo>
                    <a:pt x="37" y="55"/>
                  </a:lnTo>
                  <a:lnTo>
                    <a:pt x="40" y="64"/>
                  </a:lnTo>
                  <a:lnTo>
                    <a:pt x="44" y="75"/>
                  </a:lnTo>
                  <a:lnTo>
                    <a:pt x="45" y="86"/>
                  </a:lnTo>
                  <a:lnTo>
                    <a:pt x="45" y="88"/>
                  </a:lnTo>
                  <a:lnTo>
                    <a:pt x="47" y="91"/>
                  </a:lnTo>
                  <a:lnTo>
                    <a:pt x="49" y="92"/>
                  </a:lnTo>
                  <a:lnTo>
                    <a:pt x="51" y="92"/>
                  </a:lnTo>
                  <a:lnTo>
                    <a:pt x="53" y="92"/>
                  </a:lnTo>
                  <a:lnTo>
                    <a:pt x="56" y="89"/>
                  </a:lnTo>
                  <a:lnTo>
                    <a:pt x="57" y="87"/>
                  </a:lnTo>
                  <a:lnTo>
                    <a:pt x="57" y="85"/>
                  </a:lnTo>
                  <a:lnTo>
                    <a:pt x="56" y="73"/>
                  </a:lnTo>
                  <a:lnTo>
                    <a:pt x="53" y="61"/>
                  </a:lnTo>
                  <a:lnTo>
                    <a:pt x="49" y="50"/>
                  </a:lnTo>
                  <a:lnTo>
                    <a:pt x="44" y="39"/>
                  </a:lnTo>
                  <a:lnTo>
                    <a:pt x="38" y="28"/>
                  </a:lnTo>
                  <a:lnTo>
                    <a:pt x="30" y="19"/>
                  </a:lnTo>
                  <a:lnTo>
                    <a:pt x="22" y="10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5" name="Freeform 48"/>
            <p:cNvSpPr>
              <a:spLocks/>
            </p:cNvSpPr>
            <p:nvPr/>
          </p:nvSpPr>
          <p:spPr bwMode="auto">
            <a:xfrm>
              <a:off x="8850417" y="2822140"/>
              <a:ext cx="133329" cy="531201"/>
            </a:xfrm>
            <a:custGeom>
              <a:avLst/>
              <a:gdLst>
                <a:gd name="T0" fmla="*/ 145 w 378"/>
                <a:gd name="T1" fmla="*/ 1506 h 1506"/>
                <a:gd name="T2" fmla="*/ 131 w 378"/>
                <a:gd name="T3" fmla="*/ 1504 h 1506"/>
                <a:gd name="T4" fmla="*/ 111 w 378"/>
                <a:gd name="T5" fmla="*/ 1495 h 1506"/>
                <a:gd name="T6" fmla="*/ 95 w 378"/>
                <a:gd name="T7" fmla="*/ 1482 h 1506"/>
                <a:gd name="T8" fmla="*/ 81 w 378"/>
                <a:gd name="T9" fmla="*/ 1466 h 1506"/>
                <a:gd name="T10" fmla="*/ 61 w 378"/>
                <a:gd name="T11" fmla="*/ 1436 h 1506"/>
                <a:gd name="T12" fmla="*/ 40 w 378"/>
                <a:gd name="T13" fmla="*/ 1393 h 1506"/>
                <a:gd name="T14" fmla="*/ 24 w 378"/>
                <a:gd name="T15" fmla="*/ 1348 h 1506"/>
                <a:gd name="T16" fmla="*/ 13 w 378"/>
                <a:gd name="T17" fmla="*/ 1301 h 1506"/>
                <a:gd name="T18" fmla="*/ 5 w 378"/>
                <a:gd name="T19" fmla="*/ 1253 h 1506"/>
                <a:gd name="T20" fmla="*/ 1 w 378"/>
                <a:gd name="T21" fmla="*/ 1205 h 1506"/>
                <a:gd name="T22" fmla="*/ 0 w 378"/>
                <a:gd name="T23" fmla="*/ 1132 h 1506"/>
                <a:gd name="T24" fmla="*/ 2 w 378"/>
                <a:gd name="T25" fmla="*/ 1034 h 1506"/>
                <a:gd name="T26" fmla="*/ 5 w 378"/>
                <a:gd name="T27" fmla="*/ 935 h 1506"/>
                <a:gd name="T28" fmla="*/ 10 w 378"/>
                <a:gd name="T29" fmla="*/ 835 h 1506"/>
                <a:gd name="T30" fmla="*/ 15 w 378"/>
                <a:gd name="T31" fmla="*/ 735 h 1506"/>
                <a:gd name="T32" fmla="*/ 22 w 378"/>
                <a:gd name="T33" fmla="*/ 636 h 1506"/>
                <a:gd name="T34" fmla="*/ 30 w 378"/>
                <a:gd name="T35" fmla="*/ 537 h 1506"/>
                <a:gd name="T36" fmla="*/ 40 w 378"/>
                <a:gd name="T37" fmla="*/ 437 h 1506"/>
                <a:gd name="T38" fmla="*/ 50 w 378"/>
                <a:gd name="T39" fmla="*/ 338 h 1506"/>
                <a:gd name="T40" fmla="*/ 60 w 378"/>
                <a:gd name="T41" fmla="*/ 263 h 1506"/>
                <a:gd name="T42" fmla="*/ 66 w 378"/>
                <a:gd name="T43" fmla="*/ 211 h 1506"/>
                <a:gd name="T44" fmla="*/ 73 w 378"/>
                <a:gd name="T45" fmla="*/ 160 h 1506"/>
                <a:gd name="T46" fmla="*/ 80 w 378"/>
                <a:gd name="T47" fmla="*/ 109 h 1506"/>
                <a:gd name="T48" fmla="*/ 84 w 378"/>
                <a:gd name="T49" fmla="*/ 74 h 1506"/>
                <a:gd name="T50" fmla="*/ 88 w 378"/>
                <a:gd name="T51" fmla="*/ 53 h 1506"/>
                <a:gd name="T52" fmla="*/ 96 w 378"/>
                <a:gd name="T53" fmla="*/ 34 h 1506"/>
                <a:gd name="T54" fmla="*/ 109 w 378"/>
                <a:gd name="T55" fmla="*/ 17 h 1506"/>
                <a:gd name="T56" fmla="*/ 128 w 378"/>
                <a:gd name="T57" fmla="*/ 5 h 1506"/>
                <a:gd name="T58" fmla="*/ 149 w 378"/>
                <a:gd name="T59" fmla="*/ 1 h 1506"/>
                <a:gd name="T60" fmla="*/ 175 w 378"/>
                <a:gd name="T61" fmla="*/ 1 h 1506"/>
                <a:gd name="T62" fmla="*/ 203 w 378"/>
                <a:gd name="T63" fmla="*/ 6 h 1506"/>
                <a:gd name="T64" fmla="*/ 229 w 378"/>
                <a:gd name="T65" fmla="*/ 17 h 1506"/>
                <a:gd name="T66" fmla="*/ 255 w 378"/>
                <a:gd name="T67" fmla="*/ 33 h 1506"/>
                <a:gd name="T68" fmla="*/ 278 w 378"/>
                <a:gd name="T69" fmla="*/ 49 h 1506"/>
                <a:gd name="T70" fmla="*/ 298 w 378"/>
                <a:gd name="T71" fmla="*/ 69 h 1506"/>
                <a:gd name="T72" fmla="*/ 317 w 378"/>
                <a:gd name="T73" fmla="*/ 89 h 1506"/>
                <a:gd name="T74" fmla="*/ 332 w 378"/>
                <a:gd name="T75" fmla="*/ 111 h 1506"/>
                <a:gd name="T76" fmla="*/ 345 w 378"/>
                <a:gd name="T77" fmla="*/ 135 h 1506"/>
                <a:gd name="T78" fmla="*/ 356 w 378"/>
                <a:gd name="T79" fmla="*/ 160 h 1506"/>
                <a:gd name="T80" fmla="*/ 367 w 378"/>
                <a:gd name="T81" fmla="*/ 197 h 1506"/>
                <a:gd name="T82" fmla="*/ 375 w 378"/>
                <a:gd name="T83" fmla="*/ 249 h 1506"/>
                <a:gd name="T84" fmla="*/ 378 w 378"/>
                <a:gd name="T85" fmla="*/ 300 h 1506"/>
                <a:gd name="T86" fmla="*/ 378 w 378"/>
                <a:gd name="T87" fmla="*/ 352 h 1506"/>
                <a:gd name="T88" fmla="*/ 373 w 378"/>
                <a:gd name="T89" fmla="*/ 436 h 1506"/>
                <a:gd name="T90" fmla="*/ 367 w 378"/>
                <a:gd name="T91" fmla="*/ 553 h 1506"/>
                <a:gd name="T92" fmla="*/ 358 w 378"/>
                <a:gd name="T93" fmla="*/ 669 h 1506"/>
                <a:gd name="T94" fmla="*/ 347 w 378"/>
                <a:gd name="T95" fmla="*/ 784 h 1506"/>
                <a:gd name="T96" fmla="*/ 335 w 378"/>
                <a:gd name="T97" fmla="*/ 901 h 1506"/>
                <a:gd name="T98" fmla="*/ 322 w 378"/>
                <a:gd name="T99" fmla="*/ 1017 h 1506"/>
                <a:gd name="T100" fmla="*/ 306 w 378"/>
                <a:gd name="T101" fmla="*/ 1132 h 1506"/>
                <a:gd name="T102" fmla="*/ 288 w 378"/>
                <a:gd name="T103" fmla="*/ 1247 h 1506"/>
                <a:gd name="T104" fmla="*/ 275 w 378"/>
                <a:gd name="T105" fmla="*/ 1325 h 1506"/>
                <a:gd name="T106" fmla="*/ 267 w 378"/>
                <a:gd name="T107" fmla="*/ 1366 h 1506"/>
                <a:gd name="T108" fmla="*/ 255 w 378"/>
                <a:gd name="T109" fmla="*/ 1405 h 1506"/>
                <a:gd name="T110" fmla="*/ 238 w 378"/>
                <a:gd name="T111" fmla="*/ 1443 h 1506"/>
                <a:gd name="T112" fmla="*/ 219 w 378"/>
                <a:gd name="T113" fmla="*/ 1469 h 1506"/>
                <a:gd name="T114" fmla="*/ 202 w 378"/>
                <a:gd name="T115" fmla="*/ 1486 h 1506"/>
                <a:gd name="T116" fmla="*/ 182 w 378"/>
                <a:gd name="T117" fmla="*/ 1499 h 1506"/>
                <a:gd name="T118" fmla="*/ 160 w 378"/>
                <a:gd name="T119" fmla="*/ 1506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8" h="1506">
                  <a:moveTo>
                    <a:pt x="148" y="1506"/>
                  </a:moveTo>
                  <a:lnTo>
                    <a:pt x="145" y="1506"/>
                  </a:lnTo>
                  <a:lnTo>
                    <a:pt x="142" y="1506"/>
                  </a:lnTo>
                  <a:lnTo>
                    <a:pt x="131" y="1504"/>
                  </a:lnTo>
                  <a:lnTo>
                    <a:pt x="120" y="1501"/>
                  </a:lnTo>
                  <a:lnTo>
                    <a:pt x="111" y="1495"/>
                  </a:lnTo>
                  <a:lnTo>
                    <a:pt x="102" y="1490"/>
                  </a:lnTo>
                  <a:lnTo>
                    <a:pt x="95" y="1482"/>
                  </a:lnTo>
                  <a:lnTo>
                    <a:pt x="87" y="1475"/>
                  </a:lnTo>
                  <a:lnTo>
                    <a:pt x="81" y="1466"/>
                  </a:lnTo>
                  <a:lnTo>
                    <a:pt x="75" y="1458"/>
                  </a:lnTo>
                  <a:lnTo>
                    <a:pt x="61" y="1436"/>
                  </a:lnTo>
                  <a:lnTo>
                    <a:pt x="50" y="1415"/>
                  </a:lnTo>
                  <a:lnTo>
                    <a:pt x="40" y="1393"/>
                  </a:lnTo>
                  <a:lnTo>
                    <a:pt x="32" y="1371"/>
                  </a:lnTo>
                  <a:lnTo>
                    <a:pt x="24" y="1348"/>
                  </a:lnTo>
                  <a:lnTo>
                    <a:pt x="17" y="1324"/>
                  </a:lnTo>
                  <a:lnTo>
                    <a:pt x="13" y="1301"/>
                  </a:lnTo>
                  <a:lnTo>
                    <a:pt x="9" y="1277"/>
                  </a:lnTo>
                  <a:lnTo>
                    <a:pt x="5" y="1253"/>
                  </a:lnTo>
                  <a:lnTo>
                    <a:pt x="3" y="1229"/>
                  </a:lnTo>
                  <a:lnTo>
                    <a:pt x="1" y="1205"/>
                  </a:lnTo>
                  <a:lnTo>
                    <a:pt x="0" y="1180"/>
                  </a:lnTo>
                  <a:lnTo>
                    <a:pt x="0" y="1132"/>
                  </a:lnTo>
                  <a:lnTo>
                    <a:pt x="0" y="1083"/>
                  </a:lnTo>
                  <a:lnTo>
                    <a:pt x="2" y="1034"/>
                  </a:lnTo>
                  <a:lnTo>
                    <a:pt x="3" y="984"/>
                  </a:lnTo>
                  <a:lnTo>
                    <a:pt x="5" y="935"/>
                  </a:lnTo>
                  <a:lnTo>
                    <a:pt x="6" y="885"/>
                  </a:lnTo>
                  <a:lnTo>
                    <a:pt x="10" y="835"/>
                  </a:lnTo>
                  <a:lnTo>
                    <a:pt x="12" y="785"/>
                  </a:lnTo>
                  <a:lnTo>
                    <a:pt x="15" y="735"/>
                  </a:lnTo>
                  <a:lnTo>
                    <a:pt x="18" y="686"/>
                  </a:lnTo>
                  <a:lnTo>
                    <a:pt x="22" y="636"/>
                  </a:lnTo>
                  <a:lnTo>
                    <a:pt x="26" y="587"/>
                  </a:lnTo>
                  <a:lnTo>
                    <a:pt x="30" y="537"/>
                  </a:lnTo>
                  <a:lnTo>
                    <a:pt x="35" y="487"/>
                  </a:lnTo>
                  <a:lnTo>
                    <a:pt x="40" y="437"/>
                  </a:lnTo>
                  <a:lnTo>
                    <a:pt x="45" y="388"/>
                  </a:lnTo>
                  <a:lnTo>
                    <a:pt x="50" y="338"/>
                  </a:lnTo>
                  <a:lnTo>
                    <a:pt x="57" y="289"/>
                  </a:lnTo>
                  <a:lnTo>
                    <a:pt x="60" y="263"/>
                  </a:lnTo>
                  <a:lnTo>
                    <a:pt x="63" y="238"/>
                  </a:lnTo>
                  <a:lnTo>
                    <a:pt x="66" y="211"/>
                  </a:lnTo>
                  <a:lnTo>
                    <a:pt x="70" y="186"/>
                  </a:lnTo>
                  <a:lnTo>
                    <a:pt x="73" y="160"/>
                  </a:lnTo>
                  <a:lnTo>
                    <a:pt x="76" y="135"/>
                  </a:lnTo>
                  <a:lnTo>
                    <a:pt x="80" y="109"/>
                  </a:lnTo>
                  <a:lnTo>
                    <a:pt x="83" y="84"/>
                  </a:lnTo>
                  <a:lnTo>
                    <a:pt x="84" y="74"/>
                  </a:lnTo>
                  <a:lnTo>
                    <a:pt x="86" y="63"/>
                  </a:lnTo>
                  <a:lnTo>
                    <a:pt x="88" y="53"/>
                  </a:lnTo>
                  <a:lnTo>
                    <a:pt x="92" y="43"/>
                  </a:lnTo>
                  <a:lnTo>
                    <a:pt x="96" y="34"/>
                  </a:lnTo>
                  <a:lnTo>
                    <a:pt x="102" y="25"/>
                  </a:lnTo>
                  <a:lnTo>
                    <a:pt x="109" y="17"/>
                  </a:lnTo>
                  <a:lnTo>
                    <a:pt x="118" y="11"/>
                  </a:lnTo>
                  <a:lnTo>
                    <a:pt x="128" y="5"/>
                  </a:lnTo>
                  <a:lnTo>
                    <a:pt x="139" y="2"/>
                  </a:lnTo>
                  <a:lnTo>
                    <a:pt x="149" y="1"/>
                  </a:lnTo>
                  <a:lnTo>
                    <a:pt x="160" y="0"/>
                  </a:lnTo>
                  <a:lnTo>
                    <a:pt x="175" y="1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6" y="12"/>
                  </a:lnTo>
                  <a:lnTo>
                    <a:pt x="229" y="17"/>
                  </a:lnTo>
                  <a:lnTo>
                    <a:pt x="242" y="25"/>
                  </a:lnTo>
                  <a:lnTo>
                    <a:pt x="255" y="33"/>
                  </a:lnTo>
                  <a:lnTo>
                    <a:pt x="266" y="40"/>
                  </a:lnTo>
                  <a:lnTo>
                    <a:pt x="278" y="49"/>
                  </a:lnTo>
                  <a:lnTo>
                    <a:pt x="288" y="59"/>
                  </a:lnTo>
                  <a:lnTo>
                    <a:pt x="298" y="69"/>
                  </a:lnTo>
                  <a:lnTo>
                    <a:pt x="308" y="78"/>
                  </a:lnTo>
                  <a:lnTo>
                    <a:pt x="317" y="89"/>
                  </a:lnTo>
                  <a:lnTo>
                    <a:pt x="324" y="100"/>
                  </a:lnTo>
                  <a:lnTo>
                    <a:pt x="332" y="111"/>
                  </a:lnTo>
                  <a:lnTo>
                    <a:pt x="338" y="123"/>
                  </a:lnTo>
                  <a:lnTo>
                    <a:pt x="345" y="135"/>
                  </a:lnTo>
                  <a:lnTo>
                    <a:pt x="350" y="147"/>
                  </a:lnTo>
                  <a:lnTo>
                    <a:pt x="356" y="160"/>
                  </a:lnTo>
                  <a:lnTo>
                    <a:pt x="360" y="172"/>
                  </a:lnTo>
                  <a:lnTo>
                    <a:pt x="367" y="197"/>
                  </a:lnTo>
                  <a:lnTo>
                    <a:pt x="372" y="222"/>
                  </a:lnTo>
                  <a:lnTo>
                    <a:pt x="375" y="249"/>
                  </a:lnTo>
                  <a:lnTo>
                    <a:pt x="378" y="275"/>
                  </a:lnTo>
                  <a:lnTo>
                    <a:pt x="378" y="300"/>
                  </a:lnTo>
                  <a:lnTo>
                    <a:pt x="378" y="326"/>
                  </a:lnTo>
                  <a:lnTo>
                    <a:pt x="378" y="352"/>
                  </a:lnTo>
                  <a:lnTo>
                    <a:pt x="377" y="378"/>
                  </a:lnTo>
                  <a:lnTo>
                    <a:pt x="373" y="436"/>
                  </a:lnTo>
                  <a:lnTo>
                    <a:pt x="370" y="494"/>
                  </a:lnTo>
                  <a:lnTo>
                    <a:pt x="367" y="553"/>
                  </a:lnTo>
                  <a:lnTo>
                    <a:pt x="362" y="611"/>
                  </a:lnTo>
                  <a:lnTo>
                    <a:pt x="358" y="669"/>
                  </a:lnTo>
                  <a:lnTo>
                    <a:pt x="353" y="726"/>
                  </a:lnTo>
                  <a:lnTo>
                    <a:pt x="347" y="784"/>
                  </a:lnTo>
                  <a:lnTo>
                    <a:pt x="342" y="842"/>
                  </a:lnTo>
                  <a:lnTo>
                    <a:pt x="335" y="901"/>
                  </a:lnTo>
                  <a:lnTo>
                    <a:pt x="329" y="959"/>
                  </a:lnTo>
                  <a:lnTo>
                    <a:pt x="322" y="1017"/>
                  </a:lnTo>
                  <a:lnTo>
                    <a:pt x="314" y="1074"/>
                  </a:lnTo>
                  <a:lnTo>
                    <a:pt x="306" y="1132"/>
                  </a:lnTo>
                  <a:lnTo>
                    <a:pt x="297" y="1190"/>
                  </a:lnTo>
                  <a:lnTo>
                    <a:pt x="288" y="1247"/>
                  </a:lnTo>
                  <a:lnTo>
                    <a:pt x="279" y="1304"/>
                  </a:lnTo>
                  <a:lnTo>
                    <a:pt x="275" y="1325"/>
                  </a:lnTo>
                  <a:lnTo>
                    <a:pt x="272" y="1345"/>
                  </a:lnTo>
                  <a:lnTo>
                    <a:pt x="267" y="1366"/>
                  </a:lnTo>
                  <a:lnTo>
                    <a:pt x="262" y="1385"/>
                  </a:lnTo>
                  <a:lnTo>
                    <a:pt x="255" y="1405"/>
                  </a:lnTo>
                  <a:lnTo>
                    <a:pt x="247" y="1424"/>
                  </a:lnTo>
                  <a:lnTo>
                    <a:pt x="238" y="1443"/>
                  </a:lnTo>
                  <a:lnTo>
                    <a:pt x="226" y="1460"/>
                  </a:lnTo>
                  <a:lnTo>
                    <a:pt x="219" y="1469"/>
                  </a:lnTo>
                  <a:lnTo>
                    <a:pt x="211" y="1478"/>
                  </a:lnTo>
                  <a:lnTo>
                    <a:pt x="202" y="1486"/>
                  </a:lnTo>
                  <a:lnTo>
                    <a:pt x="193" y="1493"/>
                  </a:lnTo>
                  <a:lnTo>
                    <a:pt x="182" y="1499"/>
                  </a:lnTo>
                  <a:lnTo>
                    <a:pt x="172" y="1503"/>
                  </a:lnTo>
                  <a:lnTo>
                    <a:pt x="160" y="1506"/>
                  </a:lnTo>
                  <a:lnTo>
                    <a:pt x="148" y="1506"/>
                  </a:lnTo>
                  <a:close/>
                </a:path>
              </a:pathLst>
            </a:custGeom>
            <a:solidFill>
              <a:srgbClr val="535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Freeform 49"/>
            <p:cNvSpPr>
              <a:spLocks/>
            </p:cNvSpPr>
            <p:nvPr/>
          </p:nvSpPr>
          <p:spPr bwMode="auto">
            <a:xfrm>
              <a:off x="9558332" y="2652832"/>
              <a:ext cx="262426" cy="178831"/>
            </a:xfrm>
            <a:custGeom>
              <a:avLst/>
              <a:gdLst>
                <a:gd name="T0" fmla="*/ 721 w 743"/>
                <a:gd name="T1" fmla="*/ 507 h 508"/>
                <a:gd name="T2" fmla="*/ 686 w 743"/>
                <a:gd name="T3" fmla="*/ 500 h 508"/>
                <a:gd name="T4" fmla="*/ 635 w 743"/>
                <a:gd name="T5" fmla="*/ 482 h 508"/>
                <a:gd name="T6" fmla="*/ 526 w 743"/>
                <a:gd name="T7" fmla="*/ 431 h 508"/>
                <a:gd name="T8" fmla="*/ 414 w 743"/>
                <a:gd name="T9" fmla="*/ 374 h 508"/>
                <a:gd name="T10" fmla="*/ 339 w 743"/>
                <a:gd name="T11" fmla="*/ 335 h 508"/>
                <a:gd name="T12" fmla="*/ 266 w 743"/>
                <a:gd name="T13" fmla="*/ 292 h 508"/>
                <a:gd name="T14" fmla="*/ 196 w 743"/>
                <a:gd name="T15" fmla="*/ 247 h 508"/>
                <a:gd name="T16" fmla="*/ 129 w 743"/>
                <a:gd name="T17" fmla="*/ 198 h 508"/>
                <a:gd name="T18" fmla="*/ 64 w 743"/>
                <a:gd name="T19" fmla="*/ 145 h 508"/>
                <a:gd name="T20" fmla="*/ 22 w 743"/>
                <a:gd name="T21" fmla="*/ 103 h 508"/>
                <a:gd name="T22" fmla="*/ 6 w 743"/>
                <a:gd name="T23" fmla="*/ 83 h 508"/>
                <a:gd name="T24" fmla="*/ 1 w 743"/>
                <a:gd name="T25" fmla="*/ 66 h 508"/>
                <a:gd name="T26" fmla="*/ 0 w 743"/>
                <a:gd name="T27" fmla="*/ 50 h 508"/>
                <a:gd name="T28" fmla="*/ 6 w 743"/>
                <a:gd name="T29" fmla="*/ 34 h 508"/>
                <a:gd name="T30" fmla="*/ 16 w 743"/>
                <a:gd name="T31" fmla="*/ 20 h 508"/>
                <a:gd name="T32" fmla="*/ 30 w 743"/>
                <a:gd name="T33" fmla="*/ 10 h 508"/>
                <a:gd name="T34" fmla="*/ 46 w 743"/>
                <a:gd name="T35" fmla="*/ 3 h 508"/>
                <a:gd name="T36" fmla="*/ 64 w 743"/>
                <a:gd name="T37" fmla="*/ 0 h 508"/>
                <a:gd name="T38" fmla="*/ 89 w 743"/>
                <a:gd name="T39" fmla="*/ 1 h 508"/>
                <a:gd name="T40" fmla="*/ 121 w 743"/>
                <a:gd name="T41" fmla="*/ 7 h 508"/>
                <a:gd name="T42" fmla="*/ 152 w 743"/>
                <a:gd name="T43" fmla="*/ 18 h 508"/>
                <a:gd name="T44" fmla="*/ 181 w 743"/>
                <a:gd name="T45" fmla="*/ 32 h 508"/>
                <a:gd name="T46" fmla="*/ 208 w 743"/>
                <a:gd name="T47" fmla="*/ 51 h 508"/>
                <a:gd name="T48" fmla="*/ 248 w 743"/>
                <a:gd name="T49" fmla="*/ 80 h 508"/>
                <a:gd name="T50" fmla="*/ 298 w 743"/>
                <a:gd name="T51" fmla="*/ 125 h 508"/>
                <a:gd name="T52" fmla="*/ 365 w 743"/>
                <a:gd name="T53" fmla="*/ 185 h 508"/>
                <a:gd name="T54" fmla="*/ 451 w 743"/>
                <a:gd name="T55" fmla="*/ 256 h 508"/>
                <a:gd name="T56" fmla="*/ 540 w 743"/>
                <a:gd name="T57" fmla="*/ 323 h 508"/>
                <a:gd name="T58" fmla="*/ 633 w 743"/>
                <a:gd name="T59" fmla="*/ 385 h 508"/>
                <a:gd name="T60" fmla="*/ 694 w 743"/>
                <a:gd name="T61" fmla="*/ 422 h 508"/>
                <a:gd name="T62" fmla="*/ 719 w 743"/>
                <a:gd name="T63" fmla="*/ 440 h 508"/>
                <a:gd name="T64" fmla="*/ 735 w 743"/>
                <a:gd name="T65" fmla="*/ 458 h 508"/>
                <a:gd name="T66" fmla="*/ 740 w 743"/>
                <a:gd name="T67" fmla="*/ 472 h 508"/>
                <a:gd name="T68" fmla="*/ 743 w 743"/>
                <a:gd name="T69" fmla="*/ 487 h 508"/>
                <a:gd name="T70" fmla="*/ 741 w 743"/>
                <a:gd name="T71" fmla="*/ 50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3" h="508">
                  <a:moveTo>
                    <a:pt x="738" y="508"/>
                  </a:moveTo>
                  <a:lnTo>
                    <a:pt x="721" y="507"/>
                  </a:lnTo>
                  <a:lnTo>
                    <a:pt x="703" y="505"/>
                  </a:lnTo>
                  <a:lnTo>
                    <a:pt x="686" y="500"/>
                  </a:lnTo>
                  <a:lnTo>
                    <a:pt x="668" y="495"/>
                  </a:lnTo>
                  <a:lnTo>
                    <a:pt x="635" y="482"/>
                  </a:lnTo>
                  <a:lnTo>
                    <a:pt x="603" y="467"/>
                  </a:lnTo>
                  <a:lnTo>
                    <a:pt x="526" y="431"/>
                  </a:lnTo>
                  <a:lnTo>
                    <a:pt x="451" y="394"/>
                  </a:lnTo>
                  <a:lnTo>
                    <a:pt x="414" y="374"/>
                  </a:lnTo>
                  <a:lnTo>
                    <a:pt x="377" y="354"/>
                  </a:lnTo>
                  <a:lnTo>
                    <a:pt x="339" y="335"/>
                  </a:lnTo>
                  <a:lnTo>
                    <a:pt x="302" y="314"/>
                  </a:lnTo>
                  <a:lnTo>
                    <a:pt x="266" y="292"/>
                  </a:lnTo>
                  <a:lnTo>
                    <a:pt x="231" y="270"/>
                  </a:lnTo>
                  <a:lnTo>
                    <a:pt x="196" y="247"/>
                  </a:lnTo>
                  <a:lnTo>
                    <a:pt x="161" y="223"/>
                  </a:lnTo>
                  <a:lnTo>
                    <a:pt x="129" y="198"/>
                  </a:lnTo>
                  <a:lnTo>
                    <a:pt x="96" y="172"/>
                  </a:lnTo>
                  <a:lnTo>
                    <a:pt x="64" y="145"/>
                  </a:lnTo>
                  <a:lnTo>
                    <a:pt x="34" y="116"/>
                  </a:lnTo>
                  <a:lnTo>
                    <a:pt x="22" y="103"/>
                  </a:lnTo>
                  <a:lnTo>
                    <a:pt x="11" y="89"/>
                  </a:lnTo>
                  <a:lnTo>
                    <a:pt x="6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6" y="20"/>
                  </a:lnTo>
                  <a:lnTo>
                    <a:pt x="23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6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9" y="1"/>
                  </a:lnTo>
                  <a:lnTo>
                    <a:pt x="105" y="3"/>
                  </a:lnTo>
                  <a:lnTo>
                    <a:pt x="121" y="7"/>
                  </a:lnTo>
                  <a:lnTo>
                    <a:pt x="136" y="13"/>
                  </a:lnTo>
                  <a:lnTo>
                    <a:pt x="152" y="18"/>
                  </a:lnTo>
                  <a:lnTo>
                    <a:pt x="166" y="25"/>
                  </a:lnTo>
                  <a:lnTo>
                    <a:pt x="181" y="32"/>
                  </a:lnTo>
                  <a:lnTo>
                    <a:pt x="194" y="41"/>
                  </a:lnTo>
                  <a:lnTo>
                    <a:pt x="208" y="51"/>
                  </a:lnTo>
                  <a:lnTo>
                    <a:pt x="221" y="60"/>
                  </a:lnTo>
                  <a:lnTo>
                    <a:pt x="248" y="80"/>
                  </a:lnTo>
                  <a:lnTo>
                    <a:pt x="274" y="103"/>
                  </a:lnTo>
                  <a:lnTo>
                    <a:pt x="298" y="125"/>
                  </a:lnTo>
                  <a:lnTo>
                    <a:pt x="323" y="148"/>
                  </a:lnTo>
                  <a:lnTo>
                    <a:pt x="365" y="185"/>
                  </a:lnTo>
                  <a:lnTo>
                    <a:pt x="407" y="221"/>
                  </a:lnTo>
                  <a:lnTo>
                    <a:pt x="451" y="256"/>
                  </a:lnTo>
                  <a:lnTo>
                    <a:pt x="494" y="290"/>
                  </a:lnTo>
                  <a:lnTo>
                    <a:pt x="540" y="323"/>
                  </a:lnTo>
                  <a:lnTo>
                    <a:pt x="586" y="354"/>
                  </a:lnTo>
                  <a:lnTo>
                    <a:pt x="633" y="385"/>
                  </a:lnTo>
                  <a:lnTo>
                    <a:pt x="681" y="414"/>
                  </a:lnTo>
                  <a:lnTo>
                    <a:pt x="694" y="422"/>
                  </a:lnTo>
                  <a:lnTo>
                    <a:pt x="707" y="431"/>
                  </a:lnTo>
                  <a:lnTo>
                    <a:pt x="719" y="440"/>
                  </a:lnTo>
                  <a:lnTo>
                    <a:pt x="730" y="451"/>
                  </a:lnTo>
                  <a:lnTo>
                    <a:pt x="735" y="458"/>
                  </a:lnTo>
                  <a:lnTo>
                    <a:pt x="738" y="464"/>
                  </a:lnTo>
                  <a:lnTo>
                    <a:pt x="740" y="472"/>
                  </a:lnTo>
                  <a:lnTo>
                    <a:pt x="742" y="480"/>
                  </a:lnTo>
                  <a:lnTo>
                    <a:pt x="743" y="487"/>
                  </a:lnTo>
                  <a:lnTo>
                    <a:pt x="742" y="494"/>
                  </a:lnTo>
                  <a:lnTo>
                    <a:pt x="741" y="502"/>
                  </a:lnTo>
                  <a:lnTo>
                    <a:pt x="738" y="508"/>
                  </a:lnTo>
                  <a:close/>
                </a:path>
              </a:pathLst>
            </a:custGeom>
            <a:solidFill>
              <a:srgbClr val="535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Freeform 50"/>
            <p:cNvSpPr>
              <a:spLocks noEditPoints="1"/>
            </p:cNvSpPr>
            <p:nvPr/>
          </p:nvSpPr>
          <p:spPr bwMode="auto">
            <a:xfrm>
              <a:off x="8820788" y="2595691"/>
              <a:ext cx="757650" cy="151319"/>
            </a:xfrm>
            <a:custGeom>
              <a:avLst/>
              <a:gdLst>
                <a:gd name="T0" fmla="*/ 0 w 2148"/>
                <a:gd name="T1" fmla="*/ 430 h 430"/>
                <a:gd name="T2" fmla="*/ 4 w 2148"/>
                <a:gd name="T3" fmla="*/ 392 h 430"/>
                <a:gd name="T4" fmla="*/ 10 w 2148"/>
                <a:gd name="T5" fmla="*/ 354 h 430"/>
                <a:gd name="T6" fmla="*/ 14 w 2148"/>
                <a:gd name="T7" fmla="*/ 317 h 430"/>
                <a:gd name="T8" fmla="*/ 20 w 2148"/>
                <a:gd name="T9" fmla="*/ 278 h 430"/>
                <a:gd name="T10" fmla="*/ 24 w 2148"/>
                <a:gd name="T11" fmla="*/ 278 h 430"/>
                <a:gd name="T12" fmla="*/ 28 w 2148"/>
                <a:gd name="T13" fmla="*/ 278 h 430"/>
                <a:gd name="T14" fmla="*/ 25 w 2148"/>
                <a:gd name="T15" fmla="*/ 316 h 430"/>
                <a:gd name="T16" fmla="*/ 21 w 2148"/>
                <a:gd name="T17" fmla="*/ 354 h 430"/>
                <a:gd name="T18" fmla="*/ 17 w 2148"/>
                <a:gd name="T19" fmla="*/ 392 h 430"/>
                <a:gd name="T20" fmla="*/ 14 w 2148"/>
                <a:gd name="T21" fmla="*/ 429 h 430"/>
                <a:gd name="T22" fmla="*/ 8 w 2148"/>
                <a:gd name="T23" fmla="*/ 429 h 430"/>
                <a:gd name="T24" fmla="*/ 0 w 2148"/>
                <a:gd name="T25" fmla="*/ 430 h 430"/>
                <a:gd name="T26" fmla="*/ 2146 w 2148"/>
                <a:gd name="T27" fmla="*/ 4 h 430"/>
                <a:gd name="T28" fmla="*/ 2144 w 2148"/>
                <a:gd name="T29" fmla="*/ 2 h 430"/>
                <a:gd name="T30" fmla="*/ 2143 w 2148"/>
                <a:gd name="T31" fmla="*/ 1 h 430"/>
                <a:gd name="T32" fmla="*/ 2146 w 2148"/>
                <a:gd name="T33" fmla="*/ 1 h 430"/>
                <a:gd name="T34" fmla="*/ 2147 w 2148"/>
                <a:gd name="T35" fmla="*/ 0 h 430"/>
                <a:gd name="T36" fmla="*/ 2148 w 2148"/>
                <a:gd name="T37" fmla="*/ 1 h 430"/>
                <a:gd name="T38" fmla="*/ 2148 w 2148"/>
                <a:gd name="T39" fmla="*/ 2 h 430"/>
                <a:gd name="T40" fmla="*/ 2147 w 2148"/>
                <a:gd name="T41" fmla="*/ 2 h 430"/>
                <a:gd name="T42" fmla="*/ 2146 w 2148"/>
                <a:gd name="T43" fmla="*/ 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8" h="430">
                  <a:moveTo>
                    <a:pt x="0" y="430"/>
                  </a:moveTo>
                  <a:lnTo>
                    <a:pt x="4" y="392"/>
                  </a:lnTo>
                  <a:lnTo>
                    <a:pt x="10" y="354"/>
                  </a:lnTo>
                  <a:lnTo>
                    <a:pt x="14" y="317"/>
                  </a:lnTo>
                  <a:lnTo>
                    <a:pt x="20" y="278"/>
                  </a:lnTo>
                  <a:lnTo>
                    <a:pt x="24" y="278"/>
                  </a:lnTo>
                  <a:lnTo>
                    <a:pt x="28" y="278"/>
                  </a:lnTo>
                  <a:lnTo>
                    <a:pt x="25" y="316"/>
                  </a:lnTo>
                  <a:lnTo>
                    <a:pt x="21" y="354"/>
                  </a:lnTo>
                  <a:lnTo>
                    <a:pt x="17" y="392"/>
                  </a:lnTo>
                  <a:lnTo>
                    <a:pt x="14" y="429"/>
                  </a:lnTo>
                  <a:lnTo>
                    <a:pt x="8" y="429"/>
                  </a:lnTo>
                  <a:lnTo>
                    <a:pt x="0" y="430"/>
                  </a:lnTo>
                  <a:close/>
                  <a:moveTo>
                    <a:pt x="2146" y="4"/>
                  </a:moveTo>
                  <a:lnTo>
                    <a:pt x="2144" y="2"/>
                  </a:lnTo>
                  <a:lnTo>
                    <a:pt x="2143" y="1"/>
                  </a:lnTo>
                  <a:lnTo>
                    <a:pt x="2146" y="1"/>
                  </a:lnTo>
                  <a:lnTo>
                    <a:pt x="2147" y="0"/>
                  </a:lnTo>
                  <a:lnTo>
                    <a:pt x="2148" y="1"/>
                  </a:lnTo>
                  <a:lnTo>
                    <a:pt x="2148" y="2"/>
                  </a:lnTo>
                  <a:lnTo>
                    <a:pt x="2147" y="2"/>
                  </a:lnTo>
                  <a:lnTo>
                    <a:pt x="2146" y="4"/>
                  </a:lnTo>
                  <a:close/>
                </a:path>
              </a:pathLst>
            </a:custGeom>
            <a:solidFill>
              <a:srgbClr val="A6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8" name="Freeform 51"/>
            <p:cNvSpPr>
              <a:spLocks/>
            </p:cNvSpPr>
            <p:nvPr/>
          </p:nvSpPr>
          <p:spPr bwMode="auto">
            <a:xfrm>
              <a:off x="8826079" y="2595691"/>
              <a:ext cx="752359" cy="151319"/>
            </a:xfrm>
            <a:custGeom>
              <a:avLst/>
              <a:gdLst>
                <a:gd name="T0" fmla="*/ 3 w 2132"/>
                <a:gd name="T1" fmla="*/ 391 h 428"/>
                <a:gd name="T2" fmla="*/ 11 w 2132"/>
                <a:gd name="T3" fmla="*/ 315 h 428"/>
                <a:gd name="T4" fmla="*/ 89 w 2132"/>
                <a:gd name="T5" fmla="*/ 272 h 428"/>
                <a:gd name="T6" fmla="*/ 232 w 2132"/>
                <a:gd name="T7" fmla="*/ 260 h 428"/>
                <a:gd name="T8" fmla="*/ 377 w 2132"/>
                <a:gd name="T9" fmla="*/ 249 h 428"/>
                <a:gd name="T10" fmla="*/ 529 w 2132"/>
                <a:gd name="T11" fmla="*/ 238 h 428"/>
                <a:gd name="T12" fmla="*/ 662 w 2132"/>
                <a:gd name="T13" fmla="*/ 228 h 428"/>
                <a:gd name="T14" fmla="*/ 769 w 2132"/>
                <a:gd name="T15" fmla="*/ 221 h 428"/>
                <a:gd name="T16" fmla="*/ 878 w 2132"/>
                <a:gd name="T17" fmla="*/ 212 h 428"/>
                <a:gd name="T18" fmla="*/ 988 w 2132"/>
                <a:gd name="T19" fmla="*/ 202 h 428"/>
                <a:gd name="T20" fmla="*/ 1044 w 2132"/>
                <a:gd name="T21" fmla="*/ 198 h 428"/>
                <a:gd name="T22" fmla="*/ 1044 w 2132"/>
                <a:gd name="T23" fmla="*/ 198 h 428"/>
                <a:gd name="T24" fmla="*/ 1044 w 2132"/>
                <a:gd name="T25" fmla="*/ 197 h 428"/>
                <a:gd name="T26" fmla="*/ 1183 w 2132"/>
                <a:gd name="T27" fmla="*/ 183 h 428"/>
                <a:gd name="T28" fmla="*/ 1321 w 2132"/>
                <a:gd name="T29" fmla="*/ 165 h 428"/>
                <a:gd name="T30" fmla="*/ 1460 w 2132"/>
                <a:gd name="T31" fmla="*/ 145 h 428"/>
                <a:gd name="T32" fmla="*/ 1599 w 2132"/>
                <a:gd name="T33" fmla="*/ 124 h 428"/>
                <a:gd name="T34" fmla="*/ 1735 w 2132"/>
                <a:gd name="T35" fmla="*/ 97 h 428"/>
                <a:gd name="T36" fmla="*/ 1869 w 2132"/>
                <a:gd name="T37" fmla="*/ 69 h 428"/>
                <a:gd name="T38" fmla="*/ 2002 w 2132"/>
                <a:gd name="T39" fmla="*/ 36 h 428"/>
                <a:gd name="T40" fmla="*/ 2129 w 2132"/>
                <a:gd name="T41" fmla="*/ 0 h 428"/>
                <a:gd name="T42" fmla="*/ 2132 w 2132"/>
                <a:gd name="T43" fmla="*/ 3 h 428"/>
                <a:gd name="T44" fmla="*/ 2061 w 2132"/>
                <a:gd name="T45" fmla="*/ 39 h 428"/>
                <a:gd name="T46" fmla="*/ 1987 w 2132"/>
                <a:gd name="T47" fmla="*/ 73 h 428"/>
                <a:gd name="T48" fmla="*/ 1841 w 2132"/>
                <a:gd name="T49" fmla="*/ 137 h 428"/>
                <a:gd name="T50" fmla="*/ 1691 w 2132"/>
                <a:gd name="T51" fmla="*/ 192 h 428"/>
                <a:gd name="T52" fmla="*/ 1541 w 2132"/>
                <a:gd name="T53" fmla="*/ 243 h 428"/>
                <a:gd name="T54" fmla="*/ 1472 w 2132"/>
                <a:gd name="T55" fmla="*/ 263 h 428"/>
                <a:gd name="T56" fmla="*/ 1403 w 2132"/>
                <a:gd name="T57" fmla="*/ 282 h 428"/>
                <a:gd name="T58" fmla="*/ 1333 w 2132"/>
                <a:gd name="T59" fmla="*/ 299 h 428"/>
                <a:gd name="T60" fmla="*/ 1265 w 2132"/>
                <a:gd name="T61" fmla="*/ 315 h 428"/>
                <a:gd name="T62" fmla="*/ 1198 w 2132"/>
                <a:gd name="T63" fmla="*/ 325 h 428"/>
                <a:gd name="T64" fmla="*/ 1131 w 2132"/>
                <a:gd name="T65" fmla="*/ 335 h 428"/>
                <a:gd name="T66" fmla="*/ 1064 w 2132"/>
                <a:gd name="T67" fmla="*/ 344 h 428"/>
                <a:gd name="T68" fmla="*/ 997 w 2132"/>
                <a:gd name="T69" fmla="*/ 352 h 428"/>
                <a:gd name="T70" fmla="*/ 874 w 2132"/>
                <a:gd name="T71" fmla="*/ 366 h 428"/>
                <a:gd name="T72" fmla="*/ 750 w 2132"/>
                <a:gd name="T73" fmla="*/ 379 h 428"/>
                <a:gd name="T74" fmla="*/ 625 w 2132"/>
                <a:gd name="T75" fmla="*/ 392 h 428"/>
                <a:gd name="T76" fmla="*/ 499 w 2132"/>
                <a:gd name="T77" fmla="*/ 403 h 428"/>
                <a:gd name="T78" fmla="*/ 374 w 2132"/>
                <a:gd name="T79" fmla="*/ 413 h 428"/>
                <a:gd name="T80" fmla="*/ 248 w 2132"/>
                <a:gd name="T81" fmla="*/ 420 h 428"/>
                <a:gd name="T82" fmla="*/ 123 w 2132"/>
                <a:gd name="T83" fmla="*/ 426 h 428"/>
                <a:gd name="T84" fmla="*/ 0 w 2132"/>
                <a:gd name="T85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2" h="428">
                  <a:moveTo>
                    <a:pt x="0" y="428"/>
                  </a:moveTo>
                  <a:lnTo>
                    <a:pt x="3" y="391"/>
                  </a:lnTo>
                  <a:lnTo>
                    <a:pt x="7" y="353"/>
                  </a:lnTo>
                  <a:lnTo>
                    <a:pt x="11" y="315"/>
                  </a:lnTo>
                  <a:lnTo>
                    <a:pt x="14" y="277"/>
                  </a:lnTo>
                  <a:lnTo>
                    <a:pt x="89" y="272"/>
                  </a:lnTo>
                  <a:lnTo>
                    <a:pt x="161" y="265"/>
                  </a:lnTo>
                  <a:lnTo>
                    <a:pt x="232" y="260"/>
                  </a:lnTo>
                  <a:lnTo>
                    <a:pt x="304" y="255"/>
                  </a:lnTo>
                  <a:lnTo>
                    <a:pt x="377" y="249"/>
                  </a:lnTo>
                  <a:lnTo>
                    <a:pt x="451" y="244"/>
                  </a:lnTo>
                  <a:lnTo>
                    <a:pt x="529" y="238"/>
                  </a:lnTo>
                  <a:lnTo>
                    <a:pt x="608" y="233"/>
                  </a:lnTo>
                  <a:lnTo>
                    <a:pt x="662" y="228"/>
                  </a:lnTo>
                  <a:lnTo>
                    <a:pt x="715" y="225"/>
                  </a:lnTo>
                  <a:lnTo>
                    <a:pt x="769" y="221"/>
                  </a:lnTo>
                  <a:lnTo>
                    <a:pt x="823" y="216"/>
                  </a:lnTo>
                  <a:lnTo>
                    <a:pt x="878" y="212"/>
                  </a:lnTo>
                  <a:lnTo>
                    <a:pt x="933" y="208"/>
                  </a:lnTo>
                  <a:lnTo>
                    <a:pt x="988" y="202"/>
                  </a:lnTo>
                  <a:lnTo>
                    <a:pt x="1044" y="197"/>
                  </a:lnTo>
                  <a:lnTo>
                    <a:pt x="1044" y="198"/>
                  </a:lnTo>
                  <a:lnTo>
                    <a:pt x="1044" y="198"/>
                  </a:lnTo>
                  <a:lnTo>
                    <a:pt x="1044" y="198"/>
                  </a:lnTo>
                  <a:lnTo>
                    <a:pt x="1044" y="198"/>
                  </a:lnTo>
                  <a:lnTo>
                    <a:pt x="1044" y="197"/>
                  </a:lnTo>
                  <a:lnTo>
                    <a:pt x="1113" y="190"/>
                  </a:lnTo>
                  <a:lnTo>
                    <a:pt x="1183" y="183"/>
                  </a:lnTo>
                  <a:lnTo>
                    <a:pt x="1253" y="174"/>
                  </a:lnTo>
                  <a:lnTo>
                    <a:pt x="1321" y="165"/>
                  </a:lnTo>
                  <a:lnTo>
                    <a:pt x="1391" y="155"/>
                  </a:lnTo>
                  <a:lnTo>
                    <a:pt x="1460" y="145"/>
                  </a:lnTo>
                  <a:lnTo>
                    <a:pt x="1530" y="135"/>
                  </a:lnTo>
                  <a:lnTo>
                    <a:pt x="1599" y="124"/>
                  </a:lnTo>
                  <a:lnTo>
                    <a:pt x="1667" y="111"/>
                  </a:lnTo>
                  <a:lnTo>
                    <a:pt x="1735" y="97"/>
                  </a:lnTo>
                  <a:lnTo>
                    <a:pt x="1803" y="84"/>
                  </a:lnTo>
                  <a:lnTo>
                    <a:pt x="1869" y="69"/>
                  </a:lnTo>
                  <a:lnTo>
                    <a:pt x="1936" y="54"/>
                  </a:lnTo>
                  <a:lnTo>
                    <a:pt x="2002" y="36"/>
                  </a:lnTo>
                  <a:lnTo>
                    <a:pt x="2066" y="19"/>
                  </a:lnTo>
                  <a:lnTo>
                    <a:pt x="2129" y="0"/>
                  </a:lnTo>
                  <a:lnTo>
                    <a:pt x="2130" y="1"/>
                  </a:lnTo>
                  <a:lnTo>
                    <a:pt x="2132" y="3"/>
                  </a:lnTo>
                  <a:lnTo>
                    <a:pt x="2095" y="21"/>
                  </a:lnTo>
                  <a:lnTo>
                    <a:pt x="2061" y="39"/>
                  </a:lnTo>
                  <a:lnTo>
                    <a:pt x="2023" y="57"/>
                  </a:lnTo>
                  <a:lnTo>
                    <a:pt x="1987" y="73"/>
                  </a:lnTo>
                  <a:lnTo>
                    <a:pt x="1914" y="106"/>
                  </a:lnTo>
                  <a:lnTo>
                    <a:pt x="1841" y="137"/>
                  </a:lnTo>
                  <a:lnTo>
                    <a:pt x="1766" y="165"/>
                  </a:lnTo>
                  <a:lnTo>
                    <a:pt x="1691" y="192"/>
                  </a:lnTo>
                  <a:lnTo>
                    <a:pt x="1616" y="219"/>
                  </a:lnTo>
                  <a:lnTo>
                    <a:pt x="1541" y="243"/>
                  </a:lnTo>
                  <a:lnTo>
                    <a:pt x="1506" y="252"/>
                  </a:lnTo>
                  <a:lnTo>
                    <a:pt x="1472" y="263"/>
                  </a:lnTo>
                  <a:lnTo>
                    <a:pt x="1437" y="273"/>
                  </a:lnTo>
                  <a:lnTo>
                    <a:pt x="1403" y="282"/>
                  </a:lnTo>
                  <a:lnTo>
                    <a:pt x="1368" y="291"/>
                  </a:lnTo>
                  <a:lnTo>
                    <a:pt x="1333" y="299"/>
                  </a:lnTo>
                  <a:lnTo>
                    <a:pt x="1299" y="307"/>
                  </a:lnTo>
                  <a:lnTo>
                    <a:pt x="1265" y="315"/>
                  </a:lnTo>
                  <a:lnTo>
                    <a:pt x="1231" y="320"/>
                  </a:lnTo>
                  <a:lnTo>
                    <a:pt x="1198" y="325"/>
                  </a:lnTo>
                  <a:lnTo>
                    <a:pt x="1164" y="331"/>
                  </a:lnTo>
                  <a:lnTo>
                    <a:pt x="1131" y="335"/>
                  </a:lnTo>
                  <a:lnTo>
                    <a:pt x="1097" y="340"/>
                  </a:lnTo>
                  <a:lnTo>
                    <a:pt x="1064" y="344"/>
                  </a:lnTo>
                  <a:lnTo>
                    <a:pt x="1031" y="348"/>
                  </a:lnTo>
                  <a:lnTo>
                    <a:pt x="997" y="352"/>
                  </a:lnTo>
                  <a:lnTo>
                    <a:pt x="936" y="358"/>
                  </a:lnTo>
                  <a:lnTo>
                    <a:pt x="874" y="366"/>
                  </a:lnTo>
                  <a:lnTo>
                    <a:pt x="812" y="372"/>
                  </a:lnTo>
                  <a:lnTo>
                    <a:pt x="750" y="379"/>
                  </a:lnTo>
                  <a:lnTo>
                    <a:pt x="688" y="385"/>
                  </a:lnTo>
                  <a:lnTo>
                    <a:pt x="625" y="392"/>
                  </a:lnTo>
                  <a:lnTo>
                    <a:pt x="562" y="397"/>
                  </a:lnTo>
                  <a:lnTo>
                    <a:pt x="499" y="403"/>
                  </a:lnTo>
                  <a:lnTo>
                    <a:pt x="436" y="408"/>
                  </a:lnTo>
                  <a:lnTo>
                    <a:pt x="374" y="413"/>
                  </a:lnTo>
                  <a:lnTo>
                    <a:pt x="310" y="417"/>
                  </a:lnTo>
                  <a:lnTo>
                    <a:pt x="248" y="420"/>
                  </a:lnTo>
                  <a:lnTo>
                    <a:pt x="186" y="424"/>
                  </a:lnTo>
                  <a:lnTo>
                    <a:pt x="123" y="426"/>
                  </a:lnTo>
                  <a:lnTo>
                    <a:pt x="61" y="428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3E4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9" name="Freeform 52"/>
            <p:cNvSpPr>
              <a:spLocks/>
            </p:cNvSpPr>
            <p:nvPr/>
          </p:nvSpPr>
          <p:spPr bwMode="auto">
            <a:xfrm>
              <a:off x="8756240" y="1547045"/>
              <a:ext cx="858176" cy="1151289"/>
            </a:xfrm>
            <a:custGeom>
              <a:avLst/>
              <a:gdLst>
                <a:gd name="T0" fmla="*/ 2084 w 2433"/>
                <a:gd name="T1" fmla="*/ 292 h 3265"/>
                <a:gd name="T2" fmla="*/ 2053 w 2433"/>
                <a:gd name="T3" fmla="*/ 463 h 3265"/>
                <a:gd name="T4" fmla="*/ 2024 w 2433"/>
                <a:gd name="T5" fmla="*/ 636 h 3265"/>
                <a:gd name="T6" fmla="*/ 1994 w 2433"/>
                <a:gd name="T7" fmla="*/ 808 h 3265"/>
                <a:gd name="T8" fmla="*/ 1965 w 2433"/>
                <a:gd name="T9" fmla="*/ 980 h 3265"/>
                <a:gd name="T10" fmla="*/ 1935 w 2433"/>
                <a:gd name="T11" fmla="*/ 1152 h 3265"/>
                <a:gd name="T12" fmla="*/ 1912 w 2433"/>
                <a:gd name="T13" fmla="*/ 1310 h 3265"/>
                <a:gd name="T14" fmla="*/ 1896 w 2433"/>
                <a:gd name="T15" fmla="*/ 1457 h 3265"/>
                <a:gd name="T16" fmla="*/ 1884 w 2433"/>
                <a:gd name="T17" fmla="*/ 1604 h 3265"/>
                <a:gd name="T18" fmla="*/ 1872 w 2433"/>
                <a:gd name="T19" fmla="*/ 1765 h 3265"/>
                <a:gd name="T20" fmla="*/ 1858 w 2433"/>
                <a:gd name="T21" fmla="*/ 1951 h 3265"/>
                <a:gd name="T22" fmla="*/ 1862 w 2433"/>
                <a:gd name="T23" fmla="*/ 2044 h 3265"/>
                <a:gd name="T24" fmla="*/ 1886 w 2433"/>
                <a:gd name="T25" fmla="*/ 2139 h 3265"/>
                <a:gd name="T26" fmla="*/ 1927 w 2433"/>
                <a:gd name="T27" fmla="*/ 2235 h 3265"/>
                <a:gd name="T28" fmla="*/ 1981 w 2433"/>
                <a:gd name="T29" fmla="*/ 2332 h 3265"/>
                <a:gd name="T30" fmla="*/ 2045 w 2433"/>
                <a:gd name="T31" fmla="*/ 2428 h 3265"/>
                <a:gd name="T32" fmla="*/ 2165 w 2433"/>
                <a:gd name="T33" fmla="*/ 2587 h 3265"/>
                <a:gd name="T34" fmla="*/ 2311 w 2433"/>
                <a:gd name="T35" fmla="*/ 2770 h 3265"/>
                <a:gd name="T36" fmla="*/ 2396 w 2433"/>
                <a:gd name="T37" fmla="*/ 2885 h 3265"/>
                <a:gd name="T38" fmla="*/ 2386 w 2433"/>
                <a:gd name="T39" fmla="*/ 2955 h 3265"/>
                <a:gd name="T40" fmla="*/ 2243 w 2433"/>
                <a:gd name="T41" fmla="*/ 2998 h 3265"/>
                <a:gd name="T42" fmla="*/ 2095 w 2433"/>
                <a:gd name="T43" fmla="*/ 3036 h 3265"/>
                <a:gd name="T44" fmla="*/ 1840 w 2433"/>
                <a:gd name="T45" fmla="*/ 3088 h 3265"/>
                <a:gd name="T46" fmla="*/ 1528 w 2433"/>
                <a:gd name="T47" fmla="*/ 3137 h 3265"/>
                <a:gd name="T48" fmla="*/ 1215 w 2433"/>
                <a:gd name="T49" fmla="*/ 3173 h 3265"/>
                <a:gd name="T50" fmla="*/ 907 w 2433"/>
                <a:gd name="T51" fmla="*/ 3198 h 3265"/>
                <a:gd name="T52" fmla="*/ 700 w 2433"/>
                <a:gd name="T53" fmla="*/ 3213 h 3265"/>
                <a:gd name="T54" fmla="*/ 550 w 2433"/>
                <a:gd name="T55" fmla="*/ 3224 h 3265"/>
                <a:gd name="T56" fmla="*/ 406 w 2433"/>
                <a:gd name="T57" fmla="*/ 3235 h 3265"/>
                <a:gd name="T58" fmla="*/ 261 w 2433"/>
                <a:gd name="T59" fmla="*/ 3246 h 3265"/>
                <a:gd name="T60" fmla="*/ 111 w 2433"/>
                <a:gd name="T61" fmla="*/ 3257 h 3265"/>
                <a:gd name="T62" fmla="*/ 36 w 2433"/>
                <a:gd name="T63" fmla="*/ 3186 h 3265"/>
                <a:gd name="T64" fmla="*/ 129 w 2433"/>
                <a:gd name="T65" fmla="*/ 2946 h 3265"/>
                <a:gd name="T66" fmla="*/ 210 w 2433"/>
                <a:gd name="T67" fmla="*/ 2704 h 3265"/>
                <a:gd name="T68" fmla="*/ 255 w 2433"/>
                <a:gd name="T69" fmla="*/ 2540 h 3265"/>
                <a:gd name="T70" fmla="*/ 283 w 2433"/>
                <a:gd name="T71" fmla="*/ 2417 h 3265"/>
                <a:gd name="T72" fmla="*/ 306 w 2433"/>
                <a:gd name="T73" fmla="*/ 2293 h 3265"/>
                <a:gd name="T74" fmla="*/ 321 w 2433"/>
                <a:gd name="T75" fmla="*/ 2168 h 3265"/>
                <a:gd name="T76" fmla="*/ 331 w 2433"/>
                <a:gd name="T77" fmla="*/ 2043 h 3265"/>
                <a:gd name="T78" fmla="*/ 332 w 2433"/>
                <a:gd name="T79" fmla="*/ 1912 h 3265"/>
                <a:gd name="T80" fmla="*/ 324 w 2433"/>
                <a:gd name="T81" fmla="*/ 1772 h 3265"/>
                <a:gd name="T82" fmla="*/ 307 w 2433"/>
                <a:gd name="T83" fmla="*/ 1633 h 3265"/>
                <a:gd name="T84" fmla="*/ 265 w 2433"/>
                <a:gd name="T85" fmla="*/ 1400 h 3265"/>
                <a:gd name="T86" fmla="*/ 211 w 2433"/>
                <a:gd name="T87" fmla="*/ 1152 h 3265"/>
                <a:gd name="T88" fmla="*/ 169 w 2433"/>
                <a:gd name="T89" fmla="*/ 962 h 3265"/>
                <a:gd name="T90" fmla="*/ 127 w 2433"/>
                <a:gd name="T91" fmla="*/ 772 h 3265"/>
                <a:gd name="T92" fmla="*/ 84 w 2433"/>
                <a:gd name="T93" fmla="*/ 582 h 3265"/>
                <a:gd name="T94" fmla="*/ 43 w 2433"/>
                <a:gd name="T95" fmla="*/ 392 h 3265"/>
                <a:gd name="T96" fmla="*/ 0 w 2433"/>
                <a:gd name="T97" fmla="*/ 203 h 3265"/>
                <a:gd name="T98" fmla="*/ 198 w 2433"/>
                <a:gd name="T99" fmla="*/ 135 h 3265"/>
                <a:gd name="T100" fmla="*/ 396 w 2433"/>
                <a:gd name="T101" fmla="*/ 80 h 3265"/>
                <a:gd name="T102" fmla="*/ 591 w 2433"/>
                <a:gd name="T103" fmla="*/ 40 h 3265"/>
                <a:gd name="T104" fmla="*/ 787 w 2433"/>
                <a:gd name="T105" fmla="*/ 14 h 3265"/>
                <a:gd name="T106" fmla="*/ 982 w 2433"/>
                <a:gd name="T107" fmla="*/ 1 h 3265"/>
                <a:gd name="T108" fmla="*/ 1178 w 2433"/>
                <a:gd name="T109" fmla="*/ 2 h 3265"/>
                <a:gd name="T110" fmla="*/ 1374 w 2433"/>
                <a:gd name="T111" fmla="*/ 16 h 3265"/>
                <a:gd name="T112" fmla="*/ 1571 w 2433"/>
                <a:gd name="T113" fmla="*/ 43 h 3265"/>
                <a:gd name="T114" fmla="*/ 1769 w 2433"/>
                <a:gd name="T115" fmla="*/ 84 h 3265"/>
                <a:gd name="T116" fmla="*/ 1969 w 2433"/>
                <a:gd name="T117" fmla="*/ 136 h 3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3" h="3265">
                  <a:moveTo>
                    <a:pt x="2103" y="179"/>
                  </a:moveTo>
                  <a:lnTo>
                    <a:pt x="2094" y="235"/>
                  </a:lnTo>
                  <a:lnTo>
                    <a:pt x="2084" y="292"/>
                  </a:lnTo>
                  <a:lnTo>
                    <a:pt x="2074" y="349"/>
                  </a:lnTo>
                  <a:lnTo>
                    <a:pt x="2063" y="407"/>
                  </a:lnTo>
                  <a:lnTo>
                    <a:pt x="2053" y="463"/>
                  </a:lnTo>
                  <a:lnTo>
                    <a:pt x="2043" y="521"/>
                  </a:lnTo>
                  <a:lnTo>
                    <a:pt x="2034" y="579"/>
                  </a:lnTo>
                  <a:lnTo>
                    <a:pt x="2024" y="636"/>
                  </a:lnTo>
                  <a:lnTo>
                    <a:pt x="2014" y="693"/>
                  </a:lnTo>
                  <a:lnTo>
                    <a:pt x="2004" y="751"/>
                  </a:lnTo>
                  <a:lnTo>
                    <a:pt x="1994" y="808"/>
                  </a:lnTo>
                  <a:lnTo>
                    <a:pt x="1984" y="866"/>
                  </a:lnTo>
                  <a:lnTo>
                    <a:pt x="1975" y="923"/>
                  </a:lnTo>
                  <a:lnTo>
                    <a:pt x="1965" y="980"/>
                  </a:lnTo>
                  <a:lnTo>
                    <a:pt x="1955" y="1037"/>
                  </a:lnTo>
                  <a:lnTo>
                    <a:pt x="1945" y="1093"/>
                  </a:lnTo>
                  <a:lnTo>
                    <a:pt x="1935" y="1152"/>
                  </a:lnTo>
                  <a:lnTo>
                    <a:pt x="1927" y="1206"/>
                  </a:lnTo>
                  <a:lnTo>
                    <a:pt x="1919" y="1259"/>
                  </a:lnTo>
                  <a:lnTo>
                    <a:pt x="1912" y="1310"/>
                  </a:lnTo>
                  <a:lnTo>
                    <a:pt x="1906" y="1360"/>
                  </a:lnTo>
                  <a:lnTo>
                    <a:pt x="1900" y="1409"/>
                  </a:lnTo>
                  <a:lnTo>
                    <a:pt x="1896" y="1457"/>
                  </a:lnTo>
                  <a:lnTo>
                    <a:pt x="1892" y="1505"/>
                  </a:lnTo>
                  <a:lnTo>
                    <a:pt x="1887" y="1554"/>
                  </a:lnTo>
                  <a:lnTo>
                    <a:pt x="1884" y="1604"/>
                  </a:lnTo>
                  <a:lnTo>
                    <a:pt x="1880" y="1656"/>
                  </a:lnTo>
                  <a:lnTo>
                    <a:pt x="1876" y="1709"/>
                  </a:lnTo>
                  <a:lnTo>
                    <a:pt x="1872" y="1765"/>
                  </a:lnTo>
                  <a:lnTo>
                    <a:pt x="1868" y="1824"/>
                  </a:lnTo>
                  <a:lnTo>
                    <a:pt x="1863" y="1886"/>
                  </a:lnTo>
                  <a:lnTo>
                    <a:pt x="1858" y="1951"/>
                  </a:lnTo>
                  <a:lnTo>
                    <a:pt x="1857" y="1983"/>
                  </a:lnTo>
                  <a:lnTo>
                    <a:pt x="1859" y="2013"/>
                  </a:lnTo>
                  <a:lnTo>
                    <a:pt x="1862" y="2044"/>
                  </a:lnTo>
                  <a:lnTo>
                    <a:pt x="1868" y="2076"/>
                  </a:lnTo>
                  <a:lnTo>
                    <a:pt x="1876" y="2107"/>
                  </a:lnTo>
                  <a:lnTo>
                    <a:pt x="1886" y="2139"/>
                  </a:lnTo>
                  <a:lnTo>
                    <a:pt x="1898" y="2170"/>
                  </a:lnTo>
                  <a:lnTo>
                    <a:pt x="1911" y="2203"/>
                  </a:lnTo>
                  <a:lnTo>
                    <a:pt x="1927" y="2235"/>
                  </a:lnTo>
                  <a:lnTo>
                    <a:pt x="1943" y="2268"/>
                  </a:lnTo>
                  <a:lnTo>
                    <a:pt x="1962" y="2299"/>
                  </a:lnTo>
                  <a:lnTo>
                    <a:pt x="1981" y="2332"/>
                  </a:lnTo>
                  <a:lnTo>
                    <a:pt x="2001" y="2364"/>
                  </a:lnTo>
                  <a:lnTo>
                    <a:pt x="2023" y="2396"/>
                  </a:lnTo>
                  <a:lnTo>
                    <a:pt x="2045" y="2428"/>
                  </a:lnTo>
                  <a:lnTo>
                    <a:pt x="2067" y="2461"/>
                  </a:lnTo>
                  <a:lnTo>
                    <a:pt x="2115" y="2524"/>
                  </a:lnTo>
                  <a:lnTo>
                    <a:pt x="2165" y="2587"/>
                  </a:lnTo>
                  <a:lnTo>
                    <a:pt x="2214" y="2649"/>
                  </a:lnTo>
                  <a:lnTo>
                    <a:pt x="2263" y="2710"/>
                  </a:lnTo>
                  <a:lnTo>
                    <a:pt x="2311" y="2770"/>
                  </a:lnTo>
                  <a:lnTo>
                    <a:pt x="2356" y="2828"/>
                  </a:lnTo>
                  <a:lnTo>
                    <a:pt x="2376" y="2857"/>
                  </a:lnTo>
                  <a:lnTo>
                    <a:pt x="2396" y="2885"/>
                  </a:lnTo>
                  <a:lnTo>
                    <a:pt x="2416" y="2912"/>
                  </a:lnTo>
                  <a:lnTo>
                    <a:pt x="2433" y="2940"/>
                  </a:lnTo>
                  <a:lnTo>
                    <a:pt x="2386" y="2955"/>
                  </a:lnTo>
                  <a:lnTo>
                    <a:pt x="2339" y="2970"/>
                  </a:lnTo>
                  <a:lnTo>
                    <a:pt x="2291" y="2984"/>
                  </a:lnTo>
                  <a:lnTo>
                    <a:pt x="2243" y="2998"/>
                  </a:lnTo>
                  <a:lnTo>
                    <a:pt x="2194" y="3012"/>
                  </a:lnTo>
                  <a:lnTo>
                    <a:pt x="2145" y="3024"/>
                  </a:lnTo>
                  <a:lnTo>
                    <a:pt x="2095" y="3036"/>
                  </a:lnTo>
                  <a:lnTo>
                    <a:pt x="2045" y="3048"/>
                  </a:lnTo>
                  <a:lnTo>
                    <a:pt x="1943" y="3068"/>
                  </a:lnTo>
                  <a:lnTo>
                    <a:pt x="1840" y="3088"/>
                  </a:lnTo>
                  <a:lnTo>
                    <a:pt x="1738" y="3106"/>
                  </a:lnTo>
                  <a:lnTo>
                    <a:pt x="1633" y="3123"/>
                  </a:lnTo>
                  <a:lnTo>
                    <a:pt x="1528" y="3137"/>
                  </a:lnTo>
                  <a:lnTo>
                    <a:pt x="1423" y="3150"/>
                  </a:lnTo>
                  <a:lnTo>
                    <a:pt x="1318" y="3162"/>
                  </a:lnTo>
                  <a:lnTo>
                    <a:pt x="1215" y="3173"/>
                  </a:lnTo>
                  <a:lnTo>
                    <a:pt x="1111" y="3182"/>
                  </a:lnTo>
                  <a:lnTo>
                    <a:pt x="1008" y="3190"/>
                  </a:lnTo>
                  <a:lnTo>
                    <a:pt x="907" y="3198"/>
                  </a:lnTo>
                  <a:lnTo>
                    <a:pt x="806" y="3206"/>
                  </a:lnTo>
                  <a:lnTo>
                    <a:pt x="753" y="3209"/>
                  </a:lnTo>
                  <a:lnTo>
                    <a:pt x="700" y="3213"/>
                  </a:lnTo>
                  <a:lnTo>
                    <a:pt x="649" y="3217"/>
                  </a:lnTo>
                  <a:lnTo>
                    <a:pt x="599" y="3220"/>
                  </a:lnTo>
                  <a:lnTo>
                    <a:pt x="550" y="3224"/>
                  </a:lnTo>
                  <a:lnTo>
                    <a:pt x="502" y="3228"/>
                  </a:lnTo>
                  <a:lnTo>
                    <a:pt x="454" y="3232"/>
                  </a:lnTo>
                  <a:lnTo>
                    <a:pt x="406" y="3235"/>
                  </a:lnTo>
                  <a:lnTo>
                    <a:pt x="357" y="3238"/>
                  </a:lnTo>
                  <a:lnTo>
                    <a:pt x="309" y="3243"/>
                  </a:lnTo>
                  <a:lnTo>
                    <a:pt x="261" y="3246"/>
                  </a:lnTo>
                  <a:lnTo>
                    <a:pt x="212" y="3250"/>
                  </a:lnTo>
                  <a:lnTo>
                    <a:pt x="162" y="3254"/>
                  </a:lnTo>
                  <a:lnTo>
                    <a:pt x="111" y="3257"/>
                  </a:lnTo>
                  <a:lnTo>
                    <a:pt x="58" y="3261"/>
                  </a:lnTo>
                  <a:lnTo>
                    <a:pt x="5" y="3265"/>
                  </a:lnTo>
                  <a:lnTo>
                    <a:pt x="36" y="3186"/>
                  </a:lnTo>
                  <a:lnTo>
                    <a:pt x="68" y="3106"/>
                  </a:lnTo>
                  <a:lnTo>
                    <a:pt x="100" y="3027"/>
                  </a:lnTo>
                  <a:lnTo>
                    <a:pt x="129" y="2946"/>
                  </a:lnTo>
                  <a:lnTo>
                    <a:pt x="158" y="2865"/>
                  </a:lnTo>
                  <a:lnTo>
                    <a:pt x="185" y="2785"/>
                  </a:lnTo>
                  <a:lnTo>
                    <a:pt x="210" y="2704"/>
                  </a:lnTo>
                  <a:lnTo>
                    <a:pt x="234" y="2622"/>
                  </a:lnTo>
                  <a:lnTo>
                    <a:pt x="245" y="2581"/>
                  </a:lnTo>
                  <a:lnTo>
                    <a:pt x="255" y="2540"/>
                  </a:lnTo>
                  <a:lnTo>
                    <a:pt x="265" y="2499"/>
                  </a:lnTo>
                  <a:lnTo>
                    <a:pt x="274" y="2458"/>
                  </a:lnTo>
                  <a:lnTo>
                    <a:pt x="283" y="2417"/>
                  </a:lnTo>
                  <a:lnTo>
                    <a:pt x="291" y="2376"/>
                  </a:lnTo>
                  <a:lnTo>
                    <a:pt x="299" y="2334"/>
                  </a:lnTo>
                  <a:lnTo>
                    <a:pt x="306" y="2293"/>
                  </a:lnTo>
                  <a:lnTo>
                    <a:pt x="312" y="2251"/>
                  </a:lnTo>
                  <a:lnTo>
                    <a:pt x="317" y="2210"/>
                  </a:lnTo>
                  <a:lnTo>
                    <a:pt x="321" y="2168"/>
                  </a:lnTo>
                  <a:lnTo>
                    <a:pt x="326" y="2127"/>
                  </a:lnTo>
                  <a:lnTo>
                    <a:pt x="329" y="2085"/>
                  </a:lnTo>
                  <a:lnTo>
                    <a:pt x="331" y="2043"/>
                  </a:lnTo>
                  <a:lnTo>
                    <a:pt x="332" y="2001"/>
                  </a:lnTo>
                  <a:lnTo>
                    <a:pt x="333" y="1959"/>
                  </a:lnTo>
                  <a:lnTo>
                    <a:pt x="332" y="1912"/>
                  </a:lnTo>
                  <a:lnTo>
                    <a:pt x="331" y="1866"/>
                  </a:lnTo>
                  <a:lnTo>
                    <a:pt x="328" y="1819"/>
                  </a:lnTo>
                  <a:lnTo>
                    <a:pt x="324" y="1772"/>
                  </a:lnTo>
                  <a:lnTo>
                    <a:pt x="319" y="1725"/>
                  </a:lnTo>
                  <a:lnTo>
                    <a:pt x="314" y="1679"/>
                  </a:lnTo>
                  <a:lnTo>
                    <a:pt x="307" y="1633"/>
                  </a:lnTo>
                  <a:lnTo>
                    <a:pt x="300" y="1586"/>
                  </a:lnTo>
                  <a:lnTo>
                    <a:pt x="283" y="1493"/>
                  </a:lnTo>
                  <a:lnTo>
                    <a:pt x="265" y="1400"/>
                  </a:lnTo>
                  <a:lnTo>
                    <a:pt x="245" y="1308"/>
                  </a:lnTo>
                  <a:lnTo>
                    <a:pt x="224" y="1215"/>
                  </a:lnTo>
                  <a:lnTo>
                    <a:pt x="211" y="1152"/>
                  </a:lnTo>
                  <a:lnTo>
                    <a:pt x="197" y="1088"/>
                  </a:lnTo>
                  <a:lnTo>
                    <a:pt x="183" y="1025"/>
                  </a:lnTo>
                  <a:lnTo>
                    <a:pt x="169" y="962"/>
                  </a:lnTo>
                  <a:lnTo>
                    <a:pt x="154" y="899"/>
                  </a:lnTo>
                  <a:lnTo>
                    <a:pt x="141" y="835"/>
                  </a:lnTo>
                  <a:lnTo>
                    <a:pt x="127" y="772"/>
                  </a:lnTo>
                  <a:lnTo>
                    <a:pt x="113" y="709"/>
                  </a:lnTo>
                  <a:lnTo>
                    <a:pt x="99" y="645"/>
                  </a:lnTo>
                  <a:lnTo>
                    <a:pt x="84" y="582"/>
                  </a:lnTo>
                  <a:lnTo>
                    <a:pt x="70" y="519"/>
                  </a:lnTo>
                  <a:lnTo>
                    <a:pt x="57" y="456"/>
                  </a:lnTo>
                  <a:lnTo>
                    <a:pt x="43" y="392"/>
                  </a:lnTo>
                  <a:lnTo>
                    <a:pt x="29" y="329"/>
                  </a:lnTo>
                  <a:lnTo>
                    <a:pt x="15" y="266"/>
                  </a:lnTo>
                  <a:lnTo>
                    <a:pt x="0" y="203"/>
                  </a:lnTo>
                  <a:lnTo>
                    <a:pt x="67" y="179"/>
                  </a:lnTo>
                  <a:lnTo>
                    <a:pt x="133" y="156"/>
                  </a:lnTo>
                  <a:lnTo>
                    <a:pt x="198" y="135"/>
                  </a:lnTo>
                  <a:lnTo>
                    <a:pt x="265" y="115"/>
                  </a:lnTo>
                  <a:lnTo>
                    <a:pt x="330" y="97"/>
                  </a:lnTo>
                  <a:lnTo>
                    <a:pt x="396" y="80"/>
                  </a:lnTo>
                  <a:lnTo>
                    <a:pt x="460" y="65"/>
                  </a:lnTo>
                  <a:lnTo>
                    <a:pt x="526" y="52"/>
                  </a:lnTo>
                  <a:lnTo>
                    <a:pt x="591" y="40"/>
                  </a:lnTo>
                  <a:lnTo>
                    <a:pt x="657" y="30"/>
                  </a:lnTo>
                  <a:lnTo>
                    <a:pt x="721" y="21"/>
                  </a:lnTo>
                  <a:lnTo>
                    <a:pt x="787" y="14"/>
                  </a:lnTo>
                  <a:lnTo>
                    <a:pt x="852" y="8"/>
                  </a:lnTo>
                  <a:lnTo>
                    <a:pt x="917" y="4"/>
                  </a:lnTo>
                  <a:lnTo>
                    <a:pt x="982" y="1"/>
                  </a:lnTo>
                  <a:lnTo>
                    <a:pt x="1048" y="0"/>
                  </a:lnTo>
                  <a:lnTo>
                    <a:pt x="1112" y="1"/>
                  </a:lnTo>
                  <a:lnTo>
                    <a:pt x="1178" y="2"/>
                  </a:lnTo>
                  <a:lnTo>
                    <a:pt x="1243" y="5"/>
                  </a:lnTo>
                  <a:lnTo>
                    <a:pt x="1309" y="9"/>
                  </a:lnTo>
                  <a:lnTo>
                    <a:pt x="1374" y="16"/>
                  </a:lnTo>
                  <a:lnTo>
                    <a:pt x="1440" y="24"/>
                  </a:lnTo>
                  <a:lnTo>
                    <a:pt x="1505" y="32"/>
                  </a:lnTo>
                  <a:lnTo>
                    <a:pt x="1571" y="43"/>
                  </a:lnTo>
                  <a:lnTo>
                    <a:pt x="1637" y="55"/>
                  </a:lnTo>
                  <a:lnTo>
                    <a:pt x="1703" y="68"/>
                  </a:lnTo>
                  <a:lnTo>
                    <a:pt x="1769" y="84"/>
                  </a:lnTo>
                  <a:lnTo>
                    <a:pt x="1836" y="100"/>
                  </a:lnTo>
                  <a:lnTo>
                    <a:pt x="1903" y="117"/>
                  </a:lnTo>
                  <a:lnTo>
                    <a:pt x="1969" y="136"/>
                  </a:lnTo>
                  <a:lnTo>
                    <a:pt x="2036" y="157"/>
                  </a:lnTo>
                  <a:lnTo>
                    <a:pt x="2103" y="179"/>
                  </a:lnTo>
                  <a:close/>
                </a:path>
              </a:pathLst>
            </a:custGeom>
            <a:solidFill>
              <a:srgbClr val="7E8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0" name="Freeform 53"/>
            <p:cNvSpPr>
              <a:spLocks/>
            </p:cNvSpPr>
            <p:nvPr/>
          </p:nvSpPr>
          <p:spPr bwMode="auto">
            <a:xfrm>
              <a:off x="9367862" y="2351255"/>
              <a:ext cx="124864" cy="120631"/>
            </a:xfrm>
            <a:custGeom>
              <a:avLst/>
              <a:gdLst>
                <a:gd name="T0" fmla="*/ 4 w 355"/>
                <a:gd name="T1" fmla="*/ 339 h 341"/>
                <a:gd name="T2" fmla="*/ 13 w 355"/>
                <a:gd name="T3" fmla="*/ 341 h 341"/>
                <a:gd name="T4" fmla="*/ 23 w 355"/>
                <a:gd name="T5" fmla="*/ 341 h 341"/>
                <a:gd name="T6" fmla="*/ 32 w 355"/>
                <a:gd name="T7" fmla="*/ 340 h 341"/>
                <a:gd name="T8" fmla="*/ 42 w 355"/>
                <a:gd name="T9" fmla="*/ 338 h 341"/>
                <a:gd name="T10" fmla="*/ 59 w 355"/>
                <a:gd name="T11" fmla="*/ 331 h 341"/>
                <a:gd name="T12" fmla="*/ 77 w 355"/>
                <a:gd name="T13" fmla="*/ 321 h 341"/>
                <a:gd name="T14" fmla="*/ 113 w 355"/>
                <a:gd name="T15" fmla="*/ 300 h 341"/>
                <a:gd name="T16" fmla="*/ 149 w 355"/>
                <a:gd name="T17" fmla="*/ 278 h 341"/>
                <a:gd name="T18" fmla="*/ 183 w 355"/>
                <a:gd name="T19" fmla="*/ 254 h 341"/>
                <a:gd name="T20" fmla="*/ 217 w 355"/>
                <a:gd name="T21" fmla="*/ 230 h 341"/>
                <a:gd name="T22" fmla="*/ 250 w 355"/>
                <a:gd name="T23" fmla="*/ 205 h 341"/>
                <a:gd name="T24" fmla="*/ 282 w 355"/>
                <a:gd name="T25" fmla="*/ 177 h 341"/>
                <a:gd name="T26" fmla="*/ 314 w 355"/>
                <a:gd name="T27" fmla="*/ 150 h 341"/>
                <a:gd name="T28" fmla="*/ 345 w 355"/>
                <a:gd name="T29" fmla="*/ 122 h 341"/>
                <a:gd name="T30" fmla="*/ 349 w 355"/>
                <a:gd name="T31" fmla="*/ 118 h 341"/>
                <a:gd name="T32" fmla="*/ 351 w 355"/>
                <a:gd name="T33" fmla="*/ 115 h 341"/>
                <a:gd name="T34" fmla="*/ 353 w 355"/>
                <a:gd name="T35" fmla="*/ 112 h 341"/>
                <a:gd name="T36" fmla="*/ 355 w 355"/>
                <a:gd name="T37" fmla="*/ 108 h 341"/>
                <a:gd name="T38" fmla="*/ 354 w 355"/>
                <a:gd name="T39" fmla="*/ 102 h 341"/>
                <a:gd name="T40" fmla="*/ 353 w 355"/>
                <a:gd name="T41" fmla="*/ 98 h 341"/>
                <a:gd name="T42" fmla="*/ 351 w 355"/>
                <a:gd name="T43" fmla="*/ 93 h 341"/>
                <a:gd name="T44" fmla="*/ 348 w 355"/>
                <a:gd name="T45" fmla="*/ 89 h 341"/>
                <a:gd name="T46" fmla="*/ 338 w 355"/>
                <a:gd name="T47" fmla="*/ 77 h 341"/>
                <a:gd name="T48" fmla="*/ 327 w 355"/>
                <a:gd name="T49" fmla="*/ 64 h 341"/>
                <a:gd name="T50" fmla="*/ 315 w 355"/>
                <a:gd name="T51" fmla="*/ 52 h 341"/>
                <a:gd name="T52" fmla="*/ 304 w 355"/>
                <a:gd name="T53" fmla="*/ 40 h 341"/>
                <a:gd name="T54" fmla="*/ 291 w 355"/>
                <a:gd name="T55" fmla="*/ 29 h 341"/>
                <a:gd name="T56" fmla="*/ 279 w 355"/>
                <a:gd name="T57" fmla="*/ 19 h 341"/>
                <a:gd name="T58" fmla="*/ 266 w 355"/>
                <a:gd name="T59" fmla="*/ 8 h 341"/>
                <a:gd name="T60" fmla="*/ 251 w 355"/>
                <a:gd name="T61" fmla="*/ 0 h 341"/>
                <a:gd name="T62" fmla="*/ 222 w 355"/>
                <a:gd name="T63" fmla="*/ 28 h 341"/>
                <a:gd name="T64" fmla="*/ 194 w 355"/>
                <a:gd name="T65" fmla="*/ 56 h 341"/>
                <a:gd name="T66" fmla="*/ 165 w 355"/>
                <a:gd name="T67" fmla="*/ 86 h 341"/>
                <a:gd name="T68" fmla="*/ 138 w 355"/>
                <a:gd name="T69" fmla="*/ 116 h 341"/>
                <a:gd name="T70" fmla="*/ 112 w 355"/>
                <a:gd name="T71" fmla="*/ 147 h 341"/>
                <a:gd name="T72" fmla="*/ 85 w 355"/>
                <a:gd name="T73" fmla="*/ 177 h 341"/>
                <a:gd name="T74" fmla="*/ 59 w 355"/>
                <a:gd name="T75" fmla="*/ 210 h 341"/>
                <a:gd name="T76" fmla="*/ 34 w 355"/>
                <a:gd name="T77" fmla="*/ 242 h 341"/>
                <a:gd name="T78" fmla="*/ 27 w 355"/>
                <a:gd name="T79" fmla="*/ 253 h 341"/>
                <a:gd name="T80" fmla="*/ 19 w 355"/>
                <a:gd name="T81" fmla="*/ 265 h 341"/>
                <a:gd name="T82" fmla="*/ 12 w 355"/>
                <a:gd name="T83" fmla="*/ 277 h 341"/>
                <a:gd name="T84" fmla="*/ 7 w 355"/>
                <a:gd name="T85" fmla="*/ 289 h 341"/>
                <a:gd name="T86" fmla="*/ 3 w 355"/>
                <a:gd name="T87" fmla="*/ 302 h 341"/>
                <a:gd name="T88" fmla="*/ 0 w 355"/>
                <a:gd name="T89" fmla="*/ 314 h 341"/>
                <a:gd name="T90" fmla="*/ 0 w 355"/>
                <a:gd name="T91" fmla="*/ 320 h 341"/>
                <a:gd name="T92" fmla="*/ 1 w 355"/>
                <a:gd name="T93" fmla="*/ 327 h 341"/>
                <a:gd name="T94" fmla="*/ 3 w 355"/>
                <a:gd name="T95" fmla="*/ 333 h 341"/>
                <a:gd name="T96" fmla="*/ 4 w 355"/>
                <a:gd name="T97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5" h="341">
                  <a:moveTo>
                    <a:pt x="4" y="339"/>
                  </a:moveTo>
                  <a:lnTo>
                    <a:pt x="13" y="341"/>
                  </a:lnTo>
                  <a:lnTo>
                    <a:pt x="23" y="341"/>
                  </a:lnTo>
                  <a:lnTo>
                    <a:pt x="32" y="340"/>
                  </a:lnTo>
                  <a:lnTo>
                    <a:pt x="42" y="338"/>
                  </a:lnTo>
                  <a:lnTo>
                    <a:pt x="59" y="331"/>
                  </a:lnTo>
                  <a:lnTo>
                    <a:pt x="77" y="321"/>
                  </a:lnTo>
                  <a:lnTo>
                    <a:pt x="113" y="300"/>
                  </a:lnTo>
                  <a:lnTo>
                    <a:pt x="149" y="278"/>
                  </a:lnTo>
                  <a:lnTo>
                    <a:pt x="183" y="254"/>
                  </a:lnTo>
                  <a:lnTo>
                    <a:pt x="217" y="230"/>
                  </a:lnTo>
                  <a:lnTo>
                    <a:pt x="250" y="205"/>
                  </a:lnTo>
                  <a:lnTo>
                    <a:pt x="282" y="177"/>
                  </a:lnTo>
                  <a:lnTo>
                    <a:pt x="314" y="150"/>
                  </a:lnTo>
                  <a:lnTo>
                    <a:pt x="345" y="122"/>
                  </a:lnTo>
                  <a:lnTo>
                    <a:pt x="349" y="118"/>
                  </a:lnTo>
                  <a:lnTo>
                    <a:pt x="351" y="115"/>
                  </a:lnTo>
                  <a:lnTo>
                    <a:pt x="353" y="112"/>
                  </a:lnTo>
                  <a:lnTo>
                    <a:pt x="355" y="108"/>
                  </a:lnTo>
                  <a:lnTo>
                    <a:pt x="354" y="102"/>
                  </a:lnTo>
                  <a:lnTo>
                    <a:pt x="353" y="98"/>
                  </a:lnTo>
                  <a:lnTo>
                    <a:pt x="351" y="93"/>
                  </a:lnTo>
                  <a:lnTo>
                    <a:pt x="348" y="89"/>
                  </a:lnTo>
                  <a:lnTo>
                    <a:pt x="338" y="77"/>
                  </a:lnTo>
                  <a:lnTo>
                    <a:pt x="327" y="64"/>
                  </a:lnTo>
                  <a:lnTo>
                    <a:pt x="315" y="52"/>
                  </a:lnTo>
                  <a:lnTo>
                    <a:pt x="304" y="40"/>
                  </a:lnTo>
                  <a:lnTo>
                    <a:pt x="291" y="29"/>
                  </a:lnTo>
                  <a:lnTo>
                    <a:pt x="279" y="19"/>
                  </a:lnTo>
                  <a:lnTo>
                    <a:pt x="266" y="8"/>
                  </a:lnTo>
                  <a:lnTo>
                    <a:pt x="251" y="0"/>
                  </a:lnTo>
                  <a:lnTo>
                    <a:pt x="222" y="28"/>
                  </a:lnTo>
                  <a:lnTo>
                    <a:pt x="194" y="56"/>
                  </a:lnTo>
                  <a:lnTo>
                    <a:pt x="165" y="86"/>
                  </a:lnTo>
                  <a:lnTo>
                    <a:pt x="138" y="116"/>
                  </a:lnTo>
                  <a:lnTo>
                    <a:pt x="112" y="147"/>
                  </a:lnTo>
                  <a:lnTo>
                    <a:pt x="85" y="177"/>
                  </a:lnTo>
                  <a:lnTo>
                    <a:pt x="59" y="210"/>
                  </a:lnTo>
                  <a:lnTo>
                    <a:pt x="34" y="242"/>
                  </a:lnTo>
                  <a:lnTo>
                    <a:pt x="27" y="253"/>
                  </a:lnTo>
                  <a:lnTo>
                    <a:pt x="19" y="265"/>
                  </a:lnTo>
                  <a:lnTo>
                    <a:pt x="12" y="277"/>
                  </a:lnTo>
                  <a:lnTo>
                    <a:pt x="7" y="289"/>
                  </a:lnTo>
                  <a:lnTo>
                    <a:pt x="3" y="302"/>
                  </a:lnTo>
                  <a:lnTo>
                    <a:pt x="0" y="314"/>
                  </a:lnTo>
                  <a:lnTo>
                    <a:pt x="0" y="320"/>
                  </a:lnTo>
                  <a:lnTo>
                    <a:pt x="1" y="327"/>
                  </a:lnTo>
                  <a:lnTo>
                    <a:pt x="3" y="333"/>
                  </a:lnTo>
                  <a:lnTo>
                    <a:pt x="4" y="339"/>
                  </a:lnTo>
                  <a:close/>
                </a:path>
              </a:pathLst>
            </a:custGeom>
            <a:solidFill>
              <a:srgbClr val="A6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1" name="Freeform 54"/>
            <p:cNvSpPr>
              <a:spLocks/>
            </p:cNvSpPr>
            <p:nvPr/>
          </p:nvSpPr>
          <p:spPr bwMode="auto">
            <a:xfrm>
              <a:off x="9447225" y="2325859"/>
              <a:ext cx="73014" cy="74072"/>
            </a:xfrm>
            <a:custGeom>
              <a:avLst/>
              <a:gdLst>
                <a:gd name="T0" fmla="*/ 1 w 208"/>
                <a:gd name="T1" fmla="*/ 84 h 209"/>
                <a:gd name="T2" fmla="*/ 28 w 208"/>
                <a:gd name="T3" fmla="*/ 116 h 209"/>
                <a:gd name="T4" fmla="*/ 57 w 208"/>
                <a:gd name="T5" fmla="*/ 147 h 209"/>
                <a:gd name="T6" fmla="*/ 87 w 208"/>
                <a:gd name="T7" fmla="*/ 177 h 209"/>
                <a:gd name="T8" fmla="*/ 118 w 208"/>
                <a:gd name="T9" fmla="*/ 206 h 209"/>
                <a:gd name="T10" fmla="*/ 123 w 208"/>
                <a:gd name="T11" fmla="*/ 208 h 209"/>
                <a:gd name="T12" fmla="*/ 127 w 208"/>
                <a:gd name="T13" fmla="*/ 209 h 209"/>
                <a:gd name="T14" fmla="*/ 129 w 208"/>
                <a:gd name="T15" fmla="*/ 207 h 209"/>
                <a:gd name="T16" fmla="*/ 132 w 208"/>
                <a:gd name="T17" fmla="*/ 205 h 209"/>
                <a:gd name="T18" fmla="*/ 151 w 208"/>
                <a:gd name="T19" fmla="*/ 184 h 209"/>
                <a:gd name="T20" fmla="*/ 170 w 208"/>
                <a:gd name="T21" fmla="*/ 162 h 209"/>
                <a:gd name="T22" fmla="*/ 188 w 208"/>
                <a:gd name="T23" fmla="*/ 141 h 209"/>
                <a:gd name="T24" fmla="*/ 208 w 208"/>
                <a:gd name="T25" fmla="*/ 120 h 209"/>
                <a:gd name="T26" fmla="*/ 187 w 208"/>
                <a:gd name="T27" fmla="*/ 109 h 209"/>
                <a:gd name="T28" fmla="*/ 167 w 208"/>
                <a:gd name="T29" fmla="*/ 96 h 209"/>
                <a:gd name="T30" fmla="*/ 150 w 208"/>
                <a:gd name="T31" fmla="*/ 81 h 209"/>
                <a:gd name="T32" fmla="*/ 132 w 208"/>
                <a:gd name="T33" fmla="*/ 65 h 209"/>
                <a:gd name="T34" fmla="*/ 116 w 208"/>
                <a:gd name="T35" fmla="*/ 46 h 209"/>
                <a:gd name="T36" fmla="*/ 100 w 208"/>
                <a:gd name="T37" fmla="*/ 28 h 209"/>
                <a:gd name="T38" fmla="*/ 91 w 208"/>
                <a:gd name="T39" fmla="*/ 20 h 209"/>
                <a:gd name="T40" fmla="*/ 81 w 208"/>
                <a:gd name="T41" fmla="*/ 12 h 209"/>
                <a:gd name="T42" fmla="*/ 71 w 208"/>
                <a:gd name="T43" fmla="*/ 5 h 209"/>
                <a:gd name="T44" fmla="*/ 60 w 208"/>
                <a:gd name="T45" fmla="*/ 0 h 209"/>
                <a:gd name="T46" fmla="*/ 47 w 208"/>
                <a:gd name="T47" fmla="*/ 17 h 209"/>
                <a:gd name="T48" fmla="*/ 33 w 208"/>
                <a:gd name="T49" fmla="*/ 34 h 209"/>
                <a:gd name="T50" fmla="*/ 19 w 208"/>
                <a:gd name="T51" fmla="*/ 52 h 209"/>
                <a:gd name="T52" fmla="*/ 6 w 208"/>
                <a:gd name="T53" fmla="*/ 69 h 209"/>
                <a:gd name="T54" fmla="*/ 3 w 208"/>
                <a:gd name="T55" fmla="*/ 73 h 209"/>
                <a:gd name="T56" fmla="*/ 1 w 208"/>
                <a:gd name="T57" fmla="*/ 76 h 209"/>
                <a:gd name="T58" fmla="*/ 0 w 208"/>
                <a:gd name="T59" fmla="*/ 79 h 209"/>
                <a:gd name="T60" fmla="*/ 1 w 208"/>
                <a:gd name="T61" fmla="*/ 8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" h="209">
                  <a:moveTo>
                    <a:pt x="1" y="84"/>
                  </a:moveTo>
                  <a:lnTo>
                    <a:pt x="28" y="116"/>
                  </a:lnTo>
                  <a:lnTo>
                    <a:pt x="57" y="147"/>
                  </a:lnTo>
                  <a:lnTo>
                    <a:pt x="87" y="177"/>
                  </a:lnTo>
                  <a:lnTo>
                    <a:pt x="118" y="206"/>
                  </a:lnTo>
                  <a:lnTo>
                    <a:pt x="123" y="208"/>
                  </a:lnTo>
                  <a:lnTo>
                    <a:pt x="127" y="209"/>
                  </a:lnTo>
                  <a:lnTo>
                    <a:pt x="129" y="207"/>
                  </a:lnTo>
                  <a:lnTo>
                    <a:pt x="132" y="205"/>
                  </a:lnTo>
                  <a:lnTo>
                    <a:pt x="151" y="184"/>
                  </a:lnTo>
                  <a:lnTo>
                    <a:pt x="170" y="162"/>
                  </a:lnTo>
                  <a:lnTo>
                    <a:pt x="188" y="141"/>
                  </a:lnTo>
                  <a:lnTo>
                    <a:pt x="208" y="120"/>
                  </a:lnTo>
                  <a:lnTo>
                    <a:pt x="187" y="109"/>
                  </a:lnTo>
                  <a:lnTo>
                    <a:pt x="167" y="96"/>
                  </a:lnTo>
                  <a:lnTo>
                    <a:pt x="150" y="81"/>
                  </a:lnTo>
                  <a:lnTo>
                    <a:pt x="132" y="65"/>
                  </a:lnTo>
                  <a:lnTo>
                    <a:pt x="116" y="46"/>
                  </a:lnTo>
                  <a:lnTo>
                    <a:pt x="100" y="28"/>
                  </a:lnTo>
                  <a:lnTo>
                    <a:pt x="91" y="20"/>
                  </a:lnTo>
                  <a:lnTo>
                    <a:pt x="81" y="12"/>
                  </a:lnTo>
                  <a:lnTo>
                    <a:pt x="71" y="5"/>
                  </a:lnTo>
                  <a:lnTo>
                    <a:pt x="60" y="0"/>
                  </a:lnTo>
                  <a:lnTo>
                    <a:pt x="47" y="17"/>
                  </a:lnTo>
                  <a:lnTo>
                    <a:pt x="33" y="34"/>
                  </a:lnTo>
                  <a:lnTo>
                    <a:pt x="19" y="52"/>
                  </a:lnTo>
                  <a:lnTo>
                    <a:pt x="6" y="69"/>
                  </a:lnTo>
                  <a:lnTo>
                    <a:pt x="3" y="73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F4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Freeform 55"/>
            <p:cNvSpPr>
              <a:spLocks/>
            </p:cNvSpPr>
            <p:nvPr/>
          </p:nvSpPr>
          <p:spPr bwMode="auto">
            <a:xfrm>
              <a:off x="9437701" y="1610535"/>
              <a:ext cx="448664" cy="766115"/>
            </a:xfrm>
            <a:custGeom>
              <a:avLst/>
              <a:gdLst>
                <a:gd name="T0" fmla="*/ 289 w 1273"/>
                <a:gd name="T1" fmla="*/ 2113 h 2174"/>
                <a:gd name="T2" fmla="*/ 417 w 1273"/>
                <a:gd name="T3" fmla="*/ 1993 h 2174"/>
                <a:gd name="T4" fmla="*/ 544 w 1273"/>
                <a:gd name="T5" fmla="*/ 1871 h 2174"/>
                <a:gd name="T6" fmla="*/ 670 w 1273"/>
                <a:gd name="T7" fmla="*/ 1750 h 2174"/>
                <a:gd name="T8" fmla="*/ 798 w 1273"/>
                <a:gd name="T9" fmla="*/ 1630 h 2174"/>
                <a:gd name="T10" fmla="*/ 925 w 1273"/>
                <a:gd name="T11" fmla="*/ 1509 h 2174"/>
                <a:gd name="T12" fmla="*/ 1051 w 1273"/>
                <a:gd name="T13" fmla="*/ 1388 h 2174"/>
                <a:gd name="T14" fmla="*/ 1179 w 1273"/>
                <a:gd name="T15" fmla="*/ 1268 h 2174"/>
                <a:gd name="T16" fmla="*/ 1254 w 1273"/>
                <a:gd name="T17" fmla="*/ 1196 h 2174"/>
                <a:gd name="T18" fmla="*/ 1268 w 1273"/>
                <a:gd name="T19" fmla="*/ 1178 h 2174"/>
                <a:gd name="T20" fmla="*/ 1273 w 1273"/>
                <a:gd name="T21" fmla="*/ 1165 h 2174"/>
                <a:gd name="T22" fmla="*/ 1273 w 1273"/>
                <a:gd name="T23" fmla="*/ 1150 h 2174"/>
                <a:gd name="T24" fmla="*/ 1269 w 1273"/>
                <a:gd name="T25" fmla="*/ 1138 h 2174"/>
                <a:gd name="T26" fmla="*/ 1257 w 1273"/>
                <a:gd name="T27" fmla="*/ 1121 h 2174"/>
                <a:gd name="T28" fmla="*/ 1183 w 1273"/>
                <a:gd name="T29" fmla="*/ 1044 h 2174"/>
                <a:gd name="T30" fmla="*/ 1050 w 1273"/>
                <a:gd name="T31" fmla="*/ 906 h 2174"/>
                <a:gd name="T32" fmla="*/ 915 w 1273"/>
                <a:gd name="T33" fmla="*/ 768 h 2174"/>
                <a:gd name="T34" fmla="*/ 777 w 1273"/>
                <a:gd name="T35" fmla="*/ 626 h 2174"/>
                <a:gd name="T36" fmla="*/ 639 w 1273"/>
                <a:gd name="T37" fmla="*/ 485 h 2174"/>
                <a:gd name="T38" fmla="*/ 501 w 1273"/>
                <a:gd name="T39" fmla="*/ 344 h 2174"/>
                <a:gd name="T40" fmla="*/ 366 w 1273"/>
                <a:gd name="T41" fmla="*/ 205 h 2174"/>
                <a:gd name="T42" fmla="*/ 234 w 1273"/>
                <a:gd name="T43" fmla="*/ 67 h 2174"/>
                <a:gd name="T44" fmla="*/ 147 w 1273"/>
                <a:gd name="T45" fmla="*/ 32 h 2174"/>
                <a:gd name="T46" fmla="*/ 109 w 1273"/>
                <a:gd name="T47" fmla="*/ 100 h 2174"/>
                <a:gd name="T48" fmla="*/ 76 w 1273"/>
                <a:gd name="T49" fmla="*/ 169 h 2174"/>
                <a:gd name="T50" fmla="*/ 49 w 1273"/>
                <a:gd name="T51" fmla="*/ 240 h 2174"/>
                <a:gd name="T52" fmla="*/ 27 w 1273"/>
                <a:gd name="T53" fmla="*/ 313 h 2174"/>
                <a:gd name="T54" fmla="*/ 12 w 1273"/>
                <a:gd name="T55" fmla="*/ 386 h 2174"/>
                <a:gd name="T56" fmla="*/ 3 w 1273"/>
                <a:gd name="T57" fmla="*/ 461 h 2174"/>
                <a:gd name="T58" fmla="*/ 0 w 1273"/>
                <a:gd name="T59" fmla="*/ 535 h 2174"/>
                <a:gd name="T60" fmla="*/ 1 w 1273"/>
                <a:gd name="T61" fmla="*/ 584 h 2174"/>
                <a:gd name="T62" fmla="*/ 5 w 1273"/>
                <a:gd name="T63" fmla="*/ 606 h 2174"/>
                <a:gd name="T64" fmla="*/ 14 w 1273"/>
                <a:gd name="T65" fmla="*/ 622 h 2174"/>
                <a:gd name="T66" fmla="*/ 25 w 1273"/>
                <a:gd name="T67" fmla="*/ 633 h 2174"/>
                <a:gd name="T68" fmla="*/ 45 w 1273"/>
                <a:gd name="T69" fmla="*/ 648 h 2174"/>
                <a:gd name="T70" fmla="*/ 151 w 1273"/>
                <a:gd name="T71" fmla="*/ 706 h 2174"/>
                <a:gd name="T72" fmla="*/ 343 w 1273"/>
                <a:gd name="T73" fmla="*/ 818 h 2174"/>
                <a:gd name="T74" fmla="*/ 538 w 1273"/>
                <a:gd name="T75" fmla="*/ 938 h 2174"/>
                <a:gd name="T76" fmla="*/ 725 w 1273"/>
                <a:gd name="T77" fmla="*/ 1057 h 2174"/>
                <a:gd name="T78" fmla="*/ 737 w 1273"/>
                <a:gd name="T79" fmla="*/ 1208 h 2174"/>
                <a:gd name="T80" fmla="*/ 586 w 1273"/>
                <a:gd name="T81" fmla="*/ 1399 h 2174"/>
                <a:gd name="T82" fmla="*/ 436 w 1273"/>
                <a:gd name="T83" fmla="*/ 1590 h 2174"/>
                <a:gd name="T84" fmla="*/ 285 w 1273"/>
                <a:gd name="T85" fmla="*/ 1781 h 2174"/>
                <a:gd name="T86" fmla="*/ 75 w 1273"/>
                <a:gd name="T87" fmla="*/ 2022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3" h="2174">
                  <a:moveTo>
                    <a:pt x="226" y="2174"/>
                  </a:moveTo>
                  <a:lnTo>
                    <a:pt x="289" y="2113"/>
                  </a:lnTo>
                  <a:lnTo>
                    <a:pt x="354" y="2053"/>
                  </a:lnTo>
                  <a:lnTo>
                    <a:pt x="417" y="1993"/>
                  </a:lnTo>
                  <a:lnTo>
                    <a:pt x="480" y="1931"/>
                  </a:lnTo>
                  <a:lnTo>
                    <a:pt x="544" y="1871"/>
                  </a:lnTo>
                  <a:lnTo>
                    <a:pt x="607" y="1812"/>
                  </a:lnTo>
                  <a:lnTo>
                    <a:pt x="670" y="1750"/>
                  </a:lnTo>
                  <a:lnTo>
                    <a:pt x="735" y="1690"/>
                  </a:lnTo>
                  <a:lnTo>
                    <a:pt x="798" y="1630"/>
                  </a:lnTo>
                  <a:lnTo>
                    <a:pt x="861" y="1569"/>
                  </a:lnTo>
                  <a:lnTo>
                    <a:pt x="925" y="1509"/>
                  </a:lnTo>
                  <a:lnTo>
                    <a:pt x="988" y="1449"/>
                  </a:lnTo>
                  <a:lnTo>
                    <a:pt x="1051" y="1388"/>
                  </a:lnTo>
                  <a:lnTo>
                    <a:pt x="1116" y="1328"/>
                  </a:lnTo>
                  <a:lnTo>
                    <a:pt x="1179" y="1268"/>
                  </a:lnTo>
                  <a:lnTo>
                    <a:pt x="1243" y="1207"/>
                  </a:lnTo>
                  <a:lnTo>
                    <a:pt x="1254" y="1196"/>
                  </a:lnTo>
                  <a:lnTo>
                    <a:pt x="1264" y="1184"/>
                  </a:lnTo>
                  <a:lnTo>
                    <a:pt x="1268" y="1178"/>
                  </a:lnTo>
                  <a:lnTo>
                    <a:pt x="1271" y="1171"/>
                  </a:lnTo>
                  <a:lnTo>
                    <a:pt x="1273" y="1165"/>
                  </a:lnTo>
                  <a:lnTo>
                    <a:pt x="1273" y="1157"/>
                  </a:lnTo>
                  <a:lnTo>
                    <a:pt x="1273" y="1150"/>
                  </a:lnTo>
                  <a:lnTo>
                    <a:pt x="1271" y="1145"/>
                  </a:lnTo>
                  <a:lnTo>
                    <a:pt x="1269" y="1138"/>
                  </a:lnTo>
                  <a:lnTo>
                    <a:pt x="1266" y="1133"/>
                  </a:lnTo>
                  <a:lnTo>
                    <a:pt x="1257" y="1121"/>
                  </a:lnTo>
                  <a:lnTo>
                    <a:pt x="1247" y="1111"/>
                  </a:lnTo>
                  <a:lnTo>
                    <a:pt x="1183" y="1044"/>
                  </a:lnTo>
                  <a:lnTo>
                    <a:pt x="1117" y="976"/>
                  </a:lnTo>
                  <a:lnTo>
                    <a:pt x="1050" y="906"/>
                  </a:lnTo>
                  <a:lnTo>
                    <a:pt x="983" y="837"/>
                  </a:lnTo>
                  <a:lnTo>
                    <a:pt x="915" y="768"/>
                  </a:lnTo>
                  <a:lnTo>
                    <a:pt x="846" y="697"/>
                  </a:lnTo>
                  <a:lnTo>
                    <a:pt x="777" y="626"/>
                  </a:lnTo>
                  <a:lnTo>
                    <a:pt x="708" y="556"/>
                  </a:lnTo>
                  <a:lnTo>
                    <a:pt x="639" y="485"/>
                  </a:lnTo>
                  <a:lnTo>
                    <a:pt x="570" y="414"/>
                  </a:lnTo>
                  <a:lnTo>
                    <a:pt x="501" y="344"/>
                  </a:lnTo>
                  <a:lnTo>
                    <a:pt x="433" y="273"/>
                  </a:lnTo>
                  <a:lnTo>
                    <a:pt x="366" y="205"/>
                  </a:lnTo>
                  <a:lnTo>
                    <a:pt x="299" y="136"/>
                  </a:lnTo>
                  <a:lnTo>
                    <a:pt x="234" y="67"/>
                  </a:lnTo>
                  <a:lnTo>
                    <a:pt x="169" y="0"/>
                  </a:lnTo>
                  <a:lnTo>
                    <a:pt x="147" y="32"/>
                  </a:lnTo>
                  <a:lnTo>
                    <a:pt x="128" y="66"/>
                  </a:lnTo>
                  <a:lnTo>
                    <a:pt x="109" y="100"/>
                  </a:lnTo>
                  <a:lnTo>
                    <a:pt x="92" y="134"/>
                  </a:lnTo>
                  <a:lnTo>
                    <a:pt x="76" y="169"/>
                  </a:lnTo>
                  <a:lnTo>
                    <a:pt x="61" y="204"/>
                  </a:lnTo>
                  <a:lnTo>
                    <a:pt x="49" y="240"/>
                  </a:lnTo>
                  <a:lnTo>
                    <a:pt x="37" y="276"/>
                  </a:lnTo>
                  <a:lnTo>
                    <a:pt x="27" y="313"/>
                  </a:lnTo>
                  <a:lnTo>
                    <a:pt x="19" y="349"/>
                  </a:lnTo>
                  <a:lnTo>
                    <a:pt x="12" y="386"/>
                  </a:lnTo>
                  <a:lnTo>
                    <a:pt x="7" y="423"/>
                  </a:lnTo>
                  <a:lnTo>
                    <a:pt x="3" y="461"/>
                  </a:lnTo>
                  <a:lnTo>
                    <a:pt x="0" y="498"/>
                  </a:lnTo>
                  <a:lnTo>
                    <a:pt x="0" y="535"/>
                  </a:lnTo>
                  <a:lnTo>
                    <a:pt x="0" y="572"/>
                  </a:lnTo>
                  <a:lnTo>
                    <a:pt x="1" y="584"/>
                  </a:lnTo>
                  <a:lnTo>
                    <a:pt x="2" y="595"/>
                  </a:lnTo>
                  <a:lnTo>
                    <a:pt x="5" y="606"/>
                  </a:lnTo>
                  <a:lnTo>
                    <a:pt x="11" y="617"/>
                  </a:lnTo>
                  <a:lnTo>
                    <a:pt x="14" y="622"/>
                  </a:lnTo>
                  <a:lnTo>
                    <a:pt x="20" y="629"/>
                  </a:lnTo>
                  <a:lnTo>
                    <a:pt x="25" y="633"/>
                  </a:lnTo>
                  <a:lnTo>
                    <a:pt x="32" y="639"/>
                  </a:lnTo>
                  <a:lnTo>
                    <a:pt x="45" y="648"/>
                  </a:lnTo>
                  <a:lnTo>
                    <a:pt x="59" y="655"/>
                  </a:lnTo>
                  <a:lnTo>
                    <a:pt x="151" y="706"/>
                  </a:lnTo>
                  <a:lnTo>
                    <a:pt x="246" y="761"/>
                  </a:lnTo>
                  <a:lnTo>
                    <a:pt x="343" y="818"/>
                  </a:lnTo>
                  <a:lnTo>
                    <a:pt x="441" y="878"/>
                  </a:lnTo>
                  <a:lnTo>
                    <a:pt x="538" y="938"/>
                  </a:lnTo>
                  <a:lnTo>
                    <a:pt x="633" y="998"/>
                  </a:lnTo>
                  <a:lnTo>
                    <a:pt x="725" y="1057"/>
                  </a:lnTo>
                  <a:lnTo>
                    <a:pt x="812" y="1113"/>
                  </a:lnTo>
                  <a:lnTo>
                    <a:pt x="737" y="1208"/>
                  </a:lnTo>
                  <a:lnTo>
                    <a:pt x="662" y="1304"/>
                  </a:lnTo>
                  <a:lnTo>
                    <a:pt x="586" y="1399"/>
                  </a:lnTo>
                  <a:lnTo>
                    <a:pt x="511" y="1494"/>
                  </a:lnTo>
                  <a:lnTo>
                    <a:pt x="436" y="1590"/>
                  </a:lnTo>
                  <a:lnTo>
                    <a:pt x="360" y="1685"/>
                  </a:lnTo>
                  <a:lnTo>
                    <a:pt x="285" y="1781"/>
                  </a:lnTo>
                  <a:lnTo>
                    <a:pt x="210" y="1876"/>
                  </a:lnTo>
                  <a:lnTo>
                    <a:pt x="75" y="2022"/>
                  </a:lnTo>
                  <a:lnTo>
                    <a:pt x="226" y="2174"/>
                  </a:lnTo>
                  <a:close/>
                </a:path>
              </a:pathLst>
            </a:custGeom>
            <a:solidFill>
              <a:srgbClr val="7E8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3" name="Freeform 56"/>
            <p:cNvSpPr>
              <a:spLocks/>
            </p:cNvSpPr>
            <p:nvPr/>
          </p:nvSpPr>
          <p:spPr bwMode="auto">
            <a:xfrm>
              <a:off x="8812323" y="2436966"/>
              <a:ext cx="143911" cy="81479"/>
            </a:xfrm>
            <a:custGeom>
              <a:avLst/>
              <a:gdLst>
                <a:gd name="T0" fmla="*/ 399 w 406"/>
                <a:gd name="T1" fmla="*/ 177 h 230"/>
                <a:gd name="T2" fmla="*/ 395 w 406"/>
                <a:gd name="T3" fmla="*/ 182 h 230"/>
                <a:gd name="T4" fmla="*/ 391 w 406"/>
                <a:gd name="T5" fmla="*/ 188 h 230"/>
                <a:gd name="T6" fmla="*/ 385 w 406"/>
                <a:gd name="T7" fmla="*/ 192 h 230"/>
                <a:gd name="T8" fmla="*/ 379 w 406"/>
                <a:gd name="T9" fmla="*/ 196 h 230"/>
                <a:gd name="T10" fmla="*/ 367 w 406"/>
                <a:gd name="T11" fmla="*/ 204 h 230"/>
                <a:gd name="T12" fmla="*/ 353 w 406"/>
                <a:gd name="T13" fmla="*/ 209 h 230"/>
                <a:gd name="T14" fmla="*/ 338 w 406"/>
                <a:gd name="T15" fmla="*/ 215 h 230"/>
                <a:gd name="T16" fmla="*/ 324 w 406"/>
                <a:gd name="T17" fmla="*/ 218 h 230"/>
                <a:gd name="T18" fmla="*/ 309 w 406"/>
                <a:gd name="T19" fmla="*/ 220 h 230"/>
                <a:gd name="T20" fmla="*/ 294 w 406"/>
                <a:gd name="T21" fmla="*/ 222 h 230"/>
                <a:gd name="T22" fmla="*/ 259 w 406"/>
                <a:gd name="T23" fmla="*/ 227 h 230"/>
                <a:gd name="T24" fmla="*/ 224 w 406"/>
                <a:gd name="T25" fmla="*/ 230 h 230"/>
                <a:gd name="T26" fmla="*/ 206 w 406"/>
                <a:gd name="T27" fmla="*/ 230 h 230"/>
                <a:gd name="T28" fmla="*/ 189 w 406"/>
                <a:gd name="T29" fmla="*/ 229 h 230"/>
                <a:gd name="T30" fmla="*/ 171 w 406"/>
                <a:gd name="T31" fmla="*/ 227 h 230"/>
                <a:gd name="T32" fmla="*/ 154 w 406"/>
                <a:gd name="T33" fmla="*/ 224 h 230"/>
                <a:gd name="T34" fmla="*/ 143 w 406"/>
                <a:gd name="T35" fmla="*/ 220 h 230"/>
                <a:gd name="T36" fmla="*/ 132 w 406"/>
                <a:gd name="T37" fmla="*/ 217 h 230"/>
                <a:gd name="T38" fmla="*/ 121 w 406"/>
                <a:gd name="T39" fmla="*/ 213 h 230"/>
                <a:gd name="T40" fmla="*/ 111 w 406"/>
                <a:gd name="T41" fmla="*/ 208 h 230"/>
                <a:gd name="T42" fmla="*/ 90 w 406"/>
                <a:gd name="T43" fmla="*/ 197 h 230"/>
                <a:gd name="T44" fmla="*/ 72 w 406"/>
                <a:gd name="T45" fmla="*/ 185 h 230"/>
                <a:gd name="T46" fmla="*/ 52 w 406"/>
                <a:gd name="T47" fmla="*/ 172 h 230"/>
                <a:gd name="T48" fmla="*/ 35 w 406"/>
                <a:gd name="T49" fmla="*/ 158 h 230"/>
                <a:gd name="T50" fmla="*/ 16 w 406"/>
                <a:gd name="T51" fmla="*/ 144 h 230"/>
                <a:gd name="T52" fmla="*/ 0 w 406"/>
                <a:gd name="T53" fmla="*/ 129 h 230"/>
                <a:gd name="T54" fmla="*/ 30 w 406"/>
                <a:gd name="T55" fmla="*/ 95 h 230"/>
                <a:gd name="T56" fmla="*/ 62 w 406"/>
                <a:gd name="T57" fmla="*/ 62 h 230"/>
                <a:gd name="T58" fmla="*/ 95 w 406"/>
                <a:gd name="T59" fmla="*/ 30 h 230"/>
                <a:gd name="T60" fmla="*/ 128 w 406"/>
                <a:gd name="T61" fmla="*/ 0 h 230"/>
                <a:gd name="T62" fmla="*/ 154 w 406"/>
                <a:gd name="T63" fmla="*/ 21 h 230"/>
                <a:gd name="T64" fmla="*/ 181 w 406"/>
                <a:gd name="T65" fmla="*/ 40 h 230"/>
                <a:gd name="T66" fmla="*/ 209 w 406"/>
                <a:gd name="T67" fmla="*/ 59 h 230"/>
                <a:gd name="T68" fmla="*/ 239 w 406"/>
                <a:gd name="T69" fmla="*/ 76 h 230"/>
                <a:gd name="T70" fmla="*/ 270 w 406"/>
                <a:gd name="T71" fmla="*/ 90 h 230"/>
                <a:gd name="T72" fmla="*/ 300 w 406"/>
                <a:gd name="T73" fmla="*/ 105 h 230"/>
                <a:gd name="T74" fmla="*/ 332 w 406"/>
                <a:gd name="T75" fmla="*/ 116 h 230"/>
                <a:gd name="T76" fmla="*/ 365 w 406"/>
                <a:gd name="T77" fmla="*/ 125 h 230"/>
                <a:gd name="T78" fmla="*/ 372 w 406"/>
                <a:gd name="T79" fmla="*/ 128 h 230"/>
                <a:gd name="T80" fmla="*/ 380 w 406"/>
                <a:gd name="T81" fmla="*/ 131 h 230"/>
                <a:gd name="T82" fmla="*/ 387 w 406"/>
                <a:gd name="T83" fmla="*/ 134 h 230"/>
                <a:gd name="T84" fmla="*/ 394 w 406"/>
                <a:gd name="T85" fmla="*/ 137 h 230"/>
                <a:gd name="T86" fmla="*/ 399 w 406"/>
                <a:gd name="T87" fmla="*/ 143 h 230"/>
                <a:gd name="T88" fmla="*/ 404 w 406"/>
                <a:gd name="T89" fmla="*/ 148 h 230"/>
                <a:gd name="T90" fmla="*/ 405 w 406"/>
                <a:gd name="T91" fmla="*/ 150 h 230"/>
                <a:gd name="T92" fmla="*/ 406 w 406"/>
                <a:gd name="T93" fmla="*/ 154 h 230"/>
                <a:gd name="T94" fmla="*/ 406 w 406"/>
                <a:gd name="T95" fmla="*/ 157 h 230"/>
                <a:gd name="T96" fmla="*/ 406 w 406"/>
                <a:gd name="T97" fmla="*/ 161 h 230"/>
                <a:gd name="T98" fmla="*/ 404 w 406"/>
                <a:gd name="T99" fmla="*/ 169 h 230"/>
                <a:gd name="T100" fmla="*/ 399 w 406"/>
                <a:gd name="T101" fmla="*/ 17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6" h="230">
                  <a:moveTo>
                    <a:pt x="399" y="177"/>
                  </a:moveTo>
                  <a:lnTo>
                    <a:pt x="395" y="182"/>
                  </a:lnTo>
                  <a:lnTo>
                    <a:pt x="391" y="188"/>
                  </a:lnTo>
                  <a:lnTo>
                    <a:pt x="385" y="192"/>
                  </a:lnTo>
                  <a:lnTo>
                    <a:pt x="379" y="196"/>
                  </a:lnTo>
                  <a:lnTo>
                    <a:pt x="367" y="204"/>
                  </a:lnTo>
                  <a:lnTo>
                    <a:pt x="353" y="209"/>
                  </a:lnTo>
                  <a:lnTo>
                    <a:pt x="338" y="215"/>
                  </a:lnTo>
                  <a:lnTo>
                    <a:pt x="324" y="218"/>
                  </a:lnTo>
                  <a:lnTo>
                    <a:pt x="309" y="220"/>
                  </a:lnTo>
                  <a:lnTo>
                    <a:pt x="294" y="222"/>
                  </a:lnTo>
                  <a:lnTo>
                    <a:pt x="259" y="227"/>
                  </a:lnTo>
                  <a:lnTo>
                    <a:pt x="224" y="230"/>
                  </a:lnTo>
                  <a:lnTo>
                    <a:pt x="206" y="230"/>
                  </a:lnTo>
                  <a:lnTo>
                    <a:pt x="189" y="229"/>
                  </a:lnTo>
                  <a:lnTo>
                    <a:pt x="171" y="227"/>
                  </a:lnTo>
                  <a:lnTo>
                    <a:pt x="154" y="224"/>
                  </a:lnTo>
                  <a:lnTo>
                    <a:pt x="143" y="220"/>
                  </a:lnTo>
                  <a:lnTo>
                    <a:pt x="132" y="217"/>
                  </a:lnTo>
                  <a:lnTo>
                    <a:pt x="121" y="213"/>
                  </a:lnTo>
                  <a:lnTo>
                    <a:pt x="111" y="208"/>
                  </a:lnTo>
                  <a:lnTo>
                    <a:pt x="90" y="197"/>
                  </a:lnTo>
                  <a:lnTo>
                    <a:pt x="72" y="185"/>
                  </a:lnTo>
                  <a:lnTo>
                    <a:pt x="52" y="172"/>
                  </a:lnTo>
                  <a:lnTo>
                    <a:pt x="35" y="158"/>
                  </a:lnTo>
                  <a:lnTo>
                    <a:pt x="16" y="144"/>
                  </a:lnTo>
                  <a:lnTo>
                    <a:pt x="0" y="129"/>
                  </a:lnTo>
                  <a:lnTo>
                    <a:pt x="30" y="95"/>
                  </a:lnTo>
                  <a:lnTo>
                    <a:pt x="62" y="62"/>
                  </a:lnTo>
                  <a:lnTo>
                    <a:pt x="95" y="30"/>
                  </a:lnTo>
                  <a:lnTo>
                    <a:pt x="128" y="0"/>
                  </a:lnTo>
                  <a:lnTo>
                    <a:pt x="154" y="21"/>
                  </a:lnTo>
                  <a:lnTo>
                    <a:pt x="181" y="40"/>
                  </a:lnTo>
                  <a:lnTo>
                    <a:pt x="209" y="59"/>
                  </a:lnTo>
                  <a:lnTo>
                    <a:pt x="239" y="76"/>
                  </a:lnTo>
                  <a:lnTo>
                    <a:pt x="270" y="90"/>
                  </a:lnTo>
                  <a:lnTo>
                    <a:pt x="300" y="105"/>
                  </a:lnTo>
                  <a:lnTo>
                    <a:pt x="332" y="116"/>
                  </a:lnTo>
                  <a:lnTo>
                    <a:pt x="365" y="125"/>
                  </a:lnTo>
                  <a:lnTo>
                    <a:pt x="372" y="128"/>
                  </a:lnTo>
                  <a:lnTo>
                    <a:pt x="380" y="131"/>
                  </a:lnTo>
                  <a:lnTo>
                    <a:pt x="387" y="134"/>
                  </a:lnTo>
                  <a:lnTo>
                    <a:pt x="394" y="137"/>
                  </a:lnTo>
                  <a:lnTo>
                    <a:pt x="399" y="143"/>
                  </a:lnTo>
                  <a:lnTo>
                    <a:pt x="404" y="148"/>
                  </a:lnTo>
                  <a:lnTo>
                    <a:pt x="405" y="150"/>
                  </a:lnTo>
                  <a:lnTo>
                    <a:pt x="406" y="154"/>
                  </a:lnTo>
                  <a:lnTo>
                    <a:pt x="406" y="157"/>
                  </a:lnTo>
                  <a:lnTo>
                    <a:pt x="406" y="161"/>
                  </a:lnTo>
                  <a:lnTo>
                    <a:pt x="404" y="169"/>
                  </a:lnTo>
                  <a:lnTo>
                    <a:pt x="399" y="177"/>
                  </a:lnTo>
                  <a:close/>
                </a:path>
              </a:pathLst>
            </a:custGeom>
            <a:solidFill>
              <a:srgbClr val="A6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4" name="Freeform 57"/>
            <p:cNvSpPr>
              <a:spLocks/>
            </p:cNvSpPr>
            <p:nvPr/>
          </p:nvSpPr>
          <p:spPr bwMode="auto">
            <a:xfrm>
              <a:off x="8791159" y="2409453"/>
              <a:ext cx="77247" cy="85712"/>
            </a:xfrm>
            <a:custGeom>
              <a:avLst/>
              <a:gdLst>
                <a:gd name="T0" fmla="*/ 214 w 218"/>
                <a:gd name="T1" fmla="*/ 71 h 244"/>
                <a:gd name="T2" fmla="*/ 192 w 218"/>
                <a:gd name="T3" fmla="*/ 54 h 244"/>
                <a:gd name="T4" fmla="*/ 170 w 218"/>
                <a:gd name="T5" fmla="*/ 36 h 244"/>
                <a:gd name="T6" fmla="*/ 149 w 218"/>
                <a:gd name="T7" fmla="*/ 18 h 244"/>
                <a:gd name="T8" fmla="*/ 128 w 218"/>
                <a:gd name="T9" fmla="*/ 0 h 244"/>
                <a:gd name="T10" fmla="*/ 122 w 218"/>
                <a:gd name="T11" fmla="*/ 11 h 244"/>
                <a:gd name="T12" fmla="*/ 117 w 218"/>
                <a:gd name="T13" fmla="*/ 21 h 244"/>
                <a:gd name="T14" fmla="*/ 110 w 218"/>
                <a:gd name="T15" fmla="*/ 31 h 244"/>
                <a:gd name="T16" fmla="*/ 102 w 218"/>
                <a:gd name="T17" fmla="*/ 40 h 244"/>
                <a:gd name="T18" fmla="*/ 88 w 218"/>
                <a:gd name="T19" fmla="*/ 58 h 244"/>
                <a:gd name="T20" fmla="*/ 72 w 218"/>
                <a:gd name="T21" fmla="*/ 76 h 244"/>
                <a:gd name="T22" fmla="*/ 37 w 218"/>
                <a:gd name="T23" fmla="*/ 108 h 244"/>
                <a:gd name="T24" fmla="*/ 3 w 218"/>
                <a:gd name="T25" fmla="*/ 142 h 244"/>
                <a:gd name="T26" fmla="*/ 1 w 218"/>
                <a:gd name="T27" fmla="*/ 144 h 244"/>
                <a:gd name="T28" fmla="*/ 0 w 218"/>
                <a:gd name="T29" fmla="*/ 148 h 244"/>
                <a:gd name="T30" fmla="*/ 0 w 218"/>
                <a:gd name="T31" fmla="*/ 152 h 244"/>
                <a:gd name="T32" fmla="*/ 2 w 218"/>
                <a:gd name="T33" fmla="*/ 155 h 244"/>
                <a:gd name="T34" fmla="*/ 18 w 218"/>
                <a:gd name="T35" fmla="*/ 177 h 244"/>
                <a:gd name="T36" fmla="*/ 34 w 218"/>
                <a:gd name="T37" fmla="*/ 199 h 244"/>
                <a:gd name="T38" fmla="*/ 50 w 218"/>
                <a:gd name="T39" fmla="*/ 222 h 244"/>
                <a:gd name="T40" fmla="*/ 65 w 218"/>
                <a:gd name="T41" fmla="*/ 244 h 244"/>
                <a:gd name="T42" fmla="*/ 105 w 218"/>
                <a:gd name="T43" fmla="*/ 206 h 244"/>
                <a:gd name="T44" fmla="*/ 143 w 218"/>
                <a:gd name="T45" fmla="*/ 167 h 244"/>
                <a:gd name="T46" fmla="*/ 179 w 218"/>
                <a:gd name="T47" fmla="*/ 127 h 244"/>
                <a:gd name="T48" fmla="*/ 214 w 218"/>
                <a:gd name="T49" fmla="*/ 85 h 244"/>
                <a:gd name="T50" fmla="*/ 216 w 218"/>
                <a:gd name="T51" fmla="*/ 83 h 244"/>
                <a:gd name="T52" fmla="*/ 217 w 218"/>
                <a:gd name="T53" fmla="*/ 81 h 244"/>
                <a:gd name="T54" fmla="*/ 218 w 218"/>
                <a:gd name="T55" fmla="*/ 79 h 244"/>
                <a:gd name="T56" fmla="*/ 218 w 218"/>
                <a:gd name="T57" fmla="*/ 77 h 244"/>
                <a:gd name="T58" fmla="*/ 214 w 218"/>
                <a:gd name="T59" fmla="*/ 7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244">
                  <a:moveTo>
                    <a:pt x="214" y="71"/>
                  </a:moveTo>
                  <a:lnTo>
                    <a:pt x="192" y="54"/>
                  </a:lnTo>
                  <a:lnTo>
                    <a:pt x="170" y="36"/>
                  </a:lnTo>
                  <a:lnTo>
                    <a:pt x="149" y="18"/>
                  </a:lnTo>
                  <a:lnTo>
                    <a:pt x="128" y="0"/>
                  </a:lnTo>
                  <a:lnTo>
                    <a:pt x="122" y="11"/>
                  </a:lnTo>
                  <a:lnTo>
                    <a:pt x="117" y="21"/>
                  </a:lnTo>
                  <a:lnTo>
                    <a:pt x="110" y="31"/>
                  </a:lnTo>
                  <a:lnTo>
                    <a:pt x="102" y="40"/>
                  </a:lnTo>
                  <a:lnTo>
                    <a:pt x="88" y="58"/>
                  </a:lnTo>
                  <a:lnTo>
                    <a:pt x="72" y="76"/>
                  </a:lnTo>
                  <a:lnTo>
                    <a:pt x="37" y="108"/>
                  </a:lnTo>
                  <a:lnTo>
                    <a:pt x="3" y="142"/>
                  </a:lnTo>
                  <a:lnTo>
                    <a:pt x="1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2" y="155"/>
                  </a:lnTo>
                  <a:lnTo>
                    <a:pt x="18" y="177"/>
                  </a:lnTo>
                  <a:lnTo>
                    <a:pt x="34" y="199"/>
                  </a:lnTo>
                  <a:lnTo>
                    <a:pt x="50" y="222"/>
                  </a:lnTo>
                  <a:lnTo>
                    <a:pt x="65" y="244"/>
                  </a:lnTo>
                  <a:lnTo>
                    <a:pt x="105" y="206"/>
                  </a:lnTo>
                  <a:lnTo>
                    <a:pt x="143" y="167"/>
                  </a:lnTo>
                  <a:lnTo>
                    <a:pt x="179" y="127"/>
                  </a:lnTo>
                  <a:lnTo>
                    <a:pt x="214" y="85"/>
                  </a:lnTo>
                  <a:lnTo>
                    <a:pt x="216" y="83"/>
                  </a:lnTo>
                  <a:lnTo>
                    <a:pt x="217" y="81"/>
                  </a:lnTo>
                  <a:lnTo>
                    <a:pt x="218" y="79"/>
                  </a:lnTo>
                  <a:lnTo>
                    <a:pt x="218" y="77"/>
                  </a:lnTo>
                  <a:lnTo>
                    <a:pt x="214" y="71"/>
                  </a:lnTo>
                  <a:close/>
                </a:path>
              </a:pathLst>
            </a:custGeom>
            <a:solidFill>
              <a:srgbClr val="F4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5" name="Freeform 58"/>
            <p:cNvSpPr>
              <a:spLocks/>
            </p:cNvSpPr>
            <p:nvPr/>
          </p:nvSpPr>
          <p:spPr bwMode="auto">
            <a:xfrm>
              <a:off x="8453603" y="1617942"/>
              <a:ext cx="392581" cy="859234"/>
            </a:xfrm>
            <a:custGeom>
              <a:avLst/>
              <a:gdLst>
                <a:gd name="T0" fmla="*/ 86 w 1113"/>
                <a:gd name="T1" fmla="*/ 1493 h 2437"/>
                <a:gd name="T2" fmla="*/ 186 w 1113"/>
                <a:gd name="T3" fmla="*/ 1595 h 2437"/>
                <a:gd name="T4" fmla="*/ 284 w 1113"/>
                <a:gd name="T5" fmla="*/ 1699 h 2437"/>
                <a:gd name="T6" fmla="*/ 383 w 1113"/>
                <a:gd name="T7" fmla="*/ 1803 h 2437"/>
                <a:gd name="T8" fmla="*/ 483 w 1113"/>
                <a:gd name="T9" fmla="*/ 1905 h 2437"/>
                <a:gd name="T10" fmla="*/ 582 w 1113"/>
                <a:gd name="T11" fmla="*/ 2009 h 2437"/>
                <a:gd name="T12" fmla="*/ 681 w 1113"/>
                <a:gd name="T13" fmla="*/ 2112 h 2437"/>
                <a:gd name="T14" fmla="*/ 781 w 1113"/>
                <a:gd name="T15" fmla="*/ 2215 h 2437"/>
                <a:gd name="T16" fmla="*/ 848 w 1113"/>
                <a:gd name="T17" fmla="*/ 2286 h 2437"/>
                <a:gd name="T18" fmla="*/ 885 w 1113"/>
                <a:gd name="T19" fmla="*/ 2326 h 2437"/>
                <a:gd name="T20" fmla="*/ 915 w 1113"/>
                <a:gd name="T21" fmla="*/ 2369 h 2437"/>
                <a:gd name="T22" fmla="*/ 933 w 1113"/>
                <a:gd name="T23" fmla="*/ 2401 h 2437"/>
                <a:gd name="T24" fmla="*/ 941 w 1113"/>
                <a:gd name="T25" fmla="*/ 2425 h 2437"/>
                <a:gd name="T26" fmla="*/ 969 w 1113"/>
                <a:gd name="T27" fmla="*/ 2415 h 2437"/>
                <a:gd name="T28" fmla="*/ 1014 w 1113"/>
                <a:gd name="T29" fmla="*/ 2367 h 2437"/>
                <a:gd name="T30" fmla="*/ 1057 w 1113"/>
                <a:gd name="T31" fmla="*/ 2317 h 2437"/>
                <a:gd name="T32" fmla="*/ 1095 w 1113"/>
                <a:gd name="T33" fmla="*/ 2265 h 2437"/>
                <a:gd name="T34" fmla="*/ 1070 w 1113"/>
                <a:gd name="T35" fmla="*/ 2182 h 2437"/>
                <a:gd name="T36" fmla="*/ 984 w 1113"/>
                <a:gd name="T37" fmla="*/ 2070 h 2437"/>
                <a:gd name="T38" fmla="*/ 899 w 1113"/>
                <a:gd name="T39" fmla="*/ 1957 h 2437"/>
                <a:gd name="T40" fmla="*/ 812 w 1113"/>
                <a:gd name="T41" fmla="*/ 1845 h 2437"/>
                <a:gd name="T42" fmla="*/ 727 w 1113"/>
                <a:gd name="T43" fmla="*/ 1733 h 2437"/>
                <a:gd name="T44" fmla="*/ 642 w 1113"/>
                <a:gd name="T45" fmla="*/ 1620 h 2437"/>
                <a:gd name="T46" fmla="*/ 556 w 1113"/>
                <a:gd name="T47" fmla="*/ 1508 h 2437"/>
                <a:gd name="T48" fmla="*/ 471 w 1113"/>
                <a:gd name="T49" fmla="*/ 1396 h 2437"/>
                <a:gd name="T50" fmla="*/ 466 w 1113"/>
                <a:gd name="T51" fmla="*/ 1296 h 2437"/>
                <a:gd name="T52" fmla="*/ 543 w 1113"/>
                <a:gd name="T53" fmla="*/ 1207 h 2437"/>
                <a:gd name="T54" fmla="*/ 652 w 1113"/>
                <a:gd name="T55" fmla="*/ 1070 h 2437"/>
                <a:gd name="T56" fmla="*/ 794 w 1113"/>
                <a:gd name="T57" fmla="*/ 884 h 2437"/>
                <a:gd name="T58" fmla="*/ 903 w 1113"/>
                <a:gd name="T59" fmla="*/ 747 h 2437"/>
                <a:gd name="T60" fmla="*/ 980 w 1113"/>
                <a:gd name="T61" fmla="*/ 657 h 2437"/>
                <a:gd name="T62" fmla="*/ 1038 w 1113"/>
                <a:gd name="T63" fmla="*/ 591 h 2437"/>
                <a:gd name="T64" fmla="*/ 1067 w 1113"/>
                <a:gd name="T65" fmla="*/ 554 h 2437"/>
                <a:gd name="T66" fmla="*/ 1081 w 1113"/>
                <a:gd name="T67" fmla="*/ 528 h 2437"/>
                <a:gd name="T68" fmla="*/ 1089 w 1113"/>
                <a:gd name="T69" fmla="*/ 501 h 2437"/>
                <a:gd name="T70" fmla="*/ 1092 w 1113"/>
                <a:gd name="T71" fmla="*/ 474 h 2437"/>
                <a:gd name="T72" fmla="*/ 1089 w 1113"/>
                <a:gd name="T73" fmla="*/ 432 h 2437"/>
                <a:gd name="T74" fmla="*/ 1078 w 1113"/>
                <a:gd name="T75" fmla="*/ 380 h 2437"/>
                <a:gd name="T76" fmla="*/ 1059 w 1113"/>
                <a:gd name="T77" fmla="*/ 329 h 2437"/>
                <a:gd name="T78" fmla="*/ 1035 w 1113"/>
                <a:gd name="T79" fmla="*/ 276 h 2437"/>
                <a:gd name="T80" fmla="*/ 1006 w 1113"/>
                <a:gd name="T81" fmla="*/ 224 h 2437"/>
                <a:gd name="T82" fmla="*/ 958 w 1113"/>
                <a:gd name="T83" fmla="*/ 146 h 2437"/>
                <a:gd name="T84" fmla="*/ 892 w 1113"/>
                <a:gd name="T85" fmla="*/ 46 h 2437"/>
                <a:gd name="T86" fmla="*/ 834 w 1113"/>
                <a:gd name="T87" fmla="*/ 40 h 2437"/>
                <a:gd name="T88" fmla="*/ 778 w 1113"/>
                <a:gd name="T89" fmla="*/ 119 h 2437"/>
                <a:gd name="T90" fmla="*/ 696 w 1113"/>
                <a:gd name="T91" fmla="*/ 242 h 2437"/>
                <a:gd name="T92" fmla="*/ 593 w 1113"/>
                <a:gd name="T93" fmla="*/ 407 h 2437"/>
                <a:gd name="T94" fmla="*/ 495 w 1113"/>
                <a:gd name="T95" fmla="*/ 576 h 2437"/>
                <a:gd name="T96" fmla="*/ 398 w 1113"/>
                <a:gd name="T97" fmla="*/ 744 h 2437"/>
                <a:gd name="T98" fmla="*/ 299 w 1113"/>
                <a:gd name="T99" fmla="*/ 912 h 2437"/>
                <a:gd name="T100" fmla="*/ 196 w 1113"/>
                <a:gd name="T101" fmla="*/ 1078 h 2437"/>
                <a:gd name="T102" fmla="*/ 115 w 1113"/>
                <a:gd name="T103" fmla="*/ 1200 h 2437"/>
                <a:gd name="T104" fmla="*/ 58 w 1113"/>
                <a:gd name="T105" fmla="*/ 1281 h 2437"/>
                <a:gd name="T106" fmla="*/ 18 w 1113"/>
                <a:gd name="T107" fmla="*/ 1335 h 2437"/>
                <a:gd name="T108" fmla="*/ 6 w 1113"/>
                <a:gd name="T109" fmla="*/ 1358 h 2437"/>
                <a:gd name="T110" fmla="*/ 1 w 1113"/>
                <a:gd name="T111" fmla="*/ 1373 h 2437"/>
                <a:gd name="T112" fmla="*/ 2 w 1113"/>
                <a:gd name="T113" fmla="*/ 1389 h 2437"/>
                <a:gd name="T114" fmla="*/ 8 w 1113"/>
                <a:gd name="T115" fmla="*/ 1406 h 2437"/>
                <a:gd name="T116" fmla="*/ 24 w 1113"/>
                <a:gd name="T117" fmla="*/ 1427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3" h="2437">
                  <a:moveTo>
                    <a:pt x="36" y="1440"/>
                  </a:moveTo>
                  <a:lnTo>
                    <a:pt x="86" y="1493"/>
                  </a:lnTo>
                  <a:lnTo>
                    <a:pt x="135" y="1544"/>
                  </a:lnTo>
                  <a:lnTo>
                    <a:pt x="186" y="1595"/>
                  </a:lnTo>
                  <a:lnTo>
                    <a:pt x="235" y="1648"/>
                  </a:lnTo>
                  <a:lnTo>
                    <a:pt x="284" y="1699"/>
                  </a:lnTo>
                  <a:lnTo>
                    <a:pt x="334" y="1750"/>
                  </a:lnTo>
                  <a:lnTo>
                    <a:pt x="383" y="1803"/>
                  </a:lnTo>
                  <a:lnTo>
                    <a:pt x="434" y="1854"/>
                  </a:lnTo>
                  <a:lnTo>
                    <a:pt x="483" y="1905"/>
                  </a:lnTo>
                  <a:lnTo>
                    <a:pt x="533" y="1957"/>
                  </a:lnTo>
                  <a:lnTo>
                    <a:pt x="582" y="2009"/>
                  </a:lnTo>
                  <a:lnTo>
                    <a:pt x="631" y="2060"/>
                  </a:lnTo>
                  <a:lnTo>
                    <a:pt x="681" y="2112"/>
                  </a:lnTo>
                  <a:lnTo>
                    <a:pt x="731" y="2164"/>
                  </a:lnTo>
                  <a:lnTo>
                    <a:pt x="781" y="2215"/>
                  </a:lnTo>
                  <a:lnTo>
                    <a:pt x="830" y="2267"/>
                  </a:lnTo>
                  <a:lnTo>
                    <a:pt x="848" y="2286"/>
                  </a:lnTo>
                  <a:lnTo>
                    <a:pt x="867" y="2305"/>
                  </a:lnTo>
                  <a:lnTo>
                    <a:pt x="885" y="2326"/>
                  </a:lnTo>
                  <a:lnTo>
                    <a:pt x="900" y="2347"/>
                  </a:lnTo>
                  <a:lnTo>
                    <a:pt x="915" y="2369"/>
                  </a:lnTo>
                  <a:lnTo>
                    <a:pt x="927" y="2391"/>
                  </a:lnTo>
                  <a:lnTo>
                    <a:pt x="933" y="2401"/>
                  </a:lnTo>
                  <a:lnTo>
                    <a:pt x="938" y="2413"/>
                  </a:lnTo>
                  <a:lnTo>
                    <a:pt x="941" y="2425"/>
                  </a:lnTo>
                  <a:lnTo>
                    <a:pt x="945" y="2437"/>
                  </a:lnTo>
                  <a:lnTo>
                    <a:pt x="969" y="2415"/>
                  </a:lnTo>
                  <a:lnTo>
                    <a:pt x="992" y="2392"/>
                  </a:lnTo>
                  <a:lnTo>
                    <a:pt x="1014" y="2367"/>
                  </a:lnTo>
                  <a:lnTo>
                    <a:pt x="1036" y="2343"/>
                  </a:lnTo>
                  <a:lnTo>
                    <a:pt x="1057" y="2317"/>
                  </a:lnTo>
                  <a:lnTo>
                    <a:pt x="1077" y="2291"/>
                  </a:lnTo>
                  <a:lnTo>
                    <a:pt x="1095" y="2265"/>
                  </a:lnTo>
                  <a:lnTo>
                    <a:pt x="1113" y="2238"/>
                  </a:lnTo>
                  <a:lnTo>
                    <a:pt x="1070" y="2182"/>
                  </a:lnTo>
                  <a:lnTo>
                    <a:pt x="1028" y="2125"/>
                  </a:lnTo>
                  <a:lnTo>
                    <a:pt x="984" y="2070"/>
                  </a:lnTo>
                  <a:lnTo>
                    <a:pt x="941" y="2013"/>
                  </a:lnTo>
                  <a:lnTo>
                    <a:pt x="899" y="1957"/>
                  </a:lnTo>
                  <a:lnTo>
                    <a:pt x="856" y="1901"/>
                  </a:lnTo>
                  <a:lnTo>
                    <a:pt x="812" y="1845"/>
                  </a:lnTo>
                  <a:lnTo>
                    <a:pt x="770" y="1788"/>
                  </a:lnTo>
                  <a:lnTo>
                    <a:pt x="727" y="1733"/>
                  </a:lnTo>
                  <a:lnTo>
                    <a:pt x="685" y="1676"/>
                  </a:lnTo>
                  <a:lnTo>
                    <a:pt x="642" y="1620"/>
                  </a:lnTo>
                  <a:lnTo>
                    <a:pt x="598" y="1565"/>
                  </a:lnTo>
                  <a:lnTo>
                    <a:pt x="556" y="1508"/>
                  </a:lnTo>
                  <a:lnTo>
                    <a:pt x="513" y="1452"/>
                  </a:lnTo>
                  <a:lnTo>
                    <a:pt x="471" y="1396"/>
                  </a:lnTo>
                  <a:lnTo>
                    <a:pt x="427" y="1340"/>
                  </a:lnTo>
                  <a:lnTo>
                    <a:pt x="466" y="1296"/>
                  </a:lnTo>
                  <a:lnTo>
                    <a:pt x="505" y="1252"/>
                  </a:lnTo>
                  <a:lnTo>
                    <a:pt x="543" y="1207"/>
                  </a:lnTo>
                  <a:lnTo>
                    <a:pt x="580" y="1161"/>
                  </a:lnTo>
                  <a:lnTo>
                    <a:pt x="652" y="1070"/>
                  </a:lnTo>
                  <a:lnTo>
                    <a:pt x="723" y="977"/>
                  </a:lnTo>
                  <a:lnTo>
                    <a:pt x="794" y="884"/>
                  </a:lnTo>
                  <a:lnTo>
                    <a:pt x="866" y="791"/>
                  </a:lnTo>
                  <a:lnTo>
                    <a:pt x="903" y="747"/>
                  </a:lnTo>
                  <a:lnTo>
                    <a:pt x="940" y="701"/>
                  </a:lnTo>
                  <a:lnTo>
                    <a:pt x="980" y="657"/>
                  </a:lnTo>
                  <a:lnTo>
                    <a:pt x="1018" y="614"/>
                  </a:lnTo>
                  <a:lnTo>
                    <a:pt x="1038" y="591"/>
                  </a:lnTo>
                  <a:lnTo>
                    <a:pt x="1058" y="567"/>
                  </a:lnTo>
                  <a:lnTo>
                    <a:pt x="1067" y="554"/>
                  </a:lnTo>
                  <a:lnTo>
                    <a:pt x="1075" y="542"/>
                  </a:lnTo>
                  <a:lnTo>
                    <a:pt x="1081" y="528"/>
                  </a:lnTo>
                  <a:lnTo>
                    <a:pt x="1085" y="514"/>
                  </a:lnTo>
                  <a:lnTo>
                    <a:pt x="1089" y="501"/>
                  </a:lnTo>
                  <a:lnTo>
                    <a:pt x="1091" y="487"/>
                  </a:lnTo>
                  <a:lnTo>
                    <a:pt x="1092" y="474"/>
                  </a:lnTo>
                  <a:lnTo>
                    <a:pt x="1092" y="460"/>
                  </a:lnTo>
                  <a:lnTo>
                    <a:pt x="1089" y="432"/>
                  </a:lnTo>
                  <a:lnTo>
                    <a:pt x="1084" y="404"/>
                  </a:lnTo>
                  <a:lnTo>
                    <a:pt x="1078" y="380"/>
                  </a:lnTo>
                  <a:lnTo>
                    <a:pt x="1070" y="354"/>
                  </a:lnTo>
                  <a:lnTo>
                    <a:pt x="1059" y="329"/>
                  </a:lnTo>
                  <a:lnTo>
                    <a:pt x="1048" y="303"/>
                  </a:lnTo>
                  <a:lnTo>
                    <a:pt x="1035" y="276"/>
                  </a:lnTo>
                  <a:lnTo>
                    <a:pt x="1021" y="250"/>
                  </a:lnTo>
                  <a:lnTo>
                    <a:pt x="1006" y="224"/>
                  </a:lnTo>
                  <a:lnTo>
                    <a:pt x="990" y="198"/>
                  </a:lnTo>
                  <a:lnTo>
                    <a:pt x="958" y="146"/>
                  </a:lnTo>
                  <a:lnTo>
                    <a:pt x="924" y="94"/>
                  </a:lnTo>
                  <a:lnTo>
                    <a:pt x="892" y="46"/>
                  </a:lnTo>
                  <a:lnTo>
                    <a:pt x="864" y="0"/>
                  </a:lnTo>
                  <a:lnTo>
                    <a:pt x="834" y="40"/>
                  </a:lnTo>
                  <a:lnTo>
                    <a:pt x="806" y="79"/>
                  </a:lnTo>
                  <a:lnTo>
                    <a:pt x="778" y="119"/>
                  </a:lnTo>
                  <a:lnTo>
                    <a:pt x="750" y="160"/>
                  </a:lnTo>
                  <a:lnTo>
                    <a:pt x="696" y="242"/>
                  </a:lnTo>
                  <a:lnTo>
                    <a:pt x="644" y="324"/>
                  </a:lnTo>
                  <a:lnTo>
                    <a:pt x="593" y="407"/>
                  </a:lnTo>
                  <a:lnTo>
                    <a:pt x="544" y="491"/>
                  </a:lnTo>
                  <a:lnTo>
                    <a:pt x="495" y="576"/>
                  </a:lnTo>
                  <a:lnTo>
                    <a:pt x="446" y="660"/>
                  </a:lnTo>
                  <a:lnTo>
                    <a:pt x="398" y="744"/>
                  </a:lnTo>
                  <a:lnTo>
                    <a:pt x="348" y="828"/>
                  </a:lnTo>
                  <a:lnTo>
                    <a:pt x="299" y="912"/>
                  </a:lnTo>
                  <a:lnTo>
                    <a:pt x="248" y="996"/>
                  </a:lnTo>
                  <a:lnTo>
                    <a:pt x="196" y="1078"/>
                  </a:lnTo>
                  <a:lnTo>
                    <a:pt x="142" y="1160"/>
                  </a:lnTo>
                  <a:lnTo>
                    <a:pt x="115" y="1200"/>
                  </a:lnTo>
                  <a:lnTo>
                    <a:pt x="86" y="1241"/>
                  </a:lnTo>
                  <a:lnTo>
                    <a:pt x="58" y="1281"/>
                  </a:lnTo>
                  <a:lnTo>
                    <a:pt x="28" y="1320"/>
                  </a:lnTo>
                  <a:lnTo>
                    <a:pt x="18" y="1335"/>
                  </a:lnTo>
                  <a:lnTo>
                    <a:pt x="9" y="1350"/>
                  </a:lnTo>
                  <a:lnTo>
                    <a:pt x="6" y="1358"/>
                  </a:lnTo>
                  <a:lnTo>
                    <a:pt x="2" y="1365"/>
                  </a:lnTo>
                  <a:lnTo>
                    <a:pt x="1" y="1373"/>
                  </a:lnTo>
                  <a:lnTo>
                    <a:pt x="0" y="1380"/>
                  </a:lnTo>
                  <a:lnTo>
                    <a:pt x="2" y="1389"/>
                  </a:lnTo>
                  <a:lnTo>
                    <a:pt x="4" y="1398"/>
                  </a:lnTo>
                  <a:lnTo>
                    <a:pt x="8" y="1406"/>
                  </a:lnTo>
                  <a:lnTo>
                    <a:pt x="13" y="1413"/>
                  </a:lnTo>
                  <a:lnTo>
                    <a:pt x="24" y="1427"/>
                  </a:lnTo>
                  <a:lnTo>
                    <a:pt x="36" y="1440"/>
                  </a:lnTo>
                  <a:close/>
                </a:path>
              </a:pathLst>
            </a:custGeom>
            <a:solidFill>
              <a:srgbClr val="7E8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6" name="Freeform 59"/>
            <p:cNvSpPr>
              <a:spLocks/>
            </p:cNvSpPr>
            <p:nvPr/>
          </p:nvSpPr>
          <p:spPr bwMode="auto">
            <a:xfrm>
              <a:off x="8998561" y="1547045"/>
              <a:ext cx="246554" cy="626437"/>
            </a:xfrm>
            <a:custGeom>
              <a:avLst/>
              <a:gdLst>
                <a:gd name="T0" fmla="*/ 0 w 699"/>
                <a:gd name="T1" fmla="*/ 25 h 1774"/>
                <a:gd name="T2" fmla="*/ 23 w 699"/>
                <a:gd name="T3" fmla="*/ 131 h 1774"/>
                <a:gd name="T4" fmla="*/ 46 w 699"/>
                <a:gd name="T5" fmla="*/ 238 h 1774"/>
                <a:gd name="T6" fmla="*/ 69 w 699"/>
                <a:gd name="T7" fmla="*/ 346 h 1774"/>
                <a:gd name="T8" fmla="*/ 92 w 699"/>
                <a:gd name="T9" fmla="*/ 455 h 1774"/>
                <a:gd name="T10" fmla="*/ 116 w 699"/>
                <a:gd name="T11" fmla="*/ 566 h 1774"/>
                <a:gd name="T12" fmla="*/ 139 w 699"/>
                <a:gd name="T13" fmla="*/ 677 h 1774"/>
                <a:gd name="T14" fmla="*/ 163 w 699"/>
                <a:gd name="T15" fmla="*/ 788 h 1774"/>
                <a:gd name="T16" fmla="*/ 187 w 699"/>
                <a:gd name="T17" fmla="*/ 900 h 1774"/>
                <a:gd name="T18" fmla="*/ 211 w 699"/>
                <a:gd name="T19" fmla="*/ 1012 h 1774"/>
                <a:gd name="T20" fmla="*/ 235 w 699"/>
                <a:gd name="T21" fmla="*/ 1123 h 1774"/>
                <a:gd name="T22" fmla="*/ 259 w 699"/>
                <a:gd name="T23" fmla="*/ 1235 h 1774"/>
                <a:gd name="T24" fmla="*/ 283 w 699"/>
                <a:gd name="T25" fmla="*/ 1345 h 1774"/>
                <a:gd name="T26" fmla="*/ 308 w 699"/>
                <a:gd name="T27" fmla="*/ 1454 h 1774"/>
                <a:gd name="T28" fmla="*/ 332 w 699"/>
                <a:gd name="T29" fmla="*/ 1562 h 1774"/>
                <a:gd name="T30" fmla="*/ 356 w 699"/>
                <a:gd name="T31" fmla="*/ 1669 h 1774"/>
                <a:gd name="T32" fmla="*/ 381 w 699"/>
                <a:gd name="T33" fmla="*/ 1774 h 1774"/>
                <a:gd name="T34" fmla="*/ 403 w 699"/>
                <a:gd name="T35" fmla="*/ 1704 h 1774"/>
                <a:gd name="T36" fmla="*/ 424 w 699"/>
                <a:gd name="T37" fmla="*/ 1632 h 1774"/>
                <a:gd name="T38" fmla="*/ 443 w 699"/>
                <a:gd name="T39" fmla="*/ 1559 h 1774"/>
                <a:gd name="T40" fmla="*/ 462 w 699"/>
                <a:gd name="T41" fmla="*/ 1484 h 1774"/>
                <a:gd name="T42" fmla="*/ 480 w 699"/>
                <a:gd name="T43" fmla="*/ 1408 h 1774"/>
                <a:gd name="T44" fmla="*/ 495 w 699"/>
                <a:gd name="T45" fmla="*/ 1332 h 1774"/>
                <a:gd name="T46" fmla="*/ 510 w 699"/>
                <a:gd name="T47" fmla="*/ 1254 h 1774"/>
                <a:gd name="T48" fmla="*/ 524 w 699"/>
                <a:gd name="T49" fmla="*/ 1176 h 1774"/>
                <a:gd name="T50" fmla="*/ 537 w 699"/>
                <a:gd name="T51" fmla="*/ 1098 h 1774"/>
                <a:gd name="T52" fmla="*/ 549 w 699"/>
                <a:gd name="T53" fmla="*/ 1020 h 1774"/>
                <a:gd name="T54" fmla="*/ 561 w 699"/>
                <a:gd name="T55" fmla="*/ 942 h 1774"/>
                <a:gd name="T56" fmla="*/ 573 w 699"/>
                <a:gd name="T57" fmla="*/ 865 h 1774"/>
                <a:gd name="T58" fmla="*/ 584 w 699"/>
                <a:gd name="T59" fmla="*/ 787 h 1774"/>
                <a:gd name="T60" fmla="*/ 595 w 699"/>
                <a:gd name="T61" fmla="*/ 712 h 1774"/>
                <a:gd name="T62" fmla="*/ 606 w 699"/>
                <a:gd name="T63" fmla="*/ 637 h 1774"/>
                <a:gd name="T64" fmla="*/ 617 w 699"/>
                <a:gd name="T65" fmla="*/ 564 h 1774"/>
                <a:gd name="T66" fmla="*/ 627 w 699"/>
                <a:gd name="T67" fmla="*/ 495 h 1774"/>
                <a:gd name="T68" fmla="*/ 637 w 699"/>
                <a:gd name="T69" fmla="*/ 426 h 1774"/>
                <a:gd name="T70" fmla="*/ 648 w 699"/>
                <a:gd name="T71" fmla="*/ 359 h 1774"/>
                <a:gd name="T72" fmla="*/ 658 w 699"/>
                <a:gd name="T73" fmla="*/ 290 h 1774"/>
                <a:gd name="T74" fmla="*/ 668 w 699"/>
                <a:gd name="T75" fmla="*/ 222 h 1774"/>
                <a:gd name="T76" fmla="*/ 679 w 699"/>
                <a:gd name="T77" fmla="*/ 154 h 1774"/>
                <a:gd name="T78" fmla="*/ 689 w 699"/>
                <a:gd name="T79" fmla="*/ 85 h 1774"/>
                <a:gd name="T80" fmla="*/ 699 w 699"/>
                <a:gd name="T81" fmla="*/ 16 h 1774"/>
                <a:gd name="T82" fmla="*/ 684 w 699"/>
                <a:gd name="T83" fmla="*/ 15 h 1774"/>
                <a:gd name="T84" fmla="*/ 639 w 699"/>
                <a:gd name="T85" fmla="*/ 11 h 1774"/>
                <a:gd name="T86" fmla="*/ 570 w 699"/>
                <a:gd name="T87" fmla="*/ 5 h 1774"/>
                <a:gd name="T88" fmla="*/ 481 w 699"/>
                <a:gd name="T89" fmla="*/ 2 h 1774"/>
                <a:gd name="T90" fmla="*/ 429 w 699"/>
                <a:gd name="T91" fmla="*/ 1 h 1774"/>
                <a:gd name="T92" fmla="*/ 375 w 699"/>
                <a:gd name="T93" fmla="*/ 0 h 1774"/>
                <a:gd name="T94" fmla="*/ 317 w 699"/>
                <a:gd name="T95" fmla="*/ 1 h 1774"/>
                <a:gd name="T96" fmla="*/ 257 w 699"/>
                <a:gd name="T97" fmla="*/ 2 h 1774"/>
                <a:gd name="T98" fmla="*/ 195 w 699"/>
                <a:gd name="T99" fmla="*/ 5 h 1774"/>
                <a:gd name="T100" fmla="*/ 130 w 699"/>
                <a:gd name="T101" fmla="*/ 10 h 1774"/>
                <a:gd name="T102" fmla="*/ 66 w 699"/>
                <a:gd name="T103" fmla="*/ 16 h 1774"/>
                <a:gd name="T104" fmla="*/ 0 w 699"/>
                <a:gd name="T105" fmla="*/ 25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9" h="1774">
                  <a:moveTo>
                    <a:pt x="0" y="25"/>
                  </a:moveTo>
                  <a:lnTo>
                    <a:pt x="23" y="131"/>
                  </a:lnTo>
                  <a:lnTo>
                    <a:pt x="46" y="238"/>
                  </a:lnTo>
                  <a:lnTo>
                    <a:pt x="69" y="346"/>
                  </a:lnTo>
                  <a:lnTo>
                    <a:pt x="92" y="455"/>
                  </a:lnTo>
                  <a:lnTo>
                    <a:pt x="116" y="566"/>
                  </a:lnTo>
                  <a:lnTo>
                    <a:pt x="139" y="677"/>
                  </a:lnTo>
                  <a:lnTo>
                    <a:pt x="163" y="788"/>
                  </a:lnTo>
                  <a:lnTo>
                    <a:pt x="187" y="900"/>
                  </a:lnTo>
                  <a:lnTo>
                    <a:pt x="211" y="1012"/>
                  </a:lnTo>
                  <a:lnTo>
                    <a:pt x="235" y="1123"/>
                  </a:lnTo>
                  <a:lnTo>
                    <a:pt x="259" y="1235"/>
                  </a:lnTo>
                  <a:lnTo>
                    <a:pt x="283" y="1345"/>
                  </a:lnTo>
                  <a:lnTo>
                    <a:pt x="308" y="1454"/>
                  </a:lnTo>
                  <a:lnTo>
                    <a:pt x="332" y="1562"/>
                  </a:lnTo>
                  <a:lnTo>
                    <a:pt x="356" y="1669"/>
                  </a:lnTo>
                  <a:lnTo>
                    <a:pt x="381" y="1774"/>
                  </a:lnTo>
                  <a:lnTo>
                    <a:pt x="403" y="1704"/>
                  </a:lnTo>
                  <a:lnTo>
                    <a:pt x="424" y="1632"/>
                  </a:lnTo>
                  <a:lnTo>
                    <a:pt x="443" y="1559"/>
                  </a:lnTo>
                  <a:lnTo>
                    <a:pt x="462" y="1484"/>
                  </a:lnTo>
                  <a:lnTo>
                    <a:pt x="480" y="1408"/>
                  </a:lnTo>
                  <a:lnTo>
                    <a:pt x="495" y="1332"/>
                  </a:lnTo>
                  <a:lnTo>
                    <a:pt x="510" y="1254"/>
                  </a:lnTo>
                  <a:lnTo>
                    <a:pt x="524" y="1176"/>
                  </a:lnTo>
                  <a:lnTo>
                    <a:pt x="537" y="1098"/>
                  </a:lnTo>
                  <a:lnTo>
                    <a:pt x="549" y="1020"/>
                  </a:lnTo>
                  <a:lnTo>
                    <a:pt x="561" y="942"/>
                  </a:lnTo>
                  <a:lnTo>
                    <a:pt x="573" y="865"/>
                  </a:lnTo>
                  <a:lnTo>
                    <a:pt x="584" y="787"/>
                  </a:lnTo>
                  <a:lnTo>
                    <a:pt x="595" y="712"/>
                  </a:lnTo>
                  <a:lnTo>
                    <a:pt x="606" y="637"/>
                  </a:lnTo>
                  <a:lnTo>
                    <a:pt x="617" y="564"/>
                  </a:lnTo>
                  <a:lnTo>
                    <a:pt x="627" y="495"/>
                  </a:lnTo>
                  <a:lnTo>
                    <a:pt x="637" y="426"/>
                  </a:lnTo>
                  <a:lnTo>
                    <a:pt x="648" y="359"/>
                  </a:lnTo>
                  <a:lnTo>
                    <a:pt x="658" y="290"/>
                  </a:lnTo>
                  <a:lnTo>
                    <a:pt x="668" y="222"/>
                  </a:lnTo>
                  <a:lnTo>
                    <a:pt x="679" y="154"/>
                  </a:lnTo>
                  <a:lnTo>
                    <a:pt x="689" y="85"/>
                  </a:lnTo>
                  <a:lnTo>
                    <a:pt x="699" y="16"/>
                  </a:lnTo>
                  <a:lnTo>
                    <a:pt x="684" y="15"/>
                  </a:lnTo>
                  <a:lnTo>
                    <a:pt x="639" y="11"/>
                  </a:lnTo>
                  <a:lnTo>
                    <a:pt x="570" y="5"/>
                  </a:lnTo>
                  <a:lnTo>
                    <a:pt x="481" y="2"/>
                  </a:lnTo>
                  <a:lnTo>
                    <a:pt x="429" y="1"/>
                  </a:lnTo>
                  <a:lnTo>
                    <a:pt x="375" y="0"/>
                  </a:lnTo>
                  <a:lnTo>
                    <a:pt x="317" y="1"/>
                  </a:lnTo>
                  <a:lnTo>
                    <a:pt x="257" y="2"/>
                  </a:lnTo>
                  <a:lnTo>
                    <a:pt x="195" y="5"/>
                  </a:lnTo>
                  <a:lnTo>
                    <a:pt x="130" y="10"/>
                  </a:lnTo>
                  <a:lnTo>
                    <a:pt x="66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4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7" name="Freeform 60"/>
            <p:cNvSpPr>
              <a:spLocks/>
            </p:cNvSpPr>
            <p:nvPr/>
          </p:nvSpPr>
          <p:spPr bwMode="auto">
            <a:xfrm>
              <a:off x="9131890" y="2171366"/>
              <a:ext cx="0" cy="2116"/>
            </a:xfrm>
            <a:custGeom>
              <a:avLst/>
              <a:gdLst>
                <a:gd name="T0" fmla="*/ 6 h 6"/>
                <a:gd name="T1" fmla="*/ 5 h 6"/>
                <a:gd name="T2" fmla="*/ 0 h 6"/>
                <a:gd name="T3" fmla="*/ 0 h 6"/>
                <a:gd name="T4" fmla="*/ 1 h 6"/>
                <a:gd name="T5" fmla="*/ 5 h 6"/>
                <a:gd name="T6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C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Freeform 61"/>
            <p:cNvSpPr>
              <a:spLocks/>
            </p:cNvSpPr>
            <p:nvPr/>
          </p:nvSpPr>
          <p:spPr bwMode="auto">
            <a:xfrm>
              <a:off x="9116018" y="1589372"/>
              <a:ext cx="19047" cy="583052"/>
            </a:xfrm>
            <a:custGeom>
              <a:avLst/>
              <a:gdLst>
                <a:gd name="T0" fmla="*/ 46 w 54"/>
                <a:gd name="T1" fmla="*/ 1651 h 1652"/>
                <a:gd name="T2" fmla="*/ 46 w 54"/>
                <a:gd name="T3" fmla="*/ 1640 h 1652"/>
                <a:gd name="T4" fmla="*/ 46 w 54"/>
                <a:gd name="T5" fmla="*/ 1607 h 1652"/>
                <a:gd name="T6" fmla="*/ 45 w 54"/>
                <a:gd name="T7" fmla="*/ 1565 h 1652"/>
                <a:gd name="T8" fmla="*/ 44 w 54"/>
                <a:gd name="T9" fmla="*/ 1524 h 1652"/>
                <a:gd name="T10" fmla="*/ 42 w 54"/>
                <a:gd name="T11" fmla="*/ 1475 h 1652"/>
                <a:gd name="T12" fmla="*/ 40 w 54"/>
                <a:gd name="T13" fmla="*/ 1420 h 1652"/>
                <a:gd name="T14" fmla="*/ 37 w 54"/>
                <a:gd name="T15" fmla="*/ 1361 h 1652"/>
                <a:gd name="T16" fmla="*/ 33 w 54"/>
                <a:gd name="T17" fmla="*/ 1297 h 1652"/>
                <a:gd name="T18" fmla="*/ 29 w 54"/>
                <a:gd name="T19" fmla="*/ 1228 h 1652"/>
                <a:gd name="T20" fmla="*/ 24 w 54"/>
                <a:gd name="T21" fmla="*/ 1156 h 1652"/>
                <a:gd name="T22" fmla="*/ 20 w 54"/>
                <a:gd name="T23" fmla="*/ 1082 h 1652"/>
                <a:gd name="T24" fmla="*/ 16 w 54"/>
                <a:gd name="T25" fmla="*/ 1004 h 1652"/>
                <a:gd name="T26" fmla="*/ 11 w 54"/>
                <a:gd name="T27" fmla="*/ 926 h 1652"/>
                <a:gd name="T28" fmla="*/ 7 w 54"/>
                <a:gd name="T29" fmla="*/ 847 h 1652"/>
                <a:gd name="T30" fmla="*/ 4 w 54"/>
                <a:gd name="T31" fmla="*/ 767 h 1652"/>
                <a:gd name="T32" fmla="*/ 1 w 54"/>
                <a:gd name="T33" fmla="*/ 687 h 1652"/>
                <a:gd name="T34" fmla="*/ 0 w 54"/>
                <a:gd name="T35" fmla="*/ 608 h 1652"/>
                <a:gd name="T36" fmla="*/ 1 w 54"/>
                <a:gd name="T37" fmla="*/ 532 h 1652"/>
                <a:gd name="T38" fmla="*/ 4 w 54"/>
                <a:gd name="T39" fmla="*/ 457 h 1652"/>
                <a:gd name="T40" fmla="*/ 7 w 54"/>
                <a:gd name="T41" fmla="*/ 385 h 1652"/>
                <a:gd name="T42" fmla="*/ 12 w 54"/>
                <a:gd name="T43" fmla="*/ 316 h 1652"/>
                <a:gd name="T44" fmla="*/ 17 w 54"/>
                <a:gd name="T45" fmla="*/ 252 h 1652"/>
                <a:gd name="T46" fmla="*/ 20 w 54"/>
                <a:gd name="T47" fmla="*/ 193 h 1652"/>
                <a:gd name="T48" fmla="*/ 21 w 54"/>
                <a:gd name="T49" fmla="*/ 138 h 1652"/>
                <a:gd name="T50" fmla="*/ 21 w 54"/>
                <a:gd name="T51" fmla="*/ 89 h 1652"/>
                <a:gd name="T52" fmla="*/ 19 w 54"/>
                <a:gd name="T53" fmla="*/ 48 h 1652"/>
                <a:gd name="T54" fmla="*/ 18 w 54"/>
                <a:gd name="T55" fmla="*/ 14 h 1652"/>
                <a:gd name="T56" fmla="*/ 19 w 54"/>
                <a:gd name="T57" fmla="*/ 0 h 1652"/>
                <a:gd name="T58" fmla="*/ 22 w 54"/>
                <a:gd name="T59" fmla="*/ 14 h 1652"/>
                <a:gd name="T60" fmla="*/ 25 w 54"/>
                <a:gd name="T61" fmla="*/ 47 h 1652"/>
                <a:gd name="T62" fmla="*/ 29 w 54"/>
                <a:gd name="T63" fmla="*/ 89 h 1652"/>
                <a:gd name="T64" fmla="*/ 32 w 54"/>
                <a:gd name="T65" fmla="*/ 138 h 1652"/>
                <a:gd name="T66" fmla="*/ 33 w 54"/>
                <a:gd name="T67" fmla="*/ 193 h 1652"/>
                <a:gd name="T68" fmla="*/ 32 w 54"/>
                <a:gd name="T69" fmla="*/ 253 h 1652"/>
                <a:gd name="T70" fmla="*/ 30 w 54"/>
                <a:gd name="T71" fmla="*/ 317 h 1652"/>
                <a:gd name="T72" fmla="*/ 28 w 54"/>
                <a:gd name="T73" fmla="*/ 386 h 1652"/>
                <a:gd name="T74" fmla="*/ 25 w 54"/>
                <a:gd name="T75" fmla="*/ 458 h 1652"/>
                <a:gd name="T76" fmla="*/ 24 w 54"/>
                <a:gd name="T77" fmla="*/ 532 h 1652"/>
                <a:gd name="T78" fmla="*/ 24 w 54"/>
                <a:gd name="T79" fmla="*/ 608 h 1652"/>
                <a:gd name="T80" fmla="*/ 26 w 54"/>
                <a:gd name="T81" fmla="*/ 687 h 1652"/>
                <a:gd name="T82" fmla="*/ 29 w 54"/>
                <a:gd name="T83" fmla="*/ 767 h 1652"/>
                <a:gd name="T84" fmla="*/ 32 w 54"/>
                <a:gd name="T85" fmla="*/ 846 h 1652"/>
                <a:gd name="T86" fmla="*/ 35 w 54"/>
                <a:gd name="T87" fmla="*/ 925 h 1652"/>
                <a:gd name="T88" fmla="*/ 40 w 54"/>
                <a:gd name="T89" fmla="*/ 1003 h 1652"/>
                <a:gd name="T90" fmla="*/ 43 w 54"/>
                <a:gd name="T91" fmla="*/ 1081 h 1652"/>
                <a:gd name="T92" fmla="*/ 46 w 54"/>
                <a:gd name="T93" fmla="*/ 1155 h 1652"/>
                <a:gd name="T94" fmla="*/ 49 w 54"/>
                <a:gd name="T95" fmla="*/ 1227 h 1652"/>
                <a:gd name="T96" fmla="*/ 52 w 54"/>
                <a:gd name="T97" fmla="*/ 1296 h 1652"/>
                <a:gd name="T98" fmla="*/ 53 w 54"/>
                <a:gd name="T99" fmla="*/ 1360 h 1652"/>
                <a:gd name="T100" fmla="*/ 54 w 54"/>
                <a:gd name="T101" fmla="*/ 1420 h 1652"/>
                <a:gd name="T102" fmla="*/ 53 w 54"/>
                <a:gd name="T103" fmla="*/ 1475 h 1652"/>
                <a:gd name="T104" fmla="*/ 52 w 54"/>
                <a:gd name="T105" fmla="*/ 1524 h 1652"/>
                <a:gd name="T106" fmla="*/ 51 w 54"/>
                <a:gd name="T107" fmla="*/ 1565 h 1652"/>
                <a:gd name="T108" fmla="*/ 49 w 54"/>
                <a:gd name="T109" fmla="*/ 1600 h 1652"/>
                <a:gd name="T110" fmla="*/ 48 w 54"/>
                <a:gd name="T111" fmla="*/ 1626 h 1652"/>
                <a:gd name="T112" fmla="*/ 47 w 54"/>
                <a:gd name="T113" fmla="*/ 1634 h 1652"/>
                <a:gd name="T114" fmla="*/ 47 w 54"/>
                <a:gd name="T115" fmla="*/ 1637 h 1652"/>
                <a:gd name="T116" fmla="*/ 47 w 54"/>
                <a:gd name="T117" fmla="*/ 1650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1652">
                  <a:moveTo>
                    <a:pt x="46" y="1652"/>
                  </a:moveTo>
                  <a:lnTo>
                    <a:pt x="46" y="1651"/>
                  </a:lnTo>
                  <a:lnTo>
                    <a:pt x="46" y="1651"/>
                  </a:lnTo>
                  <a:lnTo>
                    <a:pt x="46" y="1640"/>
                  </a:lnTo>
                  <a:lnTo>
                    <a:pt x="46" y="1626"/>
                  </a:lnTo>
                  <a:lnTo>
                    <a:pt x="46" y="1607"/>
                  </a:lnTo>
                  <a:lnTo>
                    <a:pt x="45" y="1584"/>
                  </a:lnTo>
                  <a:lnTo>
                    <a:pt x="45" y="1565"/>
                  </a:lnTo>
                  <a:lnTo>
                    <a:pt x="44" y="1545"/>
                  </a:lnTo>
                  <a:lnTo>
                    <a:pt x="44" y="1524"/>
                  </a:lnTo>
                  <a:lnTo>
                    <a:pt x="43" y="1500"/>
                  </a:lnTo>
                  <a:lnTo>
                    <a:pt x="42" y="1475"/>
                  </a:lnTo>
                  <a:lnTo>
                    <a:pt x="41" y="1448"/>
                  </a:lnTo>
                  <a:lnTo>
                    <a:pt x="40" y="1420"/>
                  </a:lnTo>
                  <a:lnTo>
                    <a:pt x="39" y="1391"/>
                  </a:lnTo>
                  <a:lnTo>
                    <a:pt x="37" y="1361"/>
                  </a:lnTo>
                  <a:lnTo>
                    <a:pt x="35" y="1329"/>
                  </a:lnTo>
                  <a:lnTo>
                    <a:pt x="33" y="1297"/>
                  </a:lnTo>
                  <a:lnTo>
                    <a:pt x="31" y="1263"/>
                  </a:lnTo>
                  <a:lnTo>
                    <a:pt x="29" y="1228"/>
                  </a:lnTo>
                  <a:lnTo>
                    <a:pt x="26" y="1192"/>
                  </a:lnTo>
                  <a:lnTo>
                    <a:pt x="24" y="1156"/>
                  </a:lnTo>
                  <a:lnTo>
                    <a:pt x="22" y="1119"/>
                  </a:lnTo>
                  <a:lnTo>
                    <a:pt x="20" y="1082"/>
                  </a:lnTo>
                  <a:lnTo>
                    <a:pt x="18" y="1044"/>
                  </a:lnTo>
                  <a:lnTo>
                    <a:pt x="16" y="1004"/>
                  </a:lnTo>
                  <a:lnTo>
                    <a:pt x="13" y="965"/>
                  </a:lnTo>
                  <a:lnTo>
                    <a:pt x="11" y="926"/>
                  </a:lnTo>
                  <a:lnTo>
                    <a:pt x="9" y="887"/>
                  </a:lnTo>
                  <a:lnTo>
                    <a:pt x="7" y="847"/>
                  </a:lnTo>
                  <a:lnTo>
                    <a:pt x="5" y="807"/>
                  </a:lnTo>
                  <a:lnTo>
                    <a:pt x="4" y="767"/>
                  </a:lnTo>
                  <a:lnTo>
                    <a:pt x="2" y="727"/>
                  </a:lnTo>
                  <a:lnTo>
                    <a:pt x="1" y="687"/>
                  </a:lnTo>
                  <a:lnTo>
                    <a:pt x="1" y="648"/>
                  </a:lnTo>
                  <a:lnTo>
                    <a:pt x="0" y="608"/>
                  </a:lnTo>
                  <a:lnTo>
                    <a:pt x="1" y="570"/>
                  </a:lnTo>
                  <a:lnTo>
                    <a:pt x="1" y="532"/>
                  </a:lnTo>
                  <a:lnTo>
                    <a:pt x="2" y="494"/>
                  </a:lnTo>
                  <a:lnTo>
                    <a:pt x="4" y="457"/>
                  </a:lnTo>
                  <a:lnTo>
                    <a:pt x="5" y="420"/>
                  </a:lnTo>
                  <a:lnTo>
                    <a:pt x="7" y="385"/>
                  </a:lnTo>
                  <a:lnTo>
                    <a:pt x="9" y="350"/>
                  </a:lnTo>
                  <a:lnTo>
                    <a:pt x="12" y="316"/>
                  </a:lnTo>
                  <a:lnTo>
                    <a:pt x="14" y="283"/>
                  </a:lnTo>
                  <a:lnTo>
                    <a:pt x="17" y="252"/>
                  </a:lnTo>
                  <a:lnTo>
                    <a:pt x="19" y="221"/>
                  </a:lnTo>
                  <a:lnTo>
                    <a:pt x="20" y="193"/>
                  </a:lnTo>
                  <a:lnTo>
                    <a:pt x="20" y="164"/>
                  </a:lnTo>
                  <a:lnTo>
                    <a:pt x="21" y="138"/>
                  </a:lnTo>
                  <a:lnTo>
                    <a:pt x="21" y="113"/>
                  </a:lnTo>
                  <a:lnTo>
                    <a:pt x="21" y="89"/>
                  </a:lnTo>
                  <a:lnTo>
                    <a:pt x="20" y="67"/>
                  </a:lnTo>
                  <a:lnTo>
                    <a:pt x="19" y="48"/>
                  </a:lnTo>
                  <a:lnTo>
                    <a:pt x="19" y="29"/>
                  </a:lnTo>
                  <a:lnTo>
                    <a:pt x="18" y="1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4"/>
                  </a:lnTo>
                  <a:lnTo>
                    <a:pt x="23" y="29"/>
                  </a:lnTo>
                  <a:lnTo>
                    <a:pt x="25" y="47"/>
                  </a:lnTo>
                  <a:lnTo>
                    <a:pt x="28" y="67"/>
                  </a:lnTo>
                  <a:lnTo>
                    <a:pt x="29" y="89"/>
                  </a:lnTo>
                  <a:lnTo>
                    <a:pt x="31" y="113"/>
                  </a:lnTo>
                  <a:lnTo>
                    <a:pt x="32" y="138"/>
                  </a:lnTo>
                  <a:lnTo>
                    <a:pt x="33" y="164"/>
                  </a:lnTo>
                  <a:lnTo>
                    <a:pt x="33" y="193"/>
                  </a:lnTo>
                  <a:lnTo>
                    <a:pt x="33" y="222"/>
                  </a:lnTo>
                  <a:lnTo>
                    <a:pt x="32" y="253"/>
                  </a:lnTo>
                  <a:lnTo>
                    <a:pt x="31" y="284"/>
                  </a:lnTo>
                  <a:lnTo>
                    <a:pt x="30" y="317"/>
                  </a:lnTo>
                  <a:lnTo>
                    <a:pt x="29" y="351"/>
                  </a:lnTo>
                  <a:lnTo>
                    <a:pt x="28" y="386"/>
                  </a:lnTo>
                  <a:lnTo>
                    <a:pt x="26" y="421"/>
                  </a:lnTo>
                  <a:lnTo>
                    <a:pt x="25" y="458"/>
                  </a:lnTo>
                  <a:lnTo>
                    <a:pt x="24" y="494"/>
                  </a:lnTo>
                  <a:lnTo>
                    <a:pt x="24" y="532"/>
                  </a:lnTo>
                  <a:lnTo>
                    <a:pt x="24" y="570"/>
                  </a:lnTo>
                  <a:lnTo>
                    <a:pt x="24" y="608"/>
                  </a:lnTo>
                  <a:lnTo>
                    <a:pt x="25" y="648"/>
                  </a:lnTo>
                  <a:lnTo>
                    <a:pt x="26" y="687"/>
                  </a:lnTo>
                  <a:lnTo>
                    <a:pt x="28" y="726"/>
                  </a:lnTo>
                  <a:lnTo>
                    <a:pt x="29" y="767"/>
                  </a:lnTo>
                  <a:lnTo>
                    <a:pt x="31" y="806"/>
                  </a:lnTo>
                  <a:lnTo>
                    <a:pt x="32" y="846"/>
                  </a:lnTo>
                  <a:lnTo>
                    <a:pt x="34" y="885"/>
                  </a:lnTo>
                  <a:lnTo>
                    <a:pt x="35" y="925"/>
                  </a:lnTo>
                  <a:lnTo>
                    <a:pt x="37" y="964"/>
                  </a:lnTo>
                  <a:lnTo>
                    <a:pt x="40" y="1003"/>
                  </a:lnTo>
                  <a:lnTo>
                    <a:pt x="41" y="1043"/>
                  </a:lnTo>
                  <a:lnTo>
                    <a:pt x="43" y="1081"/>
                  </a:lnTo>
                  <a:lnTo>
                    <a:pt x="45" y="1118"/>
                  </a:lnTo>
                  <a:lnTo>
                    <a:pt x="46" y="1155"/>
                  </a:lnTo>
                  <a:lnTo>
                    <a:pt x="48" y="1191"/>
                  </a:lnTo>
                  <a:lnTo>
                    <a:pt x="49" y="1227"/>
                  </a:lnTo>
                  <a:lnTo>
                    <a:pt x="51" y="1262"/>
                  </a:lnTo>
                  <a:lnTo>
                    <a:pt x="52" y="1296"/>
                  </a:lnTo>
                  <a:lnTo>
                    <a:pt x="52" y="1328"/>
                  </a:lnTo>
                  <a:lnTo>
                    <a:pt x="53" y="1360"/>
                  </a:lnTo>
                  <a:lnTo>
                    <a:pt x="53" y="1391"/>
                  </a:lnTo>
                  <a:lnTo>
                    <a:pt x="54" y="1420"/>
                  </a:lnTo>
                  <a:lnTo>
                    <a:pt x="54" y="1448"/>
                  </a:lnTo>
                  <a:lnTo>
                    <a:pt x="53" y="1475"/>
                  </a:lnTo>
                  <a:lnTo>
                    <a:pt x="53" y="1500"/>
                  </a:lnTo>
                  <a:lnTo>
                    <a:pt x="52" y="1524"/>
                  </a:lnTo>
                  <a:lnTo>
                    <a:pt x="52" y="1545"/>
                  </a:lnTo>
                  <a:lnTo>
                    <a:pt x="51" y="1565"/>
                  </a:lnTo>
                  <a:lnTo>
                    <a:pt x="51" y="1584"/>
                  </a:lnTo>
                  <a:lnTo>
                    <a:pt x="49" y="1600"/>
                  </a:lnTo>
                  <a:lnTo>
                    <a:pt x="48" y="1614"/>
                  </a:lnTo>
                  <a:lnTo>
                    <a:pt x="48" y="1626"/>
                  </a:lnTo>
                  <a:lnTo>
                    <a:pt x="47" y="1636"/>
                  </a:lnTo>
                  <a:lnTo>
                    <a:pt x="47" y="1634"/>
                  </a:lnTo>
                  <a:lnTo>
                    <a:pt x="47" y="1633"/>
                  </a:lnTo>
                  <a:lnTo>
                    <a:pt x="47" y="1637"/>
                  </a:lnTo>
                  <a:lnTo>
                    <a:pt x="47" y="1648"/>
                  </a:lnTo>
                  <a:lnTo>
                    <a:pt x="47" y="1650"/>
                  </a:lnTo>
                  <a:lnTo>
                    <a:pt x="46" y="1652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Freeform 62"/>
            <p:cNvSpPr>
              <a:spLocks/>
            </p:cNvSpPr>
            <p:nvPr/>
          </p:nvSpPr>
          <p:spPr bwMode="auto">
            <a:xfrm>
              <a:off x="9136123" y="1687781"/>
              <a:ext cx="12698" cy="12698"/>
            </a:xfrm>
            <a:custGeom>
              <a:avLst/>
              <a:gdLst>
                <a:gd name="T0" fmla="*/ 20 w 37"/>
                <a:gd name="T1" fmla="*/ 36 h 36"/>
                <a:gd name="T2" fmla="*/ 14 w 37"/>
                <a:gd name="T3" fmla="*/ 35 h 36"/>
                <a:gd name="T4" fmla="*/ 10 w 37"/>
                <a:gd name="T5" fmla="*/ 33 h 36"/>
                <a:gd name="T6" fmla="*/ 7 w 37"/>
                <a:gd name="T7" fmla="*/ 28 h 36"/>
                <a:gd name="T8" fmla="*/ 3 w 37"/>
                <a:gd name="T9" fmla="*/ 24 h 36"/>
                <a:gd name="T10" fmla="*/ 1 w 37"/>
                <a:gd name="T11" fmla="*/ 20 h 36"/>
                <a:gd name="T12" fmla="*/ 0 w 37"/>
                <a:gd name="T13" fmla="*/ 15 h 36"/>
                <a:gd name="T14" fmla="*/ 0 w 37"/>
                <a:gd name="T15" fmla="*/ 11 h 36"/>
                <a:gd name="T16" fmla="*/ 1 w 37"/>
                <a:gd name="T17" fmla="*/ 6 h 36"/>
                <a:gd name="T18" fmla="*/ 4 w 37"/>
                <a:gd name="T19" fmla="*/ 3 h 36"/>
                <a:gd name="T20" fmla="*/ 8 w 37"/>
                <a:gd name="T21" fmla="*/ 2 h 36"/>
                <a:gd name="T22" fmla="*/ 12 w 37"/>
                <a:gd name="T23" fmla="*/ 1 h 36"/>
                <a:gd name="T24" fmla="*/ 16 w 37"/>
                <a:gd name="T25" fmla="*/ 0 h 36"/>
                <a:gd name="T26" fmla="*/ 20 w 37"/>
                <a:gd name="T27" fmla="*/ 0 h 36"/>
                <a:gd name="T28" fmla="*/ 23 w 37"/>
                <a:gd name="T29" fmla="*/ 1 h 36"/>
                <a:gd name="T30" fmla="*/ 28 w 37"/>
                <a:gd name="T31" fmla="*/ 2 h 36"/>
                <a:gd name="T32" fmla="*/ 34 w 37"/>
                <a:gd name="T33" fmla="*/ 4 h 36"/>
                <a:gd name="T34" fmla="*/ 36 w 37"/>
                <a:gd name="T35" fmla="*/ 9 h 36"/>
                <a:gd name="T36" fmla="*/ 37 w 37"/>
                <a:gd name="T37" fmla="*/ 13 h 36"/>
                <a:gd name="T38" fmla="*/ 36 w 37"/>
                <a:gd name="T39" fmla="*/ 17 h 36"/>
                <a:gd name="T40" fmla="*/ 35 w 37"/>
                <a:gd name="T41" fmla="*/ 22 h 36"/>
                <a:gd name="T42" fmla="*/ 33 w 37"/>
                <a:gd name="T43" fmla="*/ 27 h 36"/>
                <a:gd name="T44" fmla="*/ 29 w 37"/>
                <a:gd name="T45" fmla="*/ 32 h 36"/>
                <a:gd name="T46" fmla="*/ 25 w 37"/>
                <a:gd name="T47" fmla="*/ 35 h 36"/>
                <a:gd name="T48" fmla="*/ 21 w 37"/>
                <a:gd name="T49" fmla="*/ 36 h 36"/>
                <a:gd name="T50" fmla="*/ 20 w 37"/>
                <a:gd name="T51" fmla="*/ 36 h 36"/>
                <a:gd name="T52" fmla="*/ 20 w 37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36">
                  <a:moveTo>
                    <a:pt x="20" y="36"/>
                  </a:moveTo>
                  <a:lnTo>
                    <a:pt x="14" y="35"/>
                  </a:lnTo>
                  <a:lnTo>
                    <a:pt x="10" y="33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36" y="9"/>
                  </a:lnTo>
                  <a:lnTo>
                    <a:pt x="37" y="13"/>
                  </a:lnTo>
                  <a:lnTo>
                    <a:pt x="36" y="17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29" y="32"/>
                  </a:lnTo>
                  <a:lnTo>
                    <a:pt x="25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0" name="Freeform 63"/>
            <p:cNvSpPr>
              <a:spLocks/>
            </p:cNvSpPr>
            <p:nvPr/>
          </p:nvSpPr>
          <p:spPr bwMode="auto">
            <a:xfrm>
              <a:off x="9141413" y="2007349"/>
              <a:ext cx="12698" cy="12698"/>
            </a:xfrm>
            <a:custGeom>
              <a:avLst/>
              <a:gdLst>
                <a:gd name="T0" fmla="*/ 20 w 37"/>
                <a:gd name="T1" fmla="*/ 36 h 36"/>
                <a:gd name="T2" fmla="*/ 15 w 37"/>
                <a:gd name="T3" fmla="*/ 35 h 36"/>
                <a:gd name="T4" fmla="*/ 10 w 37"/>
                <a:gd name="T5" fmla="*/ 32 h 36"/>
                <a:gd name="T6" fmla="*/ 6 w 37"/>
                <a:gd name="T7" fmla="*/ 29 h 36"/>
                <a:gd name="T8" fmla="*/ 4 w 37"/>
                <a:gd name="T9" fmla="*/ 24 h 36"/>
                <a:gd name="T10" fmla="*/ 1 w 37"/>
                <a:gd name="T11" fmla="*/ 20 h 36"/>
                <a:gd name="T12" fmla="*/ 0 w 37"/>
                <a:gd name="T13" fmla="*/ 16 h 36"/>
                <a:gd name="T14" fmla="*/ 0 w 37"/>
                <a:gd name="T15" fmla="*/ 10 h 36"/>
                <a:gd name="T16" fmla="*/ 1 w 37"/>
                <a:gd name="T17" fmla="*/ 6 h 36"/>
                <a:gd name="T18" fmla="*/ 5 w 37"/>
                <a:gd name="T19" fmla="*/ 4 h 36"/>
                <a:gd name="T20" fmla="*/ 8 w 37"/>
                <a:gd name="T21" fmla="*/ 1 h 36"/>
                <a:gd name="T22" fmla="*/ 12 w 37"/>
                <a:gd name="T23" fmla="*/ 0 h 36"/>
                <a:gd name="T24" fmla="*/ 17 w 37"/>
                <a:gd name="T25" fmla="*/ 0 h 36"/>
                <a:gd name="T26" fmla="*/ 20 w 37"/>
                <a:gd name="T27" fmla="*/ 0 h 36"/>
                <a:gd name="T28" fmla="*/ 22 w 37"/>
                <a:gd name="T29" fmla="*/ 0 h 36"/>
                <a:gd name="T30" fmla="*/ 29 w 37"/>
                <a:gd name="T31" fmla="*/ 1 h 36"/>
                <a:gd name="T32" fmla="*/ 34 w 37"/>
                <a:gd name="T33" fmla="*/ 5 h 36"/>
                <a:gd name="T34" fmla="*/ 36 w 37"/>
                <a:gd name="T35" fmla="*/ 8 h 36"/>
                <a:gd name="T36" fmla="*/ 37 w 37"/>
                <a:gd name="T37" fmla="*/ 12 h 36"/>
                <a:gd name="T38" fmla="*/ 36 w 37"/>
                <a:gd name="T39" fmla="*/ 18 h 36"/>
                <a:gd name="T40" fmla="*/ 35 w 37"/>
                <a:gd name="T41" fmla="*/ 22 h 36"/>
                <a:gd name="T42" fmla="*/ 33 w 37"/>
                <a:gd name="T43" fmla="*/ 27 h 36"/>
                <a:gd name="T44" fmla="*/ 30 w 37"/>
                <a:gd name="T45" fmla="*/ 31 h 36"/>
                <a:gd name="T46" fmla="*/ 25 w 37"/>
                <a:gd name="T47" fmla="*/ 34 h 36"/>
                <a:gd name="T48" fmla="*/ 21 w 37"/>
                <a:gd name="T49" fmla="*/ 36 h 36"/>
                <a:gd name="T50" fmla="*/ 20 w 37"/>
                <a:gd name="T51" fmla="*/ 36 h 36"/>
                <a:gd name="T52" fmla="*/ 20 w 37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36">
                  <a:moveTo>
                    <a:pt x="20" y="36"/>
                  </a:moveTo>
                  <a:lnTo>
                    <a:pt x="15" y="35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4" y="5"/>
                  </a:lnTo>
                  <a:lnTo>
                    <a:pt x="36" y="8"/>
                  </a:lnTo>
                  <a:lnTo>
                    <a:pt x="37" y="12"/>
                  </a:lnTo>
                  <a:lnTo>
                    <a:pt x="36" y="18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30" y="31"/>
                  </a:lnTo>
                  <a:lnTo>
                    <a:pt x="25" y="34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Freeform 64"/>
            <p:cNvSpPr>
              <a:spLocks/>
            </p:cNvSpPr>
            <p:nvPr/>
          </p:nvSpPr>
          <p:spPr bwMode="auto">
            <a:xfrm>
              <a:off x="9136123" y="1823227"/>
              <a:ext cx="12698" cy="12698"/>
            </a:xfrm>
            <a:custGeom>
              <a:avLst/>
              <a:gdLst>
                <a:gd name="T0" fmla="*/ 20 w 37"/>
                <a:gd name="T1" fmla="*/ 36 h 36"/>
                <a:gd name="T2" fmla="*/ 14 w 37"/>
                <a:gd name="T3" fmla="*/ 35 h 36"/>
                <a:gd name="T4" fmla="*/ 10 w 37"/>
                <a:gd name="T5" fmla="*/ 33 h 36"/>
                <a:gd name="T6" fmla="*/ 7 w 37"/>
                <a:gd name="T7" fmla="*/ 28 h 36"/>
                <a:gd name="T8" fmla="*/ 3 w 37"/>
                <a:gd name="T9" fmla="*/ 24 h 36"/>
                <a:gd name="T10" fmla="*/ 1 w 37"/>
                <a:gd name="T11" fmla="*/ 20 h 36"/>
                <a:gd name="T12" fmla="*/ 0 w 37"/>
                <a:gd name="T13" fmla="*/ 15 h 36"/>
                <a:gd name="T14" fmla="*/ 0 w 37"/>
                <a:gd name="T15" fmla="*/ 11 h 36"/>
                <a:gd name="T16" fmla="*/ 1 w 37"/>
                <a:gd name="T17" fmla="*/ 6 h 36"/>
                <a:gd name="T18" fmla="*/ 4 w 37"/>
                <a:gd name="T19" fmla="*/ 3 h 36"/>
                <a:gd name="T20" fmla="*/ 8 w 37"/>
                <a:gd name="T21" fmla="*/ 1 h 36"/>
                <a:gd name="T22" fmla="*/ 12 w 37"/>
                <a:gd name="T23" fmla="*/ 1 h 36"/>
                <a:gd name="T24" fmla="*/ 16 w 37"/>
                <a:gd name="T25" fmla="*/ 0 h 36"/>
                <a:gd name="T26" fmla="*/ 20 w 37"/>
                <a:gd name="T27" fmla="*/ 0 h 36"/>
                <a:gd name="T28" fmla="*/ 23 w 37"/>
                <a:gd name="T29" fmla="*/ 1 h 36"/>
                <a:gd name="T30" fmla="*/ 28 w 37"/>
                <a:gd name="T31" fmla="*/ 2 h 36"/>
                <a:gd name="T32" fmla="*/ 34 w 37"/>
                <a:gd name="T33" fmla="*/ 4 h 36"/>
                <a:gd name="T34" fmla="*/ 36 w 37"/>
                <a:gd name="T35" fmla="*/ 9 h 36"/>
                <a:gd name="T36" fmla="*/ 37 w 37"/>
                <a:gd name="T37" fmla="*/ 13 h 36"/>
                <a:gd name="T38" fmla="*/ 36 w 37"/>
                <a:gd name="T39" fmla="*/ 17 h 36"/>
                <a:gd name="T40" fmla="*/ 35 w 37"/>
                <a:gd name="T41" fmla="*/ 22 h 36"/>
                <a:gd name="T42" fmla="*/ 33 w 37"/>
                <a:gd name="T43" fmla="*/ 27 h 36"/>
                <a:gd name="T44" fmla="*/ 29 w 37"/>
                <a:gd name="T45" fmla="*/ 32 h 36"/>
                <a:gd name="T46" fmla="*/ 25 w 37"/>
                <a:gd name="T47" fmla="*/ 35 h 36"/>
                <a:gd name="T48" fmla="*/ 21 w 37"/>
                <a:gd name="T49" fmla="*/ 36 h 36"/>
                <a:gd name="T50" fmla="*/ 20 w 37"/>
                <a:gd name="T51" fmla="*/ 36 h 36"/>
                <a:gd name="T52" fmla="*/ 20 w 37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36">
                  <a:moveTo>
                    <a:pt x="20" y="36"/>
                  </a:moveTo>
                  <a:lnTo>
                    <a:pt x="14" y="35"/>
                  </a:lnTo>
                  <a:lnTo>
                    <a:pt x="10" y="33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36" y="9"/>
                  </a:lnTo>
                  <a:lnTo>
                    <a:pt x="37" y="13"/>
                  </a:lnTo>
                  <a:lnTo>
                    <a:pt x="36" y="17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29" y="32"/>
                  </a:lnTo>
                  <a:lnTo>
                    <a:pt x="25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2" name="Freeform 65"/>
            <p:cNvSpPr>
              <a:spLocks/>
            </p:cNvSpPr>
            <p:nvPr/>
          </p:nvSpPr>
          <p:spPr bwMode="auto">
            <a:xfrm>
              <a:off x="9139297" y="1957615"/>
              <a:ext cx="12698" cy="12698"/>
            </a:xfrm>
            <a:custGeom>
              <a:avLst/>
              <a:gdLst>
                <a:gd name="T0" fmla="*/ 19 w 37"/>
                <a:gd name="T1" fmla="*/ 36 h 36"/>
                <a:gd name="T2" fmla="*/ 14 w 37"/>
                <a:gd name="T3" fmla="*/ 35 h 36"/>
                <a:gd name="T4" fmla="*/ 10 w 37"/>
                <a:gd name="T5" fmla="*/ 31 h 36"/>
                <a:gd name="T6" fmla="*/ 6 w 37"/>
                <a:gd name="T7" fmla="*/ 28 h 36"/>
                <a:gd name="T8" fmla="*/ 3 w 37"/>
                <a:gd name="T9" fmla="*/ 24 h 36"/>
                <a:gd name="T10" fmla="*/ 1 w 37"/>
                <a:gd name="T11" fmla="*/ 19 h 36"/>
                <a:gd name="T12" fmla="*/ 0 w 37"/>
                <a:gd name="T13" fmla="*/ 15 h 36"/>
                <a:gd name="T14" fmla="*/ 0 w 37"/>
                <a:gd name="T15" fmla="*/ 10 h 36"/>
                <a:gd name="T16" fmla="*/ 2 w 37"/>
                <a:gd name="T17" fmla="*/ 5 h 36"/>
                <a:gd name="T18" fmla="*/ 4 w 37"/>
                <a:gd name="T19" fmla="*/ 3 h 36"/>
                <a:gd name="T20" fmla="*/ 8 w 37"/>
                <a:gd name="T21" fmla="*/ 1 h 36"/>
                <a:gd name="T22" fmla="*/ 12 w 37"/>
                <a:gd name="T23" fmla="*/ 0 h 36"/>
                <a:gd name="T24" fmla="*/ 16 w 37"/>
                <a:gd name="T25" fmla="*/ 0 h 36"/>
                <a:gd name="T26" fmla="*/ 19 w 37"/>
                <a:gd name="T27" fmla="*/ 0 h 36"/>
                <a:gd name="T28" fmla="*/ 23 w 37"/>
                <a:gd name="T29" fmla="*/ 0 h 36"/>
                <a:gd name="T30" fmla="*/ 29 w 37"/>
                <a:gd name="T31" fmla="*/ 1 h 36"/>
                <a:gd name="T32" fmla="*/ 34 w 37"/>
                <a:gd name="T33" fmla="*/ 4 h 36"/>
                <a:gd name="T34" fmla="*/ 36 w 37"/>
                <a:gd name="T35" fmla="*/ 7 h 36"/>
                <a:gd name="T36" fmla="*/ 37 w 37"/>
                <a:gd name="T37" fmla="*/ 12 h 36"/>
                <a:gd name="T38" fmla="*/ 37 w 37"/>
                <a:gd name="T39" fmla="*/ 17 h 36"/>
                <a:gd name="T40" fmla="*/ 36 w 37"/>
                <a:gd name="T41" fmla="*/ 22 h 36"/>
                <a:gd name="T42" fmla="*/ 32 w 37"/>
                <a:gd name="T43" fmla="*/ 26 h 36"/>
                <a:gd name="T44" fmla="*/ 29 w 37"/>
                <a:gd name="T45" fmla="*/ 30 h 36"/>
                <a:gd name="T46" fmla="*/ 26 w 37"/>
                <a:gd name="T47" fmla="*/ 34 h 36"/>
                <a:gd name="T48" fmla="*/ 20 w 37"/>
                <a:gd name="T49" fmla="*/ 36 h 36"/>
                <a:gd name="T50" fmla="*/ 20 w 37"/>
                <a:gd name="T51" fmla="*/ 36 h 36"/>
                <a:gd name="T52" fmla="*/ 19 w 37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36">
                  <a:moveTo>
                    <a:pt x="19" y="36"/>
                  </a:moveTo>
                  <a:lnTo>
                    <a:pt x="14" y="35"/>
                  </a:lnTo>
                  <a:lnTo>
                    <a:pt x="10" y="31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9" y="30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3" name="Freeform 66"/>
            <p:cNvSpPr>
              <a:spLocks/>
            </p:cNvSpPr>
            <p:nvPr/>
          </p:nvSpPr>
          <p:spPr bwMode="auto">
            <a:xfrm>
              <a:off x="9134006" y="1731167"/>
              <a:ext cx="13757" cy="12698"/>
            </a:xfrm>
            <a:custGeom>
              <a:avLst/>
              <a:gdLst>
                <a:gd name="T0" fmla="*/ 17 w 39"/>
                <a:gd name="T1" fmla="*/ 38 h 38"/>
                <a:gd name="T2" fmla="*/ 14 w 39"/>
                <a:gd name="T3" fmla="*/ 37 h 38"/>
                <a:gd name="T4" fmla="*/ 11 w 39"/>
                <a:gd name="T5" fmla="*/ 37 h 38"/>
                <a:gd name="T6" fmla="*/ 7 w 39"/>
                <a:gd name="T7" fmla="*/ 35 h 38"/>
                <a:gd name="T8" fmla="*/ 5 w 39"/>
                <a:gd name="T9" fmla="*/ 33 h 38"/>
                <a:gd name="T10" fmla="*/ 3 w 39"/>
                <a:gd name="T11" fmla="*/ 31 h 38"/>
                <a:gd name="T12" fmla="*/ 1 w 39"/>
                <a:gd name="T13" fmla="*/ 27 h 38"/>
                <a:gd name="T14" fmla="*/ 0 w 39"/>
                <a:gd name="T15" fmla="*/ 24 h 38"/>
                <a:gd name="T16" fmla="*/ 0 w 39"/>
                <a:gd name="T17" fmla="*/ 21 h 38"/>
                <a:gd name="T18" fmla="*/ 0 w 39"/>
                <a:gd name="T19" fmla="*/ 18 h 38"/>
                <a:gd name="T20" fmla="*/ 1 w 39"/>
                <a:gd name="T21" fmla="*/ 14 h 38"/>
                <a:gd name="T22" fmla="*/ 2 w 39"/>
                <a:gd name="T23" fmla="*/ 11 h 38"/>
                <a:gd name="T24" fmla="*/ 4 w 39"/>
                <a:gd name="T25" fmla="*/ 8 h 38"/>
                <a:gd name="T26" fmla="*/ 6 w 39"/>
                <a:gd name="T27" fmla="*/ 6 h 38"/>
                <a:gd name="T28" fmla="*/ 8 w 39"/>
                <a:gd name="T29" fmla="*/ 3 h 38"/>
                <a:gd name="T30" fmla="*/ 12 w 39"/>
                <a:gd name="T31" fmla="*/ 1 h 38"/>
                <a:gd name="T32" fmla="*/ 15 w 39"/>
                <a:gd name="T33" fmla="*/ 0 h 38"/>
                <a:gd name="T34" fmla="*/ 17 w 39"/>
                <a:gd name="T35" fmla="*/ 0 h 38"/>
                <a:gd name="T36" fmla="*/ 19 w 39"/>
                <a:gd name="T37" fmla="*/ 0 h 38"/>
                <a:gd name="T38" fmla="*/ 24 w 39"/>
                <a:gd name="T39" fmla="*/ 0 h 38"/>
                <a:gd name="T40" fmla="*/ 27 w 39"/>
                <a:gd name="T41" fmla="*/ 1 h 38"/>
                <a:gd name="T42" fmla="*/ 31 w 39"/>
                <a:gd name="T43" fmla="*/ 3 h 38"/>
                <a:gd name="T44" fmla="*/ 35 w 39"/>
                <a:gd name="T45" fmla="*/ 7 h 38"/>
                <a:gd name="T46" fmla="*/ 37 w 39"/>
                <a:gd name="T47" fmla="*/ 11 h 38"/>
                <a:gd name="T48" fmla="*/ 38 w 39"/>
                <a:gd name="T49" fmla="*/ 15 h 38"/>
                <a:gd name="T50" fmla="*/ 39 w 39"/>
                <a:gd name="T51" fmla="*/ 21 h 38"/>
                <a:gd name="T52" fmla="*/ 37 w 39"/>
                <a:gd name="T53" fmla="*/ 25 h 38"/>
                <a:gd name="T54" fmla="*/ 33 w 39"/>
                <a:gd name="T55" fmla="*/ 31 h 38"/>
                <a:gd name="T56" fmla="*/ 29 w 39"/>
                <a:gd name="T57" fmla="*/ 34 h 38"/>
                <a:gd name="T58" fmla="*/ 24 w 39"/>
                <a:gd name="T59" fmla="*/ 37 h 38"/>
                <a:gd name="T60" fmla="*/ 18 w 39"/>
                <a:gd name="T61" fmla="*/ 38 h 38"/>
                <a:gd name="T62" fmla="*/ 18 w 39"/>
                <a:gd name="T63" fmla="*/ 38 h 38"/>
                <a:gd name="T64" fmla="*/ 17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17" y="38"/>
                  </a:moveTo>
                  <a:lnTo>
                    <a:pt x="14" y="37"/>
                  </a:lnTo>
                  <a:lnTo>
                    <a:pt x="11" y="37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8" y="15"/>
                  </a:lnTo>
                  <a:lnTo>
                    <a:pt x="39" y="21"/>
                  </a:lnTo>
                  <a:lnTo>
                    <a:pt x="37" y="25"/>
                  </a:lnTo>
                  <a:lnTo>
                    <a:pt x="33" y="31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4" name="Freeform 67"/>
            <p:cNvSpPr>
              <a:spLocks/>
            </p:cNvSpPr>
            <p:nvPr/>
          </p:nvSpPr>
          <p:spPr bwMode="auto">
            <a:xfrm>
              <a:off x="9135064" y="1775610"/>
              <a:ext cx="13757" cy="12698"/>
            </a:xfrm>
            <a:custGeom>
              <a:avLst/>
              <a:gdLst>
                <a:gd name="T0" fmla="*/ 17 w 39"/>
                <a:gd name="T1" fmla="*/ 38 h 38"/>
                <a:gd name="T2" fmla="*/ 14 w 39"/>
                <a:gd name="T3" fmla="*/ 38 h 38"/>
                <a:gd name="T4" fmla="*/ 11 w 39"/>
                <a:gd name="T5" fmla="*/ 37 h 38"/>
                <a:gd name="T6" fmla="*/ 9 w 39"/>
                <a:gd name="T7" fmla="*/ 34 h 38"/>
                <a:gd name="T8" fmla="*/ 5 w 39"/>
                <a:gd name="T9" fmla="*/ 32 h 38"/>
                <a:gd name="T10" fmla="*/ 3 w 39"/>
                <a:gd name="T11" fmla="*/ 30 h 38"/>
                <a:gd name="T12" fmla="*/ 1 w 39"/>
                <a:gd name="T13" fmla="*/ 27 h 38"/>
                <a:gd name="T14" fmla="*/ 0 w 39"/>
                <a:gd name="T15" fmla="*/ 25 h 38"/>
                <a:gd name="T16" fmla="*/ 0 w 39"/>
                <a:gd name="T17" fmla="*/ 20 h 38"/>
                <a:gd name="T18" fmla="*/ 0 w 39"/>
                <a:gd name="T19" fmla="*/ 17 h 38"/>
                <a:gd name="T20" fmla="*/ 1 w 39"/>
                <a:gd name="T21" fmla="*/ 14 h 38"/>
                <a:gd name="T22" fmla="*/ 2 w 39"/>
                <a:gd name="T23" fmla="*/ 10 h 38"/>
                <a:gd name="T24" fmla="*/ 4 w 39"/>
                <a:gd name="T25" fmla="*/ 7 h 38"/>
                <a:gd name="T26" fmla="*/ 6 w 39"/>
                <a:gd name="T27" fmla="*/ 5 h 38"/>
                <a:gd name="T28" fmla="*/ 9 w 39"/>
                <a:gd name="T29" fmla="*/ 3 h 38"/>
                <a:gd name="T30" fmla="*/ 12 w 39"/>
                <a:gd name="T31" fmla="*/ 2 h 38"/>
                <a:gd name="T32" fmla="*/ 15 w 39"/>
                <a:gd name="T33" fmla="*/ 1 h 38"/>
                <a:gd name="T34" fmla="*/ 17 w 39"/>
                <a:gd name="T35" fmla="*/ 0 h 38"/>
                <a:gd name="T36" fmla="*/ 20 w 39"/>
                <a:gd name="T37" fmla="*/ 0 h 38"/>
                <a:gd name="T38" fmla="*/ 24 w 39"/>
                <a:gd name="T39" fmla="*/ 0 h 38"/>
                <a:gd name="T40" fmla="*/ 28 w 39"/>
                <a:gd name="T41" fmla="*/ 2 h 38"/>
                <a:gd name="T42" fmla="*/ 32 w 39"/>
                <a:gd name="T43" fmla="*/ 3 h 38"/>
                <a:gd name="T44" fmla="*/ 35 w 39"/>
                <a:gd name="T45" fmla="*/ 6 h 38"/>
                <a:gd name="T46" fmla="*/ 37 w 39"/>
                <a:gd name="T47" fmla="*/ 10 h 38"/>
                <a:gd name="T48" fmla="*/ 39 w 39"/>
                <a:gd name="T49" fmla="*/ 15 h 38"/>
                <a:gd name="T50" fmla="*/ 39 w 39"/>
                <a:gd name="T51" fmla="*/ 20 h 38"/>
                <a:gd name="T52" fmla="*/ 37 w 39"/>
                <a:gd name="T53" fmla="*/ 25 h 38"/>
                <a:gd name="T54" fmla="*/ 34 w 39"/>
                <a:gd name="T55" fmla="*/ 30 h 38"/>
                <a:gd name="T56" fmla="*/ 29 w 39"/>
                <a:gd name="T57" fmla="*/ 33 h 38"/>
                <a:gd name="T58" fmla="*/ 25 w 39"/>
                <a:gd name="T59" fmla="*/ 37 h 38"/>
                <a:gd name="T60" fmla="*/ 18 w 39"/>
                <a:gd name="T61" fmla="*/ 38 h 38"/>
                <a:gd name="T62" fmla="*/ 18 w 39"/>
                <a:gd name="T63" fmla="*/ 38 h 38"/>
                <a:gd name="T64" fmla="*/ 17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17" y="38"/>
                  </a:moveTo>
                  <a:lnTo>
                    <a:pt x="14" y="38"/>
                  </a:lnTo>
                  <a:lnTo>
                    <a:pt x="11" y="37"/>
                  </a:lnTo>
                  <a:lnTo>
                    <a:pt x="9" y="34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7" y="10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30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5" name="Freeform 68"/>
            <p:cNvSpPr>
              <a:spLocks/>
            </p:cNvSpPr>
            <p:nvPr/>
          </p:nvSpPr>
          <p:spPr bwMode="auto">
            <a:xfrm>
              <a:off x="9135064" y="1635931"/>
              <a:ext cx="13757" cy="13757"/>
            </a:xfrm>
            <a:custGeom>
              <a:avLst/>
              <a:gdLst>
                <a:gd name="T0" fmla="*/ 17 w 39"/>
                <a:gd name="T1" fmla="*/ 38 h 38"/>
                <a:gd name="T2" fmla="*/ 14 w 39"/>
                <a:gd name="T3" fmla="*/ 38 h 38"/>
                <a:gd name="T4" fmla="*/ 11 w 39"/>
                <a:gd name="T5" fmla="*/ 37 h 38"/>
                <a:gd name="T6" fmla="*/ 9 w 39"/>
                <a:gd name="T7" fmla="*/ 35 h 38"/>
                <a:gd name="T8" fmla="*/ 5 w 39"/>
                <a:gd name="T9" fmla="*/ 32 h 38"/>
                <a:gd name="T10" fmla="*/ 3 w 39"/>
                <a:gd name="T11" fmla="*/ 30 h 38"/>
                <a:gd name="T12" fmla="*/ 1 w 39"/>
                <a:gd name="T13" fmla="*/ 27 h 38"/>
                <a:gd name="T14" fmla="*/ 0 w 39"/>
                <a:gd name="T15" fmla="*/ 24 h 38"/>
                <a:gd name="T16" fmla="*/ 0 w 39"/>
                <a:gd name="T17" fmla="*/ 20 h 38"/>
                <a:gd name="T18" fmla="*/ 0 w 39"/>
                <a:gd name="T19" fmla="*/ 17 h 38"/>
                <a:gd name="T20" fmla="*/ 1 w 39"/>
                <a:gd name="T21" fmla="*/ 14 h 38"/>
                <a:gd name="T22" fmla="*/ 2 w 39"/>
                <a:gd name="T23" fmla="*/ 11 h 38"/>
                <a:gd name="T24" fmla="*/ 4 w 39"/>
                <a:gd name="T25" fmla="*/ 7 h 38"/>
                <a:gd name="T26" fmla="*/ 6 w 39"/>
                <a:gd name="T27" fmla="*/ 5 h 38"/>
                <a:gd name="T28" fmla="*/ 9 w 39"/>
                <a:gd name="T29" fmla="*/ 3 h 38"/>
                <a:gd name="T30" fmla="*/ 12 w 39"/>
                <a:gd name="T31" fmla="*/ 1 h 38"/>
                <a:gd name="T32" fmla="*/ 15 w 39"/>
                <a:gd name="T33" fmla="*/ 0 h 38"/>
                <a:gd name="T34" fmla="*/ 17 w 39"/>
                <a:gd name="T35" fmla="*/ 0 h 38"/>
                <a:gd name="T36" fmla="*/ 20 w 39"/>
                <a:gd name="T37" fmla="*/ 0 h 38"/>
                <a:gd name="T38" fmla="*/ 24 w 39"/>
                <a:gd name="T39" fmla="*/ 0 h 38"/>
                <a:gd name="T40" fmla="*/ 28 w 39"/>
                <a:gd name="T41" fmla="*/ 2 h 38"/>
                <a:gd name="T42" fmla="*/ 32 w 39"/>
                <a:gd name="T43" fmla="*/ 3 h 38"/>
                <a:gd name="T44" fmla="*/ 35 w 39"/>
                <a:gd name="T45" fmla="*/ 6 h 38"/>
                <a:gd name="T46" fmla="*/ 37 w 39"/>
                <a:gd name="T47" fmla="*/ 11 h 38"/>
                <a:gd name="T48" fmla="*/ 39 w 39"/>
                <a:gd name="T49" fmla="*/ 15 h 38"/>
                <a:gd name="T50" fmla="*/ 39 w 39"/>
                <a:gd name="T51" fmla="*/ 20 h 38"/>
                <a:gd name="T52" fmla="*/ 37 w 39"/>
                <a:gd name="T53" fmla="*/ 25 h 38"/>
                <a:gd name="T54" fmla="*/ 34 w 39"/>
                <a:gd name="T55" fmla="*/ 30 h 38"/>
                <a:gd name="T56" fmla="*/ 29 w 39"/>
                <a:gd name="T57" fmla="*/ 33 h 38"/>
                <a:gd name="T58" fmla="*/ 25 w 39"/>
                <a:gd name="T59" fmla="*/ 37 h 38"/>
                <a:gd name="T60" fmla="*/ 18 w 39"/>
                <a:gd name="T61" fmla="*/ 38 h 38"/>
                <a:gd name="T62" fmla="*/ 18 w 39"/>
                <a:gd name="T63" fmla="*/ 38 h 38"/>
                <a:gd name="T64" fmla="*/ 17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17" y="38"/>
                  </a:moveTo>
                  <a:lnTo>
                    <a:pt x="14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7" y="11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30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Freeform 69"/>
            <p:cNvSpPr>
              <a:spLocks/>
            </p:cNvSpPr>
            <p:nvPr/>
          </p:nvSpPr>
          <p:spPr bwMode="auto">
            <a:xfrm>
              <a:off x="9135064" y="1864496"/>
              <a:ext cx="13757" cy="13757"/>
            </a:xfrm>
            <a:custGeom>
              <a:avLst/>
              <a:gdLst>
                <a:gd name="T0" fmla="*/ 17 w 39"/>
                <a:gd name="T1" fmla="*/ 38 h 38"/>
                <a:gd name="T2" fmla="*/ 14 w 39"/>
                <a:gd name="T3" fmla="*/ 38 h 38"/>
                <a:gd name="T4" fmla="*/ 11 w 39"/>
                <a:gd name="T5" fmla="*/ 37 h 38"/>
                <a:gd name="T6" fmla="*/ 9 w 39"/>
                <a:gd name="T7" fmla="*/ 35 h 38"/>
                <a:gd name="T8" fmla="*/ 5 w 39"/>
                <a:gd name="T9" fmla="*/ 32 h 38"/>
                <a:gd name="T10" fmla="*/ 3 w 39"/>
                <a:gd name="T11" fmla="*/ 30 h 38"/>
                <a:gd name="T12" fmla="*/ 1 w 39"/>
                <a:gd name="T13" fmla="*/ 27 h 38"/>
                <a:gd name="T14" fmla="*/ 0 w 39"/>
                <a:gd name="T15" fmla="*/ 25 h 38"/>
                <a:gd name="T16" fmla="*/ 0 w 39"/>
                <a:gd name="T17" fmla="*/ 22 h 38"/>
                <a:gd name="T18" fmla="*/ 0 w 39"/>
                <a:gd name="T19" fmla="*/ 17 h 38"/>
                <a:gd name="T20" fmla="*/ 1 w 39"/>
                <a:gd name="T21" fmla="*/ 14 h 38"/>
                <a:gd name="T22" fmla="*/ 2 w 39"/>
                <a:gd name="T23" fmla="*/ 11 h 38"/>
                <a:gd name="T24" fmla="*/ 4 w 39"/>
                <a:gd name="T25" fmla="*/ 8 h 38"/>
                <a:gd name="T26" fmla="*/ 6 w 39"/>
                <a:gd name="T27" fmla="*/ 5 h 38"/>
                <a:gd name="T28" fmla="*/ 9 w 39"/>
                <a:gd name="T29" fmla="*/ 3 h 38"/>
                <a:gd name="T30" fmla="*/ 12 w 39"/>
                <a:gd name="T31" fmla="*/ 2 h 38"/>
                <a:gd name="T32" fmla="*/ 15 w 39"/>
                <a:gd name="T33" fmla="*/ 1 h 38"/>
                <a:gd name="T34" fmla="*/ 17 w 39"/>
                <a:gd name="T35" fmla="*/ 0 h 38"/>
                <a:gd name="T36" fmla="*/ 20 w 39"/>
                <a:gd name="T37" fmla="*/ 0 h 38"/>
                <a:gd name="T38" fmla="*/ 24 w 39"/>
                <a:gd name="T39" fmla="*/ 1 h 38"/>
                <a:gd name="T40" fmla="*/ 28 w 39"/>
                <a:gd name="T41" fmla="*/ 2 h 38"/>
                <a:gd name="T42" fmla="*/ 32 w 39"/>
                <a:gd name="T43" fmla="*/ 3 h 38"/>
                <a:gd name="T44" fmla="*/ 35 w 39"/>
                <a:gd name="T45" fmla="*/ 6 h 38"/>
                <a:gd name="T46" fmla="*/ 37 w 39"/>
                <a:gd name="T47" fmla="*/ 11 h 38"/>
                <a:gd name="T48" fmla="*/ 39 w 39"/>
                <a:gd name="T49" fmla="*/ 15 h 38"/>
                <a:gd name="T50" fmla="*/ 39 w 39"/>
                <a:gd name="T51" fmla="*/ 20 h 38"/>
                <a:gd name="T52" fmla="*/ 37 w 39"/>
                <a:gd name="T53" fmla="*/ 25 h 38"/>
                <a:gd name="T54" fmla="*/ 34 w 39"/>
                <a:gd name="T55" fmla="*/ 30 h 38"/>
                <a:gd name="T56" fmla="*/ 29 w 39"/>
                <a:gd name="T57" fmla="*/ 34 h 38"/>
                <a:gd name="T58" fmla="*/ 25 w 39"/>
                <a:gd name="T59" fmla="*/ 37 h 38"/>
                <a:gd name="T60" fmla="*/ 18 w 39"/>
                <a:gd name="T61" fmla="*/ 38 h 38"/>
                <a:gd name="T62" fmla="*/ 18 w 39"/>
                <a:gd name="T63" fmla="*/ 38 h 38"/>
                <a:gd name="T64" fmla="*/ 17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17" y="38"/>
                  </a:moveTo>
                  <a:lnTo>
                    <a:pt x="14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7" y="11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30"/>
                  </a:lnTo>
                  <a:lnTo>
                    <a:pt x="29" y="34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7" name="Freeform 70"/>
            <p:cNvSpPr>
              <a:spLocks/>
            </p:cNvSpPr>
            <p:nvPr/>
          </p:nvSpPr>
          <p:spPr bwMode="auto">
            <a:xfrm>
              <a:off x="9138239" y="1911055"/>
              <a:ext cx="13757" cy="13757"/>
            </a:xfrm>
            <a:custGeom>
              <a:avLst/>
              <a:gdLst>
                <a:gd name="T0" fmla="*/ 18 w 39"/>
                <a:gd name="T1" fmla="*/ 38 h 38"/>
                <a:gd name="T2" fmla="*/ 15 w 39"/>
                <a:gd name="T3" fmla="*/ 37 h 38"/>
                <a:gd name="T4" fmla="*/ 12 w 39"/>
                <a:gd name="T5" fmla="*/ 36 h 38"/>
                <a:gd name="T6" fmla="*/ 8 w 39"/>
                <a:gd name="T7" fmla="*/ 35 h 38"/>
                <a:gd name="T8" fmla="*/ 6 w 39"/>
                <a:gd name="T9" fmla="*/ 32 h 38"/>
                <a:gd name="T10" fmla="*/ 3 w 39"/>
                <a:gd name="T11" fmla="*/ 30 h 38"/>
                <a:gd name="T12" fmla="*/ 2 w 39"/>
                <a:gd name="T13" fmla="*/ 27 h 38"/>
                <a:gd name="T14" fmla="*/ 1 w 39"/>
                <a:gd name="T15" fmla="*/ 24 h 38"/>
                <a:gd name="T16" fmla="*/ 0 w 39"/>
                <a:gd name="T17" fmla="*/ 20 h 38"/>
                <a:gd name="T18" fmla="*/ 0 w 39"/>
                <a:gd name="T19" fmla="*/ 17 h 38"/>
                <a:gd name="T20" fmla="*/ 1 w 39"/>
                <a:gd name="T21" fmla="*/ 14 h 38"/>
                <a:gd name="T22" fmla="*/ 2 w 39"/>
                <a:gd name="T23" fmla="*/ 11 h 38"/>
                <a:gd name="T24" fmla="*/ 4 w 39"/>
                <a:gd name="T25" fmla="*/ 7 h 38"/>
                <a:gd name="T26" fmla="*/ 6 w 39"/>
                <a:gd name="T27" fmla="*/ 5 h 38"/>
                <a:gd name="T28" fmla="*/ 9 w 39"/>
                <a:gd name="T29" fmla="*/ 3 h 38"/>
                <a:gd name="T30" fmla="*/ 13 w 39"/>
                <a:gd name="T31" fmla="*/ 1 h 38"/>
                <a:gd name="T32" fmla="*/ 16 w 39"/>
                <a:gd name="T33" fmla="*/ 0 h 38"/>
                <a:gd name="T34" fmla="*/ 18 w 39"/>
                <a:gd name="T35" fmla="*/ 0 h 38"/>
                <a:gd name="T36" fmla="*/ 20 w 39"/>
                <a:gd name="T37" fmla="*/ 0 h 38"/>
                <a:gd name="T38" fmla="*/ 24 w 39"/>
                <a:gd name="T39" fmla="*/ 0 h 38"/>
                <a:gd name="T40" fmla="*/ 28 w 39"/>
                <a:gd name="T41" fmla="*/ 1 h 38"/>
                <a:gd name="T42" fmla="*/ 31 w 39"/>
                <a:gd name="T43" fmla="*/ 3 h 38"/>
                <a:gd name="T44" fmla="*/ 35 w 39"/>
                <a:gd name="T45" fmla="*/ 6 h 38"/>
                <a:gd name="T46" fmla="*/ 38 w 39"/>
                <a:gd name="T47" fmla="*/ 10 h 38"/>
                <a:gd name="T48" fmla="*/ 39 w 39"/>
                <a:gd name="T49" fmla="*/ 15 h 38"/>
                <a:gd name="T50" fmla="*/ 39 w 39"/>
                <a:gd name="T51" fmla="*/ 20 h 38"/>
                <a:gd name="T52" fmla="*/ 38 w 39"/>
                <a:gd name="T53" fmla="*/ 25 h 38"/>
                <a:gd name="T54" fmla="*/ 35 w 39"/>
                <a:gd name="T55" fmla="*/ 29 h 38"/>
                <a:gd name="T56" fmla="*/ 30 w 39"/>
                <a:gd name="T57" fmla="*/ 34 h 38"/>
                <a:gd name="T58" fmla="*/ 25 w 39"/>
                <a:gd name="T59" fmla="*/ 36 h 38"/>
                <a:gd name="T60" fmla="*/ 19 w 39"/>
                <a:gd name="T61" fmla="*/ 38 h 38"/>
                <a:gd name="T62" fmla="*/ 18 w 39"/>
                <a:gd name="T63" fmla="*/ 38 h 38"/>
                <a:gd name="T64" fmla="*/ 18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18" y="38"/>
                  </a:moveTo>
                  <a:lnTo>
                    <a:pt x="15" y="37"/>
                  </a:lnTo>
                  <a:lnTo>
                    <a:pt x="12" y="36"/>
                  </a:lnTo>
                  <a:lnTo>
                    <a:pt x="8" y="35"/>
                  </a:lnTo>
                  <a:lnTo>
                    <a:pt x="6" y="32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8" y="25"/>
                  </a:lnTo>
                  <a:lnTo>
                    <a:pt x="35" y="29"/>
                  </a:lnTo>
                  <a:lnTo>
                    <a:pt x="30" y="34"/>
                  </a:lnTo>
                  <a:lnTo>
                    <a:pt x="25" y="36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8" name="Freeform 71"/>
            <p:cNvSpPr>
              <a:spLocks/>
            </p:cNvSpPr>
            <p:nvPr/>
          </p:nvSpPr>
          <p:spPr bwMode="auto">
            <a:xfrm>
              <a:off x="9512831" y="2339614"/>
              <a:ext cx="17989" cy="17989"/>
            </a:xfrm>
            <a:custGeom>
              <a:avLst/>
              <a:gdLst>
                <a:gd name="T0" fmla="*/ 15 w 50"/>
                <a:gd name="T1" fmla="*/ 49 h 49"/>
                <a:gd name="T2" fmla="*/ 22 w 50"/>
                <a:gd name="T3" fmla="*/ 49 h 49"/>
                <a:gd name="T4" fmla="*/ 28 w 50"/>
                <a:gd name="T5" fmla="*/ 49 h 49"/>
                <a:gd name="T6" fmla="*/ 34 w 50"/>
                <a:gd name="T7" fmla="*/ 46 h 49"/>
                <a:gd name="T8" fmla="*/ 39 w 50"/>
                <a:gd name="T9" fmla="*/ 42 h 49"/>
                <a:gd name="T10" fmla="*/ 44 w 50"/>
                <a:gd name="T11" fmla="*/ 38 h 49"/>
                <a:gd name="T12" fmla="*/ 48 w 50"/>
                <a:gd name="T13" fmla="*/ 33 h 49"/>
                <a:gd name="T14" fmla="*/ 50 w 50"/>
                <a:gd name="T15" fmla="*/ 27 h 49"/>
                <a:gd name="T16" fmla="*/ 50 w 50"/>
                <a:gd name="T17" fmla="*/ 21 h 49"/>
                <a:gd name="T18" fmla="*/ 49 w 50"/>
                <a:gd name="T19" fmla="*/ 15 h 49"/>
                <a:gd name="T20" fmla="*/ 47 w 50"/>
                <a:gd name="T21" fmla="*/ 10 h 49"/>
                <a:gd name="T22" fmla="*/ 45 w 50"/>
                <a:gd name="T23" fmla="*/ 6 h 49"/>
                <a:gd name="T24" fmla="*/ 41 w 50"/>
                <a:gd name="T25" fmla="*/ 4 h 49"/>
                <a:gd name="T26" fmla="*/ 38 w 50"/>
                <a:gd name="T27" fmla="*/ 2 h 49"/>
                <a:gd name="T28" fmla="*/ 35 w 50"/>
                <a:gd name="T29" fmla="*/ 0 h 49"/>
                <a:gd name="T30" fmla="*/ 31 w 50"/>
                <a:gd name="T31" fmla="*/ 0 h 49"/>
                <a:gd name="T32" fmla="*/ 27 w 50"/>
                <a:gd name="T33" fmla="*/ 0 h 49"/>
                <a:gd name="T34" fmla="*/ 23 w 50"/>
                <a:gd name="T35" fmla="*/ 0 h 49"/>
                <a:gd name="T36" fmla="*/ 20 w 50"/>
                <a:gd name="T37" fmla="*/ 1 h 49"/>
                <a:gd name="T38" fmla="*/ 13 w 50"/>
                <a:gd name="T39" fmla="*/ 4 h 49"/>
                <a:gd name="T40" fmla="*/ 8 w 50"/>
                <a:gd name="T41" fmla="*/ 10 h 49"/>
                <a:gd name="T42" fmla="*/ 3 w 50"/>
                <a:gd name="T43" fmla="*/ 16 h 49"/>
                <a:gd name="T44" fmla="*/ 1 w 50"/>
                <a:gd name="T45" fmla="*/ 24 h 49"/>
                <a:gd name="T46" fmla="*/ 0 w 50"/>
                <a:gd name="T47" fmla="*/ 29 h 49"/>
                <a:gd name="T48" fmla="*/ 1 w 50"/>
                <a:gd name="T49" fmla="*/ 34 h 49"/>
                <a:gd name="T50" fmla="*/ 2 w 50"/>
                <a:gd name="T51" fmla="*/ 39 h 49"/>
                <a:gd name="T52" fmla="*/ 5 w 50"/>
                <a:gd name="T53" fmla="*/ 44 h 49"/>
                <a:gd name="T54" fmla="*/ 10 w 50"/>
                <a:gd name="T55" fmla="*/ 47 h 49"/>
                <a:gd name="T56" fmla="*/ 15 w 50"/>
                <a:gd name="T5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9">
                  <a:moveTo>
                    <a:pt x="15" y="49"/>
                  </a:moveTo>
                  <a:lnTo>
                    <a:pt x="22" y="49"/>
                  </a:lnTo>
                  <a:lnTo>
                    <a:pt x="28" y="49"/>
                  </a:lnTo>
                  <a:lnTo>
                    <a:pt x="34" y="46"/>
                  </a:lnTo>
                  <a:lnTo>
                    <a:pt x="39" y="42"/>
                  </a:lnTo>
                  <a:lnTo>
                    <a:pt x="44" y="38"/>
                  </a:lnTo>
                  <a:lnTo>
                    <a:pt x="48" y="33"/>
                  </a:lnTo>
                  <a:lnTo>
                    <a:pt x="50" y="27"/>
                  </a:lnTo>
                  <a:lnTo>
                    <a:pt x="50" y="21"/>
                  </a:lnTo>
                  <a:lnTo>
                    <a:pt x="49" y="15"/>
                  </a:lnTo>
                  <a:lnTo>
                    <a:pt x="47" y="10"/>
                  </a:lnTo>
                  <a:lnTo>
                    <a:pt x="45" y="6"/>
                  </a:lnTo>
                  <a:lnTo>
                    <a:pt x="41" y="4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3" y="4"/>
                  </a:lnTo>
                  <a:lnTo>
                    <a:pt x="8" y="10"/>
                  </a:lnTo>
                  <a:lnTo>
                    <a:pt x="3" y="16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2" y="39"/>
                  </a:lnTo>
                  <a:lnTo>
                    <a:pt x="5" y="44"/>
                  </a:lnTo>
                  <a:lnTo>
                    <a:pt x="10" y="47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9" name="Freeform 72"/>
            <p:cNvSpPr>
              <a:spLocks/>
            </p:cNvSpPr>
            <p:nvPr/>
          </p:nvSpPr>
          <p:spPr bwMode="auto">
            <a:xfrm>
              <a:off x="9536111" y="2314218"/>
              <a:ext cx="17989" cy="17989"/>
            </a:xfrm>
            <a:custGeom>
              <a:avLst/>
              <a:gdLst>
                <a:gd name="T0" fmla="*/ 14 w 50"/>
                <a:gd name="T1" fmla="*/ 50 h 50"/>
                <a:gd name="T2" fmla="*/ 20 w 50"/>
                <a:gd name="T3" fmla="*/ 50 h 50"/>
                <a:gd name="T4" fmla="*/ 27 w 50"/>
                <a:gd name="T5" fmla="*/ 49 h 50"/>
                <a:gd name="T6" fmla="*/ 33 w 50"/>
                <a:gd name="T7" fmla="*/ 47 h 50"/>
                <a:gd name="T8" fmla="*/ 39 w 50"/>
                <a:gd name="T9" fmla="*/ 44 h 50"/>
                <a:gd name="T10" fmla="*/ 43 w 50"/>
                <a:gd name="T11" fmla="*/ 39 h 50"/>
                <a:gd name="T12" fmla="*/ 47 w 50"/>
                <a:gd name="T13" fmla="*/ 34 h 50"/>
                <a:gd name="T14" fmla="*/ 49 w 50"/>
                <a:gd name="T15" fmla="*/ 28 h 50"/>
                <a:gd name="T16" fmla="*/ 50 w 50"/>
                <a:gd name="T17" fmla="*/ 22 h 50"/>
                <a:gd name="T18" fmla="*/ 49 w 50"/>
                <a:gd name="T19" fmla="*/ 16 h 50"/>
                <a:gd name="T20" fmla="*/ 45 w 50"/>
                <a:gd name="T21" fmla="*/ 11 h 50"/>
                <a:gd name="T22" fmla="*/ 43 w 50"/>
                <a:gd name="T23" fmla="*/ 8 h 50"/>
                <a:gd name="T24" fmla="*/ 40 w 50"/>
                <a:gd name="T25" fmla="*/ 4 h 50"/>
                <a:gd name="T26" fmla="*/ 37 w 50"/>
                <a:gd name="T27" fmla="*/ 3 h 50"/>
                <a:gd name="T28" fmla="*/ 33 w 50"/>
                <a:gd name="T29" fmla="*/ 1 h 50"/>
                <a:gd name="T30" fmla="*/ 30 w 50"/>
                <a:gd name="T31" fmla="*/ 1 h 50"/>
                <a:gd name="T32" fmla="*/ 26 w 50"/>
                <a:gd name="T33" fmla="*/ 0 h 50"/>
                <a:gd name="T34" fmla="*/ 23 w 50"/>
                <a:gd name="T35" fmla="*/ 1 h 50"/>
                <a:gd name="T36" fmla="*/ 18 w 50"/>
                <a:gd name="T37" fmla="*/ 2 h 50"/>
                <a:gd name="T38" fmla="*/ 12 w 50"/>
                <a:gd name="T39" fmla="*/ 5 h 50"/>
                <a:gd name="T40" fmla="*/ 6 w 50"/>
                <a:gd name="T41" fmla="*/ 11 h 50"/>
                <a:gd name="T42" fmla="*/ 2 w 50"/>
                <a:gd name="T43" fmla="*/ 17 h 50"/>
                <a:gd name="T44" fmla="*/ 0 w 50"/>
                <a:gd name="T45" fmla="*/ 25 h 50"/>
                <a:gd name="T46" fmla="*/ 0 w 50"/>
                <a:gd name="T47" fmla="*/ 30 h 50"/>
                <a:gd name="T48" fmla="*/ 0 w 50"/>
                <a:gd name="T49" fmla="*/ 35 h 50"/>
                <a:gd name="T50" fmla="*/ 2 w 50"/>
                <a:gd name="T51" fmla="*/ 40 h 50"/>
                <a:gd name="T52" fmla="*/ 4 w 50"/>
                <a:gd name="T53" fmla="*/ 44 h 50"/>
                <a:gd name="T54" fmla="*/ 9 w 50"/>
                <a:gd name="T55" fmla="*/ 48 h 50"/>
                <a:gd name="T56" fmla="*/ 14 w 50"/>
                <a:gd name="T5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50">
                  <a:moveTo>
                    <a:pt x="14" y="50"/>
                  </a:moveTo>
                  <a:lnTo>
                    <a:pt x="20" y="50"/>
                  </a:lnTo>
                  <a:lnTo>
                    <a:pt x="27" y="49"/>
                  </a:lnTo>
                  <a:lnTo>
                    <a:pt x="33" y="47"/>
                  </a:lnTo>
                  <a:lnTo>
                    <a:pt x="39" y="44"/>
                  </a:lnTo>
                  <a:lnTo>
                    <a:pt x="43" y="39"/>
                  </a:lnTo>
                  <a:lnTo>
                    <a:pt x="47" y="34"/>
                  </a:lnTo>
                  <a:lnTo>
                    <a:pt x="49" y="28"/>
                  </a:lnTo>
                  <a:lnTo>
                    <a:pt x="50" y="22"/>
                  </a:lnTo>
                  <a:lnTo>
                    <a:pt x="49" y="16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0" y="4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6" y="11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9" y="48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0" name="Freeform 73"/>
            <p:cNvSpPr>
              <a:spLocks/>
            </p:cNvSpPr>
            <p:nvPr/>
          </p:nvSpPr>
          <p:spPr bwMode="auto">
            <a:xfrm>
              <a:off x="8782694" y="2432733"/>
              <a:ext cx="15873" cy="16931"/>
            </a:xfrm>
            <a:custGeom>
              <a:avLst/>
              <a:gdLst>
                <a:gd name="T0" fmla="*/ 2 w 45"/>
                <a:gd name="T1" fmla="*/ 12 h 47"/>
                <a:gd name="T2" fmla="*/ 0 w 45"/>
                <a:gd name="T3" fmla="*/ 18 h 47"/>
                <a:gd name="T4" fmla="*/ 0 w 45"/>
                <a:gd name="T5" fmla="*/ 26 h 47"/>
                <a:gd name="T6" fmla="*/ 1 w 45"/>
                <a:gd name="T7" fmla="*/ 33 h 47"/>
                <a:gd name="T8" fmla="*/ 3 w 45"/>
                <a:gd name="T9" fmla="*/ 38 h 47"/>
                <a:gd name="T10" fmla="*/ 5 w 45"/>
                <a:gd name="T11" fmla="*/ 41 h 47"/>
                <a:gd name="T12" fmla="*/ 8 w 45"/>
                <a:gd name="T13" fmla="*/ 43 h 47"/>
                <a:gd name="T14" fmla="*/ 13 w 45"/>
                <a:gd name="T15" fmla="*/ 46 h 47"/>
                <a:gd name="T16" fmla="*/ 17 w 45"/>
                <a:gd name="T17" fmla="*/ 47 h 47"/>
                <a:gd name="T18" fmla="*/ 26 w 45"/>
                <a:gd name="T19" fmla="*/ 47 h 47"/>
                <a:gd name="T20" fmla="*/ 35 w 45"/>
                <a:gd name="T21" fmla="*/ 47 h 47"/>
                <a:gd name="T22" fmla="*/ 39 w 45"/>
                <a:gd name="T23" fmla="*/ 42 h 47"/>
                <a:gd name="T24" fmla="*/ 41 w 45"/>
                <a:gd name="T25" fmla="*/ 38 h 47"/>
                <a:gd name="T26" fmla="*/ 43 w 45"/>
                <a:gd name="T27" fmla="*/ 33 h 47"/>
                <a:gd name="T28" fmla="*/ 44 w 45"/>
                <a:gd name="T29" fmla="*/ 27 h 47"/>
                <a:gd name="T30" fmla="*/ 45 w 45"/>
                <a:gd name="T31" fmla="*/ 22 h 47"/>
                <a:gd name="T32" fmla="*/ 44 w 45"/>
                <a:gd name="T33" fmla="*/ 16 h 47"/>
                <a:gd name="T34" fmla="*/ 42 w 45"/>
                <a:gd name="T35" fmla="*/ 12 h 47"/>
                <a:gd name="T36" fmla="*/ 39 w 45"/>
                <a:gd name="T37" fmla="*/ 7 h 47"/>
                <a:gd name="T38" fmla="*/ 35 w 45"/>
                <a:gd name="T39" fmla="*/ 3 h 47"/>
                <a:gd name="T40" fmla="*/ 30 w 45"/>
                <a:gd name="T41" fmla="*/ 1 h 47"/>
                <a:gd name="T42" fmla="*/ 25 w 45"/>
                <a:gd name="T43" fmla="*/ 0 h 47"/>
                <a:gd name="T44" fmla="*/ 19 w 45"/>
                <a:gd name="T45" fmla="*/ 1 h 47"/>
                <a:gd name="T46" fmla="*/ 14 w 45"/>
                <a:gd name="T47" fmla="*/ 2 h 47"/>
                <a:gd name="T48" fmla="*/ 8 w 45"/>
                <a:gd name="T49" fmla="*/ 4 h 47"/>
                <a:gd name="T50" fmla="*/ 5 w 45"/>
                <a:gd name="T51" fmla="*/ 7 h 47"/>
                <a:gd name="T52" fmla="*/ 2 w 45"/>
                <a:gd name="T53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7">
                  <a:moveTo>
                    <a:pt x="2" y="12"/>
                  </a:moveTo>
                  <a:lnTo>
                    <a:pt x="0" y="18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5" y="41"/>
                  </a:lnTo>
                  <a:lnTo>
                    <a:pt x="8" y="43"/>
                  </a:lnTo>
                  <a:lnTo>
                    <a:pt x="13" y="46"/>
                  </a:lnTo>
                  <a:lnTo>
                    <a:pt x="17" y="47"/>
                  </a:lnTo>
                  <a:lnTo>
                    <a:pt x="26" y="47"/>
                  </a:lnTo>
                  <a:lnTo>
                    <a:pt x="35" y="47"/>
                  </a:lnTo>
                  <a:lnTo>
                    <a:pt x="39" y="42"/>
                  </a:lnTo>
                  <a:lnTo>
                    <a:pt x="41" y="38"/>
                  </a:lnTo>
                  <a:lnTo>
                    <a:pt x="43" y="33"/>
                  </a:lnTo>
                  <a:lnTo>
                    <a:pt x="44" y="27"/>
                  </a:lnTo>
                  <a:lnTo>
                    <a:pt x="45" y="22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39" y="7"/>
                  </a:lnTo>
                  <a:lnTo>
                    <a:pt x="35" y="3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8" y="4"/>
                  </a:lnTo>
                  <a:lnTo>
                    <a:pt x="5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1" name="Freeform 74"/>
            <p:cNvSpPr>
              <a:spLocks/>
            </p:cNvSpPr>
            <p:nvPr/>
          </p:nvSpPr>
          <p:spPr bwMode="auto">
            <a:xfrm>
              <a:off x="8765763" y="2409454"/>
              <a:ext cx="16931" cy="15873"/>
            </a:xfrm>
            <a:custGeom>
              <a:avLst/>
              <a:gdLst>
                <a:gd name="T0" fmla="*/ 2 w 46"/>
                <a:gd name="T1" fmla="*/ 12 h 47"/>
                <a:gd name="T2" fmla="*/ 1 w 46"/>
                <a:gd name="T3" fmla="*/ 19 h 47"/>
                <a:gd name="T4" fmla="*/ 0 w 46"/>
                <a:gd name="T5" fmla="*/ 25 h 47"/>
                <a:gd name="T6" fmla="*/ 1 w 46"/>
                <a:gd name="T7" fmla="*/ 32 h 47"/>
                <a:gd name="T8" fmla="*/ 3 w 46"/>
                <a:gd name="T9" fmla="*/ 38 h 47"/>
                <a:gd name="T10" fmla="*/ 6 w 46"/>
                <a:gd name="T11" fmla="*/ 42 h 47"/>
                <a:gd name="T12" fmla="*/ 10 w 46"/>
                <a:gd name="T13" fmla="*/ 44 h 47"/>
                <a:gd name="T14" fmla="*/ 13 w 46"/>
                <a:gd name="T15" fmla="*/ 45 h 47"/>
                <a:gd name="T16" fmla="*/ 17 w 46"/>
                <a:gd name="T17" fmla="*/ 46 h 47"/>
                <a:gd name="T18" fmla="*/ 26 w 46"/>
                <a:gd name="T19" fmla="*/ 47 h 47"/>
                <a:gd name="T20" fmla="*/ 35 w 46"/>
                <a:gd name="T21" fmla="*/ 46 h 47"/>
                <a:gd name="T22" fmla="*/ 39 w 46"/>
                <a:gd name="T23" fmla="*/ 43 h 47"/>
                <a:gd name="T24" fmla="*/ 42 w 46"/>
                <a:gd name="T25" fmla="*/ 37 h 47"/>
                <a:gd name="T26" fmla="*/ 44 w 46"/>
                <a:gd name="T27" fmla="*/ 33 h 47"/>
                <a:gd name="T28" fmla="*/ 46 w 46"/>
                <a:gd name="T29" fmla="*/ 28 h 47"/>
                <a:gd name="T30" fmla="*/ 46 w 46"/>
                <a:gd name="T31" fmla="*/ 22 h 47"/>
                <a:gd name="T32" fmla="*/ 44 w 46"/>
                <a:gd name="T33" fmla="*/ 17 h 47"/>
                <a:gd name="T34" fmla="*/ 42 w 46"/>
                <a:gd name="T35" fmla="*/ 11 h 47"/>
                <a:gd name="T36" fmla="*/ 39 w 46"/>
                <a:gd name="T37" fmla="*/ 7 h 47"/>
                <a:gd name="T38" fmla="*/ 35 w 46"/>
                <a:gd name="T39" fmla="*/ 4 h 47"/>
                <a:gd name="T40" fmla="*/ 30 w 46"/>
                <a:gd name="T41" fmla="*/ 1 h 47"/>
                <a:gd name="T42" fmla="*/ 25 w 46"/>
                <a:gd name="T43" fmla="*/ 0 h 47"/>
                <a:gd name="T44" fmla="*/ 19 w 46"/>
                <a:gd name="T45" fmla="*/ 0 h 47"/>
                <a:gd name="T46" fmla="*/ 14 w 46"/>
                <a:gd name="T47" fmla="*/ 1 h 47"/>
                <a:gd name="T48" fmla="*/ 10 w 46"/>
                <a:gd name="T49" fmla="*/ 4 h 47"/>
                <a:gd name="T50" fmla="*/ 5 w 46"/>
                <a:gd name="T51" fmla="*/ 8 h 47"/>
                <a:gd name="T52" fmla="*/ 2 w 46"/>
                <a:gd name="T53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7">
                  <a:moveTo>
                    <a:pt x="2" y="12"/>
                  </a:moveTo>
                  <a:lnTo>
                    <a:pt x="1" y="19"/>
                  </a:lnTo>
                  <a:lnTo>
                    <a:pt x="0" y="25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10" y="44"/>
                  </a:lnTo>
                  <a:lnTo>
                    <a:pt x="13" y="45"/>
                  </a:lnTo>
                  <a:lnTo>
                    <a:pt x="17" y="46"/>
                  </a:lnTo>
                  <a:lnTo>
                    <a:pt x="26" y="47"/>
                  </a:lnTo>
                  <a:lnTo>
                    <a:pt x="35" y="46"/>
                  </a:lnTo>
                  <a:lnTo>
                    <a:pt x="39" y="43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46" y="22"/>
                  </a:lnTo>
                  <a:lnTo>
                    <a:pt x="44" y="17"/>
                  </a:lnTo>
                  <a:lnTo>
                    <a:pt x="42" y="11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5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2" name="Freeform 75"/>
            <p:cNvSpPr>
              <a:spLocks/>
            </p:cNvSpPr>
            <p:nvPr/>
          </p:nvSpPr>
          <p:spPr bwMode="auto">
            <a:xfrm>
              <a:off x="8764705" y="1627466"/>
              <a:ext cx="5291" cy="8465"/>
            </a:xfrm>
            <a:custGeom>
              <a:avLst/>
              <a:gdLst>
                <a:gd name="T0" fmla="*/ 14 w 14"/>
                <a:gd name="T1" fmla="*/ 25 h 25"/>
                <a:gd name="T2" fmla="*/ 9 w 14"/>
                <a:gd name="T3" fmla="*/ 18 h 25"/>
                <a:gd name="T4" fmla="*/ 5 w 14"/>
                <a:gd name="T5" fmla="*/ 11 h 25"/>
                <a:gd name="T6" fmla="*/ 2 w 14"/>
                <a:gd name="T7" fmla="*/ 3 h 25"/>
                <a:gd name="T8" fmla="*/ 0 w 14"/>
                <a:gd name="T9" fmla="*/ 0 h 25"/>
                <a:gd name="T10" fmla="*/ 4 w 14"/>
                <a:gd name="T11" fmla="*/ 5 h 25"/>
                <a:gd name="T12" fmla="*/ 11 w 14"/>
                <a:gd name="T13" fmla="*/ 21 h 25"/>
                <a:gd name="T14" fmla="*/ 12 w 14"/>
                <a:gd name="T15" fmla="*/ 24 h 25"/>
                <a:gd name="T16" fmla="*/ 14 w 1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5">
                  <a:moveTo>
                    <a:pt x="14" y="25"/>
                  </a:moveTo>
                  <a:lnTo>
                    <a:pt x="9" y="18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4" y="5"/>
                  </a:lnTo>
                  <a:lnTo>
                    <a:pt x="11" y="21"/>
                  </a:lnTo>
                  <a:lnTo>
                    <a:pt x="12" y="24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66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3" name="Freeform 76"/>
            <p:cNvSpPr>
              <a:spLocks/>
            </p:cNvSpPr>
            <p:nvPr/>
          </p:nvSpPr>
          <p:spPr bwMode="auto">
            <a:xfrm>
              <a:off x="8766821" y="1631699"/>
              <a:ext cx="42327" cy="191529"/>
            </a:xfrm>
            <a:custGeom>
              <a:avLst/>
              <a:gdLst>
                <a:gd name="T0" fmla="*/ 119 w 120"/>
                <a:gd name="T1" fmla="*/ 544 h 544"/>
                <a:gd name="T2" fmla="*/ 118 w 120"/>
                <a:gd name="T3" fmla="*/ 538 h 544"/>
                <a:gd name="T4" fmla="*/ 116 w 120"/>
                <a:gd name="T5" fmla="*/ 520 h 544"/>
                <a:gd name="T6" fmla="*/ 114 w 120"/>
                <a:gd name="T7" fmla="*/ 507 h 544"/>
                <a:gd name="T8" fmla="*/ 112 w 120"/>
                <a:gd name="T9" fmla="*/ 492 h 544"/>
                <a:gd name="T10" fmla="*/ 110 w 120"/>
                <a:gd name="T11" fmla="*/ 474 h 544"/>
                <a:gd name="T12" fmla="*/ 108 w 120"/>
                <a:gd name="T13" fmla="*/ 456 h 544"/>
                <a:gd name="T14" fmla="*/ 105 w 120"/>
                <a:gd name="T15" fmla="*/ 435 h 544"/>
                <a:gd name="T16" fmla="*/ 101 w 120"/>
                <a:gd name="T17" fmla="*/ 413 h 544"/>
                <a:gd name="T18" fmla="*/ 98 w 120"/>
                <a:gd name="T19" fmla="*/ 390 h 544"/>
                <a:gd name="T20" fmla="*/ 94 w 120"/>
                <a:gd name="T21" fmla="*/ 365 h 544"/>
                <a:gd name="T22" fmla="*/ 89 w 120"/>
                <a:gd name="T23" fmla="*/ 340 h 544"/>
                <a:gd name="T24" fmla="*/ 84 w 120"/>
                <a:gd name="T25" fmla="*/ 315 h 544"/>
                <a:gd name="T26" fmla="*/ 78 w 120"/>
                <a:gd name="T27" fmla="*/ 289 h 544"/>
                <a:gd name="T28" fmla="*/ 73 w 120"/>
                <a:gd name="T29" fmla="*/ 262 h 544"/>
                <a:gd name="T30" fmla="*/ 68 w 120"/>
                <a:gd name="T31" fmla="*/ 237 h 544"/>
                <a:gd name="T32" fmla="*/ 61 w 120"/>
                <a:gd name="T33" fmla="*/ 211 h 544"/>
                <a:gd name="T34" fmla="*/ 54 w 120"/>
                <a:gd name="T35" fmla="*/ 186 h 544"/>
                <a:gd name="T36" fmla="*/ 48 w 120"/>
                <a:gd name="T37" fmla="*/ 161 h 544"/>
                <a:gd name="T38" fmla="*/ 41 w 120"/>
                <a:gd name="T39" fmla="*/ 138 h 544"/>
                <a:gd name="T40" fmla="*/ 36 w 120"/>
                <a:gd name="T41" fmla="*/ 115 h 544"/>
                <a:gd name="T42" fmla="*/ 29 w 120"/>
                <a:gd name="T43" fmla="*/ 93 h 544"/>
                <a:gd name="T44" fmla="*/ 23 w 120"/>
                <a:gd name="T45" fmla="*/ 74 h 544"/>
                <a:gd name="T46" fmla="*/ 17 w 120"/>
                <a:gd name="T47" fmla="*/ 55 h 544"/>
                <a:gd name="T48" fmla="*/ 12 w 120"/>
                <a:gd name="T49" fmla="*/ 39 h 544"/>
                <a:gd name="T50" fmla="*/ 7 w 120"/>
                <a:gd name="T51" fmla="*/ 25 h 544"/>
                <a:gd name="T52" fmla="*/ 3 w 120"/>
                <a:gd name="T53" fmla="*/ 12 h 544"/>
                <a:gd name="T54" fmla="*/ 1 w 120"/>
                <a:gd name="T55" fmla="*/ 5 h 544"/>
                <a:gd name="T56" fmla="*/ 0 w 120"/>
                <a:gd name="T57" fmla="*/ 0 h 544"/>
                <a:gd name="T58" fmla="*/ 4 w 120"/>
                <a:gd name="T59" fmla="*/ 7 h 544"/>
                <a:gd name="T60" fmla="*/ 9 w 120"/>
                <a:gd name="T61" fmla="*/ 14 h 544"/>
                <a:gd name="T62" fmla="*/ 14 w 120"/>
                <a:gd name="T63" fmla="*/ 26 h 544"/>
                <a:gd name="T64" fmla="*/ 19 w 120"/>
                <a:gd name="T65" fmla="*/ 39 h 544"/>
                <a:gd name="T66" fmla="*/ 26 w 120"/>
                <a:gd name="T67" fmla="*/ 54 h 544"/>
                <a:gd name="T68" fmla="*/ 34 w 120"/>
                <a:gd name="T69" fmla="*/ 70 h 544"/>
                <a:gd name="T70" fmla="*/ 41 w 120"/>
                <a:gd name="T71" fmla="*/ 90 h 544"/>
                <a:gd name="T72" fmla="*/ 49 w 120"/>
                <a:gd name="T73" fmla="*/ 111 h 544"/>
                <a:gd name="T74" fmla="*/ 57 w 120"/>
                <a:gd name="T75" fmla="*/ 133 h 544"/>
                <a:gd name="T76" fmla="*/ 64 w 120"/>
                <a:gd name="T77" fmla="*/ 157 h 544"/>
                <a:gd name="T78" fmla="*/ 72 w 120"/>
                <a:gd name="T79" fmla="*/ 182 h 544"/>
                <a:gd name="T80" fmla="*/ 80 w 120"/>
                <a:gd name="T81" fmla="*/ 207 h 544"/>
                <a:gd name="T82" fmla="*/ 86 w 120"/>
                <a:gd name="T83" fmla="*/ 233 h 544"/>
                <a:gd name="T84" fmla="*/ 93 w 120"/>
                <a:gd name="T85" fmla="*/ 259 h 544"/>
                <a:gd name="T86" fmla="*/ 98 w 120"/>
                <a:gd name="T87" fmla="*/ 285 h 544"/>
                <a:gd name="T88" fmla="*/ 102 w 120"/>
                <a:gd name="T89" fmla="*/ 312 h 544"/>
                <a:gd name="T90" fmla="*/ 107 w 120"/>
                <a:gd name="T91" fmla="*/ 338 h 544"/>
                <a:gd name="T92" fmla="*/ 110 w 120"/>
                <a:gd name="T93" fmla="*/ 363 h 544"/>
                <a:gd name="T94" fmla="*/ 113 w 120"/>
                <a:gd name="T95" fmla="*/ 388 h 544"/>
                <a:gd name="T96" fmla="*/ 116 w 120"/>
                <a:gd name="T97" fmla="*/ 411 h 544"/>
                <a:gd name="T98" fmla="*/ 118 w 120"/>
                <a:gd name="T99" fmla="*/ 434 h 544"/>
                <a:gd name="T100" fmla="*/ 119 w 120"/>
                <a:gd name="T101" fmla="*/ 454 h 544"/>
                <a:gd name="T102" fmla="*/ 120 w 120"/>
                <a:gd name="T103" fmla="*/ 474 h 544"/>
                <a:gd name="T104" fmla="*/ 120 w 120"/>
                <a:gd name="T105" fmla="*/ 492 h 544"/>
                <a:gd name="T106" fmla="*/ 120 w 120"/>
                <a:gd name="T107" fmla="*/ 507 h 544"/>
                <a:gd name="T108" fmla="*/ 120 w 120"/>
                <a:gd name="T109" fmla="*/ 520 h 544"/>
                <a:gd name="T110" fmla="*/ 119 w 120"/>
                <a:gd name="T111" fmla="*/ 537 h 544"/>
                <a:gd name="T112" fmla="*/ 119 w 120"/>
                <a:gd name="T113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" h="544">
                  <a:moveTo>
                    <a:pt x="119" y="544"/>
                  </a:moveTo>
                  <a:lnTo>
                    <a:pt x="118" y="538"/>
                  </a:lnTo>
                  <a:lnTo>
                    <a:pt x="116" y="520"/>
                  </a:lnTo>
                  <a:lnTo>
                    <a:pt x="114" y="507"/>
                  </a:lnTo>
                  <a:lnTo>
                    <a:pt x="112" y="492"/>
                  </a:lnTo>
                  <a:lnTo>
                    <a:pt x="110" y="474"/>
                  </a:lnTo>
                  <a:lnTo>
                    <a:pt x="108" y="456"/>
                  </a:lnTo>
                  <a:lnTo>
                    <a:pt x="105" y="435"/>
                  </a:lnTo>
                  <a:lnTo>
                    <a:pt x="101" y="413"/>
                  </a:lnTo>
                  <a:lnTo>
                    <a:pt x="98" y="390"/>
                  </a:lnTo>
                  <a:lnTo>
                    <a:pt x="94" y="365"/>
                  </a:lnTo>
                  <a:lnTo>
                    <a:pt x="89" y="340"/>
                  </a:lnTo>
                  <a:lnTo>
                    <a:pt x="84" y="315"/>
                  </a:lnTo>
                  <a:lnTo>
                    <a:pt x="78" y="289"/>
                  </a:lnTo>
                  <a:lnTo>
                    <a:pt x="73" y="262"/>
                  </a:lnTo>
                  <a:lnTo>
                    <a:pt x="68" y="237"/>
                  </a:lnTo>
                  <a:lnTo>
                    <a:pt x="61" y="211"/>
                  </a:lnTo>
                  <a:lnTo>
                    <a:pt x="54" y="186"/>
                  </a:lnTo>
                  <a:lnTo>
                    <a:pt x="48" y="161"/>
                  </a:lnTo>
                  <a:lnTo>
                    <a:pt x="41" y="138"/>
                  </a:lnTo>
                  <a:lnTo>
                    <a:pt x="36" y="115"/>
                  </a:lnTo>
                  <a:lnTo>
                    <a:pt x="29" y="93"/>
                  </a:lnTo>
                  <a:lnTo>
                    <a:pt x="23" y="74"/>
                  </a:lnTo>
                  <a:lnTo>
                    <a:pt x="17" y="55"/>
                  </a:lnTo>
                  <a:lnTo>
                    <a:pt x="12" y="39"/>
                  </a:lnTo>
                  <a:lnTo>
                    <a:pt x="7" y="25"/>
                  </a:lnTo>
                  <a:lnTo>
                    <a:pt x="3" y="12"/>
                  </a:lnTo>
                  <a:lnTo>
                    <a:pt x="1" y="5"/>
                  </a:lnTo>
                  <a:lnTo>
                    <a:pt x="0" y="0"/>
                  </a:lnTo>
                  <a:lnTo>
                    <a:pt x="4" y="7"/>
                  </a:lnTo>
                  <a:lnTo>
                    <a:pt x="9" y="14"/>
                  </a:lnTo>
                  <a:lnTo>
                    <a:pt x="14" y="26"/>
                  </a:lnTo>
                  <a:lnTo>
                    <a:pt x="19" y="39"/>
                  </a:lnTo>
                  <a:lnTo>
                    <a:pt x="26" y="54"/>
                  </a:lnTo>
                  <a:lnTo>
                    <a:pt x="34" y="70"/>
                  </a:lnTo>
                  <a:lnTo>
                    <a:pt x="41" y="90"/>
                  </a:lnTo>
                  <a:lnTo>
                    <a:pt x="49" y="111"/>
                  </a:lnTo>
                  <a:lnTo>
                    <a:pt x="57" y="133"/>
                  </a:lnTo>
                  <a:lnTo>
                    <a:pt x="64" y="157"/>
                  </a:lnTo>
                  <a:lnTo>
                    <a:pt x="72" y="182"/>
                  </a:lnTo>
                  <a:lnTo>
                    <a:pt x="80" y="207"/>
                  </a:lnTo>
                  <a:lnTo>
                    <a:pt x="86" y="233"/>
                  </a:lnTo>
                  <a:lnTo>
                    <a:pt x="93" y="259"/>
                  </a:lnTo>
                  <a:lnTo>
                    <a:pt x="98" y="285"/>
                  </a:lnTo>
                  <a:lnTo>
                    <a:pt x="102" y="312"/>
                  </a:lnTo>
                  <a:lnTo>
                    <a:pt x="107" y="338"/>
                  </a:lnTo>
                  <a:lnTo>
                    <a:pt x="110" y="363"/>
                  </a:lnTo>
                  <a:lnTo>
                    <a:pt x="113" y="388"/>
                  </a:lnTo>
                  <a:lnTo>
                    <a:pt x="116" y="411"/>
                  </a:lnTo>
                  <a:lnTo>
                    <a:pt x="118" y="434"/>
                  </a:lnTo>
                  <a:lnTo>
                    <a:pt x="119" y="454"/>
                  </a:lnTo>
                  <a:lnTo>
                    <a:pt x="120" y="474"/>
                  </a:lnTo>
                  <a:lnTo>
                    <a:pt x="120" y="492"/>
                  </a:lnTo>
                  <a:lnTo>
                    <a:pt x="120" y="507"/>
                  </a:lnTo>
                  <a:lnTo>
                    <a:pt x="120" y="520"/>
                  </a:lnTo>
                  <a:lnTo>
                    <a:pt x="119" y="537"/>
                  </a:lnTo>
                  <a:lnTo>
                    <a:pt x="119" y="544"/>
                  </a:lnTo>
                  <a:close/>
                </a:path>
              </a:pathLst>
            </a:custGeom>
            <a:solidFill>
              <a:srgbClr val="66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4" name="Freeform 77"/>
            <p:cNvSpPr>
              <a:spLocks/>
            </p:cNvSpPr>
            <p:nvPr/>
          </p:nvSpPr>
          <p:spPr bwMode="auto">
            <a:xfrm>
              <a:off x="9446166" y="1621117"/>
              <a:ext cx="17989" cy="101584"/>
            </a:xfrm>
            <a:custGeom>
              <a:avLst/>
              <a:gdLst>
                <a:gd name="T0" fmla="*/ 0 w 49"/>
                <a:gd name="T1" fmla="*/ 288 h 288"/>
                <a:gd name="T2" fmla="*/ 0 w 49"/>
                <a:gd name="T3" fmla="*/ 285 h 288"/>
                <a:gd name="T4" fmla="*/ 0 w 49"/>
                <a:gd name="T5" fmla="*/ 281 h 288"/>
                <a:gd name="T6" fmla="*/ 1 w 49"/>
                <a:gd name="T7" fmla="*/ 253 h 288"/>
                <a:gd name="T8" fmla="*/ 3 w 49"/>
                <a:gd name="T9" fmla="*/ 227 h 288"/>
                <a:gd name="T10" fmla="*/ 6 w 49"/>
                <a:gd name="T11" fmla="*/ 201 h 288"/>
                <a:gd name="T12" fmla="*/ 9 w 49"/>
                <a:gd name="T13" fmla="*/ 176 h 288"/>
                <a:gd name="T14" fmla="*/ 12 w 49"/>
                <a:gd name="T15" fmla="*/ 152 h 288"/>
                <a:gd name="T16" fmla="*/ 17 w 49"/>
                <a:gd name="T17" fmla="*/ 128 h 288"/>
                <a:gd name="T18" fmla="*/ 21 w 49"/>
                <a:gd name="T19" fmla="*/ 106 h 288"/>
                <a:gd name="T20" fmla="*/ 25 w 49"/>
                <a:gd name="T21" fmla="*/ 85 h 288"/>
                <a:gd name="T22" fmla="*/ 34 w 49"/>
                <a:gd name="T23" fmla="*/ 50 h 288"/>
                <a:gd name="T24" fmla="*/ 42 w 49"/>
                <a:gd name="T25" fmla="*/ 23 h 288"/>
                <a:gd name="T26" fmla="*/ 47 w 49"/>
                <a:gd name="T27" fmla="*/ 6 h 288"/>
                <a:gd name="T28" fmla="*/ 49 w 49"/>
                <a:gd name="T29" fmla="*/ 0 h 288"/>
                <a:gd name="T30" fmla="*/ 48 w 49"/>
                <a:gd name="T31" fmla="*/ 7 h 288"/>
                <a:gd name="T32" fmla="*/ 45 w 49"/>
                <a:gd name="T33" fmla="*/ 24 h 288"/>
                <a:gd name="T34" fmla="*/ 43 w 49"/>
                <a:gd name="T35" fmla="*/ 37 h 288"/>
                <a:gd name="T36" fmla="*/ 41 w 49"/>
                <a:gd name="T37" fmla="*/ 51 h 288"/>
                <a:gd name="T38" fmla="*/ 38 w 49"/>
                <a:gd name="T39" fmla="*/ 69 h 288"/>
                <a:gd name="T40" fmla="*/ 35 w 49"/>
                <a:gd name="T41" fmla="*/ 87 h 288"/>
                <a:gd name="T42" fmla="*/ 33 w 49"/>
                <a:gd name="T43" fmla="*/ 108 h 288"/>
                <a:gd name="T44" fmla="*/ 31 w 49"/>
                <a:gd name="T45" fmla="*/ 130 h 288"/>
                <a:gd name="T46" fmla="*/ 29 w 49"/>
                <a:gd name="T47" fmla="*/ 154 h 288"/>
                <a:gd name="T48" fmla="*/ 26 w 49"/>
                <a:gd name="T49" fmla="*/ 178 h 288"/>
                <a:gd name="T50" fmla="*/ 25 w 49"/>
                <a:gd name="T51" fmla="*/ 191 h 288"/>
                <a:gd name="T52" fmla="*/ 24 w 49"/>
                <a:gd name="T53" fmla="*/ 205 h 288"/>
                <a:gd name="T54" fmla="*/ 18 w 49"/>
                <a:gd name="T55" fmla="*/ 226 h 288"/>
                <a:gd name="T56" fmla="*/ 11 w 49"/>
                <a:gd name="T57" fmla="*/ 247 h 288"/>
                <a:gd name="T58" fmla="*/ 5 w 49"/>
                <a:gd name="T59" fmla="*/ 267 h 288"/>
                <a:gd name="T60" fmla="*/ 0 w 49"/>
                <a:gd name="T6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288">
                  <a:moveTo>
                    <a:pt x="0" y="288"/>
                  </a:moveTo>
                  <a:lnTo>
                    <a:pt x="0" y="285"/>
                  </a:lnTo>
                  <a:lnTo>
                    <a:pt x="0" y="281"/>
                  </a:lnTo>
                  <a:lnTo>
                    <a:pt x="1" y="253"/>
                  </a:lnTo>
                  <a:lnTo>
                    <a:pt x="3" y="227"/>
                  </a:lnTo>
                  <a:lnTo>
                    <a:pt x="6" y="201"/>
                  </a:lnTo>
                  <a:lnTo>
                    <a:pt x="9" y="176"/>
                  </a:lnTo>
                  <a:lnTo>
                    <a:pt x="12" y="152"/>
                  </a:lnTo>
                  <a:lnTo>
                    <a:pt x="17" y="128"/>
                  </a:lnTo>
                  <a:lnTo>
                    <a:pt x="21" y="106"/>
                  </a:lnTo>
                  <a:lnTo>
                    <a:pt x="25" y="85"/>
                  </a:lnTo>
                  <a:lnTo>
                    <a:pt x="34" y="50"/>
                  </a:lnTo>
                  <a:lnTo>
                    <a:pt x="42" y="23"/>
                  </a:lnTo>
                  <a:lnTo>
                    <a:pt x="47" y="6"/>
                  </a:lnTo>
                  <a:lnTo>
                    <a:pt x="49" y="0"/>
                  </a:lnTo>
                  <a:lnTo>
                    <a:pt x="48" y="7"/>
                  </a:lnTo>
                  <a:lnTo>
                    <a:pt x="45" y="24"/>
                  </a:lnTo>
                  <a:lnTo>
                    <a:pt x="43" y="37"/>
                  </a:lnTo>
                  <a:lnTo>
                    <a:pt x="41" y="51"/>
                  </a:lnTo>
                  <a:lnTo>
                    <a:pt x="38" y="69"/>
                  </a:lnTo>
                  <a:lnTo>
                    <a:pt x="35" y="87"/>
                  </a:lnTo>
                  <a:lnTo>
                    <a:pt x="33" y="108"/>
                  </a:lnTo>
                  <a:lnTo>
                    <a:pt x="31" y="130"/>
                  </a:lnTo>
                  <a:lnTo>
                    <a:pt x="29" y="154"/>
                  </a:lnTo>
                  <a:lnTo>
                    <a:pt x="26" y="178"/>
                  </a:lnTo>
                  <a:lnTo>
                    <a:pt x="25" y="191"/>
                  </a:lnTo>
                  <a:lnTo>
                    <a:pt x="24" y="205"/>
                  </a:lnTo>
                  <a:lnTo>
                    <a:pt x="18" y="226"/>
                  </a:lnTo>
                  <a:lnTo>
                    <a:pt x="11" y="247"/>
                  </a:lnTo>
                  <a:lnTo>
                    <a:pt x="5" y="267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5" name="Freeform 78"/>
            <p:cNvSpPr>
              <a:spLocks/>
            </p:cNvSpPr>
            <p:nvPr/>
          </p:nvSpPr>
          <p:spPr bwMode="auto">
            <a:xfrm>
              <a:off x="9446167" y="1693073"/>
              <a:ext cx="8465" cy="126980"/>
            </a:xfrm>
            <a:custGeom>
              <a:avLst/>
              <a:gdLst>
                <a:gd name="T0" fmla="*/ 20 w 26"/>
                <a:gd name="T1" fmla="*/ 360 h 360"/>
                <a:gd name="T2" fmla="*/ 19 w 26"/>
                <a:gd name="T3" fmla="*/ 354 h 360"/>
                <a:gd name="T4" fmla="*/ 15 w 26"/>
                <a:gd name="T5" fmla="*/ 335 h 360"/>
                <a:gd name="T6" fmla="*/ 11 w 26"/>
                <a:gd name="T7" fmla="*/ 308 h 360"/>
                <a:gd name="T8" fmla="*/ 7 w 26"/>
                <a:gd name="T9" fmla="*/ 272 h 360"/>
                <a:gd name="T10" fmla="*/ 5 w 26"/>
                <a:gd name="T11" fmla="*/ 251 h 360"/>
                <a:gd name="T12" fmla="*/ 3 w 26"/>
                <a:gd name="T13" fmla="*/ 228 h 360"/>
                <a:gd name="T14" fmla="*/ 2 w 26"/>
                <a:gd name="T15" fmla="*/ 205 h 360"/>
                <a:gd name="T16" fmla="*/ 1 w 26"/>
                <a:gd name="T17" fmla="*/ 180 h 360"/>
                <a:gd name="T18" fmla="*/ 0 w 26"/>
                <a:gd name="T19" fmla="*/ 157 h 360"/>
                <a:gd name="T20" fmla="*/ 0 w 26"/>
                <a:gd name="T21" fmla="*/ 132 h 360"/>
                <a:gd name="T22" fmla="*/ 1 w 26"/>
                <a:gd name="T23" fmla="*/ 108 h 360"/>
                <a:gd name="T24" fmla="*/ 2 w 26"/>
                <a:gd name="T25" fmla="*/ 83 h 360"/>
                <a:gd name="T26" fmla="*/ 7 w 26"/>
                <a:gd name="T27" fmla="*/ 62 h 360"/>
                <a:gd name="T28" fmla="*/ 13 w 26"/>
                <a:gd name="T29" fmla="*/ 42 h 360"/>
                <a:gd name="T30" fmla="*/ 20 w 26"/>
                <a:gd name="T31" fmla="*/ 21 h 360"/>
                <a:gd name="T32" fmla="*/ 26 w 26"/>
                <a:gd name="T33" fmla="*/ 0 h 360"/>
                <a:gd name="T34" fmla="*/ 25 w 26"/>
                <a:gd name="T35" fmla="*/ 19 h 360"/>
                <a:gd name="T36" fmla="*/ 23 w 26"/>
                <a:gd name="T37" fmla="*/ 38 h 360"/>
                <a:gd name="T38" fmla="*/ 22 w 26"/>
                <a:gd name="T39" fmla="*/ 57 h 360"/>
                <a:gd name="T40" fmla="*/ 22 w 26"/>
                <a:gd name="T41" fmla="*/ 77 h 360"/>
                <a:gd name="T42" fmla="*/ 21 w 26"/>
                <a:gd name="T43" fmla="*/ 103 h 360"/>
                <a:gd name="T44" fmla="*/ 20 w 26"/>
                <a:gd name="T45" fmla="*/ 129 h 360"/>
                <a:gd name="T46" fmla="*/ 19 w 26"/>
                <a:gd name="T47" fmla="*/ 155 h 360"/>
                <a:gd name="T48" fmla="*/ 19 w 26"/>
                <a:gd name="T49" fmla="*/ 180 h 360"/>
                <a:gd name="T50" fmla="*/ 17 w 26"/>
                <a:gd name="T51" fmla="*/ 204 h 360"/>
                <a:gd name="T52" fmla="*/ 17 w 26"/>
                <a:gd name="T53" fmla="*/ 228 h 360"/>
                <a:gd name="T54" fmla="*/ 17 w 26"/>
                <a:gd name="T55" fmla="*/ 250 h 360"/>
                <a:gd name="T56" fmla="*/ 17 w 26"/>
                <a:gd name="T57" fmla="*/ 271 h 360"/>
                <a:gd name="T58" fmla="*/ 19 w 26"/>
                <a:gd name="T59" fmla="*/ 290 h 360"/>
                <a:gd name="T60" fmla="*/ 19 w 26"/>
                <a:gd name="T61" fmla="*/ 307 h 360"/>
                <a:gd name="T62" fmla="*/ 19 w 26"/>
                <a:gd name="T63" fmla="*/ 322 h 360"/>
                <a:gd name="T64" fmla="*/ 20 w 26"/>
                <a:gd name="T65" fmla="*/ 335 h 360"/>
                <a:gd name="T66" fmla="*/ 20 w 26"/>
                <a:gd name="T67" fmla="*/ 354 h 360"/>
                <a:gd name="T68" fmla="*/ 20 w 26"/>
                <a:gd name="T6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60">
                  <a:moveTo>
                    <a:pt x="20" y="360"/>
                  </a:moveTo>
                  <a:lnTo>
                    <a:pt x="19" y="354"/>
                  </a:lnTo>
                  <a:lnTo>
                    <a:pt x="15" y="335"/>
                  </a:lnTo>
                  <a:lnTo>
                    <a:pt x="11" y="308"/>
                  </a:lnTo>
                  <a:lnTo>
                    <a:pt x="7" y="272"/>
                  </a:lnTo>
                  <a:lnTo>
                    <a:pt x="5" y="251"/>
                  </a:lnTo>
                  <a:lnTo>
                    <a:pt x="3" y="228"/>
                  </a:lnTo>
                  <a:lnTo>
                    <a:pt x="2" y="205"/>
                  </a:lnTo>
                  <a:lnTo>
                    <a:pt x="1" y="180"/>
                  </a:lnTo>
                  <a:lnTo>
                    <a:pt x="0" y="157"/>
                  </a:lnTo>
                  <a:lnTo>
                    <a:pt x="0" y="132"/>
                  </a:lnTo>
                  <a:lnTo>
                    <a:pt x="1" y="108"/>
                  </a:lnTo>
                  <a:lnTo>
                    <a:pt x="2" y="83"/>
                  </a:lnTo>
                  <a:lnTo>
                    <a:pt x="7" y="62"/>
                  </a:lnTo>
                  <a:lnTo>
                    <a:pt x="13" y="42"/>
                  </a:lnTo>
                  <a:lnTo>
                    <a:pt x="20" y="21"/>
                  </a:lnTo>
                  <a:lnTo>
                    <a:pt x="26" y="0"/>
                  </a:lnTo>
                  <a:lnTo>
                    <a:pt x="25" y="19"/>
                  </a:lnTo>
                  <a:lnTo>
                    <a:pt x="23" y="38"/>
                  </a:lnTo>
                  <a:lnTo>
                    <a:pt x="22" y="57"/>
                  </a:lnTo>
                  <a:lnTo>
                    <a:pt x="22" y="77"/>
                  </a:lnTo>
                  <a:lnTo>
                    <a:pt x="21" y="103"/>
                  </a:lnTo>
                  <a:lnTo>
                    <a:pt x="20" y="129"/>
                  </a:lnTo>
                  <a:lnTo>
                    <a:pt x="19" y="155"/>
                  </a:lnTo>
                  <a:lnTo>
                    <a:pt x="19" y="180"/>
                  </a:lnTo>
                  <a:lnTo>
                    <a:pt x="17" y="204"/>
                  </a:lnTo>
                  <a:lnTo>
                    <a:pt x="17" y="228"/>
                  </a:lnTo>
                  <a:lnTo>
                    <a:pt x="17" y="250"/>
                  </a:lnTo>
                  <a:lnTo>
                    <a:pt x="17" y="271"/>
                  </a:lnTo>
                  <a:lnTo>
                    <a:pt x="19" y="290"/>
                  </a:lnTo>
                  <a:lnTo>
                    <a:pt x="19" y="307"/>
                  </a:lnTo>
                  <a:lnTo>
                    <a:pt x="19" y="322"/>
                  </a:lnTo>
                  <a:lnTo>
                    <a:pt x="20" y="335"/>
                  </a:lnTo>
                  <a:lnTo>
                    <a:pt x="20" y="354"/>
                  </a:lnTo>
                  <a:lnTo>
                    <a:pt x="20" y="360"/>
                  </a:lnTo>
                  <a:close/>
                </a:path>
              </a:pathLst>
            </a:custGeom>
            <a:solidFill>
              <a:srgbClr val="66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6" name="Freeform 79"/>
            <p:cNvSpPr>
              <a:spLocks/>
            </p:cNvSpPr>
            <p:nvPr/>
          </p:nvSpPr>
          <p:spPr bwMode="auto">
            <a:xfrm>
              <a:off x="9132948" y="2165016"/>
              <a:ext cx="61374" cy="500515"/>
            </a:xfrm>
            <a:custGeom>
              <a:avLst/>
              <a:gdLst>
                <a:gd name="T0" fmla="*/ 0 w 175"/>
                <a:gd name="T1" fmla="*/ 4 h 1418"/>
                <a:gd name="T2" fmla="*/ 5 w 175"/>
                <a:gd name="T3" fmla="*/ 35 h 1418"/>
                <a:gd name="T4" fmla="*/ 11 w 175"/>
                <a:gd name="T5" fmla="*/ 94 h 1418"/>
                <a:gd name="T6" fmla="*/ 20 w 175"/>
                <a:gd name="T7" fmla="*/ 174 h 1418"/>
                <a:gd name="T8" fmla="*/ 28 w 175"/>
                <a:gd name="T9" fmla="*/ 247 h 1418"/>
                <a:gd name="T10" fmla="*/ 33 w 175"/>
                <a:gd name="T11" fmla="*/ 302 h 1418"/>
                <a:gd name="T12" fmla="*/ 40 w 175"/>
                <a:gd name="T13" fmla="*/ 359 h 1418"/>
                <a:gd name="T14" fmla="*/ 46 w 175"/>
                <a:gd name="T15" fmla="*/ 419 h 1418"/>
                <a:gd name="T16" fmla="*/ 53 w 175"/>
                <a:gd name="T17" fmla="*/ 481 h 1418"/>
                <a:gd name="T18" fmla="*/ 60 w 175"/>
                <a:gd name="T19" fmla="*/ 545 h 1418"/>
                <a:gd name="T20" fmla="*/ 67 w 175"/>
                <a:gd name="T21" fmla="*/ 611 h 1418"/>
                <a:gd name="T22" fmla="*/ 74 w 175"/>
                <a:gd name="T23" fmla="*/ 677 h 1418"/>
                <a:gd name="T24" fmla="*/ 83 w 175"/>
                <a:gd name="T25" fmla="*/ 743 h 1418"/>
                <a:gd name="T26" fmla="*/ 91 w 175"/>
                <a:gd name="T27" fmla="*/ 809 h 1418"/>
                <a:gd name="T28" fmla="*/ 100 w 175"/>
                <a:gd name="T29" fmla="*/ 875 h 1418"/>
                <a:gd name="T30" fmla="*/ 107 w 175"/>
                <a:gd name="T31" fmla="*/ 938 h 1418"/>
                <a:gd name="T32" fmla="*/ 116 w 175"/>
                <a:gd name="T33" fmla="*/ 1000 h 1418"/>
                <a:gd name="T34" fmla="*/ 125 w 175"/>
                <a:gd name="T35" fmla="*/ 1060 h 1418"/>
                <a:gd name="T36" fmla="*/ 132 w 175"/>
                <a:gd name="T37" fmla="*/ 1117 h 1418"/>
                <a:gd name="T38" fmla="*/ 140 w 175"/>
                <a:gd name="T39" fmla="*/ 1171 h 1418"/>
                <a:gd name="T40" fmla="*/ 150 w 175"/>
                <a:gd name="T41" fmla="*/ 1243 h 1418"/>
                <a:gd name="T42" fmla="*/ 162 w 175"/>
                <a:gd name="T43" fmla="*/ 1324 h 1418"/>
                <a:gd name="T44" fmla="*/ 169 w 175"/>
                <a:gd name="T45" fmla="*/ 1383 h 1418"/>
                <a:gd name="T46" fmla="*/ 174 w 175"/>
                <a:gd name="T47" fmla="*/ 1413 h 1418"/>
                <a:gd name="T48" fmla="*/ 174 w 175"/>
                <a:gd name="T49" fmla="*/ 1413 h 1418"/>
                <a:gd name="T50" fmla="*/ 165 w 175"/>
                <a:gd name="T51" fmla="*/ 1383 h 1418"/>
                <a:gd name="T52" fmla="*/ 151 w 175"/>
                <a:gd name="T53" fmla="*/ 1326 h 1418"/>
                <a:gd name="T54" fmla="*/ 131 w 175"/>
                <a:gd name="T55" fmla="*/ 1248 h 1418"/>
                <a:gd name="T56" fmla="*/ 116 w 175"/>
                <a:gd name="T57" fmla="*/ 1175 h 1418"/>
                <a:gd name="T58" fmla="*/ 105 w 175"/>
                <a:gd name="T59" fmla="*/ 1122 h 1418"/>
                <a:gd name="T60" fmla="*/ 94 w 175"/>
                <a:gd name="T61" fmla="*/ 1065 h 1418"/>
                <a:gd name="T62" fmla="*/ 83 w 175"/>
                <a:gd name="T63" fmla="*/ 1005 h 1418"/>
                <a:gd name="T64" fmla="*/ 72 w 175"/>
                <a:gd name="T65" fmla="*/ 943 h 1418"/>
                <a:gd name="T66" fmla="*/ 62 w 175"/>
                <a:gd name="T67" fmla="*/ 880 h 1418"/>
                <a:gd name="T68" fmla="*/ 54 w 175"/>
                <a:gd name="T69" fmla="*/ 815 h 1418"/>
                <a:gd name="T70" fmla="*/ 45 w 175"/>
                <a:gd name="T71" fmla="*/ 748 h 1418"/>
                <a:gd name="T72" fmla="*/ 36 w 175"/>
                <a:gd name="T73" fmla="*/ 681 h 1418"/>
                <a:gd name="T74" fmla="*/ 30 w 175"/>
                <a:gd name="T75" fmla="*/ 615 h 1418"/>
                <a:gd name="T76" fmla="*/ 23 w 175"/>
                <a:gd name="T77" fmla="*/ 548 h 1418"/>
                <a:gd name="T78" fmla="*/ 18 w 175"/>
                <a:gd name="T79" fmla="*/ 484 h 1418"/>
                <a:gd name="T80" fmla="*/ 13 w 175"/>
                <a:gd name="T81" fmla="*/ 422 h 1418"/>
                <a:gd name="T82" fmla="*/ 9 w 175"/>
                <a:gd name="T83" fmla="*/ 361 h 1418"/>
                <a:gd name="T84" fmla="*/ 6 w 175"/>
                <a:gd name="T85" fmla="*/ 304 h 1418"/>
                <a:gd name="T86" fmla="*/ 4 w 175"/>
                <a:gd name="T87" fmla="*/ 250 h 1418"/>
                <a:gd name="T88" fmla="*/ 1 w 175"/>
                <a:gd name="T89" fmla="*/ 175 h 1418"/>
                <a:gd name="T90" fmla="*/ 0 w 175"/>
                <a:gd name="T91" fmla="*/ 94 h 1418"/>
                <a:gd name="T92" fmla="*/ 0 w 175"/>
                <a:gd name="T93" fmla="*/ 36 h 1418"/>
                <a:gd name="T94" fmla="*/ 0 w 175"/>
                <a:gd name="T95" fmla="*/ 4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1418">
                  <a:moveTo>
                    <a:pt x="0" y="0"/>
                  </a:moveTo>
                  <a:lnTo>
                    <a:pt x="0" y="4"/>
                  </a:lnTo>
                  <a:lnTo>
                    <a:pt x="2" y="16"/>
                  </a:lnTo>
                  <a:lnTo>
                    <a:pt x="5" y="35"/>
                  </a:lnTo>
                  <a:lnTo>
                    <a:pt x="7" y="61"/>
                  </a:lnTo>
                  <a:lnTo>
                    <a:pt x="11" y="94"/>
                  </a:lnTo>
                  <a:lnTo>
                    <a:pt x="14" y="132"/>
                  </a:lnTo>
                  <a:lnTo>
                    <a:pt x="20" y="174"/>
                  </a:lnTo>
                  <a:lnTo>
                    <a:pt x="25" y="222"/>
                  </a:lnTo>
                  <a:lnTo>
                    <a:pt x="28" y="247"/>
                  </a:lnTo>
                  <a:lnTo>
                    <a:pt x="31" y="273"/>
                  </a:lnTo>
                  <a:lnTo>
                    <a:pt x="33" y="302"/>
                  </a:lnTo>
                  <a:lnTo>
                    <a:pt x="36" y="329"/>
                  </a:lnTo>
                  <a:lnTo>
                    <a:pt x="40" y="359"/>
                  </a:lnTo>
                  <a:lnTo>
                    <a:pt x="43" y="388"/>
                  </a:lnTo>
                  <a:lnTo>
                    <a:pt x="46" y="419"/>
                  </a:lnTo>
                  <a:lnTo>
                    <a:pt x="49" y="449"/>
                  </a:lnTo>
                  <a:lnTo>
                    <a:pt x="53" y="481"/>
                  </a:lnTo>
                  <a:lnTo>
                    <a:pt x="56" y="512"/>
                  </a:lnTo>
                  <a:lnTo>
                    <a:pt x="60" y="545"/>
                  </a:lnTo>
                  <a:lnTo>
                    <a:pt x="64" y="578"/>
                  </a:lnTo>
                  <a:lnTo>
                    <a:pt x="67" y="611"/>
                  </a:lnTo>
                  <a:lnTo>
                    <a:pt x="71" y="643"/>
                  </a:lnTo>
                  <a:lnTo>
                    <a:pt x="74" y="677"/>
                  </a:lnTo>
                  <a:lnTo>
                    <a:pt x="79" y="710"/>
                  </a:lnTo>
                  <a:lnTo>
                    <a:pt x="83" y="743"/>
                  </a:lnTo>
                  <a:lnTo>
                    <a:pt x="87" y="776"/>
                  </a:lnTo>
                  <a:lnTo>
                    <a:pt x="91" y="809"/>
                  </a:lnTo>
                  <a:lnTo>
                    <a:pt x="95" y="842"/>
                  </a:lnTo>
                  <a:lnTo>
                    <a:pt x="100" y="875"/>
                  </a:lnTo>
                  <a:lnTo>
                    <a:pt x="104" y="906"/>
                  </a:lnTo>
                  <a:lnTo>
                    <a:pt x="107" y="938"/>
                  </a:lnTo>
                  <a:lnTo>
                    <a:pt x="112" y="969"/>
                  </a:lnTo>
                  <a:lnTo>
                    <a:pt x="116" y="1000"/>
                  </a:lnTo>
                  <a:lnTo>
                    <a:pt x="120" y="1031"/>
                  </a:lnTo>
                  <a:lnTo>
                    <a:pt x="125" y="1060"/>
                  </a:lnTo>
                  <a:lnTo>
                    <a:pt x="128" y="1089"/>
                  </a:lnTo>
                  <a:lnTo>
                    <a:pt x="132" y="1117"/>
                  </a:lnTo>
                  <a:lnTo>
                    <a:pt x="136" y="1144"/>
                  </a:lnTo>
                  <a:lnTo>
                    <a:pt x="140" y="1171"/>
                  </a:lnTo>
                  <a:lnTo>
                    <a:pt x="143" y="1196"/>
                  </a:lnTo>
                  <a:lnTo>
                    <a:pt x="150" y="1243"/>
                  </a:lnTo>
                  <a:lnTo>
                    <a:pt x="156" y="1287"/>
                  </a:lnTo>
                  <a:lnTo>
                    <a:pt x="162" y="1324"/>
                  </a:lnTo>
                  <a:lnTo>
                    <a:pt x="166" y="1357"/>
                  </a:lnTo>
                  <a:lnTo>
                    <a:pt x="169" y="1383"/>
                  </a:lnTo>
                  <a:lnTo>
                    <a:pt x="173" y="1401"/>
                  </a:lnTo>
                  <a:lnTo>
                    <a:pt x="174" y="1413"/>
                  </a:lnTo>
                  <a:lnTo>
                    <a:pt x="175" y="1418"/>
                  </a:lnTo>
                  <a:lnTo>
                    <a:pt x="174" y="1413"/>
                  </a:lnTo>
                  <a:lnTo>
                    <a:pt x="171" y="1401"/>
                  </a:lnTo>
                  <a:lnTo>
                    <a:pt x="165" y="1383"/>
                  </a:lnTo>
                  <a:lnTo>
                    <a:pt x="159" y="1358"/>
                  </a:lnTo>
                  <a:lnTo>
                    <a:pt x="151" y="1326"/>
                  </a:lnTo>
                  <a:lnTo>
                    <a:pt x="142" y="1289"/>
                  </a:lnTo>
                  <a:lnTo>
                    <a:pt x="131" y="1248"/>
                  </a:lnTo>
                  <a:lnTo>
                    <a:pt x="121" y="1200"/>
                  </a:lnTo>
                  <a:lnTo>
                    <a:pt x="116" y="1175"/>
                  </a:lnTo>
                  <a:lnTo>
                    <a:pt x="111" y="1148"/>
                  </a:lnTo>
                  <a:lnTo>
                    <a:pt x="105" y="1122"/>
                  </a:lnTo>
                  <a:lnTo>
                    <a:pt x="100" y="1094"/>
                  </a:lnTo>
                  <a:lnTo>
                    <a:pt x="94" y="1065"/>
                  </a:lnTo>
                  <a:lnTo>
                    <a:pt x="89" y="1036"/>
                  </a:lnTo>
                  <a:lnTo>
                    <a:pt x="83" y="1005"/>
                  </a:lnTo>
                  <a:lnTo>
                    <a:pt x="78" y="975"/>
                  </a:lnTo>
                  <a:lnTo>
                    <a:pt x="72" y="943"/>
                  </a:lnTo>
                  <a:lnTo>
                    <a:pt x="68" y="912"/>
                  </a:lnTo>
                  <a:lnTo>
                    <a:pt x="62" y="880"/>
                  </a:lnTo>
                  <a:lnTo>
                    <a:pt x="58" y="847"/>
                  </a:lnTo>
                  <a:lnTo>
                    <a:pt x="54" y="815"/>
                  </a:lnTo>
                  <a:lnTo>
                    <a:pt x="49" y="781"/>
                  </a:lnTo>
                  <a:lnTo>
                    <a:pt x="45" y="748"/>
                  </a:lnTo>
                  <a:lnTo>
                    <a:pt x="41" y="714"/>
                  </a:lnTo>
                  <a:lnTo>
                    <a:pt x="36" y="681"/>
                  </a:lnTo>
                  <a:lnTo>
                    <a:pt x="33" y="648"/>
                  </a:lnTo>
                  <a:lnTo>
                    <a:pt x="30" y="615"/>
                  </a:lnTo>
                  <a:lnTo>
                    <a:pt x="26" y="581"/>
                  </a:lnTo>
                  <a:lnTo>
                    <a:pt x="23" y="548"/>
                  </a:lnTo>
                  <a:lnTo>
                    <a:pt x="20" y="517"/>
                  </a:lnTo>
                  <a:lnTo>
                    <a:pt x="18" y="484"/>
                  </a:lnTo>
                  <a:lnTo>
                    <a:pt x="16" y="452"/>
                  </a:lnTo>
                  <a:lnTo>
                    <a:pt x="13" y="422"/>
                  </a:lnTo>
                  <a:lnTo>
                    <a:pt x="11" y="391"/>
                  </a:lnTo>
                  <a:lnTo>
                    <a:pt x="9" y="361"/>
                  </a:lnTo>
                  <a:lnTo>
                    <a:pt x="8" y="332"/>
                  </a:lnTo>
                  <a:lnTo>
                    <a:pt x="6" y="304"/>
                  </a:lnTo>
                  <a:lnTo>
                    <a:pt x="5" y="276"/>
                  </a:lnTo>
                  <a:lnTo>
                    <a:pt x="4" y="250"/>
                  </a:lnTo>
                  <a:lnTo>
                    <a:pt x="2" y="223"/>
                  </a:lnTo>
                  <a:lnTo>
                    <a:pt x="1" y="175"/>
                  </a:lnTo>
                  <a:lnTo>
                    <a:pt x="0" y="132"/>
                  </a:lnTo>
                  <a:lnTo>
                    <a:pt x="0" y="94"/>
                  </a:lnTo>
                  <a:lnTo>
                    <a:pt x="0" y="62"/>
                  </a:lnTo>
                  <a:lnTo>
                    <a:pt x="0" y="3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7" name="Freeform 80"/>
            <p:cNvSpPr>
              <a:spLocks/>
            </p:cNvSpPr>
            <p:nvPr/>
          </p:nvSpPr>
          <p:spPr bwMode="auto">
            <a:xfrm>
              <a:off x="9176334" y="2369243"/>
              <a:ext cx="31745" cy="33861"/>
            </a:xfrm>
            <a:custGeom>
              <a:avLst/>
              <a:gdLst>
                <a:gd name="T0" fmla="*/ 85 w 91"/>
                <a:gd name="T1" fmla="*/ 79 h 97"/>
                <a:gd name="T2" fmla="*/ 88 w 91"/>
                <a:gd name="T3" fmla="*/ 75 h 97"/>
                <a:gd name="T4" fmla="*/ 89 w 91"/>
                <a:gd name="T5" fmla="*/ 70 h 97"/>
                <a:gd name="T6" fmla="*/ 90 w 91"/>
                <a:gd name="T7" fmla="*/ 65 h 97"/>
                <a:gd name="T8" fmla="*/ 91 w 91"/>
                <a:gd name="T9" fmla="*/ 60 h 97"/>
                <a:gd name="T10" fmla="*/ 91 w 91"/>
                <a:gd name="T11" fmla="*/ 49 h 97"/>
                <a:gd name="T12" fmla="*/ 91 w 91"/>
                <a:gd name="T13" fmla="*/ 38 h 97"/>
                <a:gd name="T14" fmla="*/ 90 w 91"/>
                <a:gd name="T15" fmla="*/ 30 h 97"/>
                <a:gd name="T16" fmla="*/ 88 w 91"/>
                <a:gd name="T17" fmla="*/ 22 h 97"/>
                <a:gd name="T18" fmla="*/ 84 w 91"/>
                <a:gd name="T19" fmla="*/ 15 h 97"/>
                <a:gd name="T20" fmla="*/ 78 w 91"/>
                <a:gd name="T21" fmla="*/ 11 h 97"/>
                <a:gd name="T22" fmla="*/ 71 w 91"/>
                <a:gd name="T23" fmla="*/ 5 h 97"/>
                <a:gd name="T24" fmla="*/ 63 w 91"/>
                <a:gd name="T25" fmla="*/ 2 h 97"/>
                <a:gd name="T26" fmla="*/ 54 w 91"/>
                <a:gd name="T27" fmla="*/ 1 h 97"/>
                <a:gd name="T28" fmla="*/ 45 w 91"/>
                <a:gd name="T29" fmla="*/ 0 h 97"/>
                <a:gd name="T30" fmla="*/ 38 w 91"/>
                <a:gd name="T31" fmla="*/ 1 h 97"/>
                <a:gd name="T32" fmla="*/ 29 w 91"/>
                <a:gd name="T33" fmla="*/ 4 h 97"/>
                <a:gd name="T34" fmla="*/ 21 w 91"/>
                <a:gd name="T35" fmla="*/ 7 h 97"/>
                <a:gd name="T36" fmla="*/ 15 w 91"/>
                <a:gd name="T37" fmla="*/ 13 h 97"/>
                <a:gd name="T38" fmla="*/ 8 w 91"/>
                <a:gd name="T39" fmla="*/ 19 h 97"/>
                <a:gd name="T40" fmla="*/ 5 w 91"/>
                <a:gd name="T41" fmla="*/ 27 h 97"/>
                <a:gd name="T42" fmla="*/ 2 w 91"/>
                <a:gd name="T43" fmla="*/ 36 h 97"/>
                <a:gd name="T44" fmla="*/ 0 w 91"/>
                <a:gd name="T45" fmla="*/ 43 h 97"/>
                <a:gd name="T46" fmla="*/ 0 w 91"/>
                <a:gd name="T47" fmla="*/ 52 h 97"/>
                <a:gd name="T48" fmla="*/ 2 w 91"/>
                <a:gd name="T49" fmla="*/ 61 h 97"/>
                <a:gd name="T50" fmla="*/ 4 w 91"/>
                <a:gd name="T51" fmla="*/ 70 h 97"/>
                <a:gd name="T52" fmla="*/ 8 w 91"/>
                <a:gd name="T53" fmla="*/ 77 h 97"/>
                <a:gd name="T54" fmla="*/ 14 w 91"/>
                <a:gd name="T55" fmla="*/ 84 h 97"/>
                <a:gd name="T56" fmla="*/ 20 w 91"/>
                <a:gd name="T57" fmla="*/ 88 h 97"/>
                <a:gd name="T58" fmla="*/ 28 w 91"/>
                <a:gd name="T59" fmla="*/ 93 h 97"/>
                <a:gd name="T60" fmla="*/ 37 w 91"/>
                <a:gd name="T61" fmla="*/ 96 h 97"/>
                <a:gd name="T62" fmla="*/ 45 w 91"/>
                <a:gd name="T63" fmla="*/ 97 h 97"/>
                <a:gd name="T64" fmla="*/ 54 w 91"/>
                <a:gd name="T65" fmla="*/ 97 h 97"/>
                <a:gd name="T66" fmla="*/ 63 w 91"/>
                <a:gd name="T67" fmla="*/ 95 h 97"/>
                <a:gd name="T68" fmla="*/ 71 w 91"/>
                <a:gd name="T69" fmla="*/ 91 h 97"/>
                <a:gd name="T70" fmla="*/ 75 w 91"/>
                <a:gd name="T71" fmla="*/ 89 h 97"/>
                <a:gd name="T72" fmla="*/ 78 w 91"/>
                <a:gd name="T73" fmla="*/ 87 h 97"/>
                <a:gd name="T74" fmla="*/ 83 w 91"/>
                <a:gd name="T75" fmla="*/ 83 h 97"/>
                <a:gd name="T76" fmla="*/ 85 w 91"/>
                <a:gd name="T77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97">
                  <a:moveTo>
                    <a:pt x="85" y="79"/>
                  </a:moveTo>
                  <a:lnTo>
                    <a:pt x="88" y="75"/>
                  </a:lnTo>
                  <a:lnTo>
                    <a:pt x="89" y="70"/>
                  </a:lnTo>
                  <a:lnTo>
                    <a:pt x="90" y="65"/>
                  </a:lnTo>
                  <a:lnTo>
                    <a:pt x="91" y="60"/>
                  </a:lnTo>
                  <a:lnTo>
                    <a:pt x="91" y="49"/>
                  </a:lnTo>
                  <a:lnTo>
                    <a:pt x="91" y="38"/>
                  </a:lnTo>
                  <a:lnTo>
                    <a:pt x="90" y="30"/>
                  </a:lnTo>
                  <a:lnTo>
                    <a:pt x="88" y="22"/>
                  </a:lnTo>
                  <a:lnTo>
                    <a:pt x="84" y="15"/>
                  </a:lnTo>
                  <a:lnTo>
                    <a:pt x="78" y="11"/>
                  </a:lnTo>
                  <a:lnTo>
                    <a:pt x="71" y="5"/>
                  </a:lnTo>
                  <a:lnTo>
                    <a:pt x="63" y="2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7"/>
                  </a:lnTo>
                  <a:lnTo>
                    <a:pt x="15" y="13"/>
                  </a:lnTo>
                  <a:lnTo>
                    <a:pt x="8" y="19"/>
                  </a:lnTo>
                  <a:lnTo>
                    <a:pt x="5" y="27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4" y="70"/>
                  </a:lnTo>
                  <a:lnTo>
                    <a:pt x="8" y="77"/>
                  </a:lnTo>
                  <a:lnTo>
                    <a:pt x="14" y="84"/>
                  </a:lnTo>
                  <a:lnTo>
                    <a:pt x="20" y="88"/>
                  </a:lnTo>
                  <a:lnTo>
                    <a:pt x="28" y="93"/>
                  </a:lnTo>
                  <a:lnTo>
                    <a:pt x="37" y="96"/>
                  </a:lnTo>
                  <a:lnTo>
                    <a:pt x="45" y="97"/>
                  </a:lnTo>
                  <a:lnTo>
                    <a:pt x="54" y="97"/>
                  </a:lnTo>
                  <a:lnTo>
                    <a:pt x="63" y="95"/>
                  </a:lnTo>
                  <a:lnTo>
                    <a:pt x="71" y="91"/>
                  </a:lnTo>
                  <a:lnTo>
                    <a:pt x="75" y="89"/>
                  </a:lnTo>
                  <a:lnTo>
                    <a:pt x="78" y="87"/>
                  </a:lnTo>
                  <a:lnTo>
                    <a:pt x="83" y="83"/>
                  </a:lnTo>
                  <a:lnTo>
                    <a:pt x="85" y="79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8" name="Freeform 81"/>
            <p:cNvSpPr>
              <a:spLocks/>
            </p:cNvSpPr>
            <p:nvPr/>
          </p:nvSpPr>
          <p:spPr bwMode="auto">
            <a:xfrm>
              <a:off x="9154111" y="2195703"/>
              <a:ext cx="34920" cy="33861"/>
            </a:xfrm>
            <a:custGeom>
              <a:avLst/>
              <a:gdLst>
                <a:gd name="T0" fmla="*/ 43 w 100"/>
                <a:gd name="T1" fmla="*/ 94 h 96"/>
                <a:gd name="T2" fmla="*/ 48 w 100"/>
                <a:gd name="T3" fmla="*/ 95 h 96"/>
                <a:gd name="T4" fmla="*/ 55 w 100"/>
                <a:gd name="T5" fmla="*/ 96 h 96"/>
                <a:gd name="T6" fmla="*/ 60 w 100"/>
                <a:gd name="T7" fmla="*/ 96 h 96"/>
                <a:gd name="T8" fmla="*/ 67 w 100"/>
                <a:gd name="T9" fmla="*/ 95 h 96"/>
                <a:gd name="T10" fmla="*/ 72 w 100"/>
                <a:gd name="T11" fmla="*/ 94 h 96"/>
                <a:gd name="T12" fmla="*/ 78 w 100"/>
                <a:gd name="T13" fmla="*/ 92 h 96"/>
                <a:gd name="T14" fmla="*/ 83 w 100"/>
                <a:gd name="T15" fmla="*/ 88 h 96"/>
                <a:gd name="T16" fmla="*/ 88 w 100"/>
                <a:gd name="T17" fmla="*/ 85 h 96"/>
                <a:gd name="T18" fmla="*/ 92 w 100"/>
                <a:gd name="T19" fmla="*/ 81 h 96"/>
                <a:gd name="T20" fmla="*/ 95 w 100"/>
                <a:gd name="T21" fmla="*/ 75 h 96"/>
                <a:gd name="T22" fmla="*/ 98 w 100"/>
                <a:gd name="T23" fmla="*/ 70 h 96"/>
                <a:gd name="T24" fmla="*/ 99 w 100"/>
                <a:gd name="T25" fmla="*/ 64 h 96"/>
                <a:gd name="T26" fmla="*/ 100 w 100"/>
                <a:gd name="T27" fmla="*/ 59 h 96"/>
                <a:gd name="T28" fmla="*/ 100 w 100"/>
                <a:gd name="T29" fmla="*/ 52 h 96"/>
                <a:gd name="T30" fmla="*/ 99 w 100"/>
                <a:gd name="T31" fmla="*/ 47 h 96"/>
                <a:gd name="T32" fmla="*/ 96 w 100"/>
                <a:gd name="T33" fmla="*/ 41 h 96"/>
                <a:gd name="T34" fmla="*/ 94 w 100"/>
                <a:gd name="T35" fmla="*/ 36 h 96"/>
                <a:gd name="T36" fmla="*/ 92 w 100"/>
                <a:gd name="T37" fmla="*/ 30 h 96"/>
                <a:gd name="T38" fmla="*/ 89 w 100"/>
                <a:gd name="T39" fmla="*/ 26 h 96"/>
                <a:gd name="T40" fmla="*/ 86 w 100"/>
                <a:gd name="T41" fmla="*/ 21 h 96"/>
                <a:gd name="T42" fmla="*/ 77 w 100"/>
                <a:gd name="T43" fmla="*/ 13 h 96"/>
                <a:gd name="T44" fmla="*/ 67 w 100"/>
                <a:gd name="T45" fmla="*/ 6 h 96"/>
                <a:gd name="T46" fmla="*/ 59 w 100"/>
                <a:gd name="T47" fmla="*/ 2 h 96"/>
                <a:gd name="T48" fmla="*/ 52 w 100"/>
                <a:gd name="T49" fmla="*/ 0 h 96"/>
                <a:gd name="T50" fmla="*/ 47 w 100"/>
                <a:gd name="T51" fmla="*/ 0 h 96"/>
                <a:gd name="T52" fmla="*/ 44 w 100"/>
                <a:gd name="T53" fmla="*/ 1 h 96"/>
                <a:gd name="T54" fmla="*/ 40 w 100"/>
                <a:gd name="T55" fmla="*/ 2 h 96"/>
                <a:gd name="T56" fmla="*/ 36 w 100"/>
                <a:gd name="T57" fmla="*/ 4 h 96"/>
                <a:gd name="T58" fmla="*/ 29 w 100"/>
                <a:gd name="T59" fmla="*/ 10 h 96"/>
                <a:gd name="T60" fmla="*/ 22 w 100"/>
                <a:gd name="T61" fmla="*/ 15 h 96"/>
                <a:gd name="T62" fmla="*/ 16 w 100"/>
                <a:gd name="T63" fmla="*/ 21 h 96"/>
                <a:gd name="T64" fmla="*/ 9 w 100"/>
                <a:gd name="T65" fmla="*/ 28 h 96"/>
                <a:gd name="T66" fmla="*/ 4 w 100"/>
                <a:gd name="T67" fmla="*/ 35 h 96"/>
                <a:gd name="T68" fmla="*/ 0 w 100"/>
                <a:gd name="T69" fmla="*/ 44 h 96"/>
                <a:gd name="T70" fmla="*/ 0 w 100"/>
                <a:gd name="T71" fmla="*/ 48 h 96"/>
                <a:gd name="T72" fmla="*/ 0 w 100"/>
                <a:gd name="T73" fmla="*/ 52 h 96"/>
                <a:gd name="T74" fmla="*/ 0 w 100"/>
                <a:gd name="T75" fmla="*/ 57 h 96"/>
                <a:gd name="T76" fmla="*/ 1 w 100"/>
                <a:gd name="T77" fmla="*/ 61 h 96"/>
                <a:gd name="T78" fmla="*/ 5 w 100"/>
                <a:gd name="T79" fmla="*/ 69 h 96"/>
                <a:gd name="T80" fmla="*/ 10 w 100"/>
                <a:gd name="T81" fmla="*/ 75 h 96"/>
                <a:gd name="T82" fmla="*/ 17 w 100"/>
                <a:gd name="T83" fmla="*/ 82 h 96"/>
                <a:gd name="T84" fmla="*/ 26 w 100"/>
                <a:gd name="T85" fmla="*/ 87 h 96"/>
                <a:gd name="T86" fmla="*/ 33 w 100"/>
                <a:gd name="T87" fmla="*/ 92 h 96"/>
                <a:gd name="T88" fmla="*/ 43 w 100"/>
                <a:gd name="T89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96">
                  <a:moveTo>
                    <a:pt x="43" y="94"/>
                  </a:moveTo>
                  <a:lnTo>
                    <a:pt x="48" y="95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67" y="95"/>
                  </a:lnTo>
                  <a:lnTo>
                    <a:pt x="72" y="94"/>
                  </a:lnTo>
                  <a:lnTo>
                    <a:pt x="78" y="92"/>
                  </a:lnTo>
                  <a:lnTo>
                    <a:pt x="83" y="88"/>
                  </a:lnTo>
                  <a:lnTo>
                    <a:pt x="88" y="85"/>
                  </a:lnTo>
                  <a:lnTo>
                    <a:pt x="92" y="81"/>
                  </a:lnTo>
                  <a:lnTo>
                    <a:pt x="95" y="75"/>
                  </a:lnTo>
                  <a:lnTo>
                    <a:pt x="98" y="70"/>
                  </a:lnTo>
                  <a:lnTo>
                    <a:pt x="99" y="64"/>
                  </a:lnTo>
                  <a:lnTo>
                    <a:pt x="100" y="59"/>
                  </a:lnTo>
                  <a:lnTo>
                    <a:pt x="100" y="52"/>
                  </a:lnTo>
                  <a:lnTo>
                    <a:pt x="99" y="47"/>
                  </a:lnTo>
                  <a:lnTo>
                    <a:pt x="96" y="41"/>
                  </a:lnTo>
                  <a:lnTo>
                    <a:pt x="94" y="36"/>
                  </a:lnTo>
                  <a:lnTo>
                    <a:pt x="92" y="30"/>
                  </a:lnTo>
                  <a:lnTo>
                    <a:pt x="89" y="26"/>
                  </a:lnTo>
                  <a:lnTo>
                    <a:pt x="86" y="21"/>
                  </a:lnTo>
                  <a:lnTo>
                    <a:pt x="77" y="13"/>
                  </a:lnTo>
                  <a:lnTo>
                    <a:pt x="67" y="6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0" y="2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16" y="21"/>
                  </a:lnTo>
                  <a:lnTo>
                    <a:pt x="9" y="28"/>
                  </a:lnTo>
                  <a:lnTo>
                    <a:pt x="4" y="35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1"/>
                  </a:lnTo>
                  <a:lnTo>
                    <a:pt x="5" y="69"/>
                  </a:lnTo>
                  <a:lnTo>
                    <a:pt x="10" y="75"/>
                  </a:lnTo>
                  <a:lnTo>
                    <a:pt x="17" y="82"/>
                  </a:lnTo>
                  <a:lnTo>
                    <a:pt x="26" y="87"/>
                  </a:lnTo>
                  <a:lnTo>
                    <a:pt x="33" y="92"/>
                  </a:lnTo>
                  <a:lnTo>
                    <a:pt x="43" y="94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9" name="Freeform 82"/>
            <p:cNvSpPr>
              <a:spLocks/>
            </p:cNvSpPr>
            <p:nvPr/>
          </p:nvSpPr>
          <p:spPr bwMode="auto">
            <a:xfrm>
              <a:off x="9135065" y="1595721"/>
              <a:ext cx="172482" cy="571412"/>
            </a:xfrm>
            <a:custGeom>
              <a:avLst/>
              <a:gdLst>
                <a:gd name="T0" fmla="*/ 14 w 491"/>
                <a:gd name="T1" fmla="*/ 1573 h 1619"/>
                <a:gd name="T2" fmla="*/ 41 w 491"/>
                <a:gd name="T3" fmla="*/ 1481 h 1619"/>
                <a:gd name="T4" fmla="*/ 66 w 491"/>
                <a:gd name="T5" fmla="*/ 1385 h 1619"/>
                <a:gd name="T6" fmla="*/ 88 w 491"/>
                <a:gd name="T7" fmla="*/ 1286 h 1619"/>
                <a:gd name="T8" fmla="*/ 112 w 491"/>
                <a:gd name="T9" fmla="*/ 1186 h 1619"/>
                <a:gd name="T10" fmla="*/ 137 w 491"/>
                <a:gd name="T11" fmla="*/ 1087 h 1619"/>
                <a:gd name="T12" fmla="*/ 160 w 491"/>
                <a:gd name="T13" fmla="*/ 986 h 1619"/>
                <a:gd name="T14" fmla="*/ 183 w 491"/>
                <a:gd name="T15" fmla="*/ 886 h 1619"/>
                <a:gd name="T16" fmla="*/ 204 w 491"/>
                <a:gd name="T17" fmla="*/ 782 h 1619"/>
                <a:gd name="T18" fmla="*/ 222 w 491"/>
                <a:gd name="T19" fmla="*/ 678 h 1619"/>
                <a:gd name="T20" fmla="*/ 241 w 491"/>
                <a:gd name="T21" fmla="*/ 573 h 1619"/>
                <a:gd name="T22" fmla="*/ 260 w 491"/>
                <a:gd name="T23" fmla="*/ 467 h 1619"/>
                <a:gd name="T24" fmla="*/ 279 w 491"/>
                <a:gd name="T25" fmla="*/ 362 h 1619"/>
                <a:gd name="T26" fmla="*/ 301 w 491"/>
                <a:gd name="T27" fmla="*/ 258 h 1619"/>
                <a:gd name="T28" fmla="*/ 325 w 491"/>
                <a:gd name="T29" fmla="*/ 154 h 1619"/>
                <a:gd name="T30" fmla="*/ 352 w 491"/>
                <a:gd name="T31" fmla="*/ 52 h 1619"/>
                <a:gd name="T32" fmla="*/ 385 w 491"/>
                <a:gd name="T33" fmla="*/ 35 h 1619"/>
                <a:gd name="T34" fmla="*/ 416 w 491"/>
                <a:gd name="T35" fmla="*/ 107 h 1619"/>
                <a:gd name="T36" fmla="*/ 445 w 491"/>
                <a:gd name="T37" fmla="*/ 180 h 1619"/>
                <a:gd name="T38" fmla="*/ 470 w 491"/>
                <a:gd name="T39" fmla="*/ 253 h 1619"/>
                <a:gd name="T40" fmla="*/ 487 w 491"/>
                <a:gd name="T41" fmla="*/ 307 h 1619"/>
                <a:gd name="T42" fmla="*/ 491 w 491"/>
                <a:gd name="T43" fmla="*/ 332 h 1619"/>
                <a:gd name="T44" fmla="*/ 490 w 491"/>
                <a:gd name="T45" fmla="*/ 348 h 1619"/>
                <a:gd name="T46" fmla="*/ 483 w 491"/>
                <a:gd name="T47" fmla="*/ 366 h 1619"/>
                <a:gd name="T48" fmla="*/ 473 w 491"/>
                <a:gd name="T49" fmla="*/ 382 h 1619"/>
                <a:gd name="T50" fmla="*/ 442 w 491"/>
                <a:gd name="T51" fmla="*/ 417 h 1619"/>
                <a:gd name="T52" fmla="*/ 394 w 491"/>
                <a:gd name="T53" fmla="*/ 472 h 1619"/>
                <a:gd name="T54" fmla="*/ 349 w 491"/>
                <a:gd name="T55" fmla="*/ 523 h 1619"/>
                <a:gd name="T56" fmla="*/ 322 w 491"/>
                <a:gd name="T57" fmla="*/ 562 h 1619"/>
                <a:gd name="T58" fmla="*/ 309 w 491"/>
                <a:gd name="T59" fmla="*/ 590 h 1619"/>
                <a:gd name="T60" fmla="*/ 302 w 491"/>
                <a:gd name="T61" fmla="*/ 622 h 1619"/>
                <a:gd name="T62" fmla="*/ 302 w 491"/>
                <a:gd name="T63" fmla="*/ 654 h 1619"/>
                <a:gd name="T64" fmla="*/ 309 w 491"/>
                <a:gd name="T65" fmla="*/ 685 h 1619"/>
                <a:gd name="T66" fmla="*/ 319 w 491"/>
                <a:gd name="T67" fmla="*/ 716 h 1619"/>
                <a:gd name="T68" fmla="*/ 336 w 491"/>
                <a:gd name="T69" fmla="*/ 756 h 1619"/>
                <a:gd name="T70" fmla="*/ 362 w 491"/>
                <a:gd name="T71" fmla="*/ 804 h 1619"/>
                <a:gd name="T72" fmla="*/ 394 w 491"/>
                <a:gd name="T73" fmla="*/ 849 h 1619"/>
                <a:gd name="T74" fmla="*/ 430 w 491"/>
                <a:gd name="T75" fmla="*/ 892 h 1619"/>
                <a:gd name="T76" fmla="*/ 454 w 491"/>
                <a:gd name="T77" fmla="*/ 916 h 1619"/>
                <a:gd name="T78" fmla="*/ 460 w 491"/>
                <a:gd name="T79" fmla="*/ 924 h 1619"/>
                <a:gd name="T80" fmla="*/ 463 w 491"/>
                <a:gd name="T81" fmla="*/ 934 h 1619"/>
                <a:gd name="T82" fmla="*/ 460 w 491"/>
                <a:gd name="T83" fmla="*/ 942 h 1619"/>
                <a:gd name="T84" fmla="*/ 454 w 491"/>
                <a:gd name="T85" fmla="*/ 954 h 1619"/>
                <a:gd name="T86" fmla="*/ 414 w 491"/>
                <a:gd name="T87" fmla="*/ 998 h 1619"/>
                <a:gd name="T88" fmla="*/ 349 w 491"/>
                <a:gd name="T89" fmla="*/ 1074 h 1619"/>
                <a:gd name="T90" fmla="*/ 286 w 491"/>
                <a:gd name="T91" fmla="*/ 1152 h 1619"/>
                <a:gd name="T92" fmla="*/ 227 w 491"/>
                <a:gd name="T93" fmla="*/ 1232 h 1619"/>
                <a:gd name="T94" fmla="*/ 171 w 491"/>
                <a:gd name="T95" fmla="*/ 1315 h 1619"/>
                <a:gd name="T96" fmla="*/ 118 w 491"/>
                <a:gd name="T97" fmla="*/ 1400 h 1619"/>
                <a:gd name="T98" fmla="*/ 67 w 491"/>
                <a:gd name="T99" fmla="*/ 1486 h 1619"/>
                <a:gd name="T100" fmla="*/ 22 w 491"/>
                <a:gd name="T101" fmla="*/ 1574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1" h="1619">
                  <a:moveTo>
                    <a:pt x="0" y="1619"/>
                  </a:moveTo>
                  <a:lnTo>
                    <a:pt x="14" y="1573"/>
                  </a:lnTo>
                  <a:lnTo>
                    <a:pt x="28" y="1528"/>
                  </a:lnTo>
                  <a:lnTo>
                    <a:pt x="41" y="1481"/>
                  </a:lnTo>
                  <a:lnTo>
                    <a:pt x="53" y="1433"/>
                  </a:lnTo>
                  <a:lnTo>
                    <a:pt x="66" y="1385"/>
                  </a:lnTo>
                  <a:lnTo>
                    <a:pt x="77" y="1336"/>
                  </a:lnTo>
                  <a:lnTo>
                    <a:pt x="88" y="1286"/>
                  </a:lnTo>
                  <a:lnTo>
                    <a:pt x="99" y="1236"/>
                  </a:lnTo>
                  <a:lnTo>
                    <a:pt x="112" y="1186"/>
                  </a:lnTo>
                  <a:lnTo>
                    <a:pt x="124" y="1136"/>
                  </a:lnTo>
                  <a:lnTo>
                    <a:pt x="137" y="1087"/>
                  </a:lnTo>
                  <a:lnTo>
                    <a:pt x="149" y="1037"/>
                  </a:lnTo>
                  <a:lnTo>
                    <a:pt x="160" y="986"/>
                  </a:lnTo>
                  <a:lnTo>
                    <a:pt x="172" y="936"/>
                  </a:lnTo>
                  <a:lnTo>
                    <a:pt x="183" y="886"/>
                  </a:lnTo>
                  <a:lnTo>
                    <a:pt x="193" y="835"/>
                  </a:lnTo>
                  <a:lnTo>
                    <a:pt x="204" y="782"/>
                  </a:lnTo>
                  <a:lnTo>
                    <a:pt x="214" y="730"/>
                  </a:lnTo>
                  <a:lnTo>
                    <a:pt x="222" y="678"/>
                  </a:lnTo>
                  <a:lnTo>
                    <a:pt x="232" y="625"/>
                  </a:lnTo>
                  <a:lnTo>
                    <a:pt x="241" y="573"/>
                  </a:lnTo>
                  <a:lnTo>
                    <a:pt x="251" y="521"/>
                  </a:lnTo>
                  <a:lnTo>
                    <a:pt x="260" y="467"/>
                  </a:lnTo>
                  <a:lnTo>
                    <a:pt x="269" y="415"/>
                  </a:lnTo>
                  <a:lnTo>
                    <a:pt x="279" y="362"/>
                  </a:lnTo>
                  <a:lnTo>
                    <a:pt x="290" y="310"/>
                  </a:lnTo>
                  <a:lnTo>
                    <a:pt x="301" y="258"/>
                  </a:lnTo>
                  <a:lnTo>
                    <a:pt x="312" y="206"/>
                  </a:lnTo>
                  <a:lnTo>
                    <a:pt x="325" y="154"/>
                  </a:lnTo>
                  <a:lnTo>
                    <a:pt x="338" y="103"/>
                  </a:lnTo>
                  <a:lnTo>
                    <a:pt x="352" y="52"/>
                  </a:lnTo>
                  <a:lnTo>
                    <a:pt x="368" y="0"/>
                  </a:lnTo>
                  <a:lnTo>
                    <a:pt x="385" y="35"/>
                  </a:lnTo>
                  <a:lnTo>
                    <a:pt x="400" y="71"/>
                  </a:lnTo>
                  <a:lnTo>
                    <a:pt x="416" y="107"/>
                  </a:lnTo>
                  <a:lnTo>
                    <a:pt x="431" y="143"/>
                  </a:lnTo>
                  <a:lnTo>
                    <a:pt x="445" y="180"/>
                  </a:lnTo>
                  <a:lnTo>
                    <a:pt x="458" y="216"/>
                  </a:lnTo>
                  <a:lnTo>
                    <a:pt x="470" y="253"/>
                  </a:lnTo>
                  <a:lnTo>
                    <a:pt x="482" y="290"/>
                  </a:lnTo>
                  <a:lnTo>
                    <a:pt x="487" y="307"/>
                  </a:lnTo>
                  <a:lnTo>
                    <a:pt x="490" y="324"/>
                  </a:lnTo>
                  <a:lnTo>
                    <a:pt x="491" y="332"/>
                  </a:lnTo>
                  <a:lnTo>
                    <a:pt x="491" y="341"/>
                  </a:lnTo>
                  <a:lnTo>
                    <a:pt x="490" y="348"/>
                  </a:lnTo>
                  <a:lnTo>
                    <a:pt x="488" y="356"/>
                  </a:lnTo>
                  <a:lnTo>
                    <a:pt x="483" y="366"/>
                  </a:lnTo>
                  <a:lnTo>
                    <a:pt x="478" y="374"/>
                  </a:lnTo>
                  <a:lnTo>
                    <a:pt x="473" y="382"/>
                  </a:lnTo>
                  <a:lnTo>
                    <a:pt x="466" y="390"/>
                  </a:lnTo>
                  <a:lnTo>
                    <a:pt x="442" y="417"/>
                  </a:lnTo>
                  <a:lnTo>
                    <a:pt x="418" y="444"/>
                  </a:lnTo>
                  <a:lnTo>
                    <a:pt x="394" y="472"/>
                  </a:lnTo>
                  <a:lnTo>
                    <a:pt x="370" y="499"/>
                  </a:lnTo>
                  <a:lnTo>
                    <a:pt x="349" y="523"/>
                  </a:lnTo>
                  <a:lnTo>
                    <a:pt x="331" y="549"/>
                  </a:lnTo>
                  <a:lnTo>
                    <a:pt x="322" y="562"/>
                  </a:lnTo>
                  <a:lnTo>
                    <a:pt x="314" y="576"/>
                  </a:lnTo>
                  <a:lnTo>
                    <a:pt x="309" y="590"/>
                  </a:lnTo>
                  <a:lnTo>
                    <a:pt x="304" y="606"/>
                  </a:lnTo>
                  <a:lnTo>
                    <a:pt x="302" y="622"/>
                  </a:lnTo>
                  <a:lnTo>
                    <a:pt x="301" y="637"/>
                  </a:lnTo>
                  <a:lnTo>
                    <a:pt x="302" y="654"/>
                  </a:lnTo>
                  <a:lnTo>
                    <a:pt x="304" y="669"/>
                  </a:lnTo>
                  <a:lnTo>
                    <a:pt x="309" y="685"/>
                  </a:lnTo>
                  <a:lnTo>
                    <a:pt x="313" y="701"/>
                  </a:lnTo>
                  <a:lnTo>
                    <a:pt x="319" y="716"/>
                  </a:lnTo>
                  <a:lnTo>
                    <a:pt x="324" y="731"/>
                  </a:lnTo>
                  <a:lnTo>
                    <a:pt x="336" y="756"/>
                  </a:lnTo>
                  <a:lnTo>
                    <a:pt x="349" y="780"/>
                  </a:lnTo>
                  <a:lnTo>
                    <a:pt x="362" y="804"/>
                  </a:lnTo>
                  <a:lnTo>
                    <a:pt x="378" y="827"/>
                  </a:lnTo>
                  <a:lnTo>
                    <a:pt x="394" y="849"/>
                  </a:lnTo>
                  <a:lnTo>
                    <a:pt x="411" y="871"/>
                  </a:lnTo>
                  <a:lnTo>
                    <a:pt x="430" y="892"/>
                  </a:lnTo>
                  <a:lnTo>
                    <a:pt x="450" y="911"/>
                  </a:lnTo>
                  <a:lnTo>
                    <a:pt x="454" y="916"/>
                  </a:lnTo>
                  <a:lnTo>
                    <a:pt x="457" y="919"/>
                  </a:lnTo>
                  <a:lnTo>
                    <a:pt x="460" y="924"/>
                  </a:lnTo>
                  <a:lnTo>
                    <a:pt x="463" y="929"/>
                  </a:lnTo>
                  <a:lnTo>
                    <a:pt x="463" y="934"/>
                  </a:lnTo>
                  <a:lnTo>
                    <a:pt x="463" y="938"/>
                  </a:lnTo>
                  <a:lnTo>
                    <a:pt x="460" y="942"/>
                  </a:lnTo>
                  <a:lnTo>
                    <a:pt x="459" y="946"/>
                  </a:lnTo>
                  <a:lnTo>
                    <a:pt x="454" y="954"/>
                  </a:lnTo>
                  <a:lnTo>
                    <a:pt x="447" y="961"/>
                  </a:lnTo>
                  <a:lnTo>
                    <a:pt x="414" y="998"/>
                  </a:lnTo>
                  <a:lnTo>
                    <a:pt x="381" y="1036"/>
                  </a:lnTo>
                  <a:lnTo>
                    <a:pt x="349" y="1074"/>
                  </a:lnTo>
                  <a:lnTo>
                    <a:pt x="317" y="1113"/>
                  </a:lnTo>
                  <a:lnTo>
                    <a:pt x="286" y="1152"/>
                  </a:lnTo>
                  <a:lnTo>
                    <a:pt x="256" y="1192"/>
                  </a:lnTo>
                  <a:lnTo>
                    <a:pt x="227" y="1232"/>
                  </a:lnTo>
                  <a:lnTo>
                    <a:pt x="198" y="1273"/>
                  </a:lnTo>
                  <a:lnTo>
                    <a:pt x="171" y="1315"/>
                  </a:lnTo>
                  <a:lnTo>
                    <a:pt x="144" y="1357"/>
                  </a:lnTo>
                  <a:lnTo>
                    <a:pt x="118" y="1400"/>
                  </a:lnTo>
                  <a:lnTo>
                    <a:pt x="93" y="1442"/>
                  </a:lnTo>
                  <a:lnTo>
                    <a:pt x="67" y="1486"/>
                  </a:lnTo>
                  <a:lnTo>
                    <a:pt x="44" y="1530"/>
                  </a:lnTo>
                  <a:lnTo>
                    <a:pt x="22" y="1574"/>
                  </a:lnTo>
                  <a:lnTo>
                    <a:pt x="0" y="1619"/>
                  </a:lnTo>
                  <a:close/>
                </a:path>
              </a:pathLst>
            </a:custGeom>
            <a:solidFill>
              <a:srgbClr val="6E7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Freeform 83"/>
            <p:cNvSpPr>
              <a:spLocks/>
            </p:cNvSpPr>
            <p:nvPr/>
          </p:nvSpPr>
          <p:spPr bwMode="auto">
            <a:xfrm>
              <a:off x="9134007" y="2031687"/>
              <a:ext cx="35978" cy="135446"/>
            </a:xfrm>
            <a:custGeom>
              <a:avLst/>
              <a:gdLst>
                <a:gd name="T0" fmla="*/ 0 w 100"/>
                <a:gd name="T1" fmla="*/ 384 h 384"/>
                <a:gd name="T2" fmla="*/ 7 w 100"/>
                <a:gd name="T3" fmla="*/ 357 h 384"/>
                <a:gd name="T4" fmla="*/ 14 w 100"/>
                <a:gd name="T5" fmla="*/ 330 h 384"/>
                <a:gd name="T6" fmla="*/ 21 w 100"/>
                <a:gd name="T7" fmla="*/ 302 h 384"/>
                <a:gd name="T8" fmla="*/ 28 w 100"/>
                <a:gd name="T9" fmla="*/ 275 h 384"/>
                <a:gd name="T10" fmla="*/ 36 w 100"/>
                <a:gd name="T11" fmla="*/ 248 h 384"/>
                <a:gd name="T12" fmla="*/ 42 w 100"/>
                <a:gd name="T13" fmla="*/ 221 h 384"/>
                <a:gd name="T14" fmla="*/ 50 w 100"/>
                <a:gd name="T15" fmla="*/ 193 h 384"/>
                <a:gd name="T16" fmla="*/ 56 w 100"/>
                <a:gd name="T17" fmla="*/ 166 h 384"/>
                <a:gd name="T18" fmla="*/ 62 w 100"/>
                <a:gd name="T19" fmla="*/ 145 h 384"/>
                <a:gd name="T20" fmla="*/ 67 w 100"/>
                <a:gd name="T21" fmla="*/ 125 h 384"/>
                <a:gd name="T22" fmla="*/ 73 w 100"/>
                <a:gd name="T23" fmla="*/ 104 h 384"/>
                <a:gd name="T24" fmla="*/ 78 w 100"/>
                <a:gd name="T25" fmla="*/ 83 h 384"/>
                <a:gd name="T26" fmla="*/ 84 w 100"/>
                <a:gd name="T27" fmla="*/ 62 h 384"/>
                <a:gd name="T28" fmla="*/ 89 w 100"/>
                <a:gd name="T29" fmla="*/ 42 h 384"/>
                <a:gd name="T30" fmla="*/ 95 w 100"/>
                <a:gd name="T31" fmla="*/ 21 h 384"/>
                <a:gd name="T32" fmla="*/ 100 w 100"/>
                <a:gd name="T33" fmla="*/ 0 h 384"/>
                <a:gd name="T34" fmla="*/ 89 w 100"/>
                <a:gd name="T35" fmla="*/ 50 h 384"/>
                <a:gd name="T36" fmla="*/ 78 w 100"/>
                <a:gd name="T37" fmla="*/ 100 h 384"/>
                <a:gd name="T38" fmla="*/ 67 w 100"/>
                <a:gd name="T39" fmla="*/ 149 h 384"/>
                <a:gd name="T40" fmla="*/ 54 w 100"/>
                <a:gd name="T41" fmla="*/ 197 h 384"/>
                <a:gd name="T42" fmla="*/ 42 w 100"/>
                <a:gd name="T43" fmla="*/ 245 h 384"/>
                <a:gd name="T44" fmla="*/ 29 w 100"/>
                <a:gd name="T45" fmla="*/ 292 h 384"/>
                <a:gd name="T46" fmla="*/ 15 w 100"/>
                <a:gd name="T47" fmla="*/ 337 h 384"/>
                <a:gd name="T48" fmla="*/ 1 w 100"/>
                <a:gd name="T49" fmla="*/ 383 h 384"/>
                <a:gd name="T50" fmla="*/ 0 w 100"/>
                <a:gd name="T51" fmla="*/ 384 h 384"/>
                <a:gd name="T52" fmla="*/ 0 w 100"/>
                <a:gd name="T5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384">
                  <a:moveTo>
                    <a:pt x="0" y="384"/>
                  </a:moveTo>
                  <a:lnTo>
                    <a:pt x="7" y="357"/>
                  </a:lnTo>
                  <a:lnTo>
                    <a:pt x="14" y="330"/>
                  </a:lnTo>
                  <a:lnTo>
                    <a:pt x="21" y="302"/>
                  </a:lnTo>
                  <a:lnTo>
                    <a:pt x="28" y="275"/>
                  </a:lnTo>
                  <a:lnTo>
                    <a:pt x="36" y="248"/>
                  </a:lnTo>
                  <a:lnTo>
                    <a:pt x="42" y="221"/>
                  </a:lnTo>
                  <a:lnTo>
                    <a:pt x="50" y="193"/>
                  </a:lnTo>
                  <a:lnTo>
                    <a:pt x="56" y="166"/>
                  </a:lnTo>
                  <a:lnTo>
                    <a:pt x="62" y="145"/>
                  </a:lnTo>
                  <a:lnTo>
                    <a:pt x="67" y="125"/>
                  </a:lnTo>
                  <a:lnTo>
                    <a:pt x="73" y="104"/>
                  </a:lnTo>
                  <a:lnTo>
                    <a:pt x="78" y="83"/>
                  </a:lnTo>
                  <a:lnTo>
                    <a:pt x="84" y="62"/>
                  </a:lnTo>
                  <a:lnTo>
                    <a:pt x="89" y="42"/>
                  </a:lnTo>
                  <a:lnTo>
                    <a:pt x="95" y="21"/>
                  </a:lnTo>
                  <a:lnTo>
                    <a:pt x="100" y="0"/>
                  </a:lnTo>
                  <a:lnTo>
                    <a:pt x="89" y="50"/>
                  </a:lnTo>
                  <a:lnTo>
                    <a:pt x="78" y="100"/>
                  </a:lnTo>
                  <a:lnTo>
                    <a:pt x="67" y="149"/>
                  </a:lnTo>
                  <a:lnTo>
                    <a:pt x="54" y="197"/>
                  </a:lnTo>
                  <a:lnTo>
                    <a:pt x="42" y="245"/>
                  </a:lnTo>
                  <a:lnTo>
                    <a:pt x="29" y="292"/>
                  </a:lnTo>
                  <a:lnTo>
                    <a:pt x="15" y="337"/>
                  </a:lnTo>
                  <a:lnTo>
                    <a:pt x="1" y="383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BFC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1" name="Freeform 84"/>
            <p:cNvSpPr>
              <a:spLocks/>
            </p:cNvSpPr>
            <p:nvPr/>
          </p:nvSpPr>
          <p:spPr bwMode="auto">
            <a:xfrm>
              <a:off x="9132949" y="1549162"/>
              <a:ext cx="180947" cy="625379"/>
            </a:xfrm>
            <a:custGeom>
              <a:avLst/>
              <a:gdLst>
                <a:gd name="T0" fmla="*/ 312 w 514"/>
                <a:gd name="T1" fmla="*/ 662 h 1773"/>
                <a:gd name="T2" fmla="*/ 322 w 514"/>
                <a:gd name="T3" fmla="*/ 642 h 1773"/>
                <a:gd name="T4" fmla="*/ 350 w 514"/>
                <a:gd name="T5" fmla="*/ 601 h 1773"/>
                <a:gd name="T6" fmla="*/ 395 w 514"/>
                <a:gd name="T7" fmla="*/ 540 h 1773"/>
                <a:gd name="T8" fmla="*/ 441 w 514"/>
                <a:gd name="T9" fmla="*/ 480 h 1773"/>
                <a:gd name="T10" fmla="*/ 490 w 514"/>
                <a:gd name="T11" fmla="*/ 422 h 1773"/>
                <a:gd name="T12" fmla="*/ 494 w 514"/>
                <a:gd name="T13" fmla="*/ 344 h 1773"/>
                <a:gd name="T14" fmla="*/ 451 w 514"/>
                <a:gd name="T15" fmla="*/ 240 h 1773"/>
                <a:gd name="T16" fmla="*/ 415 w 514"/>
                <a:gd name="T17" fmla="*/ 164 h 1773"/>
                <a:gd name="T18" fmla="*/ 390 w 514"/>
                <a:gd name="T19" fmla="*/ 115 h 1773"/>
                <a:gd name="T20" fmla="*/ 363 w 514"/>
                <a:gd name="T21" fmla="*/ 67 h 1773"/>
                <a:gd name="T22" fmla="*/ 333 w 514"/>
                <a:gd name="T23" fmla="*/ 22 h 1773"/>
                <a:gd name="T24" fmla="*/ 300 w 514"/>
                <a:gd name="T25" fmla="*/ 109 h 1773"/>
                <a:gd name="T26" fmla="*/ 260 w 514"/>
                <a:gd name="T27" fmla="*/ 331 h 1773"/>
                <a:gd name="T28" fmla="*/ 220 w 514"/>
                <a:gd name="T29" fmla="*/ 552 h 1773"/>
                <a:gd name="T30" fmla="*/ 179 w 514"/>
                <a:gd name="T31" fmla="*/ 775 h 1773"/>
                <a:gd name="T32" fmla="*/ 139 w 514"/>
                <a:gd name="T33" fmla="*/ 997 h 1773"/>
                <a:gd name="T34" fmla="*/ 99 w 514"/>
                <a:gd name="T35" fmla="*/ 1220 h 1773"/>
                <a:gd name="T36" fmla="*/ 59 w 514"/>
                <a:gd name="T37" fmla="*/ 1442 h 1773"/>
                <a:gd name="T38" fmla="*/ 20 w 514"/>
                <a:gd name="T39" fmla="*/ 1663 h 1773"/>
                <a:gd name="T40" fmla="*/ 47 w 514"/>
                <a:gd name="T41" fmla="*/ 1678 h 1773"/>
                <a:gd name="T42" fmla="*/ 124 w 514"/>
                <a:gd name="T43" fmla="*/ 1529 h 1773"/>
                <a:gd name="T44" fmla="*/ 179 w 514"/>
                <a:gd name="T45" fmla="*/ 1426 h 1773"/>
                <a:gd name="T46" fmla="*/ 237 w 514"/>
                <a:gd name="T47" fmla="*/ 1325 h 1773"/>
                <a:gd name="T48" fmla="*/ 297 w 514"/>
                <a:gd name="T49" fmla="*/ 1226 h 1773"/>
                <a:gd name="T50" fmla="*/ 358 w 514"/>
                <a:gd name="T51" fmla="*/ 1135 h 1773"/>
                <a:gd name="T52" fmla="*/ 422 w 514"/>
                <a:gd name="T53" fmla="*/ 1050 h 1773"/>
                <a:gd name="T54" fmla="*/ 459 w 514"/>
                <a:gd name="T55" fmla="*/ 1005 h 1773"/>
                <a:gd name="T56" fmla="*/ 467 w 514"/>
                <a:gd name="T57" fmla="*/ 993 h 1773"/>
                <a:gd name="T58" fmla="*/ 470 w 514"/>
                <a:gd name="T59" fmla="*/ 981 h 1773"/>
                <a:gd name="T60" fmla="*/ 470 w 514"/>
                <a:gd name="T61" fmla="*/ 969 h 1773"/>
                <a:gd name="T62" fmla="*/ 464 w 514"/>
                <a:gd name="T63" fmla="*/ 953 h 1773"/>
                <a:gd name="T64" fmla="*/ 441 w 514"/>
                <a:gd name="T65" fmla="*/ 917 h 1773"/>
                <a:gd name="T66" fmla="*/ 407 w 514"/>
                <a:gd name="T67" fmla="*/ 866 h 1773"/>
                <a:gd name="T68" fmla="*/ 372 w 514"/>
                <a:gd name="T69" fmla="*/ 816 h 1773"/>
                <a:gd name="T70" fmla="*/ 334 w 514"/>
                <a:gd name="T71" fmla="*/ 755 h 1773"/>
                <a:gd name="T72" fmla="*/ 312 w 514"/>
                <a:gd name="T73" fmla="*/ 707 h 1773"/>
                <a:gd name="T74" fmla="*/ 308 w 514"/>
                <a:gd name="T75" fmla="*/ 684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4" h="1773">
                  <a:moveTo>
                    <a:pt x="309" y="673"/>
                  </a:moveTo>
                  <a:lnTo>
                    <a:pt x="312" y="662"/>
                  </a:lnTo>
                  <a:lnTo>
                    <a:pt x="316" y="651"/>
                  </a:lnTo>
                  <a:lnTo>
                    <a:pt x="322" y="642"/>
                  </a:lnTo>
                  <a:lnTo>
                    <a:pt x="328" y="633"/>
                  </a:lnTo>
                  <a:lnTo>
                    <a:pt x="350" y="601"/>
                  </a:lnTo>
                  <a:lnTo>
                    <a:pt x="372" y="571"/>
                  </a:lnTo>
                  <a:lnTo>
                    <a:pt x="395" y="540"/>
                  </a:lnTo>
                  <a:lnTo>
                    <a:pt x="417" y="511"/>
                  </a:lnTo>
                  <a:lnTo>
                    <a:pt x="441" y="480"/>
                  </a:lnTo>
                  <a:lnTo>
                    <a:pt x="465" y="452"/>
                  </a:lnTo>
                  <a:lnTo>
                    <a:pt x="490" y="422"/>
                  </a:lnTo>
                  <a:lnTo>
                    <a:pt x="514" y="394"/>
                  </a:lnTo>
                  <a:lnTo>
                    <a:pt x="494" y="344"/>
                  </a:lnTo>
                  <a:lnTo>
                    <a:pt x="473" y="291"/>
                  </a:lnTo>
                  <a:lnTo>
                    <a:pt x="451" y="240"/>
                  </a:lnTo>
                  <a:lnTo>
                    <a:pt x="427" y="189"/>
                  </a:lnTo>
                  <a:lnTo>
                    <a:pt x="415" y="164"/>
                  </a:lnTo>
                  <a:lnTo>
                    <a:pt x="403" y="139"/>
                  </a:lnTo>
                  <a:lnTo>
                    <a:pt x="390" y="115"/>
                  </a:lnTo>
                  <a:lnTo>
                    <a:pt x="377" y="90"/>
                  </a:lnTo>
                  <a:lnTo>
                    <a:pt x="363" y="67"/>
                  </a:lnTo>
                  <a:lnTo>
                    <a:pt x="349" y="44"/>
                  </a:lnTo>
                  <a:lnTo>
                    <a:pt x="333" y="22"/>
                  </a:lnTo>
                  <a:lnTo>
                    <a:pt x="318" y="0"/>
                  </a:lnTo>
                  <a:lnTo>
                    <a:pt x="300" y="109"/>
                  </a:lnTo>
                  <a:lnTo>
                    <a:pt x="280" y="219"/>
                  </a:lnTo>
                  <a:lnTo>
                    <a:pt x="260" y="331"/>
                  </a:lnTo>
                  <a:lnTo>
                    <a:pt x="239" y="441"/>
                  </a:lnTo>
                  <a:lnTo>
                    <a:pt x="220" y="552"/>
                  </a:lnTo>
                  <a:lnTo>
                    <a:pt x="200" y="663"/>
                  </a:lnTo>
                  <a:lnTo>
                    <a:pt x="179" y="775"/>
                  </a:lnTo>
                  <a:lnTo>
                    <a:pt x="160" y="886"/>
                  </a:lnTo>
                  <a:lnTo>
                    <a:pt x="139" y="997"/>
                  </a:lnTo>
                  <a:lnTo>
                    <a:pt x="119" y="1109"/>
                  </a:lnTo>
                  <a:lnTo>
                    <a:pt x="99" y="1220"/>
                  </a:lnTo>
                  <a:lnTo>
                    <a:pt x="79" y="1331"/>
                  </a:lnTo>
                  <a:lnTo>
                    <a:pt x="59" y="1442"/>
                  </a:lnTo>
                  <a:lnTo>
                    <a:pt x="40" y="1553"/>
                  </a:lnTo>
                  <a:lnTo>
                    <a:pt x="20" y="1663"/>
                  </a:lnTo>
                  <a:lnTo>
                    <a:pt x="0" y="1773"/>
                  </a:lnTo>
                  <a:lnTo>
                    <a:pt x="47" y="1678"/>
                  </a:lnTo>
                  <a:lnTo>
                    <a:pt x="98" y="1579"/>
                  </a:lnTo>
                  <a:lnTo>
                    <a:pt x="124" y="1529"/>
                  </a:lnTo>
                  <a:lnTo>
                    <a:pt x="151" y="1477"/>
                  </a:lnTo>
                  <a:lnTo>
                    <a:pt x="179" y="1426"/>
                  </a:lnTo>
                  <a:lnTo>
                    <a:pt x="208" y="1375"/>
                  </a:lnTo>
                  <a:lnTo>
                    <a:pt x="237" y="1325"/>
                  </a:lnTo>
                  <a:lnTo>
                    <a:pt x="267" y="1275"/>
                  </a:lnTo>
                  <a:lnTo>
                    <a:pt x="297" y="1226"/>
                  </a:lnTo>
                  <a:lnTo>
                    <a:pt x="328" y="1179"/>
                  </a:lnTo>
                  <a:lnTo>
                    <a:pt x="358" y="1135"/>
                  </a:lnTo>
                  <a:lnTo>
                    <a:pt x="390" y="1091"/>
                  </a:lnTo>
                  <a:lnTo>
                    <a:pt x="422" y="1050"/>
                  </a:lnTo>
                  <a:lnTo>
                    <a:pt x="455" y="1010"/>
                  </a:lnTo>
                  <a:lnTo>
                    <a:pt x="459" y="1005"/>
                  </a:lnTo>
                  <a:lnTo>
                    <a:pt x="463" y="999"/>
                  </a:lnTo>
                  <a:lnTo>
                    <a:pt x="467" y="993"/>
                  </a:lnTo>
                  <a:lnTo>
                    <a:pt x="469" y="986"/>
                  </a:lnTo>
                  <a:lnTo>
                    <a:pt x="470" y="981"/>
                  </a:lnTo>
                  <a:lnTo>
                    <a:pt x="470" y="974"/>
                  </a:lnTo>
                  <a:lnTo>
                    <a:pt x="470" y="969"/>
                  </a:lnTo>
                  <a:lnTo>
                    <a:pt x="469" y="963"/>
                  </a:lnTo>
                  <a:lnTo>
                    <a:pt x="464" y="953"/>
                  </a:lnTo>
                  <a:lnTo>
                    <a:pt x="459" y="943"/>
                  </a:lnTo>
                  <a:lnTo>
                    <a:pt x="441" y="917"/>
                  </a:lnTo>
                  <a:lnTo>
                    <a:pt x="424" y="891"/>
                  </a:lnTo>
                  <a:lnTo>
                    <a:pt x="407" y="866"/>
                  </a:lnTo>
                  <a:lnTo>
                    <a:pt x="389" y="842"/>
                  </a:lnTo>
                  <a:lnTo>
                    <a:pt x="372" y="816"/>
                  </a:lnTo>
                  <a:lnTo>
                    <a:pt x="353" y="787"/>
                  </a:lnTo>
                  <a:lnTo>
                    <a:pt x="334" y="755"/>
                  </a:lnTo>
                  <a:lnTo>
                    <a:pt x="316" y="718"/>
                  </a:lnTo>
                  <a:lnTo>
                    <a:pt x="312" y="707"/>
                  </a:lnTo>
                  <a:lnTo>
                    <a:pt x="309" y="696"/>
                  </a:lnTo>
                  <a:lnTo>
                    <a:pt x="308" y="684"/>
                  </a:lnTo>
                  <a:lnTo>
                    <a:pt x="309" y="673"/>
                  </a:lnTo>
                  <a:close/>
                </a:path>
              </a:pathLst>
            </a:custGeom>
            <a:solidFill>
              <a:srgbClr val="565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85"/>
            <p:cNvSpPr>
              <a:spLocks/>
            </p:cNvSpPr>
            <p:nvPr/>
          </p:nvSpPr>
          <p:spPr bwMode="auto">
            <a:xfrm>
              <a:off x="8916023" y="1598895"/>
              <a:ext cx="215867" cy="568238"/>
            </a:xfrm>
            <a:custGeom>
              <a:avLst/>
              <a:gdLst>
                <a:gd name="T0" fmla="*/ 578 w 610"/>
                <a:gd name="T1" fmla="*/ 1571 h 1611"/>
                <a:gd name="T2" fmla="*/ 510 w 610"/>
                <a:gd name="T3" fmla="*/ 1485 h 1611"/>
                <a:gd name="T4" fmla="*/ 396 w 610"/>
                <a:gd name="T5" fmla="*/ 1349 h 1611"/>
                <a:gd name="T6" fmla="*/ 280 w 610"/>
                <a:gd name="T7" fmla="*/ 1209 h 1611"/>
                <a:gd name="T8" fmla="*/ 209 w 610"/>
                <a:gd name="T9" fmla="*/ 1113 h 1611"/>
                <a:gd name="T10" fmla="*/ 160 w 610"/>
                <a:gd name="T11" fmla="*/ 1042 h 1611"/>
                <a:gd name="T12" fmla="*/ 131 w 610"/>
                <a:gd name="T13" fmla="*/ 994 h 1611"/>
                <a:gd name="T14" fmla="*/ 104 w 610"/>
                <a:gd name="T15" fmla="*/ 947 h 1611"/>
                <a:gd name="T16" fmla="*/ 81 w 610"/>
                <a:gd name="T17" fmla="*/ 900 h 1611"/>
                <a:gd name="T18" fmla="*/ 95 w 610"/>
                <a:gd name="T19" fmla="*/ 854 h 1611"/>
                <a:gd name="T20" fmla="*/ 136 w 610"/>
                <a:gd name="T21" fmla="*/ 805 h 1611"/>
                <a:gd name="T22" fmla="*/ 173 w 610"/>
                <a:gd name="T23" fmla="*/ 754 h 1611"/>
                <a:gd name="T24" fmla="*/ 207 w 610"/>
                <a:gd name="T25" fmla="*/ 698 h 1611"/>
                <a:gd name="T26" fmla="*/ 238 w 610"/>
                <a:gd name="T27" fmla="*/ 638 h 1611"/>
                <a:gd name="T28" fmla="*/ 257 w 610"/>
                <a:gd name="T29" fmla="*/ 595 h 1611"/>
                <a:gd name="T30" fmla="*/ 264 w 610"/>
                <a:gd name="T31" fmla="*/ 563 h 1611"/>
                <a:gd name="T32" fmla="*/ 266 w 610"/>
                <a:gd name="T33" fmla="*/ 538 h 1611"/>
                <a:gd name="T34" fmla="*/ 264 w 610"/>
                <a:gd name="T35" fmla="*/ 525 h 1611"/>
                <a:gd name="T36" fmla="*/ 259 w 610"/>
                <a:gd name="T37" fmla="*/ 515 h 1611"/>
                <a:gd name="T38" fmla="*/ 253 w 610"/>
                <a:gd name="T39" fmla="*/ 508 h 1611"/>
                <a:gd name="T40" fmla="*/ 241 w 610"/>
                <a:gd name="T41" fmla="*/ 501 h 1611"/>
                <a:gd name="T42" fmla="*/ 215 w 610"/>
                <a:gd name="T43" fmla="*/ 477 h 1611"/>
                <a:gd name="T44" fmla="*/ 164 w 610"/>
                <a:gd name="T45" fmla="*/ 432 h 1611"/>
                <a:gd name="T46" fmla="*/ 103 w 610"/>
                <a:gd name="T47" fmla="*/ 380 h 1611"/>
                <a:gd name="T48" fmla="*/ 40 w 610"/>
                <a:gd name="T49" fmla="*/ 326 h 1611"/>
                <a:gd name="T50" fmla="*/ 5 w 610"/>
                <a:gd name="T51" fmla="*/ 296 h 1611"/>
                <a:gd name="T52" fmla="*/ 1 w 610"/>
                <a:gd name="T53" fmla="*/ 284 h 1611"/>
                <a:gd name="T54" fmla="*/ 0 w 610"/>
                <a:gd name="T55" fmla="*/ 269 h 1611"/>
                <a:gd name="T56" fmla="*/ 5 w 610"/>
                <a:gd name="T57" fmla="*/ 256 h 1611"/>
                <a:gd name="T58" fmla="*/ 29 w 610"/>
                <a:gd name="T59" fmla="*/ 217 h 1611"/>
                <a:gd name="T60" fmla="*/ 71 w 610"/>
                <a:gd name="T61" fmla="*/ 154 h 1611"/>
                <a:gd name="T62" fmla="*/ 113 w 610"/>
                <a:gd name="T63" fmla="*/ 91 h 1611"/>
                <a:gd name="T64" fmla="*/ 159 w 610"/>
                <a:gd name="T65" fmla="*/ 29 h 1611"/>
                <a:gd name="T66" fmla="*/ 200 w 610"/>
                <a:gd name="T67" fmla="*/ 50 h 1611"/>
                <a:gd name="T68" fmla="*/ 234 w 610"/>
                <a:gd name="T69" fmla="*/ 151 h 1611"/>
                <a:gd name="T70" fmla="*/ 265 w 610"/>
                <a:gd name="T71" fmla="*/ 253 h 1611"/>
                <a:gd name="T72" fmla="*/ 292 w 610"/>
                <a:gd name="T73" fmla="*/ 356 h 1611"/>
                <a:gd name="T74" fmla="*/ 320 w 610"/>
                <a:gd name="T75" fmla="*/ 478 h 1611"/>
                <a:gd name="T76" fmla="*/ 349 w 610"/>
                <a:gd name="T77" fmla="*/ 626 h 1611"/>
                <a:gd name="T78" fmla="*/ 380 w 610"/>
                <a:gd name="T79" fmla="*/ 781 h 1611"/>
                <a:gd name="T80" fmla="*/ 411 w 610"/>
                <a:gd name="T81" fmla="*/ 939 h 1611"/>
                <a:gd name="T82" fmla="*/ 446 w 610"/>
                <a:gd name="T83" fmla="*/ 1100 h 1611"/>
                <a:gd name="T84" fmla="*/ 485 w 610"/>
                <a:gd name="T85" fmla="*/ 1256 h 1611"/>
                <a:gd name="T86" fmla="*/ 518 w 610"/>
                <a:gd name="T87" fmla="*/ 1369 h 1611"/>
                <a:gd name="T88" fmla="*/ 541 w 610"/>
                <a:gd name="T89" fmla="*/ 1442 h 1611"/>
                <a:gd name="T90" fmla="*/ 567 w 610"/>
                <a:gd name="T91" fmla="*/ 1512 h 1611"/>
                <a:gd name="T92" fmla="*/ 595 w 610"/>
                <a:gd name="T93" fmla="*/ 1580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0" h="1611">
                  <a:moveTo>
                    <a:pt x="610" y="1611"/>
                  </a:moveTo>
                  <a:lnTo>
                    <a:pt x="578" y="1571"/>
                  </a:lnTo>
                  <a:lnTo>
                    <a:pt x="544" y="1528"/>
                  </a:lnTo>
                  <a:lnTo>
                    <a:pt x="510" y="1485"/>
                  </a:lnTo>
                  <a:lnTo>
                    <a:pt x="472" y="1441"/>
                  </a:lnTo>
                  <a:lnTo>
                    <a:pt x="396" y="1349"/>
                  </a:lnTo>
                  <a:lnTo>
                    <a:pt x="318" y="1256"/>
                  </a:lnTo>
                  <a:lnTo>
                    <a:pt x="280" y="1209"/>
                  </a:lnTo>
                  <a:lnTo>
                    <a:pt x="244" y="1161"/>
                  </a:lnTo>
                  <a:lnTo>
                    <a:pt x="209" y="1113"/>
                  </a:lnTo>
                  <a:lnTo>
                    <a:pt x="175" y="1065"/>
                  </a:lnTo>
                  <a:lnTo>
                    <a:pt x="160" y="1042"/>
                  </a:lnTo>
                  <a:lnTo>
                    <a:pt x="145" y="1018"/>
                  </a:lnTo>
                  <a:lnTo>
                    <a:pt x="131" y="994"/>
                  </a:lnTo>
                  <a:lnTo>
                    <a:pt x="118" y="971"/>
                  </a:lnTo>
                  <a:lnTo>
                    <a:pt x="104" y="947"/>
                  </a:lnTo>
                  <a:lnTo>
                    <a:pt x="92" y="924"/>
                  </a:lnTo>
                  <a:lnTo>
                    <a:pt x="81" y="900"/>
                  </a:lnTo>
                  <a:lnTo>
                    <a:pt x="72" y="877"/>
                  </a:lnTo>
                  <a:lnTo>
                    <a:pt x="95" y="854"/>
                  </a:lnTo>
                  <a:lnTo>
                    <a:pt x="115" y="830"/>
                  </a:lnTo>
                  <a:lnTo>
                    <a:pt x="136" y="805"/>
                  </a:lnTo>
                  <a:lnTo>
                    <a:pt x="156" y="780"/>
                  </a:lnTo>
                  <a:lnTo>
                    <a:pt x="173" y="754"/>
                  </a:lnTo>
                  <a:lnTo>
                    <a:pt x="191" y="727"/>
                  </a:lnTo>
                  <a:lnTo>
                    <a:pt x="207" y="698"/>
                  </a:lnTo>
                  <a:lnTo>
                    <a:pt x="221" y="670"/>
                  </a:lnTo>
                  <a:lnTo>
                    <a:pt x="238" y="638"/>
                  </a:lnTo>
                  <a:lnTo>
                    <a:pt x="251" y="609"/>
                  </a:lnTo>
                  <a:lnTo>
                    <a:pt x="257" y="595"/>
                  </a:lnTo>
                  <a:lnTo>
                    <a:pt x="262" y="579"/>
                  </a:lnTo>
                  <a:lnTo>
                    <a:pt x="264" y="563"/>
                  </a:lnTo>
                  <a:lnTo>
                    <a:pt x="266" y="544"/>
                  </a:lnTo>
                  <a:lnTo>
                    <a:pt x="266" y="538"/>
                  </a:lnTo>
                  <a:lnTo>
                    <a:pt x="265" y="531"/>
                  </a:lnTo>
                  <a:lnTo>
                    <a:pt x="264" y="525"/>
                  </a:lnTo>
                  <a:lnTo>
                    <a:pt x="262" y="518"/>
                  </a:lnTo>
                  <a:lnTo>
                    <a:pt x="259" y="515"/>
                  </a:lnTo>
                  <a:lnTo>
                    <a:pt x="256" y="512"/>
                  </a:lnTo>
                  <a:lnTo>
                    <a:pt x="253" y="508"/>
                  </a:lnTo>
                  <a:lnTo>
                    <a:pt x="250" y="506"/>
                  </a:lnTo>
                  <a:lnTo>
                    <a:pt x="241" y="501"/>
                  </a:lnTo>
                  <a:lnTo>
                    <a:pt x="234" y="495"/>
                  </a:lnTo>
                  <a:lnTo>
                    <a:pt x="215" y="477"/>
                  </a:lnTo>
                  <a:lnTo>
                    <a:pt x="191" y="455"/>
                  </a:lnTo>
                  <a:lnTo>
                    <a:pt x="164" y="432"/>
                  </a:lnTo>
                  <a:lnTo>
                    <a:pt x="135" y="406"/>
                  </a:lnTo>
                  <a:lnTo>
                    <a:pt x="103" y="380"/>
                  </a:lnTo>
                  <a:lnTo>
                    <a:pt x="72" y="353"/>
                  </a:lnTo>
                  <a:lnTo>
                    <a:pt x="40" y="326"/>
                  </a:lnTo>
                  <a:lnTo>
                    <a:pt x="9" y="300"/>
                  </a:lnTo>
                  <a:lnTo>
                    <a:pt x="5" y="296"/>
                  </a:lnTo>
                  <a:lnTo>
                    <a:pt x="2" y="289"/>
                  </a:lnTo>
                  <a:lnTo>
                    <a:pt x="1" y="284"/>
                  </a:lnTo>
                  <a:lnTo>
                    <a:pt x="0" y="276"/>
                  </a:lnTo>
                  <a:lnTo>
                    <a:pt x="0" y="269"/>
                  </a:lnTo>
                  <a:lnTo>
                    <a:pt x="2" y="263"/>
                  </a:lnTo>
                  <a:lnTo>
                    <a:pt x="5" y="256"/>
                  </a:lnTo>
                  <a:lnTo>
                    <a:pt x="9" y="250"/>
                  </a:lnTo>
                  <a:lnTo>
                    <a:pt x="29" y="217"/>
                  </a:lnTo>
                  <a:lnTo>
                    <a:pt x="50" y="185"/>
                  </a:lnTo>
                  <a:lnTo>
                    <a:pt x="71" y="154"/>
                  </a:lnTo>
                  <a:lnTo>
                    <a:pt x="91" y="122"/>
                  </a:lnTo>
                  <a:lnTo>
                    <a:pt x="113" y="91"/>
                  </a:lnTo>
                  <a:lnTo>
                    <a:pt x="136" y="60"/>
                  </a:lnTo>
                  <a:lnTo>
                    <a:pt x="159" y="29"/>
                  </a:lnTo>
                  <a:lnTo>
                    <a:pt x="182" y="0"/>
                  </a:lnTo>
                  <a:lnTo>
                    <a:pt x="200" y="50"/>
                  </a:lnTo>
                  <a:lnTo>
                    <a:pt x="218" y="100"/>
                  </a:lnTo>
                  <a:lnTo>
                    <a:pt x="234" y="151"/>
                  </a:lnTo>
                  <a:lnTo>
                    <a:pt x="250" y="202"/>
                  </a:lnTo>
                  <a:lnTo>
                    <a:pt x="265" y="253"/>
                  </a:lnTo>
                  <a:lnTo>
                    <a:pt x="279" y="304"/>
                  </a:lnTo>
                  <a:lnTo>
                    <a:pt x="292" y="356"/>
                  </a:lnTo>
                  <a:lnTo>
                    <a:pt x="304" y="408"/>
                  </a:lnTo>
                  <a:lnTo>
                    <a:pt x="320" y="478"/>
                  </a:lnTo>
                  <a:lnTo>
                    <a:pt x="335" y="551"/>
                  </a:lnTo>
                  <a:lnTo>
                    <a:pt x="349" y="626"/>
                  </a:lnTo>
                  <a:lnTo>
                    <a:pt x="364" y="703"/>
                  </a:lnTo>
                  <a:lnTo>
                    <a:pt x="380" y="781"/>
                  </a:lnTo>
                  <a:lnTo>
                    <a:pt x="395" y="860"/>
                  </a:lnTo>
                  <a:lnTo>
                    <a:pt x="411" y="939"/>
                  </a:lnTo>
                  <a:lnTo>
                    <a:pt x="429" y="1020"/>
                  </a:lnTo>
                  <a:lnTo>
                    <a:pt x="446" y="1100"/>
                  </a:lnTo>
                  <a:lnTo>
                    <a:pt x="465" y="1178"/>
                  </a:lnTo>
                  <a:lnTo>
                    <a:pt x="485" y="1256"/>
                  </a:lnTo>
                  <a:lnTo>
                    <a:pt x="506" y="1332"/>
                  </a:lnTo>
                  <a:lnTo>
                    <a:pt x="518" y="1369"/>
                  </a:lnTo>
                  <a:lnTo>
                    <a:pt x="529" y="1406"/>
                  </a:lnTo>
                  <a:lnTo>
                    <a:pt x="541" y="1442"/>
                  </a:lnTo>
                  <a:lnTo>
                    <a:pt x="554" y="1478"/>
                  </a:lnTo>
                  <a:lnTo>
                    <a:pt x="567" y="1512"/>
                  </a:lnTo>
                  <a:lnTo>
                    <a:pt x="580" y="1547"/>
                  </a:lnTo>
                  <a:lnTo>
                    <a:pt x="595" y="1580"/>
                  </a:lnTo>
                  <a:lnTo>
                    <a:pt x="610" y="1611"/>
                  </a:lnTo>
                  <a:close/>
                </a:path>
              </a:pathLst>
            </a:custGeom>
            <a:solidFill>
              <a:srgbClr val="6E7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Freeform 86"/>
            <p:cNvSpPr>
              <a:spLocks/>
            </p:cNvSpPr>
            <p:nvPr/>
          </p:nvSpPr>
          <p:spPr bwMode="auto">
            <a:xfrm>
              <a:off x="8916024" y="1553395"/>
              <a:ext cx="216925" cy="621146"/>
            </a:xfrm>
            <a:custGeom>
              <a:avLst/>
              <a:gdLst>
                <a:gd name="T0" fmla="*/ 100 w 614"/>
                <a:gd name="T1" fmla="*/ 888 h 1761"/>
                <a:gd name="T2" fmla="*/ 90 w 614"/>
                <a:gd name="T3" fmla="*/ 903 h 1761"/>
                <a:gd name="T4" fmla="*/ 88 w 614"/>
                <a:gd name="T5" fmla="*/ 914 h 1761"/>
                <a:gd name="T6" fmla="*/ 88 w 614"/>
                <a:gd name="T7" fmla="*/ 929 h 1761"/>
                <a:gd name="T8" fmla="*/ 95 w 614"/>
                <a:gd name="T9" fmla="*/ 942 h 1761"/>
                <a:gd name="T10" fmla="*/ 128 w 614"/>
                <a:gd name="T11" fmla="*/ 998 h 1761"/>
                <a:gd name="T12" fmla="*/ 188 w 614"/>
                <a:gd name="T13" fmla="*/ 1102 h 1761"/>
                <a:gd name="T14" fmla="*/ 251 w 614"/>
                <a:gd name="T15" fmla="*/ 1207 h 1761"/>
                <a:gd name="T16" fmla="*/ 313 w 614"/>
                <a:gd name="T17" fmla="*/ 1311 h 1761"/>
                <a:gd name="T18" fmla="*/ 377 w 614"/>
                <a:gd name="T19" fmla="*/ 1415 h 1761"/>
                <a:gd name="T20" fmla="*/ 443 w 614"/>
                <a:gd name="T21" fmla="*/ 1518 h 1761"/>
                <a:gd name="T22" fmla="*/ 510 w 614"/>
                <a:gd name="T23" fmla="*/ 1617 h 1761"/>
                <a:gd name="T24" fmla="*/ 579 w 614"/>
                <a:gd name="T25" fmla="*/ 1714 h 1761"/>
                <a:gd name="T26" fmla="*/ 611 w 614"/>
                <a:gd name="T27" fmla="*/ 1714 h 1761"/>
                <a:gd name="T28" fmla="*/ 602 w 614"/>
                <a:gd name="T29" fmla="*/ 1616 h 1761"/>
                <a:gd name="T30" fmla="*/ 590 w 614"/>
                <a:gd name="T31" fmla="*/ 1514 h 1761"/>
                <a:gd name="T32" fmla="*/ 575 w 614"/>
                <a:gd name="T33" fmla="*/ 1417 h 1761"/>
                <a:gd name="T34" fmla="*/ 546 w 614"/>
                <a:gd name="T35" fmla="*/ 1287 h 1761"/>
                <a:gd name="T36" fmla="*/ 506 w 614"/>
                <a:gd name="T37" fmla="*/ 1116 h 1761"/>
                <a:gd name="T38" fmla="*/ 467 w 614"/>
                <a:gd name="T39" fmla="*/ 944 h 1761"/>
                <a:gd name="T40" fmla="*/ 425 w 614"/>
                <a:gd name="T41" fmla="*/ 770 h 1761"/>
                <a:gd name="T42" fmla="*/ 384 w 614"/>
                <a:gd name="T43" fmla="*/ 598 h 1761"/>
                <a:gd name="T44" fmla="*/ 341 w 614"/>
                <a:gd name="T45" fmla="*/ 426 h 1761"/>
                <a:gd name="T46" fmla="*/ 298 w 614"/>
                <a:gd name="T47" fmla="*/ 254 h 1761"/>
                <a:gd name="T48" fmla="*/ 254 w 614"/>
                <a:gd name="T49" fmla="*/ 85 h 1761"/>
                <a:gd name="T50" fmla="*/ 202 w 614"/>
                <a:gd name="T51" fmla="*/ 32 h 1761"/>
                <a:gd name="T52" fmla="*/ 144 w 614"/>
                <a:gd name="T53" fmla="*/ 101 h 1761"/>
                <a:gd name="T54" fmla="*/ 89 w 614"/>
                <a:gd name="T55" fmla="*/ 174 h 1761"/>
                <a:gd name="T56" fmla="*/ 37 w 614"/>
                <a:gd name="T57" fmla="*/ 247 h 1761"/>
                <a:gd name="T58" fmla="*/ 7 w 614"/>
                <a:gd name="T59" fmla="*/ 289 h 1761"/>
                <a:gd name="T60" fmla="*/ 1 w 614"/>
                <a:gd name="T61" fmla="*/ 302 h 1761"/>
                <a:gd name="T62" fmla="*/ 0 w 614"/>
                <a:gd name="T63" fmla="*/ 315 h 1761"/>
                <a:gd name="T64" fmla="*/ 2 w 614"/>
                <a:gd name="T65" fmla="*/ 325 h 1761"/>
                <a:gd name="T66" fmla="*/ 8 w 614"/>
                <a:gd name="T67" fmla="*/ 341 h 1761"/>
                <a:gd name="T68" fmla="*/ 38 w 614"/>
                <a:gd name="T69" fmla="*/ 381 h 1761"/>
                <a:gd name="T70" fmla="*/ 88 w 614"/>
                <a:gd name="T71" fmla="*/ 441 h 1761"/>
                <a:gd name="T72" fmla="*/ 140 w 614"/>
                <a:gd name="T73" fmla="*/ 497 h 1761"/>
                <a:gd name="T74" fmla="*/ 197 w 614"/>
                <a:gd name="T75" fmla="*/ 549 h 1761"/>
                <a:gd name="T76" fmla="*/ 232 w 614"/>
                <a:gd name="T77" fmla="*/ 579 h 1761"/>
                <a:gd name="T78" fmla="*/ 244 w 614"/>
                <a:gd name="T79" fmla="*/ 593 h 1761"/>
                <a:gd name="T80" fmla="*/ 249 w 614"/>
                <a:gd name="T81" fmla="*/ 609 h 1761"/>
                <a:gd name="T82" fmla="*/ 246 w 614"/>
                <a:gd name="T83" fmla="*/ 626 h 1761"/>
                <a:gd name="T84" fmla="*/ 232 w 614"/>
                <a:gd name="T85" fmla="*/ 668 h 1761"/>
                <a:gd name="T86" fmla="*/ 204 w 614"/>
                <a:gd name="T87" fmla="*/ 733 h 1761"/>
                <a:gd name="T88" fmla="*/ 170 w 614"/>
                <a:gd name="T89" fmla="*/ 794 h 1761"/>
                <a:gd name="T90" fmla="*/ 130 w 614"/>
                <a:gd name="T91" fmla="*/ 851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4" h="1761">
                  <a:moveTo>
                    <a:pt x="108" y="878"/>
                  </a:moveTo>
                  <a:lnTo>
                    <a:pt x="100" y="888"/>
                  </a:lnTo>
                  <a:lnTo>
                    <a:pt x="93" y="898"/>
                  </a:lnTo>
                  <a:lnTo>
                    <a:pt x="90" y="903"/>
                  </a:lnTo>
                  <a:lnTo>
                    <a:pt x="89" y="909"/>
                  </a:lnTo>
                  <a:lnTo>
                    <a:pt x="88" y="914"/>
                  </a:lnTo>
                  <a:lnTo>
                    <a:pt x="87" y="921"/>
                  </a:lnTo>
                  <a:lnTo>
                    <a:pt x="88" y="929"/>
                  </a:lnTo>
                  <a:lnTo>
                    <a:pt x="91" y="935"/>
                  </a:lnTo>
                  <a:lnTo>
                    <a:pt x="95" y="942"/>
                  </a:lnTo>
                  <a:lnTo>
                    <a:pt x="98" y="947"/>
                  </a:lnTo>
                  <a:lnTo>
                    <a:pt x="128" y="998"/>
                  </a:lnTo>
                  <a:lnTo>
                    <a:pt x="158" y="1051"/>
                  </a:lnTo>
                  <a:lnTo>
                    <a:pt x="188" y="1102"/>
                  </a:lnTo>
                  <a:lnTo>
                    <a:pt x="219" y="1154"/>
                  </a:lnTo>
                  <a:lnTo>
                    <a:pt x="251" y="1207"/>
                  </a:lnTo>
                  <a:lnTo>
                    <a:pt x="281" y="1259"/>
                  </a:lnTo>
                  <a:lnTo>
                    <a:pt x="313" y="1311"/>
                  </a:lnTo>
                  <a:lnTo>
                    <a:pt x="345" y="1364"/>
                  </a:lnTo>
                  <a:lnTo>
                    <a:pt x="377" y="1415"/>
                  </a:lnTo>
                  <a:lnTo>
                    <a:pt x="410" y="1466"/>
                  </a:lnTo>
                  <a:lnTo>
                    <a:pt x="443" y="1518"/>
                  </a:lnTo>
                  <a:lnTo>
                    <a:pt x="476" y="1568"/>
                  </a:lnTo>
                  <a:lnTo>
                    <a:pt x="510" y="1617"/>
                  </a:lnTo>
                  <a:lnTo>
                    <a:pt x="544" y="1666"/>
                  </a:lnTo>
                  <a:lnTo>
                    <a:pt x="579" y="1714"/>
                  </a:lnTo>
                  <a:lnTo>
                    <a:pt x="614" y="1761"/>
                  </a:lnTo>
                  <a:lnTo>
                    <a:pt x="611" y="1714"/>
                  </a:lnTo>
                  <a:lnTo>
                    <a:pt x="607" y="1666"/>
                  </a:lnTo>
                  <a:lnTo>
                    <a:pt x="602" y="1616"/>
                  </a:lnTo>
                  <a:lnTo>
                    <a:pt x="597" y="1566"/>
                  </a:lnTo>
                  <a:lnTo>
                    <a:pt x="590" y="1514"/>
                  </a:lnTo>
                  <a:lnTo>
                    <a:pt x="583" y="1465"/>
                  </a:lnTo>
                  <a:lnTo>
                    <a:pt x="575" y="1417"/>
                  </a:lnTo>
                  <a:lnTo>
                    <a:pt x="565" y="1373"/>
                  </a:lnTo>
                  <a:lnTo>
                    <a:pt x="546" y="1287"/>
                  </a:lnTo>
                  <a:lnTo>
                    <a:pt x="527" y="1201"/>
                  </a:lnTo>
                  <a:lnTo>
                    <a:pt x="506" y="1116"/>
                  </a:lnTo>
                  <a:lnTo>
                    <a:pt x="487" y="1030"/>
                  </a:lnTo>
                  <a:lnTo>
                    <a:pt x="467" y="944"/>
                  </a:lnTo>
                  <a:lnTo>
                    <a:pt x="446" y="858"/>
                  </a:lnTo>
                  <a:lnTo>
                    <a:pt x="425" y="770"/>
                  </a:lnTo>
                  <a:lnTo>
                    <a:pt x="405" y="684"/>
                  </a:lnTo>
                  <a:lnTo>
                    <a:pt x="384" y="598"/>
                  </a:lnTo>
                  <a:lnTo>
                    <a:pt x="363" y="512"/>
                  </a:lnTo>
                  <a:lnTo>
                    <a:pt x="341" y="426"/>
                  </a:lnTo>
                  <a:lnTo>
                    <a:pt x="320" y="341"/>
                  </a:lnTo>
                  <a:lnTo>
                    <a:pt x="298" y="254"/>
                  </a:lnTo>
                  <a:lnTo>
                    <a:pt x="276" y="169"/>
                  </a:lnTo>
                  <a:lnTo>
                    <a:pt x="254" y="85"/>
                  </a:lnTo>
                  <a:lnTo>
                    <a:pt x="231" y="0"/>
                  </a:lnTo>
                  <a:lnTo>
                    <a:pt x="202" y="32"/>
                  </a:lnTo>
                  <a:lnTo>
                    <a:pt x="172" y="66"/>
                  </a:lnTo>
                  <a:lnTo>
                    <a:pt x="144" y="101"/>
                  </a:lnTo>
                  <a:lnTo>
                    <a:pt x="116" y="137"/>
                  </a:lnTo>
                  <a:lnTo>
                    <a:pt x="89" y="174"/>
                  </a:lnTo>
                  <a:lnTo>
                    <a:pt x="63" y="210"/>
                  </a:lnTo>
                  <a:lnTo>
                    <a:pt x="37" y="247"/>
                  </a:lnTo>
                  <a:lnTo>
                    <a:pt x="12" y="283"/>
                  </a:lnTo>
                  <a:lnTo>
                    <a:pt x="7" y="289"/>
                  </a:lnTo>
                  <a:lnTo>
                    <a:pt x="4" y="296"/>
                  </a:lnTo>
                  <a:lnTo>
                    <a:pt x="1" y="302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0" y="321"/>
                  </a:lnTo>
                  <a:lnTo>
                    <a:pt x="2" y="325"/>
                  </a:lnTo>
                  <a:lnTo>
                    <a:pt x="4" y="331"/>
                  </a:lnTo>
                  <a:lnTo>
                    <a:pt x="8" y="341"/>
                  </a:lnTo>
                  <a:lnTo>
                    <a:pt x="15" y="349"/>
                  </a:lnTo>
                  <a:lnTo>
                    <a:pt x="38" y="381"/>
                  </a:lnTo>
                  <a:lnTo>
                    <a:pt x="63" y="411"/>
                  </a:lnTo>
                  <a:lnTo>
                    <a:pt x="88" y="441"/>
                  </a:lnTo>
                  <a:lnTo>
                    <a:pt x="114" y="469"/>
                  </a:lnTo>
                  <a:lnTo>
                    <a:pt x="140" y="497"/>
                  </a:lnTo>
                  <a:lnTo>
                    <a:pt x="169" y="524"/>
                  </a:lnTo>
                  <a:lnTo>
                    <a:pt x="197" y="549"/>
                  </a:lnTo>
                  <a:lnTo>
                    <a:pt x="226" y="574"/>
                  </a:lnTo>
                  <a:lnTo>
                    <a:pt x="232" y="579"/>
                  </a:lnTo>
                  <a:lnTo>
                    <a:pt x="239" y="586"/>
                  </a:lnTo>
                  <a:lnTo>
                    <a:pt x="244" y="593"/>
                  </a:lnTo>
                  <a:lnTo>
                    <a:pt x="247" y="601"/>
                  </a:lnTo>
                  <a:lnTo>
                    <a:pt x="249" y="609"/>
                  </a:lnTo>
                  <a:lnTo>
                    <a:pt x="249" y="618"/>
                  </a:lnTo>
                  <a:lnTo>
                    <a:pt x="246" y="626"/>
                  </a:lnTo>
                  <a:lnTo>
                    <a:pt x="244" y="634"/>
                  </a:lnTo>
                  <a:lnTo>
                    <a:pt x="232" y="668"/>
                  </a:lnTo>
                  <a:lnTo>
                    <a:pt x="219" y="701"/>
                  </a:lnTo>
                  <a:lnTo>
                    <a:pt x="204" y="733"/>
                  </a:lnTo>
                  <a:lnTo>
                    <a:pt x="187" y="764"/>
                  </a:lnTo>
                  <a:lnTo>
                    <a:pt x="170" y="794"/>
                  </a:lnTo>
                  <a:lnTo>
                    <a:pt x="150" y="824"/>
                  </a:lnTo>
                  <a:lnTo>
                    <a:pt x="130" y="851"/>
                  </a:lnTo>
                  <a:lnTo>
                    <a:pt x="108" y="878"/>
                  </a:lnTo>
                  <a:close/>
                </a:path>
              </a:pathLst>
            </a:custGeom>
            <a:solidFill>
              <a:srgbClr val="565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4" name="Freeform 87"/>
            <p:cNvSpPr>
              <a:spLocks/>
            </p:cNvSpPr>
            <p:nvPr/>
          </p:nvSpPr>
          <p:spPr bwMode="auto">
            <a:xfrm>
              <a:off x="9053586" y="1480380"/>
              <a:ext cx="137562" cy="108992"/>
            </a:xfrm>
            <a:custGeom>
              <a:avLst/>
              <a:gdLst>
                <a:gd name="T0" fmla="*/ 32 w 390"/>
                <a:gd name="T1" fmla="*/ 264 h 308"/>
                <a:gd name="T2" fmla="*/ 53 w 390"/>
                <a:gd name="T3" fmla="*/ 276 h 308"/>
                <a:gd name="T4" fmla="*/ 75 w 390"/>
                <a:gd name="T5" fmla="*/ 287 h 308"/>
                <a:gd name="T6" fmla="*/ 98 w 390"/>
                <a:gd name="T7" fmla="*/ 296 h 308"/>
                <a:gd name="T8" fmla="*/ 122 w 390"/>
                <a:gd name="T9" fmla="*/ 301 h 308"/>
                <a:gd name="T10" fmla="*/ 147 w 390"/>
                <a:gd name="T11" fmla="*/ 305 h 308"/>
                <a:gd name="T12" fmla="*/ 172 w 390"/>
                <a:gd name="T13" fmla="*/ 308 h 308"/>
                <a:gd name="T14" fmla="*/ 197 w 390"/>
                <a:gd name="T15" fmla="*/ 308 h 308"/>
                <a:gd name="T16" fmla="*/ 222 w 390"/>
                <a:gd name="T17" fmla="*/ 304 h 308"/>
                <a:gd name="T18" fmla="*/ 247 w 390"/>
                <a:gd name="T19" fmla="*/ 300 h 308"/>
                <a:gd name="T20" fmla="*/ 270 w 390"/>
                <a:gd name="T21" fmla="*/ 292 h 308"/>
                <a:gd name="T22" fmla="*/ 293 w 390"/>
                <a:gd name="T23" fmla="*/ 284 h 308"/>
                <a:gd name="T24" fmla="*/ 315 w 390"/>
                <a:gd name="T25" fmla="*/ 272 h 308"/>
                <a:gd name="T26" fmla="*/ 335 w 390"/>
                <a:gd name="T27" fmla="*/ 259 h 308"/>
                <a:gd name="T28" fmla="*/ 353 w 390"/>
                <a:gd name="T29" fmla="*/ 244 h 308"/>
                <a:gd name="T30" fmla="*/ 370 w 390"/>
                <a:gd name="T31" fmla="*/ 228 h 308"/>
                <a:gd name="T32" fmla="*/ 382 w 390"/>
                <a:gd name="T33" fmla="*/ 214 h 308"/>
                <a:gd name="T34" fmla="*/ 388 w 390"/>
                <a:gd name="T35" fmla="*/ 202 h 308"/>
                <a:gd name="T36" fmla="*/ 390 w 390"/>
                <a:gd name="T37" fmla="*/ 190 h 308"/>
                <a:gd name="T38" fmla="*/ 388 w 390"/>
                <a:gd name="T39" fmla="*/ 178 h 308"/>
                <a:gd name="T40" fmla="*/ 380 w 390"/>
                <a:gd name="T41" fmla="*/ 152 h 308"/>
                <a:gd name="T42" fmla="*/ 370 w 390"/>
                <a:gd name="T43" fmla="*/ 108 h 308"/>
                <a:gd name="T44" fmla="*/ 358 w 390"/>
                <a:gd name="T45" fmla="*/ 65 h 308"/>
                <a:gd name="T46" fmla="*/ 346 w 390"/>
                <a:gd name="T47" fmla="*/ 23 h 308"/>
                <a:gd name="T48" fmla="*/ 303 w 390"/>
                <a:gd name="T49" fmla="*/ 4 h 308"/>
                <a:gd name="T50" fmla="*/ 230 w 390"/>
                <a:gd name="T51" fmla="*/ 8 h 308"/>
                <a:gd name="T52" fmla="*/ 157 w 390"/>
                <a:gd name="T53" fmla="*/ 8 h 308"/>
                <a:gd name="T54" fmla="*/ 83 w 390"/>
                <a:gd name="T55" fmla="*/ 3 h 308"/>
                <a:gd name="T56" fmla="*/ 41 w 390"/>
                <a:gd name="T57" fmla="*/ 26 h 308"/>
                <a:gd name="T58" fmla="*/ 29 w 390"/>
                <a:gd name="T59" fmla="*/ 77 h 308"/>
                <a:gd name="T60" fmla="*/ 18 w 390"/>
                <a:gd name="T61" fmla="*/ 130 h 308"/>
                <a:gd name="T62" fmla="*/ 6 w 390"/>
                <a:gd name="T63" fmla="*/ 181 h 308"/>
                <a:gd name="T64" fmla="*/ 0 w 390"/>
                <a:gd name="T65" fmla="*/ 215 h 308"/>
                <a:gd name="T66" fmla="*/ 5 w 390"/>
                <a:gd name="T67" fmla="*/ 232 h 308"/>
                <a:gd name="T68" fmla="*/ 15 w 390"/>
                <a:gd name="T69" fmla="*/ 25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0" h="308">
                  <a:moveTo>
                    <a:pt x="22" y="256"/>
                  </a:moveTo>
                  <a:lnTo>
                    <a:pt x="32" y="264"/>
                  </a:lnTo>
                  <a:lnTo>
                    <a:pt x="42" y="271"/>
                  </a:lnTo>
                  <a:lnTo>
                    <a:pt x="53" y="276"/>
                  </a:lnTo>
                  <a:lnTo>
                    <a:pt x="64" y="281"/>
                  </a:lnTo>
                  <a:lnTo>
                    <a:pt x="75" y="287"/>
                  </a:lnTo>
                  <a:lnTo>
                    <a:pt x="87" y="291"/>
                  </a:lnTo>
                  <a:lnTo>
                    <a:pt x="98" y="296"/>
                  </a:lnTo>
                  <a:lnTo>
                    <a:pt x="110" y="299"/>
                  </a:lnTo>
                  <a:lnTo>
                    <a:pt x="122" y="301"/>
                  </a:lnTo>
                  <a:lnTo>
                    <a:pt x="135" y="304"/>
                  </a:lnTo>
                  <a:lnTo>
                    <a:pt x="147" y="305"/>
                  </a:lnTo>
                  <a:lnTo>
                    <a:pt x="160" y="308"/>
                  </a:lnTo>
                  <a:lnTo>
                    <a:pt x="172" y="308"/>
                  </a:lnTo>
                  <a:lnTo>
                    <a:pt x="185" y="308"/>
                  </a:lnTo>
                  <a:lnTo>
                    <a:pt x="197" y="308"/>
                  </a:lnTo>
                  <a:lnTo>
                    <a:pt x="210" y="307"/>
                  </a:lnTo>
                  <a:lnTo>
                    <a:pt x="222" y="304"/>
                  </a:lnTo>
                  <a:lnTo>
                    <a:pt x="234" y="302"/>
                  </a:lnTo>
                  <a:lnTo>
                    <a:pt x="247" y="300"/>
                  </a:lnTo>
                  <a:lnTo>
                    <a:pt x="259" y="297"/>
                  </a:lnTo>
                  <a:lnTo>
                    <a:pt x="270" y="292"/>
                  </a:lnTo>
                  <a:lnTo>
                    <a:pt x="282" y="288"/>
                  </a:lnTo>
                  <a:lnTo>
                    <a:pt x="293" y="284"/>
                  </a:lnTo>
                  <a:lnTo>
                    <a:pt x="304" y="278"/>
                  </a:lnTo>
                  <a:lnTo>
                    <a:pt x="315" y="272"/>
                  </a:lnTo>
                  <a:lnTo>
                    <a:pt x="325" y="266"/>
                  </a:lnTo>
                  <a:lnTo>
                    <a:pt x="335" y="259"/>
                  </a:lnTo>
                  <a:lnTo>
                    <a:pt x="344" y="252"/>
                  </a:lnTo>
                  <a:lnTo>
                    <a:pt x="353" y="244"/>
                  </a:lnTo>
                  <a:lnTo>
                    <a:pt x="362" y="236"/>
                  </a:lnTo>
                  <a:lnTo>
                    <a:pt x="370" y="228"/>
                  </a:lnTo>
                  <a:lnTo>
                    <a:pt x="377" y="219"/>
                  </a:lnTo>
                  <a:lnTo>
                    <a:pt x="382" y="214"/>
                  </a:lnTo>
                  <a:lnTo>
                    <a:pt x="385" y="207"/>
                  </a:lnTo>
                  <a:lnTo>
                    <a:pt x="388" y="202"/>
                  </a:lnTo>
                  <a:lnTo>
                    <a:pt x="389" y="195"/>
                  </a:lnTo>
                  <a:lnTo>
                    <a:pt x="390" y="190"/>
                  </a:lnTo>
                  <a:lnTo>
                    <a:pt x="389" y="184"/>
                  </a:lnTo>
                  <a:lnTo>
                    <a:pt x="388" y="178"/>
                  </a:lnTo>
                  <a:lnTo>
                    <a:pt x="387" y="172"/>
                  </a:lnTo>
                  <a:lnTo>
                    <a:pt x="380" y="152"/>
                  </a:lnTo>
                  <a:lnTo>
                    <a:pt x="375" y="130"/>
                  </a:lnTo>
                  <a:lnTo>
                    <a:pt x="370" y="108"/>
                  </a:lnTo>
                  <a:lnTo>
                    <a:pt x="363" y="87"/>
                  </a:lnTo>
                  <a:lnTo>
                    <a:pt x="358" y="65"/>
                  </a:lnTo>
                  <a:lnTo>
                    <a:pt x="351" y="45"/>
                  </a:lnTo>
                  <a:lnTo>
                    <a:pt x="346" y="23"/>
                  </a:lnTo>
                  <a:lnTo>
                    <a:pt x="340" y="2"/>
                  </a:lnTo>
                  <a:lnTo>
                    <a:pt x="303" y="4"/>
                  </a:lnTo>
                  <a:lnTo>
                    <a:pt x="267" y="7"/>
                  </a:lnTo>
                  <a:lnTo>
                    <a:pt x="230" y="8"/>
                  </a:lnTo>
                  <a:lnTo>
                    <a:pt x="194" y="8"/>
                  </a:lnTo>
                  <a:lnTo>
                    <a:pt x="157" y="8"/>
                  </a:lnTo>
                  <a:lnTo>
                    <a:pt x="120" y="5"/>
                  </a:lnTo>
                  <a:lnTo>
                    <a:pt x="83" y="3"/>
                  </a:lnTo>
                  <a:lnTo>
                    <a:pt x="47" y="0"/>
                  </a:lnTo>
                  <a:lnTo>
                    <a:pt x="41" y="26"/>
                  </a:lnTo>
                  <a:lnTo>
                    <a:pt x="35" y="51"/>
                  </a:lnTo>
                  <a:lnTo>
                    <a:pt x="29" y="77"/>
                  </a:lnTo>
                  <a:lnTo>
                    <a:pt x="23" y="104"/>
                  </a:lnTo>
                  <a:lnTo>
                    <a:pt x="18" y="130"/>
                  </a:lnTo>
                  <a:lnTo>
                    <a:pt x="11" y="156"/>
                  </a:lnTo>
                  <a:lnTo>
                    <a:pt x="6" y="181"/>
                  </a:lnTo>
                  <a:lnTo>
                    <a:pt x="0" y="207"/>
                  </a:lnTo>
                  <a:lnTo>
                    <a:pt x="0" y="215"/>
                  </a:lnTo>
                  <a:lnTo>
                    <a:pt x="3" y="223"/>
                  </a:lnTo>
                  <a:lnTo>
                    <a:pt x="5" y="232"/>
                  </a:lnTo>
                  <a:lnTo>
                    <a:pt x="8" y="241"/>
                  </a:lnTo>
                  <a:lnTo>
                    <a:pt x="15" y="250"/>
                  </a:lnTo>
                  <a:lnTo>
                    <a:pt x="22" y="256"/>
                  </a:lnTo>
                  <a:close/>
                </a:path>
              </a:pathLst>
            </a:custGeom>
            <a:solidFill>
              <a:srgbClr val="8F7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5" name="Freeform 88"/>
            <p:cNvSpPr>
              <a:spLocks/>
            </p:cNvSpPr>
            <p:nvPr/>
          </p:nvSpPr>
          <p:spPr bwMode="auto">
            <a:xfrm>
              <a:off x="9060993" y="1514241"/>
              <a:ext cx="2116" cy="9524"/>
            </a:xfrm>
            <a:custGeom>
              <a:avLst/>
              <a:gdLst>
                <a:gd name="T0" fmla="*/ 0 w 7"/>
                <a:gd name="T1" fmla="*/ 26 h 26"/>
                <a:gd name="T2" fmla="*/ 0 w 7"/>
                <a:gd name="T3" fmla="*/ 23 h 26"/>
                <a:gd name="T4" fmla="*/ 1 w 7"/>
                <a:gd name="T5" fmla="*/ 20 h 26"/>
                <a:gd name="T6" fmla="*/ 3 w 7"/>
                <a:gd name="T7" fmla="*/ 10 h 26"/>
                <a:gd name="T8" fmla="*/ 7 w 7"/>
                <a:gd name="T9" fmla="*/ 0 h 26"/>
                <a:gd name="T10" fmla="*/ 3 w 7"/>
                <a:gd name="T11" fmla="*/ 13 h 26"/>
                <a:gd name="T12" fmla="*/ 0 w 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6">
                  <a:moveTo>
                    <a:pt x="0" y="26"/>
                  </a:moveTo>
                  <a:lnTo>
                    <a:pt x="0" y="23"/>
                  </a:lnTo>
                  <a:lnTo>
                    <a:pt x="1" y="20"/>
                  </a:lnTo>
                  <a:lnTo>
                    <a:pt x="3" y="10"/>
                  </a:lnTo>
                  <a:lnTo>
                    <a:pt x="7" y="0"/>
                  </a:lnTo>
                  <a:lnTo>
                    <a:pt x="3" y="1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03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6" name="Freeform 89"/>
            <p:cNvSpPr>
              <a:spLocks/>
            </p:cNvSpPr>
            <p:nvPr/>
          </p:nvSpPr>
          <p:spPr bwMode="auto">
            <a:xfrm>
              <a:off x="9060993" y="1490962"/>
              <a:ext cx="117457" cy="44443"/>
            </a:xfrm>
            <a:custGeom>
              <a:avLst/>
              <a:gdLst>
                <a:gd name="T0" fmla="*/ 132 w 334"/>
                <a:gd name="T1" fmla="*/ 125 h 125"/>
                <a:gd name="T2" fmla="*/ 120 w 334"/>
                <a:gd name="T3" fmla="*/ 124 h 125"/>
                <a:gd name="T4" fmla="*/ 109 w 334"/>
                <a:gd name="T5" fmla="*/ 124 h 125"/>
                <a:gd name="T6" fmla="*/ 83 w 334"/>
                <a:gd name="T7" fmla="*/ 120 h 125"/>
                <a:gd name="T8" fmla="*/ 56 w 334"/>
                <a:gd name="T9" fmla="*/ 116 h 125"/>
                <a:gd name="T10" fmla="*/ 31 w 334"/>
                <a:gd name="T11" fmla="*/ 110 h 125"/>
                <a:gd name="T12" fmla="*/ 11 w 334"/>
                <a:gd name="T13" fmla="*/ 103 h 125"/>
                <a:gd name="T14" fmla="*/ 8 w 334"/>
                <a:gd name="T15" fmla="*/ 102 h 125"/>
                <a:gd name="T16" fmla="*/ 4 w 334"/>
                <a:gd name="T17" fmla="*/ 100 h 125"/>
                <a:gd name="T18" fmla="*/ 2 w 334"/>
                <a:gd name="T19" fmla="*/ 96 h 125"/>
                <a:gd name="T20" fmla="*/ 0 w 334"/>
                <a:gd name="T21" fmla="*/ 94 h 125"/>
                <a:gd name="T22" fmla="*/ 0 w 334"/>
                <a:gd name="T23" fmla="*/ 94 h 125"/>
                <a:gd name="T24" fmla="*/ 0 w 334"/>
                <a:gd name="T25" fmla="*/ 93 h 125"/>
                <a:gd name="T26" fmla="*/ 3 w 334"/>
                <a:gd name="T27" fmla="*/ 80 h 125"/>
                <a:gd name="T28" fmla="*/ 7 w 334"/>
                <a:gd name="T29" fmla="*/ 67 h 125"/>
                <a:gd name="T30" fmla="*/ 9 w 334"/>
                <a:gd name="T31" fmla="*/ 56 h 125"/>
                <a:gd name="T32" fmla="*/ 11 w 334"/>
                <a:gd name="T33" fmla="*/ 45 h 125"/>
                <a:gd name="T34" fmla="*/ 16 w 334"/>
                <a:gd name="T35" fmla="*/ 46 h 125"/>
                <a:gd name="T36" fmla="*/ 21 w 334"/>
                <a:gd name="T37" fmla="*/ 47 h 125"/>
                <a:gd name="T38" fmla="*/ 40 w 334"/>
                <a:gd name="T39" fmla="*/ 51 h 125"/>
                <a:gd name="T40" fmla="*/ 61 w 334"/>
                <a:gd name="T41" fmla="*/ 53 h 125"/>
                <a:gd name="T42" fmla="*/ 81 w 334"/>
                <a:gd name="T43" fmla="*/ 54 h 125"/>
                <a:gd name="T44" fmla="*/ 101 w 334"/>
                <a:gd name="T45" fmla="*/ 55 h 125"/>
                <a:gd name="T46" fmla="*/ 130 w 334"/>
                <a:gd name="T47" fmla="*/ 54 h 125"/>
                <a:gd name="T48" fmla="*/ 158 w 334"/>
                <a:gd name="T49" fmla="*/ 51 h 125"/>
                <a:gd name="T50" fmla="*/ 188 w 334"/>
                <a:gd name="T51" fmla="*/ 46 h 125"/>
                <a:gd name="T52" fmla="*/ 216 w 334"/>
                <a:gd name="T53" fmla="*/ 41 h 125"/>
                <a:gd name="T54" fmla="*/ 244 w 334"/>
                <a:gd name="T55" fmla="*/ 33 h 125"/>
                <a:gd name="T56" fmla="*/ 272 w 334"/>
                <a:gd name="T57" fmla="*/ 23 h 125"/>
                <a:gd name="T58" fmla="*/ 299 w 334"/>
                <a:gd name="T59" fmla="*/ 12 h 125"/>
                <a:gd name="T60" fmla="*/ 325 w 334"/>
                <a:gd name="T61" fmla="*/ 0 h 125"/>
                <a:gd name="T62" fmla="*/ 330 w 334"/>
                <a:gd name="T63" fmla="*/ 9 h 125"/>
                <a:gd name="T64" fmla="*/ 333 w 334"/>
                <a:gd name="T65" fmla="*/ 19 h 125"/>
                <a:gd name="T66" fmla="*/ 334 w 334"/>
                <a:gd name="T67" fmla="*/ 24 h 125"/>
                <a:gd name="T68" fmla="*/ 334 w 334"/>
                <a:gd name="T69" fmla="*/ 29 h 125"/>
                <a:gd name="T70" fmla="*/ 333 w 334"/>
                <a:gd name="T71" fmla="*/ 33 h 125"/>
                <a:gd name="T72" fmla="*/ 332 w 334"/>
                <a:gd name="T73" fmla="*/ 38 h 125"/>
                <a:gd name="T74" fmla="*/ 329 w 334"/>
                <a:gd name="T75" fmla="*/ 43 h 125"/>
                <a:gd name="T76" fmla="*/ 325 w 334"/>
                <a:gd name="T77" fmla="*/ 48 h 125"/>
                <a:gd name="T78" fmla="*/ 321 w 334"/>
                <a:gd name="T79" fmla="*/ 53 h 125"/>
                <a:gd name="T80" fmla="*/ 316 w 334"/>
                <a:gd name="T81" fmla="*/ 58 h 125"/>
                <a:gd name="T82" fmla="*/ 306 w 334"/>
                <a:gd name="T83" fmla="*/ 67 h 125"/>
                <a:gd name="T84" fmla="*/ 295 w 334"/>
                <a:gd name="T85" fmla="*/ 75 h 125"/>
                <a:gd name="T86" fmla="*/ 276 w 334"/>
                <a:gd name="T87" fmla="*/ 87 h 125"/>
                <a:gd name="T88" fmla="*/ 258 w 334"/>
                <a:gd name="T89" fmla="*/ 96 h 125"/>
                <a:gd name="T90" fmla="*/ 238 w 334"/>
                <a:gd name="T91" fmla="*/ 105 h 125"/>
                <a:gd name="T92" fmla="*/ 217 w 334"/>
                <a:gd name="T93" fmla="*/ 112 h 125"/>
                <a:gd name="T94" fmla="*/ 197 w 334"/>
                <a:gd name="T95" fmla="*/ 117 h 125"/>
                <a:gd name="T96" fmla="*/ 175 w 334"/>
                <a:gd name="T97" fmla="*/ 122 h 125"/>
                <a:gd name="T98" fmla="*/ 154 w 334"/>
                <a:gd name="T99" fmla="*/ 124 h 125"/>
                <a:gd name="T100" fmla="*/ 132 w 334"/>
                <a:gd name="T101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4" h="125">
                  <a:moveTo>
                    <a:pt x="132" y="125"/>
                  </a:moveTo>
                  <a:lnTo>
                    <a:pt x="120" y="124"/>
                  </a:lnTo>
                  <a:lnTo>
                    <a:pt x="109" y="124"/>
                  </a:lnTo>
                  <a:lnTo>
                    <a:pt x="83" y="120"/>
                  </a:lnTo>
                  <a:lnTo>
                    <a:pt x="56" y="116"/>
                  </a:lnTo>
                  <a:lnTo>
                    <a:pt x="31" y="110"/>
                  </a:lnTo>
                  <a:lnTo>
                    <a:pt x="11" y="103"/>
                  </a:lnTo>
                  <a:lnTo>
                    <a:pt x="8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3" y="80"/>
                  </a:lnTo>
                  <a:lnTo>
                    <a:pt x="7" y="67"/>
                  </a:lnTo>
                  <a:lnTo>
                    <a:pt x="9" y="56"/>
                  </a:lnTo>
                  <a:lnTo>
                    <a:pt x="11" y="45"/>
                  </a:lnTo>
                  <a:lnTo>
                    <a:pt x="16" y="46"/>
                  </a:lnTo>
                  <a:lnTo>
                    <a:pt x="21" y="47"/>
                  </a:lnTo>
                  <a:lnTo>
                    <a:pt x="40" y="51"/>
                  </a:lnTo>
                  <a:lnTo>
                    <a:pt x="61" y="53"/>
                  </a:lnTo>
                  <a:lnTo>
                    <a:pt x="81" y="54"/>
                  </a:lnTo>
                  <a:lnTo>
                    <a:pt x="101" y="55"/>
                  </a:lnTo>
                  <a:lnTo>
                    <a:pt x="130" y="54"/>
                  </a:lnTo>
                  <a:lnTo>
                    <a:pt x="158" y="51"/>
                  </a:lnTo>
                  <a:lnTo>
                    <a:pt x="188" y="46"/>
                  </a:lnTo>
                  <a:lnTo>
                    <a:pt x="216" y="41"/>
                  </a:lnTo>
                  <a:lnTo>
                    <a:pt x="244" y="33"/>
                  </a:lnTo>
                  <a:lnTo>
                    <a:pt x="272" y="23"/>
                  </a:lnTo>
                  <a:lnTo>
                    <a:pt x="299" y="12"/>
                  </a:lnTo>
                  <a:lnTo>
                    <a:pt x="325" y="0"/>
                  </a:lnTo>
                  <a:lnTo>
                    <a:pt x="330" y="9"/>
                  </a:lnTo>
                  <a:lnTo>
                    <a:pt x="333" y="19"/>
                  </a:lnTo>
                  <a:lnTo>
                    <a:pt x="334" y="24"/>
                  </a:lnTo>
                  <a:lnTo>
                    <a:pt x="334" y="29"/>
                  </a:lnTo>
                  <a:lnTo>
                    <a:pt x="333" y="33"/>
                  </a:lnTo>
                  <a:lnTo>
                    <a:pt x="332" y="38"/>
                  </a:lnTo>
                  <a:lnTo>
                    <a:pt x="329" y="43"/>
                  </a:lnTo>
                  <a:lnTo>
                    <a:pt x="325" y="48"/>
                  </a:lnTo>
                  <a:lnTo>
                    <a:pt x="321" y="53"/>
                  </a:lnTo>
                  <a:lnTo>
                    <a:pt x="316" y="58"/>
                  </a:lnTo>
                  <a:lnTo>
                    <a:pt x="306" y="67"/>
                  </a:lnTo>
                  <a:lnTo>
                    <a:pt x="295" y="75"/>
                  </a:lnTo>
                  <a:lnTo>
                    <a:pt x="276" y="87"/>
                  </a:lnTo>
                  <a:lnTo>
                    <a:pt x="258" y="96"/>
                  </a:lnTo>
                  <a:lnTo>
                    <a:pt x="238" y="105"/>
                  </a:lnTo>
                  <a:lnTo>
                    <a:pt x="217" y="112"/>
                  </a:lnTo>
                  <a:lnTo>
                    <a:pt x="197" y="117"/>
                  </a:lnTo>
                  <a:lnTo>
                    <a:pt x="175" y="122"/>
                  </a:lnTo>
                  <a:lnTo>
                    <a:pt x="154" y="124"/>
                  </a:lnTo>
                  <a:lnTo>
                    <a:pt x="132" y="125"/>
                  </a:lnTo>
                  <a:close/>
                </a:path>
              </a:pathLst>
            </a:custGeom>
            <a:solidFill>
              <a:srgbClr val="846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7" name="Freeform 90"/>
            <p:cNvSpPr>
              <a:spLocks/>
            </p:cNvSpPr>
            <p:nvPr/>
          </p:nvSpPr>
          <p:spPr bwMode="auto">
            <a:xfrm>
              <a:off x="8814440" y="747069"/>
              <a:ext cx="505805" cy="762941"/>
            </a:xfrm>
            <a:custGeom>
              <a:avLst/>
              <a:gdLst>
                <a:gd name="T0" fmla="*/ 500 w 1432"/>
                <a:gd name="T1" fmla="*/ 2063 h 2164"/>
                <a:gd name="T2" fmla="*/ 587 w 1432"/>
                <a:gd name="T3" fmla="*/ 2113 h 2164"/>
                <a:gd name="T4" fmla="*/ 641 w 1432"/>
                <a:gd name="T5" fmla="*/ 2136 h 2164"/>
                <a:gd name="T6" fmla="*/ 698 w 1432"/>
                <a:gd name="T7" fmla="*/ 2152 h 2164"/>
                <a:gd name="T8" fmla="*/ 757 w 1432"/>
                <a:gd name="T9" fmla="*/ 2162 h 2164"/>
                <a:gd name="T10" fmla="*/ 816 w 1432"/>
                <a:gd name="T11" fmla="*/ 2163 h 2164"/>
                <a:gd name="T12" fmla="*/ 874 w 1432"/>
                <a:gd name="T13" fmla="*/ 2157 h 2164"/>
                <a:gd name="T14" fmla="*/ 931 w 1432"/>
                <a:gd name="T15" fmla="*/ 2144 h 2164"/>
                <a:gd name="T16" fmla="*/ 985 w 1432"/>
                <a:gd name="T17" fmla="*/ 2126 h 2164"/>
                <a:gd name="T18" fmla="*/ 1039 w 1432"/>
                <a:gd name="T19" fmla="*/ 2101 h 2164"/>
                <a:gd name="T20" fmla="*/ 1090 w 1432"/>
                <a:gd name="T21" fmla="*/ 2071 h 2164"/>
                <a:gd name="T22" fmla="*/ 1137 w 1432"/>
                <a:gd name="T23" fmla="*/ 2036 h 2164"/>
                <a:gd name="T24" fmla="*/ 1182 w 1432"/>
                <a:gd name="T25" fmla="*/ 1998 h 2164"/>
                <a:gd name="T26" fmla="*/ 1221 w 1432"/>
                <a:gd name="T27" fmla="*/ 1956 h 2164"/>
                <a:gd name="T28" fmla="*/ 1257 w 1432"/>
                <a:gd name="T29" fmla="*/ 1911 h 2164"/>
                <a:gd name="T30" fmla="*/ 1315 w 1432"/>
                <a:gd name="T31" fmla="*/ 1814 h 2164"/>
                <a:gd name="T32" fmla="*/ 1358 w 1432"/>
                <a:gd name="T33" fmla="*/ 1710 h 2164"/>
                <a:gd name="T34" fmla="*/ 1388 w 1432"/>
                <a:gd name="T35" fmla="*/ 1602 h 2164"/>
                <a:gd name="T36" fmla="*/ 1409 w 1432"/>
                <a:gd name="T37" fmla="*/ 1492 h 2164"/>
                <a:gd name="T38" fmla="*/ 1422 w 1432"/>
                <a:gd name="T39" fmla="*/ 1380 h 2164"/>
                <a:gd name="T40" fmla="*/ 1431 w 1432"/>
                <a:gd name="T41" fmla="*/ 1235 h 2164"/>
                <a:gd name="T42" fmla="*/ 1431 w 1432"/>
                <a:gd name="T43" fmla="*/ 1073 h 2164"/>
                <a:gd name="T44" fmla="*/ 1417 w 1432"/>
                <a:gd name="T45" fmla="*/ 912 h 2164"/>
                <a:gd name="T46" fmla="*/ 1386 w 1432"/>
                <a:gd name="T47" fmla="*/ 752 h 2164"/>
                <a:gd name="T48" fmla="*/ 1355 w 1432"/>
                <a:gd name="T49" fmla="*/ 650 h 2164"/>
                <a:gd name="T50" fmla="*/ 1326 w 1432"/>
                <a:gd name="T51" fmla="*/ 575 h 2164"/>
                <a:gd name="T52" fmla="*/ 1291 w 1432"/>
                <a:gd name="T53" fmla="*/ 500 h 2164"/>
                <a:gd name="T54" fmla="*/ 1251 w 1432"/>
                <a:gd name="T55" fmla="*/ 428 h 2164"/>
                <a:gd name="T56" fmla="*/ 1204 w 1432"/>
                <a:gd name="T57" fmla="*/ 361 h 2164"/>
                <a:gd name="T58" fmla="*/ 1150 w 1432"/>
                <a:gd name="T59" fmla="*/ 296 h 2164"/>
                <a:gd name="T60" fmla="*/ 1091 w 1432"/>
                <a:gd name="T61" fmla="*/ 236 h 2164"/>
                <a:gd name="T62" fmla="*/ 1028 w 1432"/>
                <a:gd name="T63" fmla="*/ 181 h 2164"/>
                <a:gd name="T64" fmla="*/ 959 w 1432"/>
                <a:gd name="T65" fmla="*/ 132 h 2164"/>
                <a:gd name="T66" fmla="*/ 887 w 1432"/>
                <a:gd name="T67" fmla="*/ 89 h 2164"/>
                <a:gd name="T68" fmla="*/ 811 w 1432"/>
                <a:gd name="T69" fmla="*/ 54 h 2164"/>
                <a:gd name="T70" fmla="*/ 731 w 1432"/>
                <a:gd name="T71" fmla="*/ 27 h 2164"/>
                <a:gd name="T72" fmla="*/ 648 w 1432"/>
                <a:gd name="T73" fmla="*/ 8 h 2164"/>
                <a:gd name="T74" fmla="*/ 570 w 1432"/>
                <a:gd name="T75" fmla="*/ 1 h 2164"/>
                <a:gd name="T76" fmla="*/ 508 w 1432"/>
                <a:gd name="T77" fmla="*/ 0 h 2164"/>
                <a:gd name="T78" fmla="*/ 446 w 1432"/>
                <a:gd name="T79" fmla="*/ 5 h 2164"/>
                <a:gd name="T80" fmla="*/ 386 w 1432"/>
                <a:gd name="T81" fmla="*/ 17 h 2164"/>
                <a:gd name="T82" fmla="*/ 328 w 1432"/>
                <a:gd name="T83" fmla="*/ 37 h 2164"/>
                <a:gd name="T84" fmla="*/ 274 w 1432"/>
                <a:gd name="T85" fmla="*/ 65 h 2164"/>
                <a:gd name="T86" fmla="*/ 213 w 1432"/>
                <a:gd name="T87" fmla="*/ 112 h 2164"/>
                <a:gd name="T88" fmla="*/ 162 w 1432"/>
                <a:gd name="T89" fmla="*/ 170 h 2164"/>
                <a:gd name="T90" fmla="*/ 123 w 1432"/>
                <a:gd name="T91" fmla="*/ 232 h 2164"/>
                <a:gd name="T92" fmla="*/ 94 w 1432"/>
                <a:gd name="T93" fmla="*/ 295 h 2164"/>
                <a:gd name="T94" fmla="*/ 74 w 1432"/>
                <a:gd name="T95" fmla="*/ 360 h 2164"/>
                <a:gd name="T96" fmla="*/ 48 w 1432"/>
                <a:gd name="T97" fmla="*/ 472 h 2164"/>
                <a:gd name="T98" fmla="*/ 26 w 1432"/>
                <a:gd name="T99" fmla="*/ 631 h 2164"/>
                <a:gd name="T100" fmla="*/ 6 w 1432"/>
                <a:gd name="T101" fmla="*/ 842 h 2164"/>
                <a:gd name="T102" fmla="*/ 0 w 1432"/>
                <a:gd name="T103" fmla="*/ 1019 h 2164"/>
                <a:gd name="T104" fmla="*/ 5 w 1432"/>
                <a:gd name="T105" fmla="*/ 1123 h 2164"/>
                <a:gd name="T106" fmla="*/ 15 w 1432"/>
                <a:gd name="T107" fmla="*/ 1228 h 2164"/>
                <a:gd name="T108" fmla="*/ 31 w 1432"/>
                <a:gd name="T109" fmla="*/ 1331 h 2164"/>
                <a:gd name="T110" fmla="*/ 55 w 1432"/>
                <a:gd name="T111" fmla="*/ 1432 h 2164"/>
                <a:gd name="T112" fmla="*/ 87 w 1432"/>
                <a:gd name="T113" fmla="*/ 1531 h 2164"/>
                <a:gd name="T114" fmla="*/ 128 w 1432"/>
                <a:gd name="T115" fmla="*/ 1627 h 2164"/>
                <a:gd name="T116" fmla="*/ 172 w 1432"/>
                <a:gd name="T117" fmla="*/ 1709 h 2164"/>
                <a:gd name="T118" fmla="*/ 219 w 1432"/>
                <a:gd name="T119" fmla="*/ 1782 h 2164"/>
                <a:gd name="T120" fmla="*/ 271 w 1432"/>
                <a:gd name="T121" fmla="*/ 1851 h 2164"/>
                <a:gd name="T122" fmla="*/ 329 w 1432"/>
                <a:gd name="T123" fmla="*/ 1916 h 2164"/>
                <a:gd name="T124" fmla="*/ 392 w 1432"/>
                <a:gd name="T125" fmla="*/ 1977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" h="2164">
                  <a:moveTo>
                    <a:pt x="437" y="2016"/>
                  </a:moveTo>
                  <a:lnTo>
                    <a:pt x="469" y="2040"/>
                  </a:lnTo>
                  <a:lnTo>
                    <a:pt x="500" y="2063"/>
                  </a:lnTo>
                  <a:lnTo>
                    <a:pt x="534" y="2083"/>
                  </a:lnTo>
                  <a:lnTo>
                    <a:pt x="568" y="2103"/>
                  </a:lnTo>
                  <a:lnTo>
                    <a:pt x="587" y="2113"/>
                  </a:lnTo>
                  <a:lnTo>
                    <a:pt x="604" y="2120"/>
                  </a:lnTo>
                  <a:lnTo>
                    <a:pt x="623" y="2128"/>
                  </a:lnTo>
                  <a:lnTo>
                    <a:pt x="641" y="2136"/>
                  </a:lnTo>
                  <a:lnTo>
                    <a:pt x="660" y="2142"/>
                  </a:lnTo>
                  <a:lnTo>
                    <a:pt x="678" y="2148"/>
                  </a:lnTo>
                  <a:lnTo>
                    <a:pt x="698" y="2152"/>
                  </a:lnTo>
                  <a:lnTo>
                    <a:pt x="718" y="2156"/>
                  </a:lnTo>
                  <a:lnTo>
                    <a:pt x="737" y="2160"/>
                  </a:lnTo>
                  <a:lnTo>
                    <a:pt x="757" y="2162"/>
                  </a:lnTo>
                  <a:lnTo>
                    <a:pt x="777" y="2163"/>
                  </a:lnTo>
                  <a:lnTo>
                    <a:pt x="796" y="2164"/>
                  </a:lnTo>
                  <a:lnTo>
                    <a:pt x="816" y="2163"/>
                  </a:lnTo>
                  <a:lnTo>
                    <a:pt x="835" y="2162"/>
                  </a:lnTo>
                  <a:lnTo>
                    <a:pt x="854" y="2161"/>
                  </a:lnTo>
                  <a:lnTo>
                    <a:pt x="874" y="2157"/>
                  </a:lnTo>
                  <a:lnTo>
                    <a:pt x="893" y="2154"/>
                  </a:lnTo>
                  <a:lnTo>
                    <a:pt x="911" y="2150"/>
                  </a:lnTo>
                  <a:lnTo>
                    <a:pt x="931" y="2144"/>
                  </a:lnTo>
                  <a:lnTo>
                    <a:pt x="949" y="2139"/>
                  </a:lnTo>
                  <a:lnTo>
                    <a:pt x="968" y="2132"/>
                  </a:lnTo>
                  <a:lnTo>
                    <a:pt x="985" y="2126"/>
                  </a:lnTo>
                  <a:lnTo>
                    <a:pt x="1004" y="2118"/>
                  </a:lnTo>
                  <a:lnTo>
                    <a:pt x="1021" y="2109"/>
                  </a:lnTo>
                  <a:lnTo>
                    <a:pt x="1039" y="2101"/>
                  </a:lnTo>
                  <a:lnTo>
                    <a:pt x="1056" y="2092"/>
                  </a:lnTo>
                  <a:lnTo>
                    <a:pt x="1074" y="2082"/>
                  </a:lnTo>
                  <a:lnTo>
                    <a:pt x="1090" y="2071"/>
                  </a:lnTo>
                  <a:lnTo>
                    <a:pt x="1107" y="2060"/>
                  </a:lnTo>
                  <a:lnTo>
                    <a:pt x="1122" y="2048"/>
                  </a:lnTo>
                  <a:lnTo>
                    <a:pt x="1137" y="2036"/>
                  </a:lnTo>
                  <a:lnTo>
                    <a:pt x="1152" y="2024"/>
                  </a:lnTo>
                  <a:lnTo>
                    <a:pt x="1168" y="2011"/>
                  </a:lnTo>
                  <a:lnTo>
                    <a:pt x="1182" y="1998"/>
                  </a:lnTo>
                  <a:lnTo>
                    <a:pt x="1195" y="1984"/>
                  </a:lnTo>
                  <a:lnTo>
                    <a:pt x="1209" y="1970"/>
                  </a:lnTo>
                  <a:lnTo>
                    <a:pt x="1221" y="1956"/>
                  </a:lnTo>
                  <a:lnTo>
                    <a:pt x="1234" y="1941"/>
                  </a:lnTo>
                  <a:lnTo>
                    <a:pt x="1245" y="1926"/>
                  </a:lnTo>
                  <a:lnTo>
                    <a:pt x="1257" y="1911"/>
                  </a:lnTo>
                  <a:lnTo>
                    <a:pt x="1278" y="1879"/>
                  </a:lnTo>
                  <a:lnTo>
                    <a:pt x="1298" y="1847"/>
                  </a:lnTo>
                  <a:lnTo>
                    <a:pt x="1315" y="1814"/>
                  </a:lnTo>
                  <a:lnTo>
                    <a:pt x="1330" y="1780"/>
                  </a:lnTo>
                  <a:lnTo>
                    <a:pt x="1345" y="1745"/>
                  </a:lnTo>
                  <a:lnTo>
                    <a:pt x="1358" y="1710"/>
                  </a:lnTo>
                  <a:lnTo>
                    <a:pt x="1370" y="1675"/>
                  </a:lnTo>
                  <a:lnTo>
                    <a:pt x="1380" y="1639"/>
                  </a:lnTo>
                  <a:lnTo>
                    <a:pt x="1388" y="1602"/>
                  </a:lnTo>
                  <a:lnTo>
                    <a:pt x="1397" y="1566"/>
                  </a:lnTo>
                  <a:lnTo>
                    <a:pt x="1404" y="1529"/>
                  </a:lnTo>
                  <a:lnTo>
                    <a:pt x="1409" y="1492"/>
                  </a:lnTo>
                  <a:lnTo>
                    <a:pt x="1414" y="1455"/>
                  </a:lnTo>
                  <a:lnTo>
                    <a:pt x="1419" y="1418"/>
                  </a:lnTo>
                  <a:lnTo>
                    <a:pt x="1422" y="1380"/>
                  </a:lnTo>
                  <a:lnTo>
                    <a:pt x="1425" y="1343"/>
                  </a:lnTo>
                  <a:lnTo>
                    <a:pt x="1429" y="1289"/>
                  </a:lnTo>
                  <a:lnTo>
                    <a:pt x="1431" y="1235"/>
                  </a:lnTo>
                  <a:lnTo>
                    <a:pt x="1432" y="1181"/>
                  </a:lnTo>
                  <a:lnTo>
                    <a:pt x="1432" y="1127"/>
                  </a:lnTo>
                  <a:lnTo>
                    <a:pt x="1431" y="1073"/>
                  </a:lnTo>
                  <a:lnTo>
                    <a:pt x="1428" y="1019"/>
                  </a:lnTo>
                  <a:lnTo>
                    <a:pt x="1423" y="965"/>
                  </a:lnTo>
                  <a:lnTo>
                    <a:pt x="1417" y="912"/>
                  </a:lnTo>
                  <a:lnTo>
                    <a:pt x="1408" y="858"/>
                  </a:lnTo>
                  <a:lnTo>
                    <a:pt x="1398" y="805"/>
                  </a:lnTo>
                  <a:lnTo>
                    <a:pt x="1386" y="752"/>
                  </a:lnTo>
                  <a:lnTo>
                    <a:pt x="1372" y="701"/>
                  </a:lnTo>
                  <a:lnTo>
                    <a:pt x="1363" y="675"/>
                  </a:lnTo>
                  <a:lnTo>
                    <a:pt x="1355" y="650"/>
                  </a:lnTo>
                  <a:lnTo>
                    <a:pt x="1346" y="624"/>
                  </a:lnTo>
                  <a:lnTo>
                    <a:pt x="1336" y="599"/>
                  </a:lnTo>
                  <a:lnTo>
                    <a:pt x="1326" y="575"/>
                  </a:lnTo>
                  <a:lnTo>
                    <a:pt x="1315" y="550"/>
                  </a:lnTo>
                  <a:lnTo>
                    <a:pt x="1303" y="524"/>
                  </a:lnTo>
                  <a:lnTo>
                    <a:pt x="1291" y="500"/>
                  </a:lnTo>
                  <a:lnTo>
                    <a:pt x="1278" y="476"/>
                  </a:lnTo>
                  <a:lnTo>
                    <a:pt x="1265" y="452"/>
                  </a:lnTo>
                  <a:lnTo>
                    <a:pt x="1251" y="428"/>
                  </a:lnTo>
                  <a:lnTo>
                    <a:pt x="1235" y="406"/>
                  </a:lnTo>
                  <a:lnTo>
                    <a:pt x="1220" y="383"/>
                  </a:lnTo>
                  <a:lnTo>
                    <a:pt x="1204" y="361"/>
                  </a:lnTo>
                  <a:lnTo>
                    <a:pt x="1186" y="339"/>
                  </a:lnTo>
                  <a:lnTo>
                    <a:pt x="1169" y="317"/>
                  </a:lnTo>
                  <a:lnTo>
                    <a:pt x="1150" y="296"/>
                  </a:lnTo>
                  <a:lnTo>
                    <a:pt x="1132" y="276"/>
                  </a:lnTo>
                  <a:lnTo>
                    <a:pt x="1112" y="255"/>
                  </a:lnTo>
                  <a:lnTo>
                    <a:pt x="1091" y="236"/>
                  </a:lnTo>
                  <a:lnTo>
                    <a:pt x="1070" y="217"/>
                  </a:lnTo>
                  <a:lnTo>
                    <a:pt x="1050" y="198"/>
                  </a:lnTo>
                  <a:lnTo>
                    <a:pt x="1028" y="181"/>
                  </a:lnTo>
                  <a:lnTo>
                    <a:pt x="1005" y="164"/>
                  </a:lnTo>
                  <a:lnTo>
                    <a:pt x="983" y="148"/>
                  </a:lnTo>
                  <a:lnTo>
                    <a:pt x="959" y="132"/>
                  </a:lnTo>
                  <a:lnTo>
                    <a:pt x="936" y="118"/>
                  </a:lnTo>
                  <a:lnTo>
                    <a:pt x="911" y="103"/>
                  </a:lnTo>
                  <a:lnTo>
                    <a:pt x="887" y="89"/>
                  </a:lnTo>
                  <a:lnTo>
                    <a:pt x="862" y="77"/>
                  </a:lnTo>
                  <a:lnTo>
                    <a:pt x="836" y="65"/>
                  </a:lnTo>
                  <a:lnTo>
                    <a:pt x="811" y="54"/>
                  </a:lnTo>
                  <a:lnTo>
                    <a:pt x="784" y="44"/>
                  </a:lnTo>
                  <a:lnTo>
                    <a:pt x="757" y="36"/>
                  </a:lnTo>
                  <a:lnTo>
                    <a:pt x="731" y="27"/>
                  </a:lnTo>
                  <a:lnTo>
                    <a:pt x="704" y="20"/>
                  </a:lnTo>
                  <a:lnTo>
                    <a:pt x="675" y="14"/>
                  </a:lnTo>
                  <a:lnTo>
                    <a:pt x="648" y="8"/>
                  </a:lnTo>
                  <a:lnTo>
                    <a:pt x="620" y="5"/>
                  </a:lnTo>
                  <a:lnTo>
                    <a:pt x="591" y="2"/>
                  </a:lnTo>
                  <a:lnTo>
                    <a:pt x="570" y="1"/>
                  </a:lnTo>
                  <a:lnTo>
                    <a:pt x="550" y="0"/>
                  </a:lnTo>
                  <a:lnTo>
                    <a:pt x="529" y="0"/>
                  </a:lnTo>
                  <a:lnTo>
                    <a:pt x="508" y="0"/>
                  </a:lnTo>
                  <a:lnTo>
                    <a:pt x="487" y="1"/>
                  </a:lnTo>
                  <a:lnTo>
                    <a:pt x="467" y="3"/>
                  </a:lnTo>
                  <a:lnTo>
                    <a:pt x="446" y="5"/>
                  </a:lnTo>
                  <a:lnTo>
                    <a:pt x="426" y="8"/>
                  </a:lnTo>
                  <a:lnTo>
                    <a:pt x="406" y="13"/>
                  </a:lnTo>
                  <a:lnTo>
                    <a:pt x="386" y="17"/>
                  </a:lnTo>
                  <a:lnTo>
                    <a:pt x="366" y="24"/>
                  </a:lnTo>
                  <a:lnTo>
                    <a:pt x="347" y="30"/>
                  </a:lnTo>
                  <a:lnTo>
                    <a:pt x="328" y="37"/>
                  </a:lnTo>
                  <a:lnTo>
                    <a:pt x="309" y="46"/>
                  </a:lnTo>
                  <a:lnTo>
                    <a:pt x="292" y="55"/>
                  </a:lnTo>
                  <a:lnTo>
                    <a:pt x="274" y="65"/>
                  </a:lnTo>
                  <a:lnTo>
                    <a:pt x="253" y="79"/>
                  </a:lnTo>
                  <a:lnTo>
                    <a:pt x="232" y="96"/>
                  </a:lnTo>
                  <a:lnTo>
                    <a:pt x="213" y="112"/>
                  </a:lnTo>
                  <a:lnTo>
                    <a:pt x="195" y="131"/>
                  </a:lnTo>
                  <a:lnTo>
                    <a:pt x="178" y="150"/>
                  </a:lnTo>
                  <a:lnTo>
                    <a:pt x="162" y="170"/>
                  </a:lnTo>
                  <a:lnTo>
                    <a:pt x="148" y="191"/>
                  </a:lnTo>
                  <a:lnTo>
                    <a:pt x="135" y="212"/>
                  </a:lnTo>
                  <a:lnTo>
                    <a:pt x="123" y="232"/>
                  </a:lnTo>
                  <a:lnTo>
                    <a:pt x="113" y="253"/>
                  </a:lnTo>
                  <a:lnTo>
                    <a:pt x="103" y="274"/>
                  </a:lnTo>
                  <a:lnTo>
                    <a:pt x="94" y="295"/>
                  </a:lnTo>
                  <a:lnTo>
                    <a:pt x="87" y="316"/>
                  </a:lnTo>
                  <a:lnTo>
                    <a:pt x="80" y="338"/>
                  </a:lnTo>
                  <a:lnTo>
                    <a:pt x="74" y="360"/>
                  </a:lnTo>
                  <a:lnTo>
                    <a:pt x="67" y="382"/>
                  </a:lnTo>
                  <a:lnTo>
                    <a:pt x="57" y="426"/>
                  </a:lnTo>
                  <a:lnTo>
                    <a:pt x="48" y="472"/>
                  </a:lnTo>
                  <a:lnTo>
                    <a:pt x="41" y="517"/>
                  </a:lnTo>
                  <a:lnTo>
                    <a:pt x="34" y="563"/>
                  </a:lnTo>
                  <a:lnTo>
                    <a:pt x="26" y="631"/>
                  </a:lnTo>
                  <a:lnTo>
                    <a:pt x="17" y="701"/>
                  </a:lnTo>
                  <a:lnTo>
                    <a:pt x="10" y="772"/>
                  </a:lnTo>
                  <a:lnTo>
                    <a:pt x="6" y="842"/>
                  </a:lnTo>
                  <a:lnTo>
                    <a:pt x="3" y="913"/>
                  </a:lnTo>
                  <a:lnTo>
                    <a:pt x="0" y="984"/>
                  </a:lnTo>
                  <a:lnTo>
                    <a:pt x="0" y="1019"/>
                  </a:lnTo>
                  <a:lnTo>
                    <a:pt x="1" y="1054"/>
                  </a:lnTo>
                  <a:lnTo>
                    <a:pt x="3" y="1088"/>
                  </a:lnTo>
                  <a:lnTo>
                    <a:pt x="5" y="1123"/>
                  </a:lnTo>
                  <a:lnTo>
                    <a:pt x="7" y="1158"/>
                  </a:lnTo>
                  <a:lnTo>
                    <a:pt x="10" y="1193"/>
                  </a:lnTo>
                  <a:lnTo>
                    <a:pt x="15" y="1228"/>
                  </a:lnTo>
                  <a:lnTo>
                    <a:pt x="19" y="1262"/>
                  </a:lnTo>
                  <a:lnTo>
                    <a:pt x="24" y="1297"/>
                  </a:lnTo>
                  <a:lnTo>
                    <a:pt x="31" y="1331"/>
                  </a:lnTo>
                  <a:lnTo>
                    <a:pt x="39" y="1364"/>
                  </a:lnTo>
                  <a:lnTo>
                    <a:pt x="46" y="1398"/>
                  </a:lnTo>
                  <a:lnTo>
                    <a:pt x="55" y="1432"/>
                  </a:lnTo>
                  <a:lnTo>
                    <a:pt x="65" y="1465"/>
                  </a:lnTo>
                  <a:lnTo>
                    <a:pt x="76" y="1499"/>
                  </a:lnTo>
                  <a:lnTo>
                    <a:pt x="87" y="1531"/>
                  </a:lnTo>
                  <a:lnTo>
                    <a:pt x="100" y="1564"/>
                  </a:lnTo>
                  <a:lnTo>
                    <a:pt x="114" y="1596"/>
                  </a:lnTo>
                  <a:lnTo>
                    <a:pt x="128" y="1627"/>
                  </a:lnTo>
                  <a:lnTo>
                    <a:pt x="145" y="1659"/>
                  </a:lnTo>
                  <a:lnTo>
                    <a:pt x="158" y="1684"/>
                  </a:lnTo>
                  <a:lnTo>
                    <a:pt x="172" y="1709"/>
                  </a:lnTo>
                  <a:lnTo>
                    <a:pt x="187" y="1734"/>
                  </a:lnTo>
                  <a:lnTo>
                    <a:pt x="202" y="1758"/>
                  </a:lnTo>
                  <a:lnTo>
                    <a:pt x="219" y="1782"/>
                  </a:lnTo>
                  <a:lnTo>
                    <a:pt x="236" y="1805"/>
                  </a:lnTo>
                  <a:lnTo>
                    <a:pt x="254" y="1828"/>
                  </a:lnTo>
                  <a:lnTo>
                    <a:pt x="271" y="1851"/>
                  </a:lnTo>
                  <a:lnTo>
                    <a:pt x="290" y="1873"/>
                  </a:lnTo>
                  <a:lnTo>
                    <a:pt x="309" y="1895"/>
                  </a:lnTo>
                  <a:lnTo>
                    <a:pt x="329" y="1916"/>
                  </a:lnTo>
                  <a:lnTo>
                    <a:pt x="350" y="1937"/>
                  </a:lnTo>
                  <a:lnTo>
                    <a:pt x="371" y="1958"/>
                  </a:lnTo>
                  <a:lnTo>
                    <a:pt x="392" y="1977"/>
                  </a:lnTo>
                  <a:lnTo>
                    <a:pt x="414" y="1996"/>
                  </a:lnTo>
                  <a:lnTo>
                    <a:pt x="437" y="2016"/>
                  </a:lnTo>
                  <a:close/>
                </a:path>
              </a:pathLst>
            </a:custGeom>
            <a:solidFill>
              <a:srgbClr val="A6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8" name="Freeform 91"/>
            <p:cNvSpPr>
              <a:spLocks/>
            </p:cNvSpPr>
            <p:nvPr/>
          </p:nvSpPr>
          <p:spPr bwMode="auto">
            <a:xfrm>
              <a:off x="8831370" y="1242292"/>
              <a:ext cx="0" cy="1059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2 h 4"/>
                <a:gd name="T8" fmla="*/ 0 w 1"/>
                <a:gd name="T9" fmla="*/ 0 h 4"/>
                <a:gd name="T10" fmla="*/ 1 w 1"/>
                <a:gd name="T11" fmla="*/ 2 h 4"/>
                <a:gd name="T12" fmla="*/ 1 w 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31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9" name="Freeform 92"/>
            <p:cNvSpPr>
              <a:spLocks noEditPoints="1"/>
            </p:cNvSpPr>
            <p:nvPr/>
          </p:nvSpPr>
          <p:spPr bwMode="auto">
            <a:xfrm>
              <a:off x="8823962" y="1177743"/>
              <a:ext cx="499456" cy="59258"/>
            </a:xfrm>
            <a:custGeom>
              <a:avLst/>
              <a:gdLst>
                <a:gd name="T0" fmla="*/ 18 w 1416"/>
                <a:gd name="T1" fmla="*/ 169 h 169"/>
                <a:gd name="T2" fmla="*/ 13 w 1416"/>
                <a:gd name="T3" fmla="*/ 150 h 169"/>
                <a:gd name="T4" fmla="*/ 8 w 1416"/>
                <a:gd name="T5" fmla="*/ 130 h 169"/>
                <a:gd name="T6" fmla="*/ 4 w 1416"/>
                <a:gd name="T7" fmla="*/ 112 h 169"/>
                <a:gd name="T8" fmla="*/ 0 w 1416"/>
                <a:gd name="T9" fmla="*/ 92 h 169"/>
                <a:gd name="T10" fmla="*/ 1 w 1416"/>
                <a:gd name="T11" fmla="*/ 92 h 169"/>
                <a:gd name="T12" fmla="*/ 2 w 1416"/>
                <a:gd name="T13" fmla="*/ 92 h 169"/>
                <a:gd name="T14" fmla="*/ 5 w 1416"/>
                <a:gd name="T15" fmla="*/ 112 h 169"/>
                <a:gd name="T16" fmla="*/ 9 w 1416"/>
                <a:gd name="T17" fmla="*/ 131 h 169"/>
                <a:gd name="T18" fmla="*/ 14 w 1416"/>
                <a:gd name="T19" fmla="*/ 151 h 169"/>
                <a:gd name="T20" fmla="*/ 18 w 1416"/>
                <a:gd name="T21" fmla="*/ 169 h 169"/>
                <a:gd name="T22" fmla="*/ 18 w 1416"/>
                <a:gd name="T23" fmla="*/ 169 h 169"/>
                <a:gd name="T24" fmla="*/ 1405 w 1416"/>
                <a:gd name="T25" fmla="*/ 32 h 169"/>
                <a:gd name="T26" fmla="*/ 1405 w 1416"/>
                <a:gd name="T27" fmla="*/ 17 h 169"/>
                <a:gd name="T28" fmla="*/ 1406 w 1416"/>
                <a:gd name="T29" fmla="*/ 0 h 169"/>
                <a:gd name="T30" fmla="*/ 1409 w 1416"/>
                <a:gd name="T31" fmla="*/ 0 h 169"/>
                <a:gd name="T32" fmla="*/ 1414 w 1416"/>
                <a:gd name="T33" fmla="*/ 0 h 169"/>
                <a:gd name="T34" fmla="*/ 1415 w 1416"/>
                <a:gd name="T35" fmla="*/ 16 h 169"/>
                <a:gd name="T36" fmla="*/ 1416 w 1416"/>
                <a:gd name="T37" fmla="*/ 31 h 169"/>
                <a:gd name="T38" fmla="*/ 1410 w 1416"/>
                <a:gd name="T39" fmla="*/ 31 h 169"/>
                <a:gd name="T40" fmla="*/ 1405 w 1416"/>
                <a:gd name="T41" fmla="*/ 3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6" h="169">
                  <a:moveTo>
                    <a:pt x="18" y="169"/>
                  </a:moveTo>
                  <a:lnTo>
                    <a:pt x="13" y="150"/>
                  </a:lnTo>
                  <a:lnTo>
                    <a:pt x="8" y="130"/>
                  </a:lnTo>
                  <a:lnTo>
                    <a:pt x="4" y="112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2" y="92"/>
                  </a:lnTo>
                  <a:lnTo>
                    <a:pt x="5" y="112"/>
                  </a:lnTo>
                  <a:lnTo>
                    <a:pt x="9" y="131"/>
                  </a:lnTo>
                  <a:lnTo>
                    <a:pt x="14" y="151"/>
                  </a:lnTo>
                  <a:lnTo>
                    <a:pt x="18" y="169"/>
                  </a:lnTo>
                  <a:lnTo>
                    <a:pt x="18" y="169"/>
                  </a:lnTo>
                  <a:close/>
                  <a:moveTo>
                    <a:pt x="1405" y="32"/>
                  </a:moveTo>
                  <a:lnTo>
                    <a:pt x="1405" y="17"/>
                  </a:lnTo>
                  <a:lnTo>
                    <a:pt x="1406" y="0"/>
                  </a:lnTo>
                  <a:lnTo>
                    <a:pt x="1409" y="0"/>
                  </a:lnTo>
                  <a:lnTo>
                    <a:pt x="1414" y="0"/>
                  </a:lnTo>
                  <a:lnTo>
                    <a:pt x="1415" y="16"/>
                  </a:lnTo>
                  <a:lnTo>
                    <a:pt x="1416" y="31"/>
                  </a:lnTo>
                  <a:lnTo>
                    <a:pt x="1410" y="31"/>
                  </a:lnTo>
                  <a:lnTo>
                    <a:pt x="1405" y="32"/>
                  </a:lnTo>
                  <a:close/>
                </a:path>
              </a:pathLst>
            </a:custGeom>
            <a:solidFill>
              <a:srgbClr val="31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0" name="Freeform 93"/>
            <p:cNvSpPr>
              <a:spLocks/>
            </p:cNvSpPr>
            <p:nvPr/>
          </p:nvSpPr>
          <p:spPr bwMode="auto">
            <a:xfrm>
              <a:off x="8825021" y="1072985"/>
              <a:ext cx="495224" cy="172482"/>
            </a:xfrm>
            <a:custGeom>
              <a:avLst/>
              <a:gdLst>
                <a:gd name="T0" fmla="*/ 202 w 1404"/>
                <a:gd name="T1" fmla="*/ 487 h 487"/>
                <a:gd name="T2" fmla="*/ 149 w 1404"/>
                <a:gd name="T3" fmla="*/ 487 h 487"/>
                <a:gd name="T4" fmla="*/ 98 w 1404"/>
                <a:gd name="T5" fmla="*/ 486 h 487"/>
                <a:gd name="T6" fmla="*/ 47 w 1404"/>
                <a:gd name="T7" fmla="*/ 484 h 487"/>
                <a:gd name="T8" fmla="*/ 20 w 1404"/>
                <a:gd name="T9" fmla="*/ 481 h 487"/>
                <a:gd name="T10" fmla="*/ 17 w 1404"/>
                <a:gd name="T11" fmla="*/ 472 h 487"/>
                <a:gd name="T12" fmla="*/ 12 w 1404"/>
                <a:gd name="T13" fmla="*/ 446 h 487"/>
                <a:gd name="T14" fmla="*/ 3 w 1404"/>
                <a:gd name="T15" fmla="*/ 407 h 487"/>
                <a:gd name="T16" fmla="*/ 38 w 1404"/>
                <a:gd name="T17" fmla="*/ 391 h 487"/>
                <a:gd name="T18" fmla="*/ 114 w 1404"/>
                <a:gd name="T19" fmla="*/ 397 h 487"/>
                <a:gd name="T20" fmla="*/ 191 w 1404"/>
                <a:gd name="T21" fmla="*/ 401 h 487"/>
                <a:gd name="T22" fmla="*/ 268 w 1404"/>
                <a:gd name="T23" fmla="*/ 402 h 487"/>
                <a:gd name="T24" fmla="*/ 355 w 1404"/>
                <a:gd name="T25" fmla="*/ 402 h 487"/>
                <a:gd name="T26" fmla="*/ 451 w 1404"/>
                <a:gd name="T27" fmla="*/ 400 h 487"/>
                <a:gd name="T28" fmla="*/ 546 w 1404"/>
                <a:gd name="T29" fmla="*/ 394 h 487"/>
                <a:gd name="T30" fmla="*/ 641 w 1404"/>
                <a:gd name="T31" fmla="*/ 385 h 487"/>
                <a:gd name="T32" fmla="*/ 736 w 1404"/>
                <a:gd name="T33" fmla="*/ 373 h 487"/>
                <a:gd name="T34" fmla="*/ 830 w 1404"/>
                <a:gd name="T35" fmla="*/ 358 h 487"/>
                <a:gd name="T36" fmla="*/ 923 w 1404"/>
                <a:gd name="T37" fmla="*/ 339 h 487"/>
                <a:gd name="T38" fmla="*/ 1017 w 1404"/>
                <a:gd name="T39" fmla="*/ 318 h 487"/>
                <a:gd name="T40" fmla="*/ 1091 w 1404"/>
                <a:gd name="T41" fmla="*/ 299 h 487"/>
                <a:gd name="T42" fmla="*/ 1131 w 1404"/>
                <a:gd name="T43" fmla="*/ 285 h 487"/>
                <a:gd name="T44" fmla="*/ 1156 w 1404"/>
                <a:gd name="T45" fmla="*/ 273 h 487"/>
                <a:gd name="T46" fmla="*/ 1182 w 1404"/>
                <a:gd name="T47" fmla="*/ 254 h 487"/>
                <a:gd name="T48" fmla="*/ 1206 w 1404"/>
                <a:gd name="T49" fmla="*/ 228 h 487"/>
                <a:gd name="T50" fmla="*/ 1226 w 1404"/>
                <a:gd name="T51" fmla="*/ 198 h 487"/>
                <a:gd name="T52" fmla="*/ 1240 w 1404"/>
                <a:gd name="T53" fmla="*/ 165 h 487"/>
                <a:gd name="T54" fmla="*/ 1250 w 1404"/>
                <a:gd name="T55" fmla="*/ 130 h 487"/>
                <a:gd name="T56" fmla="*/ 1258 w 1404"/>
                <a:gd name="T57" fmla="*/ 94 h 487"/>
                <a:gd name="T58" fmla="*/ 1263 w 1404"/>
                <a:gd name="T59" fmla="*/ 37 h 487"/>
                <a:gd name="T60" fmla="*/ 1273 w 1404"/>
                <a:gd name="T61" fmla="*/ 18 h 487"/>
                <a:gd name="T62" fmla="*/ 1286 w 1404"/>
                <a:gd name="T63" fmla="*/ 54 h 487"/>
                <a:gd name="T64" fmla="*/ 1297 w 1404"/>
                <a:gd name="T65" fmla="*/ 91 h 487"/>
                <a:gd name="T66" fmla="*/ 1306 w 1404"/>
                <a:gd name="T67" fmla="*/ 129 h 487"/>
                <a:gd name="T68" fmla="*/ 1311 w 1404"/>
                <a:gd name="T69" fmla="*/ 167 h 487"/>
                <a:gd name="T70" fmla="*/ 1314 w 1404"/>
                <a:gd name="T71" fmla="*/ 206 h 487"/>
                <a:gd name="T72" fmla="*/ 1315 w 1404"/>
                <a:gd name="T73" fmla="*/ 244 h 487"/>
                <a:gd name="T74" fmla="*/ 1313 w 1404"/>
                <a:gd name="T75" fmla="*/ 282 h 487"/>
                <a:gd name="T76" fmla="*/ 1334 w 1404"/>
                <a:gd name="T77" fmla="*/ 300 h 487"/>
                <a:gd name="T78" fmla="*/ 1381 w 1404"/>
                <a:gd name="T79" fmla="*/ 298 h 487"/>
                <a:gd name="T80" fmla="*/ 1403 w 1404"/>
                <a:gd name="T81" fmla="*/ 312 h 487"/>
                <a:gd name="T82" fmla="*/ 1377 w 1404"/>
                <a:gd name="T83" fmla="*/ 331 h 487"/>
                <a:gd name="T84" fmla="*/ 1319 w 1404"/>
                <a:gd name="T85" fmla="*/ 338 h 487"/>
                <a:gd name="T86" fmla="*/ 1278 w 1404"/>
                <a:gd name="T87" fmla="*/ 339 h 487"/>
                <a:gd name="T88" fmla="*/ 1258 w 1404"/>
                <a:gd name="T89" fmla="*/ 338 h 487"/>
                <a:gd name="T90" fmla="*/ 1248 w 1404"/>
                <a:gd name="T91" fmla="*/ 317 h 487"/>
                <a:gd name="T92" fmla="*/ 1247 w 1404"/>
                <a:gd name="T93" fmla="*/ 281 h 487"/>
                <a:gd name="T94" fmla="*/ 1241 w 1404"/>
                <a:gd name="T95" fmla="*/ 271 h 487"/>
                <a:gd name="T96" fmla="*/ 1230 w 1404"/>
                <a:gd name="T97" fmla="*/ 289 h 487"/>
                <a:gd name="T98" fmla="*/ 1210 w 1404"/>
                <a:gd name="T99" fmla="*/ 313 h 487"/>
                <a:gd name="T100" fmla="*/ 1178 w 1404"/>
                <a:gd name="T101" fmla="*/ 339 h 487"/>
                <a:gd name="T102" fmla="*/ 1141 w 1404"/>
                <a:gd name="T103" fmla="*/ 359 h 487"/>
                <a:gd name="T104" fmla="*/ 1086 w 1404"/>
                <a:gd name="T105" fmla="*/ 379 h 487"/>
                <a:gd name="T106" fmla="*/ 1020 w 1404"/>
                <a:gd name="T107" fmla="*/ 402 h 487"/>
                <a:gd name="T108" fmla="*/ 955 w 1404"/>
                <a:gd name="T109" fmla="*/ 420 h 487"/>
                <a:gd name="T110" fmla="*/ 892 w 1404"/>
                <a:gd name="T111" fmla="*/ 435 h 487"/>
                <a:gd name="T112" fmla="*/ 831 w 1404"/>
                <a:gd name="T113" fmla="*/ 447 h 487"/>
                <a:gd name="T114" fmla="*/ 767 w 1404"/>
                <a:gd name="T115" fmla="*/ 456 h 487"/>
                <a:gd name="T116" fmla="*/ 669 w 1404"/>
                <a:gd name="T117" fmla="*/ 468 h 487"/>
                <a:gd name="T118" fmla="*/ 553 w 1404"/>
                <a:gd name="T119" fmla="*/ 476 h 487"/>
                <a:gd name="T120" fmla="*/ 460 w 1404"/>
                <a:gd name="T121" fmla="*/ 482 h 487"/>
                <a:gd name="T122" fmla="*/ 368 w 1404"/>
                <a:gd name="T123" fmla="*/ 486 h 487"/>
                <a:gd name="T124" fmla="*/ 275 w 1404"/>
                <a:gd name="T125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4" h="487">
                  <a:moveTo>
                    <a:pt x="228" y="487"/>
                  </a:moveTo>
                  <a:lnTo>
                    <a:pt x="202" y="487"/>
                  </a:lnTo>
                  <a:lnTo>
                    <a:pt x="175" y="487"/>
                  </a:lnTo>
                  <a:lnTo>
                    <a:pt x="149" y="487"/>
                  </a:lnTo>
                  <a:lnTo>
                    <a:pt x="124" y="486"/>
                  </a:lnTo>
                  <a:lnTo>
                    <a:pt x="98" y="486"/>
                  </a:lnTo>
                  <a:lnTo>
                    <a:pt x="72" y="485"/>
                  </a:lnTo>
                  <a:lnTo>
                    <a:pt x="47" y="484"/>
                  </a:lnTo>
                  <a:lnTo>
                    <a:pt x="20" y="483"/>
                  </a:lnTo>
                  <a:lnTo>
                    <a:pt x="20" y="481"/>
                  </a:lnTo>
                  <a:lnTo>
                    <a:pt x="19" y="479"/>
                  </a:lnTo>
                  <a:lnTo>
                    <a:pt x="17" y="472"/>
                  </a:lnTo>
                  <a:lnTo>
                    <a:pt x="16" y="464"/>
                  </a:lnTo>
                  <a:lnTo>
                    <a:pt x="12" y="446"/>
                  </a:lnTo>
                  <a:lnTo>
                    <a:pt x="7" y="426"/>
                  </a:lnTo>
                  <a:lnTo>
                    <a:pt x="3" y="407"/>
                  </a:lnTo>
                  <a:lnTo>
                    <a:pt x="0" y="387"/>
                  </a:lnTo>
                  <a:lnTo>
                    <a:pt x="38" y="391"/>
                  </a:lnTo>
                  <a:lnTo>
                    <a:pt x="76" y="395"/>
                  </a:lnTo>
                  <a:lnTo>
                    <a:pt x="114" y="397"/>
                  </a:lnTo>
                  <a:lnTo>
                    <a:pt x="153" y="399"/>
                  </a:lnTo>
                  <a:lnTo>
                    <a:pt x="191" y="401"/>
                  </a:lnTo>
                  <a:lnTo>
                    <a:pt x="230" y="402"/>
                  </a:lnTo>
                  <a:lnTo>
                    <a:pt x="268" y="402"/>
                  </a:lnTo>
                  <a:lnTo>
                    <a:pt x="307" y="403"/>
                  </a:lnTo>
                  <a:lnTo>
                    <a:pt x="355" y="402"/>
                  </a:lnTo>
                  <a:lnTo>
                    <a:pt x="403" y="401"/>
                  </a:lnTo>
                  <a:lnTo>
                    <a:pt x="451" y="400"/>
                  </a:lnTo>
                  <a:lnTo>
                    <a:pt x="498" y="397"/>
                  </a:lnTo>
                  <a:lnTo>
                    <a:pt x="546" y="394"/>
                  </a:lnTo>
                  <a:lnTo>
                    <a:pt x="594" y="389"/>
                  </a:lnTo>
                  <a:lnTo>
                    <a:pt x="641" y="385"/>
                  </a:lnTo>
                  <a:lnTo>
                    <a:pt x="689" y="378"/>
                  </a:lnTo>
                  <a:lnTo>
                    <a:pt x="736" y="373"/>
                  </a:lnTo>
                  <a:lnTo>
                    <a:pt x="783" y="365"/>
                  </a:lnTo>
                  <a:lnTo>
                    <a:pt x="830" y="358"/>
                  </a:lnTo>
                  <a:lnTo>
                    <a:pt x="877" y="349"/>
                  </a:lnTo>
                  <a:lnTo>
                    <a:pt x="923" y="339"/>
                  </a:lnTo>
                  <a:lnTo>
                    <a:pt x="970" y="329"/>
                  </a:lnTo>
                  <a:lnTo>
                    <a:pt x="1017" y="318"/>
                  </a:lnTo>
                  <a:lnTo>
                    <a:pt x="1063" y="306"/>
                  </a:lnTo>
                  <a:lnTo>
                    <a:pt x="1091" y="299"/>
                  </a:lnTo>
                  <a:lnTo>
                    <a:pt x="1118" y="290"/>
                  </a:lnTo>
                  <a:lnTo>
                    <a:pt x="1131" y="285"/>
                  </a:lnTo>
                  <a:lnTo>
                    <a:pt x="1143" y="279"/>
                  </a:lnTo>
                  <a:lnTo>
                    <a:pt x="1156" y="273"/>
                  </a:lnTo>
                  <a:lnTo>
                    <a:pt x="1167" y="265"/>
                  </a:lnTo>
                  <a:lnTo>
                    <a:pt x="1182" y="254"/>
                  </a:lnTo>
                  <a:lnTo>
                    <a:pt x="1195" y="241"/>
                  </a:lnTo>
                  <a:lnTo>
                    <a:pt x="1206" y="228"/>
                  </a:lnTo>
                  <a:lnTo>
                    <a:pt x="1217" y="214"/>
                  </a:lnTo>
                  <a:lnTo>
                    <a:pt x="1226" y="198"/>
                  </a:lnTo>
                  <a:lnTo>
                    <a:pt x="1234" y="182"/>
                  </a:lnTo>
                  <a:lnTo>
                    <a:pt x="1240" y="165"/>
                  </a:lnTo>
                  <a:lnTo>
                    <a:pt x="1246" y="147"/>
                  </a:lnTo>
                  <a:lnTo>
                    <a:pt x="1250" y="130"/>
                  </a:lnTo>
                  <a:lnTo>
                    <a:pt x="1254" y="111"/>
                  </a:lnTo>
                  <a:lnTo>
                    <a:pt x="1258" y="94"/>
                  </a:lnTo>
                  <a:lnTo>
                    <a:pt x="1260" y="74"/>
                  </a:lnTo>
                  <a:lnTo>
                    <a:pt x="1263" y="37"/>
                  </a:lnTo>
                  <a:lnTo>
                    <a:pt x="1265" y="0"/>
                  </a:lnTo>
                  <a:lnTo>
                    <a:pt x="1273" y="18"/>
                  </a:lnTo>
                  <a:lnTo>
                    <a:pt x="1279" y="36"/>
                  </a:lnTo>
                  <a:lnTo>
                    <a:pt x="1286" y="54"/>
                  </a:lnTo>
                  <a:lnTo>
                    <a:pt x="1291" y="73"/>
                  </a:lnTo>
                  <a:lnTo>
                    <a:pt x="1297" y="91"/>
                  </a:lnTo>
                  <a:lnTo>
                    <a:pt x="1301" y="110"/>
                  </a:lnTo>
                  <a:lnTo>
                    <a:pt x="1306" y="129"/>
                  </a:lnTo>
                  <a:lnTo>
                    <a:pt x="1309" y="148"/>
                  </a:lnTo>
                  <a:lnTo>
                    <a:pt x="1311" y="167"/>
                  </a:lnTo>
                  <a:lnTo>
                    <a:pt x="1313" y="186"/>
                  </a:lnTo>
                  <a:lnTo>
                    <a:pt x="1314" y="206"/>
                  </a:lnTo>
                  <a:lnTo>
                    <a:pt x="1315" y="225"/>
                  </a:lnTo>
                  <a:lnTo>
                    <a:pt x="1315" y="244"/>
                  </a:lnTo>
                  <a:lnTo>
                    <a:pt x="1314" y="263"/>
                  </a:lnTo>
                  <a:lnTo>
                    <a:pt x="1313" y="282"/>
                  </a:lnTo>
                  <a:lnTo>
                    <a:pt x="1311" y="302"/>
                  </a:lnTo>
                  <a:lnTo>
                    <a:pt x="1334" y="300"/>
                  </a:lnTo>
                  <a:lnTo>
                    <a:pt x="1357" y="299"/>
                  </a:lnTo>
                  <a:lnTo>
                    <a:pt x="1381" y="298"/>
                  </a:lnTo>
                  <a:lnTo>
                    <a:pt x="1404" y="295"/>
                  </a:lnTo>
                  <a:lnTo>
                    <a:pt x="1403" y="312"/>
                  </a:lnTo>
                  <a:lnTo>
                    <a:pt x="1403" y="327"/>
                  </a:lnTo>
                  <a:lnTo>
                    <a:pt x="1377" y="331"/>
                  </a:lnTo>
                  <a:lnTo>
                    <a:pt x="1348" y="336"/>
                  </a:lnTo>
                  <a:lnTo>
                    <a:pt x="1319" y="338"/>
                  </a:lnTo>
                  <a:lnTo>
                    <a:pt x="1289" y="339"/>
                  </a:lnTo>
                  <a:lnTo>
                    <a:pt x="1278" y="339"/>
                  </a:lnTo>
                  <a:lnTo>
                    <a:pt x="1267" y="339"/>
                  </a:lnTo>
                  <a:lnTo>
                    <a:pt x="1258" y="338"/>
                  </a:lnTo>
                  <a:lnTo>
                    <a:pt x="1249" y="336"/>
                  </a:lnTo>
                  <a:lnTo>
                    <a:pt x="1248" y="317"/>
                  </a:lnTo>
                  <a:lnTo>
                    <a:pt x="1248" y="299"/>
                  </a:lnTo>
                  <a:lnTo>
                    <a:pt x="1247" y="281"/>
                  </a:lnTo>
                  <a:lnTo>
                    <a:pt x="1246" y="263"/>
                  </a:lnTo>
                  <a:lnTo>
                    <a:pt x="1241" y="271"/>
                  </a:lnTo>
                  <a:lnTo>
                    <a:pt x="1236" y="281"/>
                  </a:lnTo>
                  <a:lnTo>
                    <a:pt x="1230" y="289"/>
                  </a:lnTo>
                  <a:lnTo>
                    <a:pt x="1224" y="298"/>
                  </a:lnTo>
                  <a:lnTo>
                    <a:pt x="1210" y="313"/>
                  </a:lnTo>
                  <a:lnTo>
                    <a:pt x="1194" y="326"/>
                  </a:lnTo>
                  <a:lnTo>
                    <a:pt x="1178" y="339"/>
                  </a:lnTo>
                  <a:lnTo>
                    <a:pt x="1159" y="350"/>
                  </a:lnTo>
                  <a:lnTo>
                    <a:pt x="1141" y="359"/>
                  </a:lnTo>
                  <a:lnTo>
                    <a:pt x="1121" y="367"/>
                  </a:lnTo>
                  <a:lnTo>
                    <a:pt x="1086" y="379"/>
                  </a:lnTo>
                  <a:lnTo>
                    <a:pt x="1052" y="391"/>
                  </a:lnTo>
                  <a:lnTo>
                    <a:pt x="1020" y="402"/>
                  </a:lnTo>
                  <a:lnTo>
                    <a:pt x="987" y="411"/>
                  </a:lnTo>
                  <a:lnTo>
                    <a:pt x="955" y="420"/>
                  </a:lnTo>
                  <a:lnTo>
                    <a:pt x="923" y="427"/>
                  </a:lnTo>
                  <a:lnTo>
                    <a:pt x="892" y="435"/>
                  </a:lnTo>
                  <a:lnTo>
                    <a:pt x="861" y="442"/>
                  </a:lnTo>
                  <a:lnTo>
                    <a:pt x="831" y="447"/>
                  </a:lnTo>
                  <a:lnTo>
                    <a:pt x="799" y="451"/>
                  </a:lnTo>
                  <a:lnTo>
                    <a:pt x="767" y="456"/>
                  </a:lnTo>
                  <a:lnTo>
                    <a:pt x="736" y="460"/>
                  </a:lnTo>
                  <a:lnTo>
                    <a:pt x="669" y="468"/>
                  </a:lnTo>
                  <a:lnTo>
                    <a:pt x="600" y="473"/>
                  </a:lnTo>
                  <a:lnTo>
                    <a:pt x="553" y="476"/>
                  </a:lnTo>
                  <a:lnTo>
                    <a:pt x="507" y="480"/>
                  </a:lnTo>
                  <a:lnTo>
                    <a:pt x="460" y="482"/>
                  </a:lnTo>
                  <a:lnTo>
                    <a:pt x="415" y="484"/>
                  </a:lnTo>
                  <a:lnTo>
                    <a:pt x="368" y="486"/>
                  </a:lnTo>
                  <a:lnTo>
                    <a:pt x="321" y="487"/>
                  </a:lnTo>
                  <a:lnTo>
                    <a:pt x="275" y="487"/>
                  </a:lnTo>
                  <a:lnTo>
                    <a:pt x="228" y="487"/>
                  </a:lnTo>
                  <a:close/>
                </a:path>
              </a:pathLst>
            </a:custGeom>
            <a:solidFill>
              <a:srgbClr val="9E8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1" name="Freeform 94"/>
            <p:cNvSpPr>
              <a:spLocks/>
            </p:cNvSpPr>
            <p:nvPr/>
          </p:nvSpPr>
          <p:spPr bwMode="auto">
            <a:xfrm>
              <a:off x="8998561" y="1336469"/>
              <a:ext cx="243379" cy="103701"/>
            </a:xfrm>
            <a:custGeom>
              <a:avLst/>
              <a:gdLst>
                <a:gd name="T0" fmla="*/ 8 w 689"/>
                <a:gd name="T1" fmla="*/ 249 h 294"/>
                <a:gd name="T2" fmla="*/ 49 w 689"/>
                <a:gd name="T3" fmla="*/ 262 h 294"/>
                <a:gd name="T4" fmla="*/ 95 w 689"/>
                <a:gd name="T5" fmla="*/ 269 h 294"/>
                <a:gd name="T6" fmla="*/ 136 w 689"/>
                <a:gd name="T7" fmla="*/ 274 h 294"/>
                <a:gd name="T8" fmla="*/ 166 w 689"/>
                <a:gd name="T9" fmla="*/ 275 h 294"/>
                <a:gd name="T10" fmla="*/ 198 w 689"/>
                <a:gd name="T11" fmla="*/ 275 h 294"/>
                <a:gd name="T12" fmla="*/ 232 w 689"/>
                <a:gd name="T13" fmla="*/ 273 h 294"/>
                <a:gd name="T14" fmla="*/ 267 w 689"/>
                <a:gd name="T15" fmla="*/ 268 h 294"/>
                <a:gd name="T16" fmla="*/ 302 w 689"/>
                <a:gd name="T17" fmla="*/ 263 h 294"/>
                <a:gd name="T18" fmla="*/ 338 w 689"/>
                <a:gd name="T19" fmla="*/ 255 h 294"/>
                <a:gd name="T20" fmla="*/ 374 w 689"/>
                <a:gd name="T21" fmla="*/ 245 h 294"/>
                <a:gd name="T22" fmla="*/ 426 w 689"/>
                <a:gd name="T23" fmla="*/ 228 h 294"/>
                <a:gd name="T24" fmla="*/ 493 w 689"/>
                <a:gd name="T25" fmla="*/ 197 h 294"/>
                <a:gd name="T26" fmla="*/ 538 w 689"/>
                <a:gd name="T27" fmla="*/ 170 h 294"/>
                <a:gd name="T28" fmla="*/ 566 w 689"/>
                <a:gd name="T29" fmla="*/ 152 h 294"/>
                <a:gd name="T30" fmla="*/ 592 w 689"/>
                <a:gd name="T31" fmla="*/ 133 h 294"/>
                <a:gd name="T32" fmla="*/ 615 w 689"/>
                <a:gd name="T33" fmla="*/ 113 h 294"/>
                <a:gd name="T34" fmla="*/ 645 w 689"/>
                <a:gd name="T35" fmla="*/ 85 h 294"/>
                <a:gd name="T36" fmla="*/ 665 w 689"/>
                <a:gd name="T37" fmla="*/ 57 h 294"/>
                <a:gd name="T38" fmla="*/ 675 w 689"/>
                <a:gd name="T39" fmla="*/ 40 h 294"/>
                <a:gd name="T40" fmla="*/ 684 w 689"/>
                <a:gd name="T41" fmla="*/ 18 h 294"/>
                <a:gd name="T42" fmla="*/ 688 w 689"/>
                <a:gd name="T43" fmla="*/ 2 h 294"/>
                <a:gd name="T44" fmla="*/ 689 w 689"/>
                <a:gd name="T45" fmla="*/ 2 h 294"/>
                <a:gd name="T46" fmla="*/ 687 w 689"/>
                <a:gd name="T47" fmla="*/ 20 h 294"/>
                <a:gd name="T48" fmla="*/ 681 w 689"/>
                <a:gd name="T49" fmla="*/ 42 h 294"/>
                <a:gd name="T50" fmla="*/ 673 w 689"/>
                <a:gd name="T51" fmla="*/ 61 h 294"/>
                <a:gd name="T52" fmla="*/ 661 w 689"/>
                <a:gd name="T53" fmla="*/ 82 h 294"/>
                <a:gd name="T54" fmla="*/ 646 w 689"/>
                <a:gd name="T55" fmla="*/ 104 h 294"/>
                <a:gd name="T56" fmla="*/ 626 w 689"/>
                <a:gd name="T57" fmla="*/ 124 h 294"/>
                <a:gd name="T58" fmla="*/ 603 w 689"/>
                <a:gd name="T59" fmla="*/ 146 h 294"/>
                <a:gd name="T60" fmla="*/ 578 w 689"/>
                <a:gd name="T61" fmla="*/ 168 h 294"/>
                <a:gd name="T62" fmla="*/ 551 w 689"/>
                <a:gd name="T63" fmla="*/ 189 h 294"/>
                <a:gd name="T64" fmla="*/ 520 w 689"/>
                <a:gd name="T65" fmla="*/ 208 h 294"/>
                <a:gd name="T66" fmla="*/ 487 w 689"/>
                <a:gd name="T67" fmla="*/ 227 h 294"/>
                <a:gd name="T68" fmla="*/ 453 w 689"/>
                <a:gd name="T69" fmla="*/ 243 h 294"/>
                <a:gd name="T70" fmla="*/ 417 w 689"/>
                <a:gd name="T71" fmla="*/ 258 h 294"/>
                <a:gd name="T72" fmla="*/ 380 w 689"/>
                <a:gd name="T73" fmla="*/ 270 h 294"/>
                <a:gd name="T74" fmla="*/ 343 w 689"/>
                <a:gd name="T75" fmla="*/ 280 h 294"/>
                <a:gd name="T76" fmla="*/ 306 w 689"/>
                <a:gd name="T77" fmla="*/ 287 h 294"/>
                <a:gd name="T78" fmla="*/ 269 w 689"/>
                <a:gd name="T79" fmla="*/ 292 h 294"/>
                <a:gd name="T80" fmla="*/ 233 w 689"/>
                <a:gd name="T81" fmla="*/ 294 h 294"/>
                <a:gd name="T82" fmla="*/ 198 w 689"/>
                <a:gd name="T83" fmla="*/ 294 h 294"/>
                <a:gd name="T84" fmla="*/ 165 w 689"/>
                <a:gd name="T85" fmla="*/ 292 h 294"/>
                <a:gd name="T86" fmla="*/ 135 w 689"/>
                <a:gd name="T87" fmla="*/ 289 h 294"/>
                <a:gd name="T88" fmla="*/ 105 w 689"/>
                <a:gd name="T89" fmla="*/ 284 h 294"/>
                <a:gd name="T90" fmla="*/ 80 w 689"/>
                <a:gd name="T91" fmla="*/ 278 h 294"/>
                <a:gd name="T92" fmla="*/ 58 w 689"/>
                <a:gd name="T93" fmla="*/ 272 h 294"/>
                <a:gd name="T94" fmla="*/ 39 w 689"/>
                <a:gd name="T95" fmla="*/ 265 h 294"/>
                <a:gd name="T96" fmla="*/ 17 w 689"/>
                <a:gd name="T97" fmla="*/ 255 h 294"/>
                <a:gd name="T98" fmla="*/ 3 w 689"/>
                <a:gd name="T99" fmla="*/ 24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294">
                  <a:moveTo>
                    <a:pt x="0" y="244"/>
                  </a:moveTo>
                  <a:lnTo>
                    <a:pt x="8" y="249"/>
                  </a:lnTo>
                  <a:lnTo>
                    <a:pt x="32" y="257"/>
                  </a:lnTo>
                  <a:lnTo>
                    <a:pt x="49" y="262"/>
                  </a:lnTo>
                  <a:lnTo>
                    <a:pt x="70" y="266"/>
                  </a:lnTo>
                  <a:lnTo>
                    <a:pt x="95" y="269"/>
                  </a:lnTo>
                  <a:lnTo>
                    <a:pt x="122" y="272"/>
                  </a:lnTo>
                  <a:lnTo>
                    <a:pt x="136" y="274"/>
                  </a:lnTo>
                  <a:lnTo>
                    <a:pt x="151" y="274"/>
                  </a:lnTo>
                  <a:lnTo>
                    <a:pt x="166" y="275"/>
                  </a:lnTo>
                  <a:lnTo>
                    <a:pt x="182" y="275"/>
                  </a:lnTo>
                  <a:lnTo>
                    <a:pt x="198" y="275"/>
                  </a:lnTo>
                  <a:lnTo>
                    <a:pt x="214" y="274"/>
                  </a:lnTo>
                  <a:lnTo>
                    <a:pt x="232" y="273"/>
                  </a:lnTo>
                  <a:lnTo>
                    <a:pt x="249" y="270"/>
                  </a:lnTo>
                  <a:lnTo>
                    <a:pt x="267" y="268"/>
                  </a:lnTo>
                  <a:lnTo>
                    <a:pt x="284" y="266"/>
                  </a:lnTo>
                  <a:lnTo>
                    <a:pt x="302" y="263"/>
                  </a:lnTo>
                  <a:lnTo>
                    <a:pt x="320" y="260"/>
                  </a:lnTo>
                  <a:lnTo>
                    <a:pt x="338" y="255"/>
                  </a:lnTo>
                  <a:lnTo>
                    <a:pt x="355" y="251"/>
                  </a:lnTo>
                  <a:lnTo>
                    <a:pt x="374" y="245"/>
                  </a:lnTo>
                  <a:lnTo>
                    <a:pt x="391" y="240"/>
                  </a:lnTo>
                  <a:lnTo>
                    <a:pt x="426" y="228"/>
                  </a:lnTo>
                  <a:lnTo>
                    <a:pt x="460" y="213"/>
                  </a:lnTo>
                  <a:lnTo>
                    <a:pt x="493" y="197"/>
                  </a:lnTo>
                  <a:lnTo>
                    <a:pt x="523" y="180"/>
                  </a:lnTo>
                  <a:lnTo>
                    <a:pt x="538" y="170"/>
                  </a:lnTo>
                  <a:lnTo>
                    <a:pt x="552" y="161"/>
                  </a:lnTo>
                  <a:lnTo>
                    <a:pt x="566" y="152"/>
                  </a:lnTo>
                  <a:lnTo>
                    <a:pt x="579" y="143"/>
                  </a:lnTo>
                  <a:lnTo>
                    <a:pt x="592" y="133"/>
                  </a:lnTo>
                  <a:lnTo>
                    <a:pt x="604" y="123"/>
                  </a:lnTo>
                  <a:lnTo>
                    <a:pt x="615" y="113"/>
                  </a:lnTo>
                  <a:lnTo>
                    <a:pt x="626" y="104"/>
                  </a:lnTo>
                  <a:lnTo>
                    <a:pt x="645" y="85"/>
                  </a:lnTo>
                  <a:lnTo>
                    <a:pt x="659" y="66"/>
                  </a:lnTo>
                  <a:lnTo>
                    <a:pt x="665" y="57"/>
                  </a:lnTo>
                  <a:lnTo>
                    <a:pt x="671" y="49"/>
                  </a:lnTo>
                  <a:lnTo>
                    <a:pt x="675" y="40"/>
                  </a:lnTo>
                  <a:lnTo>
                    <a:pt x="678" y="33"/>
                  </a:lnTo>
                  <a:lnTo>
                    <a:pt x="684" y="18"/>
                  </a:lnTo>
                  <a:lnTo>
                    <a:pt x="687" y="9"/>
                  </a:lnTo>
                  <a:lnTo>
                    <a:pt x="688" y="2"/>
                  </a:lnTo>
                  <a:lnTo>
                    <a:pt x="689" y="0"/>
                  </a:lnTo>
                  <a:lnTo>
                    <a:pt x="689" y="2"/>
                  </a:lnTo>
                  <a:lnTo>
                    <a:pt x="688" y="9"/>
                  </a:lnTo>
                  <a:lnTo>
                    <a:pt x="687" y="20"/>
                  </a:lnTo>
                  <a:lnTo>
                    <a:pt x="684" y="34"/>
                  </a:lnTo>
                  <a:lnTo>
                    <a:pt x="681" y="42"/>
                  </a:lnTo>
                  <a:lnTo>
                    <a:pt x="677" y="51"/>
                  </a:lnTo>
                  <a:lnTo>
                    <a:pt x="673" y="61"/>
                  </a:lnTo>
                  <a:lnTo>
                    <a:pt x="668" y="72"/>
                  </a:lnTo>
                  <a:lnTo>
                    <a:pt x="661" y="82"/>
                  </a:lnTo>
                  <a:lnTo>
                    <a:pt x="653" y="93"/>
                  </a:lnTo>
                  <a:lnTo>
                    <a:pt x="646" y="104"/>
                  </a:lnTo>
                  <a:lnTo>
                    <a:pt x="636" y="114"/>
                  </a:lnTo>
                  <a:lnTo>
                    <a:pt x="626" y="124"/>
                  </a:lnTo>
                  <a:lnTo>
                    <a:pt x="615" y="135"/>
                  </a:lnTo>
                  <a:lnTo>
                    <a:pt x="603" y="146"/>
                  </a:lnTo>
                  <a:lnTo>
                    <a:pt x="591" y="157"/>
                  </a:lnTo>
                  <a:lnTo>
                    <a:pt x="578" y="168"/>
                  </a:lnTo>
                  <a:lnTo>
                    <a:pt x="565" y="179"/>
                  </a:lnTo>
                  <a:lnTo>
                    <a:pt x="551" y="189"/>
                  </a:lnTo>
                  <a:lnTo>
                    <a:pt x="535" y="198"/>
                  </a:lnTo>
                  <a:lnTo>
                    <a:pt x="520" y="208"/>
                  </a:lnTo>
                  <a:lnTo>
                    <a:pt x="504" y="218"/>
                  </a:lnTo>
                  <a:lnTo>
                    <a:pt x="487" y="227"/>
                  </a:lnTo>
                  <a:lnTo>
                    <a:pt x="471" y="236"/>
                  </a:lnTo>
                  <a:lnTo>
                    <a:pt x="453" y="243"/>
                  </a:lnTo>
                  <a:lnTo>
                    <a:pt x="436" y="251"/>
                  </a:lnTo>
                  <a:lnTo>
                    <a:pt x="417" y="258"/>
                  </a:lnTo>
                  <a:lnTo>
                    <a:pt x="399" y="265"/>
                  </a:lnTo>
                  <a:lnTo>
                    <a:pt x="380" y="270"/>
                  </a:lnTo>
                  <a:lnTo>
                    <a:pt x="362" y="276"/>
                  </a:lnTo>
                  <a:lnTo>
                    <a:pt x="343" y="280"/>
                  </a:lnTo>
                  <a:lnTo>
                    <a:pt x="325" y="284"/>
                  </a:lnTo>
                  <a:lnTo>
                    <a:pt x="306" y="287"/>
                  </a:lnTo>
                  <a:lnTo>
                    <a:pt x="288" y="290"/>
                  </a:lnTo>
                  <a:lnTo>
                    <a:pt x="269" y="292"/>
                  </a:lnTo>
                  <a:lnTo>
                    <a:pt x="251" y="293"/>
                  </a:lnTo>
                  <a:lnTo>
                    <a:pt x="233" y="294"/>
                  </a:lnTo>
                  <a:lnTo>
                    <a:pt x="215" y="294"/>
                  </a:lnTo>
                  <a:lnTo>
                    <a:pt x="198" y="294"/>
                  </a:lnTo>
                  <a:lnTo>
                    <a:pt x="182" y="293"/>
                  </a:lnTo>
                  <a:lnTo>
                    <a:pt x="165" y="292"/>
                  </a:lnTo>
                  <a:lnTo>
                    <a:pt x="150" y="291"/>
                  </a:lnTo>
                  <a:lnTo>
                    <a:pt x="135" y="289"/>
                  </a:lnTo>
                  <a:lnTo>
                    <a:pt x="119" y="287"/>
                  </a:lnTo>
                  <a:lnTo>
                    <a:pt x="105" y="284"/>
                  </a:lnTo>
                  <a:lnTo>
                    <a:pt x="92" y="281"/>
                  </a:lnTo>
                  <a:lnTo>
                    <a:pt x="80" y="278"/>
                  </a:lnTo>
                  <a:lnTo>
                    <a:pt x="69" y="275"/>
                  </a:lnTo>
                  <a:lnTo>
                    <a:pt x="58" y="272"/>
                  </a:lnTo>
                  <a:lnTo>
                    <a:pt x="47" y="269"/>
                  </a:lnTo>
                  <a:lnTo>
                    <a:pt x="39" y="265"/>
                  </a:lnTo>
                  <a:lnTo>
                    <a:pt x="30" y="262"/>
                  </a:lnTo>
                  <a:lnTo>
                    <a:pt x="17" y="255"/>
                  </a:lnTo>
                  <a:lnTo>
                    <a:pt x="8" y="250"/>
                  </a:lnTo>
                  <a:lnTo>
                    <a:pt x="3" y="245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846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2" name="Freeform 95"/>
            <p:cNvSpPr>
              <a:spLocks/>
            </p:cNvSpPr>
            <p:nvPr/>
          </p:nvSpPr>
          <p:spPr bwMode="auto">
            <a:xfrm>
              <a:off x="9223951" y="1257107"/>
              <a:ext cx="69839" cy="52909"/>
            </a:xfrm>
            <a:custGeom>
              <a:avLst/>
              <a:gdLst>
                <a:gd name="T0" fmla="*/ 200 w 200"/>
                <a:gd name="T1" fmla="*/ 35 h 149"/>
                <a:gd name="T2" fmla="*/ 193 w 200"/>
                <a:gd name="T3" fmla="*/ 26 h 149"/>
                <a:gd name="T4" fmla="*/ 184 w 200"/>
                <a:gd name="T5" fmla="*/ 19 h 149"/>
                <a:gd name="T6" fmla="*/ 175 w 200"/>
                <a:gd name="T7" fmla="*/ 13 h 149"/>
                <a:gd name="T8" fmla="*/ 165 w 200"/>
                <a:gd name="T9" fmla="*/ 8 h 149"/>
                <a:gd name="T10" fmla="*/ 154 w 200"/>
                <a:gd name="T11" fmla="*/ 5 h 149"/>
                <a:gd name="T12" fmla="*/ 142 w 200"/>
                <a:gd name="T13" fmla="*/ 1 h 149"/>
                <a:gd name="T14" fmla="*/ 131 w 200"/>
                <a:gd name="T15" fmla="*/ 0 h 149"/>
                <a:gd name="T16" fmla="*/ 119 w 200"/>
                <a:gd name="T17" fmla="*/ 0 h 149"/>
                <a:gd name="T18" fmla="*/ 108 w 200"/>
                <a:gd name="T19" fmla="*/ 1 h 149"/>
                <a:gd name="T20" fmla="*/ 96 w 200"/>
                <a:gd name="T21" fmla="*/ 4 h 149"/>
                <a:gd name="T22" fmla="*/ 85 w 200"/>
                <a:gd name="T23" fmla="*/ 7 h 149"/>
                <a:gd name="T24" fmla="*/ 74 w 200"/>
                <a:gd name="T25" fmla="*/ 11 h 149"/>
                <a:gd name="T26" fmla="*/ 64 w 200"/>
                <a:gd name="T27" fmla="*/ 17 h 149"/>
                <a:gd name="T28" fmla="*/ 53 w 200"/>
                <a:gd name="T29" fmla="*/ 22 h 149"/>
                <a:gd name="T30" fmla="*/ 44 w 200"/>
                <a:gd name="T31" fmla="*/ 29 h 149"/>
                <a:gd name="T32" fmla="*/ 35 w 200"/>
                <a:gd name="T33" fmla="*/ 35 h 149"/>
                <a:gd name="T34" fmla="*/ 27 w 200"/>
                <a:gd name="T35" fmla="*/ 42 h 149"/>
                <a:gd name="T36" fmla="*/ 20 w 200"/>
                <a:gd name="T37" fmla="*/ 49 h 149"/>
                <a:gd name="T38" fmla="*/ 13 w 200"/>
                <a:gd name="T39" fmla="*/ 57 h 149"/>
                <a:gd name="T40" fmla="*/ 8 w 200"/>
                <a:gd name="T41" fmla="*/ 66 h 149"/>
                <a:gd name="T42" fmla="*/ 3 w 200"/>
                <a:gd name="T43" fmla="*/ 74 h 149"/>
                <a:gd name="T44" fmla="*/ 0 w 200"/>
                <a:gd name="T45" fmla="*/ 84 h 149"/>
                <a:gd name="T46" fmla="*/ 0 w 200"/>
                <a:gd name="T47" fmla="*/ 89 h 149"/>
                <a:gd name="T48" fmla="*/ 0 w 200"/>
                <a:gd name="T49" fmla="*/ 93 h 149"/>
                <a:gd name="T50" fmla="*/ 0 w 200"/>
                <a:gd name="T51" fmla="*/ 98 h 149"/>
                <a:gd name="T52" fmla="*/ 1 w 200"/>
                <a:gd name="T53" fmla="*/ 103 h 149"/>
                <a:gd name="T54" fmla="*/ 3 w 200"/>
                <a:gd name="T55" fmla="*/ 108 h 149"/>
                <a:gd name="T56" fmla="*/ 5 w 200"/>
                <a:gd name="T57" fmla="*/ 113 h 149"/>
                <a:gd name="T58" fmla="*/ 9 w 200"/>
                <a:gd name="T59" fmla="*/ 116 h 149"/>
                <a:gd name="T60" fmla="*/ 12 w 200"/>
                <a:gd name="T61" fmla="*/ 120 h 149"/>
                <a:gd name="T62" fmla="*/ 20 w 200"/>
                <a:gd name="T63" fmla="*/ 127 h 149"/>
                <a:gd name="T64" fmla="*/ 28 w 200"/>
                <a:gd name="T65" fmla="*/ 132 h 149"/>
                <a:gd name="T66" fmla="*/ 38 w 200"/>
                <a:gd name="T67" fmla="*/ 137 h 149"/>
                <a:gd name="T68" fmla="*/ 49 w 200"/>
                <a:gd name="T69" fmla="*/ 140 h 149"/>
                <a:gd name="T70" fmla="*/ 59 w 200"/>
                <a:gd name="T71" fmla="*/ 142 h 149"/>
                <a:gd name="T72" fmla="*/ 70 w 200"/>
                <a:gd name="T73" fmla="*/ 144 h 149"/>
                <a:gd name="T74" fmla="*/ 86 w 200"/>
                <a:gd name="T75" fmla="*/ 146 h 149"/>
                <a:gd name="T76" fmla="*/ 103 w 200"/>
                <a:gd name="T77" fmla="*/ 149 h 149"/>
                <a:gd name="T78" fmla="*/ 119 w 200"/>
                <a:gd name="T79" fmla="*/ 149 h 149"/>
                <a:gd name="T80" fmla="*/ 134 w 200"/>
                <a:gd name="T81" fmla="*/ 148 h 149"/>
                <a:gd name="T82" fmla="*/ 142 w 200"/>
                <a:gd name="T83" fmla="*/ 146 h 149"/>
                <a:gd name="T84" fmla="*/ 150 w 200"/>
                <a:gd name="T85" fmla="*/ 144 h 149"/>
                <a:gd name="T86" fmla="*/ 157 w 200"/>
                <a:gd name="T87" fmla="*/ 142 h 149"/>
                <a:gd name="T88" fmla="*/ 164 w 200"/>
                <a:gd name="T89" fmla="*/ 139 h 149"/>
                <a:gd name="T90" fmla="*/ 170 w 200"/>
                <a:gd name="T91" fmla="*/ 136 h 149"/>
                <a:gd name="T92" fmla="*/ 176 w 200"/>
                <a:gd name="T93" fmla="*/ 131 h 149"/>
                <a:gd name="T94" fmla="*/ 181 w 200"/>
                <a:gd name="T95" fmla="*/ 126 h 149"/>
                <a:gd name="T96" fmla="*/ 186 w 200"/>
                <a:gd name="T97" fmla="*/ 119 h 149"/>
                <a:gd name="T98" fmla="*/ 190 w 200"/>
                <a:gd name="T99" fmla="*/ 110 h 149"/>
                <a:gd name="T100" fmla="*/ 193 w 200"/>
                <a:gd name="T101" fmla="*/ 101 h 149"/>
                <a:gd name="T102" fmla="*/ 195 w 200"/>
                <a:gd name="T103" fmla="*/ 90 h 149"/>
                <a:gd name="T104" fmla="*/ 196 w 200"/>
                <a:gd name="T105" fmla="*/ 79 h 149"/>
                <a:gd name="T106" fmla="*/ 198 w 200"/>
                <a:gd name="T107" fmla="*/ 57 h 149"/>
                <a:gd name="T108" fmla="*/ 200 w 200"/>
                <a:gd name="T109" fmla="*/ 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" h="149">
                  <a:moveTo>
                    <a:pt x="200" y="35"/>
                  </a:moveTo>
                  <a:lnTo>
                    <a:pt x="193" y="26"/>
                  </a:lnTo>
                  <a:lnTo>
                    <a:pt x="184" y="19"/>
                  </a:lnTo>
                  <a:lnTo>
                    <a:pt x="175" y="13"/>
                  </a:lnTo>
                  <a:lnTo>
                    <a:pt x="165" y="8"/>
                  </a:lnTo>
                  <a:lnTo>
                    <a:pt x="154" y="5"/>
                  </a:lnTo>
                  <a:lnTo>
                    <a:pt x="142" y="1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8" y="1"/>
                  </a:lnTo>
                  <a:lnTo>
                    <a:pt x="96" y="4"/>
                  </a:lnTo>
                  <a:lnTo>
                    <a:pt x="85" y="7"/>
                  </a:lnTo>
                  <a:lnTo>
                    <a:pt x="74" y="11"/>
                  </a:lnTo>
                  <a:lnTo>
                    <a:pt x="64" y="17"/>
                  </a:lnTo>
                  <a:lnTo>
                    <a:pt x="53" y="22"/>
                  </a:lnTo>
                  <a:lnTo>
                    <a:pt x="44" y="29"/>
                  </a:lnTo>
                  <a:lnTo>
                    <a:pt x="35" y="35"/>
                  </a:lnTo>
                  <a:lnTo>
                    <a:pt x="27" y="42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8" y="66"/>
                  </a:lnTo>
                  <a:lnTo>
                    <a:pt x="3" y="74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0" y="98"/>
                  </a:lnTo>
                  <a:lnTo>
                    <a:pt x="1" y="103"/>
                  </a:lnTo>
                  <a:lnTo>
                    <a:pt x="3" y="108"/>
                  </a:lnTo>
                  <a:lnTo>
                    <a:pt x="5" y="113"/>
                  </a:lnTo>
                  <a:lnTo>
                    <a:pt x="9" y="116"/>
                  </a:lnTo>
                  <a:lnTo>
                    <a:pt x="12" y="120"/>
                  </a:lnTo>
                  <a:lnTo>
                    <a:pt x="20" y="127"/>
                  </a:lnTo>
                  <a:lnTo>
                    <a:pt x="28" y="132"/>
                  </a:lnTo>
                  <a:lnTo>
                    <a:pt x="38" y="137"/>
                  </a:lnTo>
                  <a:lnTo>
                    <a:pt x="49" y="140"/>
                  </a:lnTo>
                  <a:lnTo>
                    <a:pt x="59" y="142"/>
                  </a:lnTo>
                  <a:lnTo>
                    <a:pt x="70" y="144"/>
                  </a:lnTo>
                  <a:lnTo>
                    <a:pt x="86" y="146"/>
                  </a:lnTo>
                  <a:lnTo>
                    <a:pt x="103" y="149"/>
                  </a:lnTo>
                  <a:lnTo>
                    <a:pt x="119" y="149"/>
                  </a:lnTo>
                  <a:lnTo>
                    <a:pt x="134" y="148"/>
                  </a:lnTo>
                  <a:lnTo>
                    <a:pt x="142" y="146"/>
                  </a:lnTo>
                  <a:lnTo>
                    <a:pt x="150" y="144"/>
                  </a:lnTo>
                  <a:lnTo>
                    <a:pt x="157" y="142"/>
                  </a:lnTo>
                  <a:lnTo>
                    <a:pt x="164" y="139"/>
                  </a:lnTo>
                  <a:lnTo>
                    <a:pt x="170" y="136"/>
                  </a:lnTo>
                  <a:lnTo>
                    <a:pt x="176" y="131"/>
                  </a:lnTo>
                  <a:lnTo>
                    <a:pt x="181" y="126"/>
                  </a:lnTo>
                  <a:lnTo>
                    <a:pt x="186" y="119"/>
                  </a:lnTo>
                  <a:lnTo>
                    <a:pt x="190" y="110"/>
                  </a:lnTo>
                  <a:lnTo>
                    <a:pt x="193" y="101"/>
                  </a:lnTo>
                  <a:lnTo>
                    <a:pt x="195" y="90"/>
                  </a:lnTo>
                  <a:lnTo>
                    <a:pt x="196" y="79"/>
                  </a:lnTo>
                  <a:lnTo>
                    <a:pt x="198" y="57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A4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3" name="Freeform 96"/>
            <p:cNvSpPr>
              <a:spLocks/>
            </p:cNvSpPr>
            <p:nvPr/>
          </p:nvSpPr>
          <p:spPr bwMode="auto">
            <a:xfrm>
              <a:off x="8908616" y="1316364"/>
              <a:ext cx="81479" cy="53967"/>
            </a:xfrm>
            <a:custGeom>
              <a:avLst/>
              <a:gdLst>
                <a:gd name="T0" fmla="*/ 142 w 232"/>
                <a:gd name="T1" fmla="*/ 1 h 152"/>
                <a:gd name="T2" fmla="*/ 122 w 232"/>
                <a:gd name="T3" fmla="*/ 2 h 152"/>
                <a:gd name="T4" fmla="*/ 101 w 232"/>
                <a:gd name="T5" fmla="*/ 5 h 152"/>
                <a:gd name="T6" fmla="*/ 82 w 232"/>
                <a:gd name="T7" fmla="*/ 8 h 152"/>
                <a:gd name="T8" fmla="*/ 63 w 232"/>
                <a:gd name="T9" fmla="*/ 13 h 152"/>
                <a:gd name="T10" fmla="*/ 53 w 232"/>
                <a:gd name="T11" fmla="*/ 18 h 152"/>
                <a:gd name="T12" fmla="*/ 44 w 232"/>
                <a:gd name="T13" fmla="*/ 22 h 152"/>
                <a:gd name="T14" fmla="*/ 36 w 232"/>
                <a:gd name="T15" fmla="*/ 28 h 152"/>
                <a:gd name="T16" fmla="*/ 28 w 232"/>
                <a:gd name="T17" fmla="*/ 33 h 152"/>
                <a:gd name="T18" fmla="*/ 20 w 232"/>
                <a:gd name="T19" fmla="*/ 41 h 152"/>
                <a:gd name="T20" fmla="*/ 14 w 232"/>
                <a:gd name="T21" fmla="*/ 48 h 152"/>
                <a:gd name="T22" fmla="*/ 8 w 232"/>
                <a:gd name="T23" fmla="*/ 56 h 152"/>
                <a:gd name="T24" fmla="*/ 4 w 232"/>
                <a:gd name="T25" fmla="*/ 65 h 152"/>
                <a:gd name="T26" fmla="*/ 1 w 232"/>
                <a:gd name="T27" fmla="*/ 74 h 152"/>
                <a:gd name="T28" fmla="*/ 0 w 232"/>
                <a:gd name="T29" fmla="*/ 85 h 152"/>
                <a:gd name="T30" fmla="*/ 0 w 232"/>
                <a:gd name="T31" fmla="*/ 95 h 152"/>
                <a:gd name="T32" fmla="*/ 2 w 232"/>
                <a:gd name="T33" fmla="*/ 105 h 152"/>
                <a:gd name="T34" fmla="*/ 5 w 232"/>
                <a:gd name="T35" fmla="*/ 114 h 152"/>
                <a:gd name="T36" fmla="*/ 9 w 232"/>
                <a:gd name="T37" fmla="*/ 122 h 152"/>
                <a:gd name="T38" fmla="*/ 16 w 232"/>
                <a:gd name="T39" fmla="*/ 130 h 152"/>
                <a:gd name="T40" fmla="*/ 24 w 232"/>
                <a:gd name="T41" fmla="*/ 137 h 152"/>
                <a:gd name="T42" fmla="*/ 32 w 232"/>
                <a:gd name="T43" fmla="*/ 140 h 152"/>
                <a:gd name="T44" fmla="*/ 41 w 232"/>
                <a:gd name="T45" fmla="*/ 143 h 152"/>
                <a:gd name="T46" fmla="*/ 51 w 232"/>
                <a:gd name="T47" fmla="*/ 145 h 152"/>
                <a:gd name="T48" fmla="*/ 60 w 232"/>
                <a:gd name="T49" fmla="*/ 146 h 152"/>
                <a:gd name="T50" fmla="*/ 71 w 232"/>
                <a:gd name="T51" fmla="*/ 148 h 152"/>
                <a:gd name="T52" fmla="*/ 80 w 232"/>
                <a:gd name="T53" fmla="*/ 150 h 152"/>
                <a:gd name="T54" fmla="*/ 91 w 232"/>
                <a:gd name="T55" fmla="*/ 151 h 152"/>
                <a:gd name="T56" fmla="*/ 102 w 232"/>
                <a:gd name="T57" fmla="*/ 152 h 152"/>
                <a:gd name="T58" fmla="*/ 118 w 232"/>
                <a:gd name="T59" fmla="*/ 152 h 152"/>
                <a:gd name="T60" fmla="*/ 133 w 232"/>
                <a:gd name="T61" fmla="*/ 151 h 152"/>
                <a:gd name="T62" fmla="*/ 148 w 232"/>
                <a:gd name="T63" fmla="*/ 149 h 152"/>
                <a:gd name="T64" fmla="*/ 162 w 232"/>
                <a:gd name="T65" fmla="*/ 145 h 152"/>
                <a:gd name="T66" fmla="*/ 177 w 232"/>
                <a:gd name="T67" fmla="*/ 141 h 152"/>
                <a:gd name="T68" fmla="*/ 191 w 232"/>
                <a:gd name="T69" fmla="*/ 134 h 152"/>
                <a:gd name="T70" fmla="*/ 196 w 232"/>
                <a:gd name="T71" fmla="*/ 130 h 152"/>
                <a:gd name="T72" fmla="*/ 203 w 232"/>
                <a:gd name="T73" fmla="*/ 126 h 152"/>
                <a:gd name="T74" fmla="*/ 208 w 232"/>
                <a:gd name="T75" fmla="*/ 120 h 152"/>
                <a:gd name="T76" fmla="*/ 214 w 232"/>
                <a:gd name="T77" fmla="*/ 115 h 152"/>
                <a:gd name="T78" fmla="*/ 218 w 232"/>
                <a:gd name="T79" fmla="*/ 109 h 152"/>
                <a:gd name="T80" fmla="*/ 222 w 232"/>
                <a:gd name="T81" fmla="*/ 103 h 152"/>
                <a:gd name="T82" fmla="*/ 226 w 232"/>
                <a:gd name="T83" fmla="*/ 96 h 152"/>
                <a:gd name="T84" fmla="*/ 228 w 232"/>
                <a:gd name="T85" fmla="*/ 89 h 152"/>
                <a:gd name="T86" fmla="*/ 230 w 232"/>
                <a:gd name="T87" fmla="*/ 81 h 152"/>
                <a:gd name="T88" fmla="*/ 231 w 232"/>
                <a:gd name="T89" fmla="*/ 74 h 152"/>
                <a:gd name="T90" fmla="*/ 232 w 232"/>
                <a:gd name="T91" fmla="*/ 67 h 152"/>
                <a:gd name="T92" fmla="*/ 232 w 232"/>
                <a:gd name="T93" fmla="*/ 59 h 152"/>
                <a:gd name="T94" fmla="*/ 231 w 232"/>
                <a:gd name="T95" fmla="*/ 52 h 152"/>
                <a:gd name="T96" fmla="*/ 230 w 232"/>
                <a:gd name="T97" fmla="*/ 44 h 152"/>
                <a:gd name="T98" fmla="*/ 228 w 232"/>
                <a:gd name="T99" fmla="*/ 37 h 152"/>
                <a:gd name="T100" fmla="*/ 225 w 232"/>
                <a:gd name="T101" fmla="*/ 31 h 152"/>
                <a:gd name="T102" fmla="*/ 220 w 232"/>
                <a:gd name="T103" fmla="*/ 24 h 152"/>
                <a:gd name="T104" fmla="*/ 216 w 232"/>
                <a:gd name="T105" fmla="*/ 19 h 152"/>
                <a:gd name="T106" fmla="*/ 210 w 232"/>
                <a:gd name="T107" fmla="*/ 13 h 152"/>
                <a:gd name="T108" fmla="*/ 205 w 232"/>
                <a:gd name="T109" fmla="*/ 10 h 152"/>
                <a:gd name="T110" fmla="*/ 197 w 232"/>
                <a:gd name="T111" fmla="*/ 6 h 152"/>
                <a:gd name="T112" fmla="*/ 190 w 232"/>
                <a:gd name="T113" fmla="*/ 4 h 152"/>
                <a:gd name="T114" fmla="*/ 182 w 232"/>
                <a:gd name="T115" fmla="*/ 2 h 152"/>
                <a:gd name="T116" fmla="*/ 174 w 232"/>
                <a:gd name="T117" fmla="*/ 1 h 152"/>
                <a:gd name="T118" fmla="*/ 158 w 232"/>
                <a:gd name="T119" fmla="*/ 0 h 152"/>
                <a:gd name="T120" fmla="*/ 142 w 232"/>
                <a:gd name="T121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" h="152">
                  <a:moveTo>
                    <a:pt x="142" y="1"/>
                  </a:moveTo>
                  <a:lnTo>
                    <a:pt x="122" y="2"/>
                  </a:lnTo>
                  <a:lnTo>
                    <a:pt x="101" y="5"/>
                  </a:lnTo>
                  <a:lnTo>
                    <a:pt x="82" y="8"/>
                  </a:lnTo>
                  <a:lnTo>
                    <a:pt x="63" y="13"/>
                  </a:lnTo>
                  <a:lnTo>
                    <a:pt x="53" y="18"/>
                  </a:lnTo>
                  <a:lnTo>
                    <a:pt x="44" y="22"/>
                  </a:lnTo>
                  <a:lnTo>
                    <a:pt x="36" y="28"/>
                  </a:lnTo>
                  <a:lnTo>
                    <a:pt x="28" y="33"/>
                  </a:lnTo>
                  <a:lnTo>
                    <a:pt x="20" y="41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2" y="105"/>
                  </a:lnTo>
                  <a:lnTo>
                    <a:pt x="5" y="114"/>
                  </a:lnTo>
                  <a:lnTo>
                    <a:pt x="9" y="122"/>
                  </a:lnTo>
                  <a:lnTo>
                    <a:pt x="16" y="130"/>
                  </a:lnTo>
                  <a:lnTo>
                    <a:pt x="24" y="137"/>
                  </a:lnTo>
                  <a:lnTo>
                    <a:pt x="32" y="140"/>
                  </a:lnTo>
                  <a:lnTo>
                    <a:pt x="41" y="143"/>
                  </a:lnTo>
                  <a:lnTo>
                    <a:pt x="51" y="145"/>
                  </a:lnTo>
                  <a:lnTo>
                    <a:pt x="60" y="146"/>
                  </a:lnTo>
                  <a:lnTo>
                    <a:pt x="71" y="148"/>
                  </a:lnTo>
                  <a:lnTo>
                    <a:pt x="80" y="150"/>
                  </a:lnTo>
                  <a:lnTo>
                    <a:pt x="91" y="151"/>
                  </a:lnTo>
                  <a:lnTo>
                    <a:pt x="102" y="152"/>
                  </a:lnTo>
                  <a:lnTo>
                    <a:pt x="118" y="152"/>
                  </a:lnTo>
                  <a:lnTo>
                    <a:pt x="133" y="151"/>
                  </a:lnTo>
                  <a:lnTo>
                    <a:pt x="148" y="149"/>
                  </a:lnTo>
                  <a:lnTo>
                    <a:pt x="162" y="145"/>
                  </a:lnTo>
                  <a:lnTo>
                    <a:pt x="177" y="141"/>
                  </a:lnTo>
                  <a:lnTo>
                    <a:pt x="191" y="134"/>
                  </a:lnTo>
                  <a:lnTo>
                    <a:pt x="196" y="130"/>
                  </a:lnTo>
                  <a:lnTo>
                    <a:pt x="203" y="126"/>
                  </a:lnTo>
                  <a:lnTo>
                    <a:pt x="208" y="120"/>
                  </a:lnTo>
                  <a:lnTo>
                    <a:pt x="214" y="115"/>
                  </a:lnTo>
                  <a:lnTo>
                    <a:pt x="218" y="109"/>
                  </a:lnTo>
                  <a:lnTo>
                    <a:pt x="222" y="103"/>
                  </a:lnTo>
                  <a:lnTo>
                    <a:pt x="226" y="96"/>
                  </a:lnTo>
                  <a:lnTo>
                    <a:pt x="228" y="89"/>
                  </a:lnTo>
                  <a:lnTo>
                    <a:pt x="230" y="81"/>
                  </a:lnTo>
                  <a:lnTo>
                    <a:pt x="231" y="74"/>
                  </a:lnTo>
                  <a:lnTo>
                    <a:pt x="232" y="67"/>
                  </a:lnTo>
                  <a:lnTo>
                    <a:pt x="232" y="59"/>
                  </a:lnTo>
                  <a:lnTo>
                    <a:pt x="231" y="52"/>
                  </a:lnTo>
                  <a:lnTo>
                    <a:pt x="230" y="44"/>
                  </a:lnTo>
                  <a:lnTo>
                    <a:pt x="228" y="37"/>
                  </a:lnTo>
                  <a:lnTo>
                    <a:pt x="225" y="31"/>
                  </a:lnTo>
                  <a:lnTo>
                    <a:pt x="220" y="24"/>
                  </a:lnTo>
                  <a:lnTo>
                    <a:pt x="216" y="19"/>
                  </a:lnTo>
                  <a:lnTo>
                    <a:pt x="210" y="13"/>
                  </a:lnTo>
                  <a:lnTo>
                    <a:pt x="205" y="10"/>
                  </a:lnTo>
                  <a:lnTo>
                    <a:pt x="197" y="6"/>
                  </a:lnTo>
                  <a:lnTo>
                    <a:pt x="190" y="4"/>
                  </a:lnTo>
                  <a:lnTo>
                    <a:pt x="182" y="2"/>
                  </a:lnTo>
                  <a:lnTo>
                    <a:pt x="174" y="1"/>
                  </a:lnTo>
                  <a:lnTo>
                    <a:pt x="158" y="0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A4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97"/>
            <p:cNvSpPr>
              <a:spLocks/>
            </p:cNvSpPr>
            <p:nvPr/>
          </p:nvSpPr>
          <p:spPr bwMode="auto">
            <a:xfrm>
              <a:off x="9194322" y="1223246"/>
              <a:ext cx="81479" cy="27512"/>
            </a:xfrm>
            <a:custGeom>
              <a:avLst/>
              <a:gdLst>
                <a:gd name="T0" fmla="*/ 0 w 229"/>
                <a:gd name="T1" fmla="*/ 77 h 77"/>
                <a:gd name="T2" fmla="*/ 0 w 229"/>
                <a:gd name="T3" fmla="*/ 73 h 77"/>
                <a:gd name="T4" fmla="*/ 3 w 229"/>
                <a:gd name="T5" fmla="*/ 66 h 77"/>
                <a:gd name="T6" fmla="*/ 7 w 229"/>
                <a:gd name="T7" fmla="*/ 60 h 77"/>
                <a:gd name="T8" fmla="*/ 11 w 229"/>
                <a:gd name="T9" fmla="*/ 54 h 77"/>
                <a:gd name="T10" fmla="*/ 15 w 229"/>
                <a:gd name="T11" fmla="*/ 47 h 77"/>
                <a:gd name="T12" fmla="*/ 22 w 229"/>
                <a:gd name="T13" fmla="*/ 41 h 77"/>
                <a:gd name="T14" fmla="*/ 30 w 229"/>
                <a:gd name="T15" fmla="*/ 34 h 77"/>
                <a:gd name="T16" fmla="*/ 38 w 229"/>
                <a:gd name="T17" fmla="*/ 27 h 77"/>
                <a:gd name="T18" fmla="*/ 48 w 229"/>
                <a:gd name="T19" fmla="*/ 21 h 77"/>
                <a:gd name="T20" fmla="*/ 58 w 229"/>
                <a:gd name="T21" fmla="*/ 15 h 77"/>
                <a:gd name="T22" fmla="*/ 70 w 229"/>
                <a:gd name="T23" fmla="*/ 11 h 77"/>
                <a:gd name="T24" fmla="*/ 82 w 229"/>
                <a:gd name="T25" fmla="*/ 8 h 77"/>
                <a:gd name="T26" fmla="*/ 94 w 229"/>
                <a:gd name="T27" fmla="*/ 5 h 77"/>
                <a:gd name="T28" fmla="*/ 106 w 229"/>
                <a:gd name="T29" fmla="*/ 2 h 77"/>
                <a:gd name="T30" fmla="*/ 119 w 229"/>
                <a:gd name="T31" fmla="*/ 1 h 77"/>
                <a:gd name="T32" fmla="*/ 131 w 229"/>
                <a:gd name="T33" fmla="*/ 0 h 77"/>
                <a:gd name="T34" fmla="*/ 144 w 229"/>
                <a:gd name="T35" fmla="*/ 1 h 77"/>
                <a:gd name="T36" fmla="*/ 156 w 229"/>
                <a:gd name="T37" fmla="*/ 2 h 77"/>
                <a:gd name="T38" fmla="*/ 168 w 229"/>
                <a:gd name="T39" fmla="*/ 5 h 77"/>
                <a:gd name="T40" fmla="*/ 179 w 229"/>
                <a:gd name="T41" fmla="*/ 7 h 77"/>
                <a:gd name="T42" fmla="*/ 189 w 229"/>
                <a:gd name="T43" fmla="*/ 11 h 77"/>
                <a:gd name="T44" fmla="*/ 199 w 229"/>
                <a:gd name="T45" fmla="*/ 15 h 77"/>
                <a:gd name="T46" fmla="*/ 206 w 229"/>
                <a:gd name="T47" fmla="*/ 20 h 77"/>
                <a:gd name="T48" fmla="*/ 213 w 229"/>
                <a:gd name="T49" fmla="*/ 25 h 77"/>
                <a:gd name="T50" fmla="*/ 218 w 229"/>
                <a:gd name="T51" fmla="*/ 31 h 77"/>
                <a:gd name="T52" fmla="*/ 223 w 229"/>
                <a:gd name="T53" fmla="*/ 35 h 77"/>
                <a:gd name="T54" fmla="*/ 227 w 229"/>
                <a:gd name="T55" fmla="*/ 42 h 77"/>
                <a:gd name="T56" fmla="*/ 229 w 229"/>
                <a:gd name="T57" fmla="*/ 45 h 77"/>
                <a:gd name="T58" fmla="*/ 226 w 229"/>
                <a:gd name="T59" fmla="*/ 43 h 77"/>
                <a:gd name="T60" fmla="*/ 220 w 229"/>
                <a:gd name="T61" fmla="*/ 38 h 77"/>
                <a:gd name="T62" fmla="*/ 208 w 229"/>
                <a:gd name="T63" fmla="*/ 34 h 77"/>
                <a:gd name="T64" fmla="*/ 193 w 229"/>
                <a:gd name="T65" fmla="*/ 30 h 77"/>
                <a:gd name="T66" fmla="*/ 185 w 229"/>
                <a:gd name="T67" fmla="*/ 27 h 77"/>
                <a:gd name="T68" fmla="*/ 175 w 229"/>
                <a:gd name="T69" fmla="*/ 26 h 77"/>
                <a:gd name="T70" fmla="*/ 165 w 229"/>
                <a:gd name="T71" fmla="*/ 25 h 77"/>
                <a:gd name="T72" fmla="*/ 154 w 229"/>
                <a:gd name="T73" fmla="*/ 25 h 77"/>
                <a:gd name="T74" fmla="*/ 144 w 229"/>
                <a:gd name="T75" fmla="*/ 25 h 77"/>
                <a:gd name="T76" fmla="*/ 133 w 229"/>
                <a:gd name="T77" fmla="*/ 25 h 77"/>
                <a:gd name="T78" fmla="*/ 121 w 229"/>
                <a:gd name="T79" fmla="*/ 26 h 77"/>
                <a:gd name="T80" fmla="*/ 110 w 229"/>
                <a:gd name="T81" fmla="*/ 27 h 77"/>
                <a:gd name="T82" fmla="*/ 87 w 229"/>
                <a:gd name="T83" fmla="*/ 32 h 77"/>
                <a:gd name="T84" fmla="*/ 67 w 229"/>
                <a:gd name="T85" fmla="*/ 37 h 77"/>
                <a:gd name="T86" fmla="*/ 47 w 229"/>
                <a:gd name="T87" fmla="*/ 44 h 77"/>
                <a:gd name="T88" fmla="*/ 31 w 229"/>
                <a:gd name="T89" fmla="*/ 53 h 77"/>
                <a:gd name="T90" fmla="*/ 18 w 229"/>
                <a:gd name="T91" fmla="*/ 61 h 77"/>
                <a:gd name="T92" fmla="*/ 8 w 229"/>
                <a:gd name="T93" fmla="*/ 69 h 77"/>
                <a:gd name="T94" fmla="*/ 2 w 229"/>
                <a:gd name="T95" fmla="*/ 74 h 77"/>
                <a:gd name="T96" fmla="*/ 0 w 229"/>
                <a:gd name="T9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77">
                  <a:moveTo>
                    <a:pt x="0" y="77"/>
                  </a:moveTo>
                  <a:lnTo>
                    <a:pt x="0" y="73"/>
                  </a:lnTo>
                  <a:lnTo>
                    <a:pt x="3" y="66"/>
                  </a:lnTo>
                  <a:lnTo>
                    <a:pt x="7" y="60"/>
                  </a:lnTo>
                  <a:lnTo>
                    <a:pt x="11" y="54"/>
                  </a:lnTo>
                  <a:lnTo>
                    <a:pt x="15" y="47"/>
                  </a:lnTo>
                  <a:lnTo>
                    <a:pt x="22" y="41"/>
                  </a:lnTo>
                  <a:lnTo>
                    <a:pt x="30" y="34"/>
                  </a:lnTo>
                  <a:lnTo>
                    <a:pt x="38" y="27"/>
                  </a:lnTo>
                  <a:lnTo>
                    <a:pt x="48" y="21"/>
                  </a:lnTo>
                  <a:lnTo>
                    <a:pt x="58" y="15"/>
                  </a:lnTo>
                  <a:lnTo>
                    <a:pt x="70" y="11"/>
                  </a:lnTo>
                  <a:lnTo>
                    <a:pt x="82" y="8"/>
                  </a:lnTo>
                  <a:lnTo>
                    <a:pt x="94" y="5"/>
                  </a:lnTo>
                  <a:lnTo>
                    <a:pt x="106" y="2"/>
                  </a:lnTo>
                  <a:lnTo>
                    <a:pt x="119" y="1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6" y="2"/>
                  </a:lnTo>
                  <a:lnTo>
                    <a:pt x="168" y="5"/>
                  </a:lnTo>
                  <a:lnTo>
                    <a:pt x="179" y="7"/>
                  </a:lnTo>
                  <a:lnTo>
                    <a:pt x="189" y="11"/>
                  </a:lnTo>
                  <a:lnTo>
                    <a:pt x="199" y="15"/>
                  </a:lnTo>
                  <a:lnTo>
                    <a:pt x="206" y="20"/>
                  </a:lnTo>
                  <a:lnTo>
                    <a:pt x="213" y="25"/>
                  </a:lnTo>
                  <a:lnTo>
                    <a:pt x="218" y="31"/>
                  </a:lnTo>
                  <a:lnTo>
                    <a:pt x="223" y="35"/>
                  </a:lnTo>
                  <a:lnTo>
                    <a:pt x="227" y="42"/>
                  </a:lnTo>
                  <a:lnTo>
                    <a:pt x="229" y="45"/>
                  </a:lnTo>
                  <a:lnTo>
                    <a:pt x="226" y="43"/>
                  </a:lnTo>
                  <a:lnTo>
                    <a:pt x="220" y="38"/>
                  </a:lnTo>
                  <a:lnTo>
                    <a:pt x="208" y="34"/>
                  </a:lnTo>
                  <a:lnTo>
                    <a:pt x="193" y="30"/>
                  </a:lnTo>
                  <a:lnTo>
                    <a:pt x="185" y="27"/>
                  </a:lnTo>
                  <a:lnTo>
                    <a:pt x="175" y="26"/>
                  </a:lnTo>
                  <a:lnTo>
                    <a:pt x="165" y="25"/>
                  </a:lnTo>
                  <a:lnTo>
                    <a:pt x="154" y="25"/>
                  </a:lnTo>
                  <a:lnTo>
                    <a:pt x="144" y="25"/>
                  </a:lnTo>
                  <a:lnTo>
                    <a:pt x="133" y="25"/>
                  </a:lnTo>
                  <a:lnTo>
                    <a:pt x="121" y="26"/>
                  </a:lnTo>
                  <a:lnTo>
                    <a:pt x="110" y="27"/>
                  </a:lnTo>
                  <a:lnTo>
                    <a:pt x="87" y="32"/>
                  </a:lnTo>
                  <a:lnTo>
                    <a:pt x="67" y="37"/>
                  </a:lnTo>
                  <a:lnTo>
                    <a:pt x="47" y="44"/>
                  </a:lnTo>
                  <a:lnTo>
                    <a:pt x="31" y="53"/>
                  </a:lnTo>
                  <a:lnTo>
                    <a:pt x="18" y="61"/>
                  </a:lnTo>
                  <a:lnTo>
                    <a:pt x="8" y="69"/>
                  </a:lnTo>
                  <a:lnTo>
                    <a:pt x="2" y="74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Freeform 98"/>
            <p:cNvSpPr>
              <a:spLocks/>
            </p:cNvSpPr>
            <p:nvPr/>
          </p:nvSpPr>
          <p:spPr bwMode="auto">
            <a:xfrm>
              <a:off x="9242998" y="1199966"/>
              <a:ext cx="9524" cy="24338"/>
            </a:xfrm>
            <a:custGeom>
              <a:avLst/>
              <a:gdLst>
                <a:gd name="T0" fmla="*/ 18 w 27"/>
                <a:gd name="T1" fmla="*/ 0 h 67"/>
                <a:gd name="T2" fmla="*/ 20 w 27"/>
                <a:gd name="T3" fmla="*/ 2 h 67"/>
                <a:gd name="T4" fmla="*/ 25 w 27"/>
                <a:gd name="T5" fmla="*/ 11 h 67"/>
                <a:gd name="T6" fmla="*/ 26 w 27"/>
                <a:gd name="T7" fmla="*/ 16 h 67"/>
                <a:gd name="T8" fmla="*/ 27 w 27"/>
                <a:gd name="T9" fmla="*/ 24 h 67"/>
                <a:gd name="T10" fmla="*/ 27 w 27"/>
                <a:gd name="T11" fmla="*/ 30 h 67"/>
                <a:gd name="T12" fmla="*/ 25 w 27"/>
                <a:gd name="T13" fmla="*/ 38 h 67"/>
                <a:gd name="T14" fmla="*/ 22 w 27"/>
                <a:gd name="T15" fmla="*/ 46 h 67"/>
                <a:gd name="T16" fmla="*/ 19 w 27"/>
                <a:gd name="T17" fmla="*/ 52 h 67"/>
                <a:gd name="T18" fmla="*/ 15 w 27"/>
                <a:gd name="T19" fmla="*/ 57 h 67"/>
                <a:gd name="T20" fmla="*/ 10 w 27"/>
                <a:gd name="T21" fmla="*/ 61 h 67"/>
                <a:gd name="T22" fmla="*/ 3 w 27"/>
                <a:gd name="T23" fmla="*/ 66 h 67"/>
                <a:gd name="T24" fmla="*/ 0 w 27"/>
                <a:gd name="T25" fmla="*/ 67 h 67"/>
                <a:gd name="T26" fmla="*/ 1 w 27"/>
                <a:gd name="T27" fmla="*/ 64 h 67"/>
                <a:gd name="T28" fmla="*/ 4 w 27"/>
                <a:gd name="T29" fmla="*/ 57 h 67"/>
                <a:gd name="T30" fmla="*/ 8 w 27"/>
                <a:gd name="T31" fmla="*/ 47 h 67"/>
                <a:gd name="T32" fmla="*/ 13 w 27"/>
                <a:gd name="T33" fmla="*/ 35 h 67"/>
                <a:gd name="T34" fmla="*/ 16 w 27"/>
                <a:gd name="T35" fmla="*/ 23 h 67"/>
                <a:gd name="T36" fmla="*/ 17 w 27"/>
                <a:gd name="T37" fmla="*/ 12 h 67"/>
                <a:gd name="T38" fmla="*/ 18 w 27"/>
                <a:gd name="T39" fmla="*/ 3 h 67"/>
                <a:gd name="T40" fmla="*/ 18 w 27"/>
                <a:gd name="T4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7">
                  <a:moveTo>
                    <a:pt x="18" y="0"/>
                  </a:moveTo>
                  <a:lnTo>
                    <a:pt x="20" y="2"/>
                  </a:lnTo>
                  <a:lnTo>
                    <a:pt x="25" y="11"/>
                  </a:lnTo>
                  <a:lnTo>
                    <a:pt x="26" y="16"/>
                  </a:lnTo>
                  <a:lnTo>
                    <a:pt x="27" y="24"/>
                  </a:lnTo>
                  <a:lnTo>
                    <a:pt x="27" y="30"/>
                  </a:lnTo>
                  <a:lnTo>
                    <a:pt x="25" y="38"/>
                  </a:lnTo>
                  <a:lnTo>
                    <a:pt x="22" y="46"/>
                  </a:lnTo>
                  <a:lnTo>
                    <a:pt x="19" y="52"/>
                  </a:lnTo>
                  <a:lnTo>
                    <a:pt x="15" y="57"/>
                  </a:lnTo>
                  <a:lnTo>
                    <a:pt x="10" y="61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1" y="64"/>
                  </a:lnTo>
                  <a:lnTo>
                    <a:pt x="4" y="57"/>
                  </a:lnTo>
                  <a:lnTo>
                    <a:pt x="8" y="47"/>
                  </a:lnTo>
                  <a:lnTo>
                    <a:pt x="13" y="35"/>
                  </a:lnTo>
                  <a:lnTo>
                    <a:pt x="16" y="23"/>
                  </a:lnTo>
                  <a:lnTo>
                    <a:pt x="17" y="12"/>
                  </a:lnTo>
                  <a:lnTo>
                    <a:pt x="18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6" name="Freeform 99"/>
            <p:cNvSpPr>
              <a:spLocks/>
            </p:cNvSpPr>
            <p:nvPr/>
          </p:nvSpPr>
          <p:spPr bwMode="auto">
            <a:xfrm>
              <a:off x="9256755" y="1203139"/>
              <a:ext cx="11640" cy="22222"/>
            </a:xfrm>
            <a:custGeom>
              <a:avLst/>
              <a:gdLst>
                <a:gd name="T0" fmla="*/ 30 w 33"/>
                <a:gd name="T1" fmla="*/ 0 h 63"/>
                <a:gd name="T2" fmla="*/ 31 w 33"/>
                <a:gd name="T3" fmla="*/ 4 h 63"/>
                <a:gd name="T4" fmla="*/ 33 w 33"/>
                <a:gd name="T5" fmla="*/ 11 h 63"/>
                <a:gd name="T6" fmla="*/ 31 w 33"/>
                <a:gd name="T7" fmla="*/ 18 h 63"/>
                <a:gd name="T8" fmla="*/ 30 w 33"/>
                <a:gd name="T9" fmla="*/ 23 h 63"/>
                <a:gd name="T10" fmla="*/ 29 w 33"/>
                <a:gd name="T11" fmla="*/ 30 h 63"/>
                <a:gd name="T12" fmla="*/ 26 w 33"/>
                <a:gd name="T13" fmla="*/ 36 h 63"/>
                <a:gd name="T14" fmla="*/ 23 w 33"/>
                <a:gd name="T15" fmla="*/ 43 h 63"/>
                <a:gd name="T16" fmla="*/ 18 w 33"/>
                <a:gd name="T17" fmla="*/ 48 h 63"/>
                <a:gd name="T18" fmla="*/ 14 w 33"/>
                <a:gd name="T19" fmla="*/ 53 h 63"/>
                <a:gd name="T20" fmla="*/ 10 w 33"/>
                <a:gd name="T21" fmla="*/ 56 h 63"/>
                <a:gd name="T22" fmla="*/ 3 w 33"/>
                <a:gd name="T23" fmla="*/ 60 h 63"/>
                <a:gd name="T24" fmla="*/ 0 w 33"/>
                <a:gd name="T25" fmla="*/ 63 h 63"/>
                <a:gd name="T26" fmla="*/ 1 w 33"/>
                <a:gd name="T27" fmla="*/ 59 h 63"/>
                <a:gd name="T28" fmla="*/ 4 w 33"/>
                <a:gd name="T29" fmla="*/ 52 h 63"/>
                <a:gd name="T30" fmla="*/ 10 w 33"/>
                <a:gd name="T31" fmla="*/ 42 h 63"/>
                <a:gd name="T32" fmla="*/ 15 w 33"/>
                <a:gd name="T33" fmla="*/ 31 h 63"/>
                <a:gd name="T34" fmla="*/ 20 w 33"/>
                <a:gd name="T35" fmla="*/ 20 h 63"/>
                <a:gd name="T36" fmla="*/ 25 w 33"/>
                <a:gd name="T37" fmla="*/ 10 h 63"/>
                <a:gd name="T38" fmla="*/ 28 w 33"/>
                <a:gd name="T39" fmla="*/ 3 h 63"/>
                <a:gd name="T40" fmla="*/ 30 w 33"/>
                <a:gd name="T4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3">
                  <a:moveTo>
                    <a:pt x="30" y="0"/>
                  </a:moveTo>
                  <a:lnTo>
                    <a:pt x="31" y="4"/>
                  </a:lnTo>
                  <a:lnTo>
                    <a:pt x="33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9" y="30"/>
                  </a:lnTo>
                  <a:lnTo>
                    <a:pt x="26" y="36"/>
                  </a:lnTo>
                  <a:lnTo>
                    <a:pt x="23" y="43"/>
                  </a:lnTo>
                  <a:lnTo>
                    <a:pt x="18" y="48"/>
                  </a:lnTo>
                  <a:lnTo>
                    <a:pt x="14" y="53"/>
                  </a:lnTo>
                  <a:lnTo>
                    <a:pt x="10" y="56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2"/>
                  </a:lnTo>
                  <a:lnTo>
                    <a:pt x="10" y="42"/>
                  </a:lnTo>
                  <a:lnTo>
                    <a:pt x="15" y="31"/>
                  </a:lnTo>
                  <a:lnTo>
                    <a:pt x="20" y="20"/>
                  </a:lnTo>
                  <a:lnTo>
                    <a:pt x="25" y="10"/>
                  </a:lnTo>
                  <a:lnTo>
                    <a:pt x="2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Freeform 100"/>
            <p:cNvSpPr>
              <a:spLocks/>
            </p:cNvSpPr>
            <p:nvPr/>
          </p:nvSpPr>
          <p:spPr bwMode="auto">
            <a:xfrm>
              <a:off x="9266278" y="1213721"/>
              <a:ext cx="17989" cy="17989"/>
            </a:xfrm>
            <a:custGeom>
              <a:avLst/>
              <a:gdLst>
                <a:gd name="T0" fmla="*/ 47 w 51"/>
                <a:gd name="T1" fmla="*/ 2 h 49"/>
                <a:gd name="T2" fmla="*/ 47 w 51"/>
                <a:gd name="T3" fmla="*/ 1 h 49"/>
                <a:gd name="T4" fmla="*/ 50 w 51"/>
                <a:gd name="T5" fmla="*/ 0 h 49"/>
                <a:gd name="T6" fmla="*/ 51 w 51"/>
                <a:gd name="T7" fmla="*/ 6 h 49"/>
                <a:gd name="T8" fmla="*/ 49 w 51"/>
                <a:gd name="T9" fmla="*/ 10 h 49"/>
                <a:gd name="T10" fmla="*/ 47 w 51"/>
                <a:gd name="T11" fmla="*/ 15 h 49"/>
                <a:gd name="T12" fmla="*/ 44 w 51"/>
                <a:gd name="T13" fmla="*/ 22 h 49"/>
                <a:gd name="T14" fmla="*/ 39 w 51"/>
                <a:gd name="T15" fmla="*/ 27 h 49"/>
                <a:gd name="T16" fmla="*/ 35 w 51"/>
                <a:gd name="T17" fmla="*/ 33 h 49"/>
                <a:gd name="T18" fmla="*/ 28 w 51"/>
                <a:gd name="T19" fmla="*/ 37 h 49"/>
                <a:gd name="T20" fmla="*/ 23 w 51"/>
                <a:gd name="T21" fmla="*/ 41 h 49"/>
                <a:gd name="T22" fmla="*/ 18 w 51"/>
                <a:gd name="T23" fmla="*/ 45 h 49"/>
                <a:gd name="T24" fmla="*/ 12 w 51"/>
                <a:gd name="T25" fmla="*/ 47 h 49"/>
                <a:gd name="T26" fmla="*/ 3 w 51"/>
                <a:gd name="T27" fmla="*/ 49 h 49"/>
                <a:gd name="T28" fmla="*/ 0 w 51"/>
                <a:gd name="T29" fmla="*/ 49 h 49"/>
                <a:gd name="T30" fmla="*/ 2 w 51"/>
                <a:gd name="T31" fmla="*/ 47 h 49"/>
                <a:gd name="T32" fmla="*/ 8 w 51"/>
                <a:gd name="T33" fmla="*/ 40 h 49"/>
                <a:gd name="T34" fmla="*/ 16 w 51"/>
                <a:gd name="T35" fmla="*/ 33 h 49"/>
                <a:gd name="T36" fmla="*/ 25 w 51"/>
                <a:gd name="T37" fmla="*/ 23 h 49"/>
                <a:gd name="T38" fmla="*/ 35 w 51"/>
                <a:gd name="T39" fmla="*/ 14 h 49"/>
                <a:gd name="T40" fmla="*/ 44 w 51"/>
                <a:gd name="T41" fmla="*/ 7 h 49"/>
                <a:gd name="T42" fmla="*/ 47 w 51"/>
                <a:gd name="T43" fmla="*/ 3 h 49"/>
                <a:gd name="T44" fmla="*/ 48 w 51"/>
                <a:gd name="T45" fmla="*/ 2 h 49"/>
                <a:gd name="T46" fmla="*/ 47 w 51"/>
                <a:gd name="T47" fmla="*/ 1 h 49"/>
                <a:gd name="T48" fmla="*/ 47 w 51"/>
                <a:gd name="T4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47" y="2"/>
                  </a:moveTo>
                  <a:lnTo>
                    <a:pt x="47" y="1"/>
                  </a:lnTo>
                  <a:lnTo>
                    <a:pt x="50" y="0"/>
                  </a:lnTo>
                  <a:lnTo>
                    <a:pt x="51" y="6"/>
                  </a:lnTo>
                  <a:lnTo>
                    <a:pt x="49" y="10"/>
                  </a:lnTo>
                  <a:lnTo>
                    <a:pt x="47" y="15"/>
                  </a:lnTo>
                  <a:lnTo>
                    <a:pt x="44" y="22"/>
                  </a:lnTo>
                  <a:lnTo>
                    <a:pt x="39" y="27"/>
                  </a:lnTo>
                  <a:lnTo>
                    <a:pt x="35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8" y="45"/>
                  </a:lnTo>
                  <a:lnTo>
                    <a:pt x="12" y="47"/>
                  </a:lnTo>
                  <a:lnTo>
                    <a:pt x="3" y="49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6" y="33"/>
                  </a:lnTo>
                  <a:lnTo>
                    <a:pt x="25" y="23"/>
                  </a:lnTo>
                  <a:lnTo>
                    <a:pt x="35" y="14"/>
                  </a:lnTo>
                  <a:lnTo>
                    <a:pt x="44" y="7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8" name="Freeform 101"/>
            <p:cNvSpPr>
              <a:spLocks/>
            </p:cNvSpPr>
            <p:nvPr/>
          </p:nvSpPr>
          <p:spPr bwMode="auto">
            <a:xfrm>
              <a:off x="8902267" y="1271921"/>
              <a:ext cx="81479" cy="26455"/>
            </a:xfrm>
            <a:custGeom>
              <a:avLst/>
              <a:gdLst>
                <a:gd name="T0" fmla="*/ 0 w 230"/>
                <a:gd name="T1" fmla="*/ 76 h 76"/>
                <a:gd name="T2" fmla="*/ 0 w 230"/>
                <a:gd name="T3" fmla="*/ 73 h 76"/>
                <a:gd name="T4" fmla="*/ 4 w 230"/>
                <a:gd name="T5" fmla="*/ 65 h 76"/>
                <a:gd name="T6" fmla="*/ 7 w 230"/>
                <a:gd name="T7" fmla="*/ 60 h 76"/>
                <a:gd name="T8" fmla="*/ 11 w 230"/>
                <a:gd name="T9" fmla="*/ 54 h 76"/>
                <a:gd name="T10" fmla="*/ 16 w 230"/>
                <a:gd name="T11" fmla="*/ 48 h 76"/>
                <a:gd name="T12" fmla="*/ 22 w 230"/>
                <a:gd name="T13" fmla="*/ 40 h 76"/>
                <a:gd name="T14" fmla="*/ 30 w 230"/>
                <a:gd name="T15" fmla="*/ 33 h 76"/>
                <a:gd name="T16" fmla="*/ 39 w 230"/>
                <a:gd name="T17" fmla="*/ 27 h 76"/>
                <a:gd name="T18" fmla="*/ 48 w 230"/>
                <a:gd name="T19" fmla="*/ 21 h 76"/>
                <a:gd name="T20" fmla="*/ 58 w 230"/>
                <a:gd name="T21" fmla="*/ 16 h 76"/>
                <a:gd name="T22" fmla="*/ 70 w 230"/>
                <a:gd name="T23" fmla="*/ 11 h 76"/>
                <a:gd name="T24" fmla="*/ 82 w 230"/>
                <a:gd name="T25" fmla="*/ 7 h 76"/>
                <a:gd name="T26" fmla="*/ 94 w 230"/>
                <a:gd name="T27" fmla="*/ 4 h 76"/>
                <a:gd name="T28" fmla="*/ 106 w 230"/>
                <a:gd name="T29" fmla="*/ 2 h 76"/>
                <a:gd name="T30" fmla="*/ 119 w 230"/>
                <a:gd name="T31" fmla="*/ 1 h 76"/>
                <a:gd name="T32" fmla="*/ 131 w 230"/>
                <a:gd name="T33" fmla="*/ 0 h 76"/>
                <a:gd name="T34" fmla="*/ 144 w 230"/>
                <a:gd name="T35" fmla="*/ 1 h 76"/>
                <a:gd name="T36" fmla="*/ 157 w 230"/>
                <a:gd name="T37" fmla="*/ 2 h 76"/>
                <a:gd name="T38" fmla="*/ 169 w 230"/>
                <a:gd name="T39" fmla="*/ 4 h 76"/>
                <a:gd name="T40" fmla="*/ 179 w 230"/>
                <a:gd name="T41" fmla="*/ 6 h 76"/>
                <a:gd name="T42" fmla="*/ 189 w 230"/>
                <a:gd name="T43" fmla="*/ 11 h 76"/>
                <a:gd name="T44" fmla="*/ 199 w 230"/>
                <a:gd name="T45" fmla="*/ 15 h 76"/>
                <a:gd name="T46" fmla="*/ 207 w 230"/>
                <a:gd name="T47" fmla="*/ 19 h 76"/>
                <a:gd name="T48" fmla="*/ 213 w 230"/>
                <a:gd name="T49" fmla="*/ 25 h 76"/>
                <a:gd name="T50" fmla="*/ 219 w 230"/>
                <a:gd name="T51" fmla="*/ 30 h 76"/>
                <a:gd name="T52" fmla="*/ 223 w 230"/>
                <a:gd name="T53" fmla="*/ 35 h 76"/>
                <a:gd name="T54" fmla="*/ 227 w 230"/>
                <a:gd name="T55" fmla="*/ 41 h 76"/>
                <a:gd name="T56" fmla="*/ 230 w 230"/>
                <a:gd name="T57" fmla="*/ 44 h 76"/>
                <a:gd name="T58" fmla="*/ 226 w 230"/>
                <a:gd name="T59" fmla="*/ 42 h 76"/>
                <a:gd name="T60" fmla="*/ 220 w 230"/>
                <a:gd name="T61" fmla="*/ 38 h 76"/>
                <a:gd name="T62" fmla="*/ 208 w 230"/>
                <a:gd name="T63" fmla="*/ 33 h 76"/>
                <a:gd name="T64" fmla="*/ 194 w 230"/>
                <a:gd name="T65" fmla="*/ 29 h 76"/>
                <a:gd name="T66" fmla="*/ 185 w 230"/>
                <a:gd name="T67" fmla="*/ 27 h 76"/>
                <a:gd name="T68" fmla="*/ 175 w 230"/>
                <a:gd name="T69" fmla="*/ 26 h 76"/>
                <a:gd name="T70" fmla="*/ 165 w 230"/>
                <a:gd name="T71" fmla="*/ 25 h 76"/>
                <a:gd name="T72" fmla="*/ 154 w 230"/>
                <a:gd name="T73" fmla="*/ 25 h 76"/>
                <a:gd name="T74" fmla="*/ 144 w 230"/>
                <a:gd name="T75" fmla="*/ 25 h 76"/>
                <a:gd name="T76" fmla="*/ 134 w 230"/>
                <a:gd name="T77" fmla="*/ 25 h 76"/>
                <a:gd name="T78" fmla="*/ 122 w 230"/>
                <a:gd name="T79" fmla="*/ 26 h 76"/>
                <a:gd name="T80" fmla="*/ 111 w 230"/>
                <a:gd name="T81" fmla="*/ 28 h 76"/>
                <a:gd name="T82" fmla="*/ 88 w 230"/>
                <a:gd name="T83" fmla="*/ 31 h 76"/>
                <a:gd name="T84" fmla="*/ 67 w 230"/>
                <a:gd name="T85" fmla="*/ 37 h 76"/>
                <a:gd name="T86" fmla="*/ 47 w 230"/>
                <a:gd name="T87" fmla="*/ 43 h 76"/>
                <a:gd name="T88" fmla="*/ 31 w 230"/>
                <a:gd name="T89" fmla="*/ 52 h 76"/>
                <a:gd name="T90" fmla="*/ 18 w 230"/>
                <a:gd name="T91" fmla="*/ 61 h 76"/>
                <a:gd name="T92" fmla="*/ 8 w 230"/>
                <a:gd name="T93" fmla="*/ 68 h 76"/>
                <a:gd name="T94" fmla="*/ 3 w 230"/>
                <a:gd name="T95" fmla="*/ 74 h 76"/>
                <a:gd name="T96" fmla="*/ 0 w 230"/>
                <a:gd name="T9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" h="76">
                  <a:moveTo>
                    <a:pt x="0" y="76"/>
                  </a:moveTo>
                  <a:lnTo>
                    <a:pt x="0" y="73"/>
                  </a:lnTo>
                  <a:lnTo>
                    <a:pt x="4" y="65"/>
                  </a:lnTo>
                  <a:lnTo>
                    <a:pt x="7" y="60"/>
                  </a:lnTo>
                  <a:lnTo>
                    <a:pt x="11" y="54"/>
                  </a:lnTo>
                  <a:lnTo>
                    <a:pt x="16" y="48"/>
                  </a:lnTo>
                  <a:lnTo>
                    <a:pt x="22" y="40"/>
                  </a:lnTo>
                  <a:lnTo>
                    <a:pt x="30" y="33"/>
                  </a:lnTo>
                  <a:lnTo>
                    <a:pt x="39" y="27"/>
                  </a:lnTo>
                  <a:lnTo>
                    <a:pt x="48" y="21"/>
                  </a:lnTo>
                  <a:lnTo>
                    <a:pt x="58" y="16"/>
                  </a:lnTo>
                  <a:lnTo>
                    <a:pt x="70" y="11"/>
                  </a:lnTo>
                  <a:lnTo>
                    <a:pt x="82" y="7"/>
                  </a:lnTo>
                  <a:lnTo>
                    <a:pt x="94" y="4"/>
                  </a:lnTo>
                  <a:lnTo>
                    <a:pt x="106" y="2"/>
                  </a:lnTo>
                  <a:lnTo>
                    <a:pt x="119" y="1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7" y="2"/>
                  </a:lnTo>
                  <a:lnTo>
                    <a:pt x="169" y="4"/>
                  </a:lnTo>
                  <a:lnTo>
                    <a:pt x="179" y="6"/>
                  </a:lnTo>
                  <a:lnTo>
                    <a:pt x="189" y="11"/>
                  </a:lnTo>
                  <a:lnTo>
                    <a:pt x="199" y="15"/>
                  </a:lnTo>
                  <a:lnTo>
                    <a:pt x="207" y="19"/>
                  </a:lnTo>
                  <a:lnTo>
                    <a:pt x="213" y="25"/>
                  </a:lnTo>
                  <a:lnTo>
                    <a:pt x="219" y="30"/>
                  </a:lnTo>
                  <a:lnTo>
                    <a:pt x="223" y="35"/>
                  </a:lnTo>
                  <a:lnTo>
                    <a:pt x="227" y="41"/>
                  </a:lnTo>
                  <a:lnTo>
                    <a:pt x="230" y="44"/>
                  </a:lnTo>
                  <a:lnTo>
                    <a:pt x="226" y="42"/>
                  </a:lnTo>
                  <a:lnTo>
                    <a:pt x="220" y="38"/>
                  </a:lnTo>
                  <a:lnTo>
                    <a:pt x="208" y="33"/>
                  </a:lnTo>
                  <a:lnTo>
                    <a:pt x="194" y="29"/>
                  </a:lnTo>
                  <a:lnTo>
                    <a:pt x="185" y="27"/>
                  </a:lnTo>
                  <a:lnTo>
                    <a:pt x="175" y="26"/>
                  </a:lnTo>
                  <a:lnTo>
                    <a:pt x="165" y="25"/>
                  </a:lnTo>
                  <a:lnTo>
                    <a:pt x="154" y="25"/>
                  </a:lnTo>
                  <a:lnTo>
                    <a:pt x="144" y="25"/>
                  </a:lnTo>
                  <a:lnTo>
                    <a:pt x="134" y="25"/>
                  </a:lnTo>
                  <a:lnTo>
                    <a:pt x="122" y="26"/>
                  </a:lnTo>
                  <a:lnTo>
                    <a:pt x="111" y="28"/>
                  </a:lnTo>
                  <a:lnTo>
                    <a:pt x="88" y="31"/>
                  </a:lnTo>
                  <a:lnTo>
                    <a:pt x="67" y="37"/>
                  </a:lnTo>
                  <a:lnTo>
                    <a:pt x="47" y="43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8" y="68"/>
                  </a:lnTo>
                  <a:lnTo>
                    <a:pt x="3" y="7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9" name="Freeform 102"/>
            <p:cNvSpPr>
              <a:spLocks/>
            </p:cNvSpPr>
            <p:nvPr/>
          </p:nvSpPr>
          <p:spPr bwMode="auto">
            <a:xfrm>
              <a:off x="8896977" y="1271921"/>
              <a:ext cx="21163" cy="17989"/>
            </a:xfrm>
            <a:custGeom>
              <a:avLst/>
              <a:gdLst>
                <a:gd name="T0" fmla="*/ 0 w 61"/>
                <a:gd name="T1" fmla="*/ 0 h 51"/>
                <a:gd name="T2" fmla="*/ 7 w 61"/>
                <a:gd name="T3" fmla="*/ 7 h 51"/>
                <a:gd name="T4" fmla="*/ 13 w 61"/>
                <a:gd name="T5" fmla="*/ 15 h 51"/>
                <a:gd name="T6" fmla="*/ 20 w 61"/>
                <a:gd name="T7" fmla="*/ 21 h 51"/>
                <a:gd name="T8" fmla="*/ 27 w 61"/>
                <a:gd name="T9" fmla="*/ 28 h 51"/>
                <a:gd name="T10" fmla="*/ 35 w 61"/>
                <a:gd name="T11" fmla="*/ 33 h 51"/>
                <a:gd name="T12" fmla="*/ 43 w 61"/>
                <a:gd name="T13" fmla="*/ 38 h 51"/>
                <a:gd name="T14" fmla="*/ 51 w 61"/>
                <a:gd name="T15" fmla="*/ 42 h 51"/>
                <a:gd name="T16" fmla="*/ 56 w 61"/>
                <a:gd name="T17" fmla="*/ 44 h 51"/>
                <a:gd name="T18" fmla="*/ 60 w 61"/>
                <a:gd name="T19" fmla="*/ 47 h 51"/>
                <a:gd name="T20" fmla="*/ 60 w 61"/>
                <a:gd name="T21" fmla="*/ 51 h 51"/>
                <a:gd name="T22" fmla="*/ 56 w 61"/>
                <a:gd name="T23" fmla="*/ 50 h 51"/>
                <a:gd name="T24" fmla="*/ 52 w 61"/>
                <a:gd name="T25" fmla="*/ 48 h 51"/>
                <a:gd name="T26" fmla="*/ 57 w 61"/>
                <a:gd name="T27" fmla="*/ 47 h 51"/>
                <a:gd name="T28" fmla="*/ 61 w 61"/>
                <a:gd name="T29" fmla="*/ 47 h 51"/>
                <a:gd name="T30" fmla="*/ 60 w 61"/>
                <a:gd name="T31" fmla="*/ 51 h 51"/>
                <a:gd name="T32" fmla="*/ 55 w 61"/>
                <a:gd name="T33" fmla="*/ 51 h 51"/>
                <a:gd name="T34" fmla="*/ 49 w 61"/>
                <a:gd name="T35" fmla="*/ 51 h 51"/>
                <a:gd name="T36" fmla="*/ 44 w 61"/>
                <a:gd name="T37" fmla="*/ 50 h 51"/>
                <a:gd name="T38" fmla="*/ 38 w 61"/>
                <a:gd name="T39" fmla="*/ 49 h 51"/>
                <a:gd name="T40" fmla="*/ 28 w 61"/>
                <a:gd name="T41" fmla="*/ 44 h 51"/>
                <a:gd name="T42" fmla="*/ 19 w 61"/>
                <a:gd name="T43" fmla="*/ 38 h 51"/>
                <a:gd name="T44" fmla="*/ 11 w 61"/>
                <a:gd name="T45" fmla="*/ 29 h 51"/>
                <a:gd name="T46" fmla="*/ 5 w 61"/>
                <a:gd name="T47" fmla="*/ 20 h 51"/>
                <a:gd name="T48" fmla="*/ 3 w 61"/>
                <a:gd name="T49" fmla="*/ 15 h 51"/>
                <a:gd name="T50" fmla="*/ 1 w 61"/>
                <a:gd name="T51" fmla="*/ 11 h 51"/>
                <a:gd name="T52" fmla="*/ 0 w 61"/>
                <a:gd name="T53" fmla="*/ 5 h 51"/>
                <a:gd name="T54" fmla="*/ 0 w 61"/>
                <a:gd name="T5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51">
                  <a:moveTo>
                    <a:pt x="0" y="0"/>
                  </a:moveTo>
                  <a:lnTo>
                    <a:pt x="7" y="7"/>
                  </a:lnTo>
                  <a:lnTo>
                    <a:pt x="13" y="15"/>
                  </a:lnTo>
                  <a:lnTo>
                    <a:pt x="20" y="21"/>
                  </a:lnTo>
                  <a:lnTo>
                    <a:pt x="27" y="28"/>
                  </a:lnTo>
                  <a:lnTo>
                    <a:pt x="35" y="33"/>
                  </a:lnTo>
                  <a:lnTo>
                    <a:pt x="43" y="38"/>
                  </a:lnTo>
                  <a:lnTo>
                    <a:pt x="51" y="42"/>
                  </a:lnTo>
                  <a:lnTo>
                    <a:pt x="56" y="44"/>
                  </a:lnTo>
                  <a:lnTo>
                    <a:pt x="60" y="47"/>
                  </a:lnTo>
                  <a:lnTo>
                    <a:pt x="60" y="51"/>
                  </a:lnTo>
                  <a:lnTo>
                    <a:pt x="56" y="50"/>
                  </a:lnTo>
                  <a:lnTo>
                    <a:pt x="52" y="48"/>
                  </a:lnTo>
                  <a:lnTo>
                    <a:pt x="57" y="47"/>
                  </a:lnTo>
                  <a:lnTo>
                    <a:pt x="61" y="47"/>
                  </a:lnTo>
                  <a:lnTo>
                    <a:pt x="60" y="51"/>
                  </a:lnTo>
                  <a:lnTo>
                    <a:pt x="55" y="51"/>
                  </a:lnTo>
                  <a:lnTo>
                    <a:pt x="49" y="51"/>
                  </a:lnTo>
                  <a:lnTo>
                    <a:pt x="44" y="50"/>
                  </a:lnTo>
                  <a:lnTo>
                    <a:pt x="38" y="49"/>
                  </a:lnTo>
                  <a:lnTo>
                    <a:pt x="28" y="44"/>
                  </a:lnTo>
                  <a:lnTo>
                    <a:pt x="19" y="38"/>
                  </a:lnTo>
                  <a:lnTo>
                    <a:pt x="11" y="29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0" name="Freeform 103"/>
            <p:cNvSpPr>
              <a:spLocks/>
            </p:cNvSpPr>
            <p:nvPr/>
          </p:nvSpPr>
          <p:spPr bwMode="auto">
            <a:xfrm>
              <a:off x="8908616" y="1259223"/>
              <a:ext cx="14814" cy="20106"/>
            </a:xfrm>
            <a:custGeom>
              <a:avLst/>
              <a:gdLst>
                <a:gd name="T0" fmla="*/ 1 w 43"/>
                <a:gd name="T1" fmla="*/ 0 h 57"/>
                <a:gd name="T2" fmla="*/ 3 w 43"/>
                <a:gd name="T3" fmla="*/ 2 h 57"/>
                <a:gd name="T4" fmla="*/ 7 w 43"/>
                <a:gd name="T5" fmla="*/ 9 h 57"/>
                <a:gd name="T6" fmla="*/ 13 w 43"/>
                <a:gd name="T7" fmla="*/ 19 h 57"/>
                <a:gd name="T8" fmla="*/ 20 w 43"/>
                <a:gd name="T9" fmla="*/ 29 h 57"/>
                <a:gd name="T10" fmla="*/ 29 w 43"/>
                <a:gd name="T11" fmla="*/ 39 h 57"/>
                <a:gd name="T12" fmla="*/ 36 w 43"/>
                <a:gd name="T13" fmla="*/ 48 h 57"/>
                <a:gd name="T14" fmla="*/ 41 w 43"/>
                <a:gd name="T15" fmla="*/ 54 h 57"/>
                <a:gd name="T16" fmla="*/ 43 w 43"/>
                <a:gd name="T17" fmla="*/ 57 h 57"/>
                <a:gd name="T18" fmla="*/ 40 w 43"/>
                <a:gd name="T19" fmla="*/ 56 h 57"/>
                <a:gd name="T20" fmla="*/ 31 w 43"/>
                <a:gd name="T21" fmla="*/ 53 h 57"/>
                <a:gd name="T22" fmla="*/ 27 w 43"/>
                <a:gd name="T23" fmla="*/ 51 h 57"/>
                <a:gd name="T24" fmla="*/ 21 w 43"/>
                <a:gd name="T25" fmla="*/ 47 h 57"/>
                <a:gd name="T26" fmla="*/ 16 w 43"/>
                <a:gd name="T27" fmla="*/ 42 h 57"/>
                <a:gd name="T28" fmla="*/ 11 w 43"/>
                <a:gd name="T29" fmla="*/ 37 h 57"/>
                <a:gd name="T30" fmla="*/ 6 w 43"/>
                <a:gd name="T31" fmla="*/ 30 h 57"/>
                <a:gd name="T32" fmla="*/ 3 w 43"/>
                <a:gd name="T33" fmla="*/ 24 h 57"/>
                <a:gd name="T34" fmla="*/ 1 w 43"/>
                <a:gd name="T35" fmla="*/ 18 h 57"/>
                <a:gd name="T36" fmla="*/ 0 w 43"/>
                <a:gd name="T37" fmla="*/ 12 h 57"/>
                <a:gd name="T38" fmla="*/ 0 w 43"/>
                <a:gd name="T39" fmla="*/ 3 h 57"/>
                <a:gd name="T40" fmla="*/ 1 w 43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7">
                  <a:moveTo>
                    <a:pt x="1" y="0"/>
                  </a:moveTo>
                  <a:lnTo>
                    <a:pt x="3" y="2"/>
                  </a:lnTo>
                  <a:lnTo>
                    <a:pt x="7" y="9"/>
                  </a:lnTo>
                  <a:lnTo>
                    <a:pt x="13" y="19"/>
                  </a:lnTo>
                  <a:lnTo>
                    <a:pt x="20" y="29"/>
                  </a:lnTo>
                  <a:lnTo>
                    <a:pt x="29" y="39"/>
                  </a:lnTo>
                  <a:lnTo>
                    <a:pt x="36" y="48"/>
                  </a:lnTo>
                  <a:lnTo>
                    <a:pt x="41" y="54"/>
                  </a:lnTo>
                  <a:lnTo>
                    <a:pt x="43" y="57"/>
                  </a:lnTo>
                  <a:lnTo>
                    <a:pt x="40" y="56"/>
                  </a:lnTo>
                  <a:lnTo>
                    <a:pt x="31" y="53"/>
                  </a:lnTo>
                  <a:lnTo>
                    <a:pt x="27" y="51"/>
                  </a:lnTo>
                  <a:lnTo>
                    <a:pt x="21" y="47"/>
                  </a:lnTo>
                  <a:lnTo>
                    <a:pt x="16" y="42"/>
                  </a:lnTo>
                  <a:lnTo>
                    <a:pt x="11" y="37"/>
                  </a:lnTo>
                  <a:lnTo>
                    <a:pt x="6" y="30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1" name="Freeform 104"/>
            <p:cNvSpPr>
              <a:spLocks/>
            </p:cNvSpPr>
            <p:nvPr/>
          </p:nvSpPr>
          <p:spPr bwMode="auto">
            <a:xfrm>
              <a:off x="8928722" y="1252874"/>
              <a:ext cx="8465" cy="25396"/>
            </a:xfrm>
            <a:custGeom>
              <a:avLst/>
              <a:gdLst>
                <a:gd name="T0" fmla="*/ 8 w 25"/>
                <a:gd name="T1" fmla="*/ 0 h 74"/>
                <a:gd name="T2" fmla="*/ 8 w 25"/>
                <a:gd name="T3" fmla="*/ 4 h 74"/>
                <a:gd name="T4" fmla="*/ 9 w 25"/>
                <a:gd name="T5" fmla="*/ 13 h 74"/>
                <a:gd name="T6" fmla="*/ 12 w 25"/>
                <a:gd name="T7" fmla="*/ 25 h 74"/>
                <a:gd name="T8" fmla="*/ 14 w 25"/>
                <a:gd name="T9" fmla="*/ 38 h 74"/>
                <a:gd name="T10" fmla="*/ 17 w 25"/>
                <a:gd name="T11" fmla="*/ 50 h 74"/>
                <a:gd name="T12" fmla="*/ 21 w 25"/>
                <a:gd name="T13" fmla="*/ 62 h 74"/>
                <a:gd name="T14" fmla="*/ 24 w 25"/>
                <a:gd name="T15" fmla="*/ 71 h 74"/>
                <a:gd name="T16" fmla="*/ 25 w 25"/>
                <a:gd name="T17" fmla="*/ 74 h 74"/>
                <a:gd name="T18" fmla="*/ 22 w 25"/>
                <a:gd name="T19" fmla="*/ 72 h 74"/>
                <a:gd name="T20" fmla="*/ 15 w 25"/>
                <a:gd name="T21" fmla="*/ 66 h 74"/>
                <a:gd name="T22" fmla="*/ 10 w 25"/>
                <a:gd name="T23" fmla="*/ 61 h 74"/>
                <a:gd name="T24" fmla="*/ 7 w 25"/>
                <a:gd name="T25" fmla="*/ 55 h 74"/>
                <a:gd name="T26" fmla="*/ 4 w 25"/>
                <a:gd name="T27" fmla="*/ 48 h 74"/>
                <a:gd name="T28" fmla="*/ 2 w 25"/>
                <a:gd name="T29" fmla="*/ 40 h 74"/>
                <a:gd name="T30" fmla="*/ 1 w 25"/>
                <a:gd name="T31" fmla="*/ 33 h 74"/>
                <a:gd name="T32" fmla="*/ 0 w 25"/>
                <a:gd name="T33" fmla="*/ 25 h 74"/>
                <a:gd name="T34" fmla="*/ 1 w 25"/>
                <a:gd name="T35" fmla="*/ 19 h 74"/>
                <a:gd name="T36" fmla="*/ 3 w 25"/>
                <a:gd name="T37" fmla="*/ 12 h 74"/>
                <a:gd name="T38" fmla="*/ 6 w 25"/>
                <a:gd name="T39" fmla="*/ 3 h 74"/>
                <a:gd name="T40" fmla="*/ 8 w 25"/>
                <a:gd name="T4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74">
                  <a:moveTo>
                    <a:pt x="8" y="0"/>
                  </a:moveTo>
                  <a:lnTo>
                    <a:pt x="8" y="4"/>
                  </a:lnTo>
                  <a:lnTo>
                    <a:pt x="9" y="13"/>
                  </a:lnTo>
                  <a:lnTo>
                    <a:pt x="12" y="25"/>
                  </a:lnTo>
                  <a:lnTo>
                    <a:pt x="14" y="38"/>
                  </a:lnTo>
                  <a:lnTo>
                    <a:pt x="17" y="50"/>
                  </a:lnTo>
                  <a:lnTo>
                    <a:pt x="21" y="62"/>
                  </a:lnTo>
                  <a:lnTo>
                    <a:pt x="24" y="71"/>
                  </a:lnTo>
                  <a:lnTo>
                    <a:pt x="25" y="74"/>
                  </a:lnTo>
                  <a:lnTo>
                    <a:pt x="22" y="72"/>
                  </a:lnTo>
                  <a:lnTo>
                    <a:pt x="15" y="66"/>
                  </a:lnTo>
                  <a:lnTo>
                    <a:pt x="10" y="61"/>
                  </a:lnTo>
                  <a:lnTo>
                    <a:pt x="7" y="55"/>
                  </a:lnTo>
                  <a:lnTo>
                    <a:pt x="4" y="48"/>
                  </a:lnTo>
                  <a:lnTo>
                    <a:pt x="2" y="40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2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2" name="Freeform 105"/>
            <p:cNvSpPr>
              <a:spLocks/>
            </p:cNvSpPr>
            <p:nvPr/>
          </p:nvSpPr>
          <p:spPr bwMode="auto">
            <a:xfrm>
              <a:off x="9040888" y="1293084"/>
              <a:ext cx="38094" cy="51851"/>
            </a:xfrm>
            <a:custGeom>
              <a:avLst/>
              <a:gdLst>
                <a:gd name="T0" fmla="*/ 65 w 106"/>
                <a:gd name="T1" fmla="*/ 2 h 148"/>
                <a:gd name="T2" fmla="*/ 63 w 106"/>
                <a:gd name="T3" fmla="*/ 2 h 148"/>
                <a:gd name="T4" fmla="*/ 55 w 106"/>
                <a:gd name="T5" fmla="*/ 3 h 148"/>
                <a:gd name="T6" fmla="*/ 50 w 106"/>
                <a:gd name="T7" fmla="*/ 4 h 148"/>
                <a:gd name="T8" fmla="*/ 44 w 106"/>
                <a:gd name="T9" fmla="*/ 7 h 148"/>
                <a:gd name="T10" fmla="*/ 39 w 106"/>
                <a:gd name="T11" fmla="*/ 12 h 148"/>
                <a:gd name="T12" fmla="*/ 33 w 106"/>
                <a:gd name="T13" fmla="*/ 17 h 148"/>
                <a:gd name="T14" fmla="*/ 28 w 106"/>
                <a:gd name="T15" fmla="*/ 24 h 148"/>
                <a:gd name="T16" fmla="*/ 22 w 106"/>
                <a:gd name="T17" fmla="*/ 31 h 148"/>
                <a:gd name="T18" fmla="*/ 19 w 106"/>
                <a:gd name="T19" fmla="*/ 40 h 148"/>
                <a:gd name="T20" fmla="*/ 16 w 106"/>
                <a:gd name="T21" fmla="*/ 50 h 148"/>
                <a:gd name="T22" fmla="*/ 14 w 106"/>
                <a:gd name="T23" fmla="*/ 60 h 148"/>
                <a:gd name="T24" fmla="*/ 14 w 106"/>
                <a:gd name="T25" fmla="*/ 70 h 148"/>
                <a:gd name="T26" fmla="*/ 15 w 106"/>
                <a:gd name="T27" fmla="*/ 80 h 148"/>
                <a:gd name="T28" fmla="*/ 17 w 106"/>
                <a:gd name="T29" fmla="*/ 91 h 148"/>
                <a:gd name="T30" fmla="*/ 20 w 106"/>
                <a:gd name="T31" fmla="*/ 101 h 148"/>
                <a:gd name="T32" fmla="*/ 26 w 106"/>
                <a:gd name="T33" fmla="*/ 110 h 148"/>
                <a:gd name="T34" fmla="*/ 32 w 106"/>
                <a:gd name="T35" fmla="*/ 117 h 148"/>
                <a:gd name="T36" fmla="*/ 40 w 106"/>
                <a:gd name="T37" fmla="*/ 124 h 148"/>
                <a:gd name="T38" fmla="*/ 48 w 106"/>
                <a:gd name="T39" fmla="*/ 130 h 148"/>
                <a:gd name="T40" fmla="*/ 56 w 106"/>
                <a:gd name="T41" fmla="*/ 135 h 148"/>
                <a:gd name="T42" fmla="*/ 65 w 106"/>
                <a:gd name="T43" fmla="*/ 138 h 148"/>
                <a:gd name="T44" fmla="*/ 74 w 106"/>
                <a:gd name="T45" fmla="*/ 140 h 148"/>
                <a:gd name="T46" fmla="*/ 81 w 106"/>
                <a:gd name="T47" fmla="*/ 141 h 148"/>
                <a:gd name="T48" fmla="*/ 89 w 106"/>
                <a:gd name="T49" fmla="*/ 142 h 148"/>
                <a:gd name="T50" fmla="*/ 95 w 106"/>
                <a:gd name="T51" fmla="*/ 142 h 148"/>
                <a:gd name="T52" fmla="*/ 101 w 106"/>
                <a:gd name="T53" fmla="*/ 141 h 148"/>
                <a:gd name="T54" fmla="*/ 104 w 106"/>
                <a:gd name="T55" fmla="*/ 140 h 148"/>
                <a:gd name="T56" fmla="*/ 106 w 106"/>
                <a:gd name="T57" fmla="*/ 137 h 148"/>
                <a:gd name="T58" fmla="*/ 104 w 106"/>
                <a:gd name="T59" fmla="*/ 136 h 148"/>
                <a:gd name="T60" fmla="*/ 105 w 106"/>
                <a:gd name="T61" fmla="*/ 136 h 148"/>
                <a:gd name="T62" fmla="*/ 106 w 106"/>
                <a:gd name="T63" fmla="*/ 138 h 148"/>
                <a:gd name="T64" fmla="*/ 106 w 106"/>
                <a:gd name="T65" fmla="*/ 139 h 148"/>
                <a:gd name="T66" fmla="*/ 105 w 106"/>
                <a:gd name="T67" fmla="*/ 141 h 148"/>
                <a:gd name="T68" fmla="*/ 104 w 106"/>
                <a:gd name="T69" fmla="*/ 142 h 148"/>
                <a:gd name="T70" fmla="*/ 101 w 106"/>
                <a:gd name="T71" fmla="*/ 144 h 148"/>
                <a:gd name="T72" fmla="*/ 95 w 106"/>
                <a:gd name="T73" fmla="*/ 146 h 148"/>
                <a:gd name="T74" fmla="*/ 89 w 106"/>
                <a:gd name="T75" fmla="*/ 147 h 148"/>
                <a:gd name="T76" fmla="*/ 81 w 106"/>
                <a:gd name="T77" fmla="*/ 148 h 148"/>
                <a:gd name="T78" fmla="*/ 73 w 106"/>
                <a:gd name="T79" fmla="*/ 148 h 148"/>
                <a:gd name="T80" fmla="*/ 63 w 106"/>
                <a:gd name="T81" fmla="*/ 146 h 148"/>
                <a:gd name="T82" fmla="*/ 53 w 106"/>
                <a:gd name="T83" fmla="*/ 144 h 148"/>
                <a:gd name="T84" fmla="*/ 43 w 106"/>
                <a:gd name="T85" fmla="*/ 139 h 148"/>
                <a:gd name="T86" fmla="*/ 33 w 106"/>
                <a:gd name="T87" fmla="*/ 134 h 148"/>
                <a:gd name="T88" fmla="*/ 23 w 106"/>
                <a:gd name="T89" fmla="*/ 126 h 148"/>
                <a:gd name="T90" fmla="*/ 16 w 106"/>
                <a:gd name="T91" fmla="*/ 117 h 148"/>
                <a:gd name="T92" fmla="*/ 9 w 106"/>
                <a:gd name="T93" fmla="*/ 106 h 148"/>
                <a:gd name="T94" fmla="*/ 4 w 106"/>
                <a:gd name="T95" fmla="*/ 94 h 148"/>
                <a:gd name="T96" fmla="*/ 2 w 106"/>
                <a:gd name="T97" fmla="*/ 82 h 148"/>
                <a:gd name="T98" fmla="*/ 0 w 106"/>
                <a:gd name="T99" fmla="*/ 69 h 148"/>
                <a:gd name="T100" fmla="*/ 2 w 106"/>
                <a:gd name="T101" fmla="*/ 57 h 148"/>
                <a:gd name="T102" fmla="*/ 5 w 106"/>
                <a:gd name="T103" fmla="*/ 46 h 148"/>
                <a:gd name="T104" fmla="*/ 9 w 106"/>
                <a:gd name="T105" fmla="*/ 36 h 148"/>
                <a:gd name="T106" fmla="*/ 15 w 106"/>
                <a:gd name="T107" fmla="*/ 26 h 148"/>
                <a:gd name="T108" fmla="*/ 21 w 106"/>
                <a:gd name="T109" fmla="*/ 18 h 148"/>
                <a:gd name="T110" fmla="*/ 28 w 106"/>
                <a:gd name="T111" fmla="*/ 12 h 148"/>
                <a:gd name="T112" fmla="*/ 35 w 106"/>
                <a:gd name="T113" fmla="*/ 6 h 148"/>
                <a:gd name="T114" fmla="*/ 42 w 106"/>
                <a:gd name="T115" fmla="*/ 3 h 148"/>
                <a:gd name="T116" fmla="*/ 48 w 106"/>
                <a:gd name="T117" fmla="*/ 1 h 148"/>
                <a:gd name="T118" fmla="*/ 55 w 106"/>
                <a:gd name="T119" fmla="*/ 0 h 148"/>
                <a:gd name="T120" fmla="*/ 63 w 106"/>
                <a:gd name="T121" fmla="*/ 1 h 148"/>
                <a:gd name="T122" fmla="*/ 65 w 106"/>
                <a:gd name="T12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48">
                  <a:moveTo>
                    <a:pt x="65" y="2"/>
                  </a:moveTo>
                  <a:lnTo>
                    <a:pt x="63" y="2"/>
                  </a:lnTo>
                  <a:lnTo>
                    <a:pt x="55" y="3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9" y="12"/>
                  </a:lnTo>
                  <a:lnTo>
                    <a:pt x="33" y="17"/>
                  </a:lnTo>
                  <a:lnTo>
                    <a:pt x="28" y="24"/>
                  </a:lnTo>
                  <a:lnTo>
                    <a:pt x="22" y="31"/>
                  </a:lnTo>
                  <a:lnTo>
                    <a:pt x="19" y="40"/>
                  </a:lnTo>
                  <a:lnTo>
                    <a:pt x="16" y="50"/>
                  </a:lnTo>
                  <a:lnTo>
                    <a:pt x="14" y="60"/>
                  </a:lnTo>
                  <a:lnTo>
                    <a:pt x="14" y="70"/>
                  </a:lnTo>
                  <a:lnTo>
                    <a:pt x="15" y="80"/>
                  </a:lnTo>
                  <a:lnTo>
                    <a:pt x="17" y="91"/>
                  </a:lnTo>
                  <a:lnTo>
                    <a:pt x="20" y="101"/>
                  </a:lnTo>
                  <a:lnTo>
                    <a:pt x="26" y="110"/>
                  </a:lnTo>
                  <a:lnTo>
                    <a:pt x="32" y="117"/>
                  </a:lnTo>
                  <a:lnTo>
                    <a:pt x="40" y="124"/>
                  </a:lnTo>
                  <a:lnTo>
                    <a:pt x="48" y="130"/>
                  </a:lnTo>
                  <a:lnTo>
                    <a:pt x="56" y="135"/>
                  </a:lnTo>
                  <a:lnTo>
                    <a:pt x="65" y="138"/>
                  </a:lnTo>
                  <a:lnTo>
                    <a:pt x="74" y="140"/>
                  </a:lnTo>
                  <a:lnTo>
                    <a:pt x="81" y="141"/>
                  </a:lnTo>
                  <a:lnTo>
                    <a:pt x="89" y="142"/>
                  </a:lnTo>
                  <a:lnTo>
                    <a:pt x="95" y="142"/>
                  </a:lnTo>
                  <a:lnTo>
                    <a:pt x="101" y="141"/>
                  </a:lnTo>
                  <a:lnTo>
                    <a:pt x="104" y="140"/>
                  </a:lnTo>
                  <a:lnTo>
                    <a:pt x="106" y="137"/>
                  </a:lnTo>
                  <a:lnTo>
                    <a:pt x="104" y="136"/>
                  </a:lnTo>
                  <a:lnTo>
                    <a:pt x="105" y="136"/>
                  </a:lnTo>
                  <a:lnTo>
                    <a:pt x="106" y="138"/>
                  </a:lnTo>
                  <a:lnTo>
                    <a:pt x="106" y="139"/>
                  </a:lnTo>
                  <a:lnTo>
                    <a:pt x="105" y="141"/>
                  </a:lnTo>
                  <a:lnTo>
                    <a:pt x="104" y="142"/>
                  </a:lnTo>
                  <a:lnTo>
                    <a:pt x="101" y="144"/>
                  </a:lnTo>
                  <a:lnTo>
                    <a:pt x="95" y="146"/>
                  </a:lnTo>
                  <a:lnTo>
                    <a:pt x="89" y="147"/>
                  </a:lnTo>
                  <a:lnTo>
                    <a:pt x="81" y="148"/>
                  </a:lnTo>
                  <a:lnTo>
                    <a:pt x="73" y="148"/>
                  </a:lnTo>
                  <a:lnTo>
                    <a:pt x="63" y="146"/>
                  </a:lnTo>
                  <a:lnTo>
                    <a:pt x="53" y="144"/>
                  </a:lnTo>
                  <a:lnTo>
                    <a:pt x="43" y="139"/>
                  </a:lnTo>
                  <a:lnTo>
                    <a:pt x="33" y="134"/>
                  </a:lnTo>
                  <a:lnTo>
                    <a:pt x="23" y="126"/>
                  </a:lnTo>
                  <a:lnTo>
                    <a:pt x="16" y="117"/>
                  </a:lnTo>
                  <a:lnTo>
                    <a:pt x="9" y="106"/>
                  </a:lnTo>
                  <a:lnTo>
                    <a:pt x="4" y="94"/>
                  </a:lnTo>
                  <a:lnTo>
                    <a:pt x="2" y="82"/>
                  </a:lnTo>
                  <a:lnTo>
                    <a:pt x="0" y="69"/>
                  </a:lnTo>
                  <a:lnTo>
                    <a:pt x="2" y="57"/>
                  </a:lnTo>
                  <a:lnTo>
                    <a:pt x="5" y="46"/>
                  </a:lnTo>
                  <a:lnTo>
                    <a:pt x="9" y="36"/>
                  </a:lnTo>
                  <a:lnTo>
                    <a:pt x="15" y="26"/>
                  </a:lnTo>
                  <a:lnTo>
                    <a:pt x="21" y="18"/>
                  </a:lnTo>
                  <a:lnTo>
                    <a:pt x="28" y="12"/>
                  </a:lnTo>
                  <a:lnTo>
                    <a:pt x="35" y="6"/>
                  </a:lnTo>
                  <a:lnTo>
                    <a:pt x="42" y="3"/>
                  </a:lnTo>
                  <a:lnTo>
                    <a:pt x="48" y="1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65" y="2"/>
                  </a:lnTo>
                  <a:close/>
                </a:path>
              </a:pathLst>
            </a:custGeom>
            <a:solidFill>
              <a:srgbClr val="846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3" name="Freeform 106"/>
            <p:cNvSpPr>
              <a:spLocks/>
            </p:cNvSpPr>
            <p:nvPr/>
          </p:nvSpPr>
          <p:spPr bwMode="auto">
            <a:xfrm>
              <a:off x="8703331" y="714265"/>
              <a:ext cx="688869" cy="501573"/>
            </a:xfrm>
            <a:custGeom>
              <a:avLst/>
              <a:gdLst>
                <a:gd name="T0" fmla="*/ 1893 w 1953"/>
                <a:gd name="T1" fmla="*/ 1305 h 1421"/>
                <a:gd name="T2" fmla="*/ 1917 w 1953"/>
                <a:gd name="T3" fmla="*/ 1294 h 1421"/>
                <a:gd name="T4" fmla="*/ 1930 w 1953"/>
                <a:gd name="T5" fmla="*/ 1276 h 1421"/>
                <a:gd name="T6" fmla="*/ 1945 w 1953"/>
                <a:gd name="T7" fmla="*/ 1224 h 1421"/>
                <a:gd name="T8" fmla="*/ 1952 w 1953"/>
                <a:gd name="T9" fmla="*/ 1151 h 1421"/>
                <a:gd name="T10" fmla="*/ 1951 w 1953"/>
                <a:gd name="T11" fmla="*/ 1078 h 1421"/>
                <a:gd name="T12" fmla="*/ 1935 w 1953"/>
                <a:gd name="T13" fmla="*/ 955 h 1421"/>
                <a:gd name="T14" fmla="*/ 1903 w 1953"/>
                <a:gd name="T15" fmla="*/ 813 h 1421"/>
                <a:gd name="T16" fmla="*/ 1865 w 1953"/>
                <a:gd name="T17" fmla="*/ 679 h 1421"/>
                <a:gd name="T18" fmla="*/ 1815 w 1953"/>
                <a:gd name="T19" fmla="*/ 548 h 1421"/>
                <a:gd name="T20" fmla="*/ 1764 w 1953"/>
                <a:gd name="T21" fmla="*/ 454 h 1421"/>
                <a:gd name="T22" fmla="*/ 1712 w 1953"/>
                <a:gd name="T23" fmla="*/ 379 h 1421"/>
                <a:gd name="T24" fmla="*/ 1653 w 1953"/>
                <a:gd name="T25" fmla="*/ 309 h 1421"/>
                <a:gd name="T26" fmla="*/ 1586 w 1953"/>
                <a:gd name="T27" fmla="*/ 245 h 1421"/>
                <a:gd name="T28" fmla="*/ 1514 w 1953"/>
                <a:gd name="T29" fmla="*/ 188 h 1421"/>
                <a:gd name="T30" fmla="*/ 1437 w 1953"/>
                <a:gd name="T31" fmla="*/ 136 h 1421"/>
                <a:gd name="T32" fmla="*/ 1355 w 1953"/>
                <a:gd name="T33" fmla="*/ 93 h 1421"/>
                <a:gd name="T34" fmla="*/ 1269 w 1953"/>
                <a:gd name="T35" fmla="*/ 58 h 1421"/>
                <a:gd name="T36" fmla="*/ 1179 w 1953"/>
                <a:gd name="T37" fmla="*/ 29 h 1421"/>
                <a:gd name="T38" fmla="*/ 1087 w 1953"/>
                <a:gd name="T39" fmla="*/ 11 h 1421"/>
                <a:gd name="T40" fmla="*/ 993 w 1953"/>
                <a:gd name="T41" fmla="*/ 1 h 1421"/>
                <a:gd name="T42" fmla="*/ 932 w 1953"/>
                <a:gd name="T43" fmla="*/ 1 h 1421"/>
                <a:gd name="T44" fmla="*/ 871 w 1953"/>
                <a:gd name="T45" fmla="*/ 7 h 1421"/>
                <a:gd name="T46" fmla="*/ 810 w 1953"/>
                <a:gd name="T47" fmla="*/ 19 h 1421"/>
                <a:gd name="T48" fmla="*/ 750 w 1953"/>
                <a:gd name="T49" fmla="*/ 35 h 1421"/>
                <a:gd name="T50" fmla="*/ 633 w 1953"/>
                <a:gd name="T51" fmla="*/ 84 h 1421"/>
                <a:gd name="T52" fmla="*/ 526 w 1953"/>
                <a:gd name="T53" fmla="*/ 148 h 1421"/>
                <a:gd name="T54" fmla="*/ 431 w 1953"/>
                <a:gd name="T55" fmla="*/ 227 h 1421"/>
                <a:gd name="T56" fmla="*/ 372 w 1953"/>
                <a:gd name="T57" fmla="*/ 289 h 1421"/>
                <a:gd name="T58" fmla="*/ 333 w 1953"/>
                <a:gd name="T59" fmla="*/ 341 h 1421"/>
                <a:gd name="T60" fmla="*/ 299 w 1953"/>
                <a:gd name="T61" fmla="*/ 396 h 1421"/>
                <a:gd name="T62" fmla="*/ 272 w 1953"/>
                <a:gd name="T63" fmla="*/ 452 h 1421"/>
                <a:gd name="T64" fmla="*/ 233 w 1953"/>
                <a:gd name="T65" fmla="*/ 549 h 1421"/>
                <a:gd name="T66" fmla="*/ 200 w 1953"/>
                <a:gd name="T67" fmla="*/ 670 h 1421"/>
                <a:gd name="T68" fmla="*/ 152 w 1953"/>
                <a:gd name="T69" fmla="*/ 885 h 1421"/>
                <a:gd name="T70" fmla="*/ 105 w 1953"/>
                <a:gd name="T71" fmla="*/ 1063 h 1421"/>
                <a:gd name="T72" fmla="*/ 46 w 1953"/>
                <a:gd name="T73" fmla="*/ 1236 h 1421"/>
                <a:gd name="T74" fmla="*/ 44 w 1953"/>
                <a:gd name="T75" fmla="*/ 1359 h 1421"/>
                <a:gd name="T76" fmla="*/ 175 w 1953"/>
                <a:gd name="T77" fmla="*/ 1383 h 1421"/>
                <a:gd name="T78" fmla="*/ 307 w 1953"/>
                <a:gd name="T79" fmla="*/ 1402 h 1421"/>
                <a:gd name="T80" fmla="*/ 439 w 1953"/>
                <a:gd name="T81" fmla="*/ 1414 h 1421"/>
                <a:gd name="T82" fmla="*/ 572 w 1953"/>
                <a:gd name="T83" fmla="*/ 1420 h 1421"/>
                <a:gd name="T84" fmla="*/ 705 w 1953"/>
                <a:gd name="T85" fmla="*/ 1420 h 1421"/>
                <a:gd name="T86" fmla="*/ 838 w 1953"/>
                <a:gd name="T87" fmla="*/ 1415 h 1421"/>
                <a:gd name="T88" fmla="*/ 971 w 1953"/>
                <a:gd name="T89" fmla="*/ 1404 h 1421"/>
                <a:gd name="T90" fmla="*/ 1103 w 1953"/>
                <a:gd name="T91" fmla="*/ 1387 h 1421"/>
                <a:gd name="T92" fmla="*/ 1234 w 1953"/>
                <a:gd name="T93" fmla="*/ 1364 h 1421"/>
                <a:gd name="T94" fmla="*/ 1364 w 1953"/>
                <a:gd name="T95" fmla="*/ 1335 h 1421"/>
                <a:gd name="T96" fmla="*/ 1461 w 1953"/>
                <a:gd name="T97" fmla="*/ 1308 h 1421"/>
                <a:gd name="T98" fmla="*/ 1499 w 1953"/>
                <a:gd name="T99" fmla="*/ 1291 h 1421"/>
                <a:gd name="T100" fmla="*/ 1538 w 1953"/>
                <a:gd name="T101" fmla="*/ 1259 h 1421"/>
                <a:gd name="T102" fmla="*/ 1569 w 1953"/>
                <a:gd name="T103" fmla="*/ 1216 h 1421"/>
                <a:gd name="T104" fmla="*/ 1589 w 1953"/>
                <a:gd name="T105" fmla="*/ 1165 h 1421"/>
                <a:gd name="T106" fmla="*/ 1601 w 1953"/>
                <a:gd name="T107" fmla="*/ 1112 h 1421"/>
                <a:gd name="T108" fmla="*/ 1608 w 1953"/>
                <a:gd name="T109" fmla="*/ 1018 h 1421"/>
                <a:gd name="T110" fmla="*/ 1629 w 1953"/>
                <a:gd name="T111" fmla="*/ 1072 h 1421"/>
                <a:gd name="T112" fmla="*/ 1644 w 1953"/>
                <a:gd name="T113" fmla="*/ 1128 h 1421"/>
                <a:gd name="T114" fmla="*/ 1654 w 1953"/>
                <a:gd name="T115" fmla="*/ 1185 h 1421"/>
                <a:gd name="T116" fmla="*/ 1658 w 1953"/>
                <a:gd name="T117" fmla="*/ 1243 h 1421"/>
                <a:gd name="T118" fmla="*/ 1656 w 1953"/>
                <a:gd name="T119" fmla="*/ 1300 h 1421"/>
                <a:gd name="T120" fmla="*/ 1709 w 1953"/>
                <a:gd name="T121" fmla="*/ 1317 h 1421"/>
                <a:gd name="T122" fmla="*/ 1792 w 1953"/>
                <a:gd name="T123" fmla="*/ 1311 h 1421"/>
                <a:gd name="T124" fmla="*/ 1874 w 1953"/>
                <a:gd name="T125" fmla="*/ 1306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3" h="1421">
                  <a:moveTo>
                    <a:pt x="1874" y="1306"/>
                  </a:moveTo>
                  <a:lnTo>
                    <a:pt x="1883" y="1306"/>
                  </a:lnTo>
                  <a:lnTo>
                    <a:pt x="1893" y="1305"/>
                  </a:lnTo>
                  <a:lnTo>
                    <a:pt x="1903" y="1301"/>
                  </a:lnTo>
                  <a:lnTo>
                    <a:pt x="1912" y="1298"/>
                  </a:lnTo>
                  <a:lnTo>
                    <a:pt x="1917" y="1294"/>
                  </a:lnTo>
                  <a:lnTo>
                    <a:pt x="1923" y="1288"/>
                  </a:lnTo>
                  <a:lnTo>
                    <a:pt x="1927" y="1283"/>
                  </a:lnTo>
                  <a:lnTo>
                    <a:pt x="1930" y="1276"/>
                  </a:lnTo>
                  <a:lnTo>
                    <a:pt x="1936" y="1262"/>
                  </a:lnTo>
                  <a:lnTo>
                    <a:pt x="1940" y="1248"/>
                  </a:lnTo>
                  <a:lnTo>
                    <a:pt x="1945" y="1224"/>
                  </a:lnTo>
                  <a:lnTo>
                    <a:pt x="1949" y="1200"/>
                  </a:lnTo>
                  <a:lnTo>
                    <a:pt x="1951" y="1175"/>
                  </a:lnTo>
                  <a:lnTo>
                    <a:pt x="1952" y="1151"/>
                  </a:lnTo>
                  <a:lnTo>
                    <a:pt x="1953" y="1127"/>
                  </a:lnTo>
                  <a:lnTo>
                    <a:pt x="1952" y="1102"/>
                  </a:lnTo>
                  <a:lnTo>
                    <a:pt x="1951" y="1078"/>
                  </a:lnTo>
                  <a:lnTo>
                    <a:pt x="1949" y="1053"/>
                  </a:lnTo>
                  <a:lnTo>
                    <a:pt x="1943" y="1004"/>
                  </a:lnTo>
                  <a:lnTo>
                    <a:pt x="1935" y="955"/>
                  </a:lnTo>
                  <a:lnTo>
                    <a:pt x="1925" y="907"/>
                  </a:lnTo>
                  <a:lnTo>
                    <a:pt x="1914" y="857"/>
                  </a:lnTo>
                  <a:lnTo>
                    <a:pt x="1903" y="813"/>
                  </a:lnTo>
                  <a:lnTo>
                    <a:pt x="1891" y="768"/>
                  </a:lnTo>
                  <a:lnTo>
                    <a:pt x="1879" y="723"/>
                  </a:lnTo>
                  <a:lnTo>
                    <a:pt x="1865" y="679"/>
                  </a:lnTo>
                  <a:lnTo>
                    <a:pt x="1850" y="634"/>
                  </a:lnTo>
                  <a:lnTo>
                    <a:pt x="1833" y="591"/>
                  </a:lnTo>
                  <a:lnTo>
                    <a:pt x="1815" y="548"/>
                  </a:lnTo>
                  <a:lnTo>
                    <a:pt x="1794" y="506"/>
                  </a:lnTo>
                  <a:lnTo>
                    <a:pt x="1780" y="480"/>
                  </a:lnTo>
                  <a:lnTo>
                    <a:pt x="1764" y="454"/>
                  </a:lnTo>
                  <a:lnTo>
                    <a:pt x="1748" y="428"/>
                  </a:lnTo>
                  <a:lnTo>
                    <a:pt x="1731" y="403"/>
                  </a:lnTo>
                  <a:lnTo>
                    <a:pt x="1712" y="379"/>
                  </a:lnTo>
                  <a:lnTo>
                    <a:pt x="1693" y="355"/>
                  </a:lnTo>
                  <a:lnTo>
                    <a:pt x="1674" y="332"/>
                  </a:lnTo>
                  <a:lnTo>
                    <a:pt x="1653" y="309"/>
                  </a:lnTo>
                  <a:lnTo>
                    <a:pt x="1632" y="287"/>
                  </a:lnTo>
                  <a:lnTo>
                    <a:pt x="1609" y="265"/>
                  </a:lnTo>
                  <a:lnTo>
                    <a:pt x="1586" y="245"/>
                  </a:lnTo>
                  <a:lnTo>
                    <a:pt x="1563" y="225"/>
                  </a:lnTo>
                  <a:lnTo>
                    <a:pt x="1539" y="206"/>
                  </a:lnTo>
                  <a:lnTo>
                    <a:pt x="1514" y="188"/>
                  </a:lnTo>
                  <a:lnTo>
                    <a:pt x="1489" y="170"/>
                  </a:lnTo>
                  <a:lnTo>
                    <a:pt x="1463" y="153"/>
                  </a:lnTo>
                  <a:lnTo>
                    <a:pt x="1437" y="136"/>
                  </a:lnTo>
                  <a:lnTo>
                    <a:pt x="1410" y="121"/>
                  </a:lnTo>
                  <a:lnTo>
                    <a:pt x="1382" y="107"/>
                  </a:lnTo>
                  <a:lnTo>
                    <a:pt x="1355" y="93"/>
                  </a:lnTo>
                  <a:lnTo>
                    <a:pt x="1327" y="81"/>
                  </a:lnTo>
                  <a:lnTo>
                    <a:pt x="1297" y="69"/>
                  </a:lnTo>
                  <a:lnTo>
                    <a:pt x="1269" y="58"/>
                  </a:lnTo>
                  <a:lnTo>
                    <a:pt x="1239" y="47"/>
                  </a:lnTo>
                  <a:lnTo>
                    <a:pt x="1209" y="38"/>
                  </a:lnTo>
                  <a:lnTo>
                    <a:pt x="1179" y="29"/>
                  </a:lnTo>
                  <a:lnTo>
                    <a:pt x="1149" y="23"/>
                  </a:lnTo>
                  <a:lnTo>
                    <a:pt x="1118" y="16"/>
                  </a:lnTo>
                  <a:lnTo>
                    <a:pt x="1087" y="11"/>
                  </a:lnTo>
                  <a:lnTo>
                    <a:pt x="1056" y="7"/>
                  </a:lnTo>
                  <a:lnTo>
                    <a:pt x="1025" y="3"/>
                  </a:lnTo>
                  <a:lnTo>
                    <a:pt x="993" y="1"/>
                  </a:lnTo>
                  <a:lnTo>
                    <a:pt x="974" y="0"/>
                  </a:lnTo>
                  <a:lnTo>
                    <a:pt x="953" y="0"/>
                  </a:lnTo>
                  <a:lnTo>
                    <a:pt x="932" y="1"/>
                  </a:lnTo>
                  <a:lnTo>
                    <a:pt x="913" y="2"/>
                  </a:lnTo>
                  <a:lnTo>
                    <a:pt x="892" y="4"/>
                  </a:lnTo>
                  <a:lnTo>
                    <a:pt x="871" y="7"/>
                  </a:lnTo>
                  <a:lnTo>
                    <a:pt x="850" y="10"/>
                  </a:lnTo>
                  <a:lnTo>
                    <a:pt x="831" y="14"/>
                  </a:lnTo>
                  <a:lnTo>
                    <a:pt x="810" y="19"/>
                  </a:lnTo>
                  <a:lnTo>
                    <a:pt x="790" y="23"/>
                  </a:lnTo>
                  <a:lnTo>
                    <a:pt x="770" y="29"/>
                  </a:lnTo>
                  <a:lnTo>
                    <a:pt x="750" y="35"/>
                  </a:lnTo>
                  <a:lnTo>
                    <a:pt x="711" y="49"/>
                  </a:lnTo>
                  <a:lnTo>
                    <a:pt x="671" y="65"/>
                  </a:lnTo>
                  <a:lnTo>
                    <a:pt x="633" y="84"/>
                  </a:lnTo>
                  <a:lnTo>
                    <a:pt x="596" y="104"/>
                  </a:lnTo>
                  <a:lnTo>
                    <a:pt x="561" y="125"/>
                  </a:lnTo>
                  <a:lnTo>
                    <a:pt x="526" y="148"/>
                  </a:lnTo>
                  <a:lnTo>
                    <a:pt x="492" y="173"/>
                  </a:lnTo>
                  <a:lnTo>
                    <a:pt x="461" y="200"/>
                  </a:lnTo>
                  <a:lnTo>
                    <a:pt x="431" y="227"/>
                  </a:lnTo>
                  <a:lnTo>
                    <a:pt x="403" y="255"/>
                  </a:lnTo>
                  <a:lnTo>
                    <a:pt x="387" y="272"/>
                  </a:lnTo>
                  <a:lnTo>
                    <a:pt x="372" y="289"/>
                  </a:lnTo>
                  <a:lnTo>
                    <a:pt x="359" y="307"/>
                  </a:lnTo>
                  <a:lnTo>
                    <a:pt x="346" y="324"/>
                  </a:lnTo>
                  <a:lnTo>
                    <a:pt x="333" y="341"/>
                  </a:lnTo>
                  <a:lnTo>
                    <a:pt x="321" y="360"/>
                  </a:lnTo>
                  <a:lnTo>
                    <a:pt x="310" y="377"/>
                  </a:lnTo>
                  <a:lnTo>
                    <a:pt x="299" y="396"/>
                  </a:lnTo>
                  <a:lnTo>
                    <a:pt x="289" y="415"/>
                  </a:lnTo>
                  <a:lnTo>
                    <a:pt x="280" y="433"/>
                  </a:lnTo>
                  <a:lnTo>
                    <a:pt x="272" y="452"/>
                  </a:lnTo>
                  <a:lnTo>
                    <a:pt x="263" y="471"/>
                  </a:lnTo>
                  <a:lnTo>
                    <a:pt x="248" y="509"/>
                  </a:lnTo>
                  <a:lnTo>
                    <a:pt x="233" y="549"/>
                  </a:lnTo>
                  <a:lnTo>
                    <a:pt x="221" y="588"/>
                  </a:lnTo>
                  <a:lnTo>
                    <a:pt x="209" y="628"/>
                  </a:lnTo>
                  <a:lnTo>
                    <a:pt x="200" y="670"/>
                  </a:lnTo>
                  <a:lnTo>
                    <a:pt x="190" y="711"/>
                  </a:lnTo>
                  <a:lnTo>
                    <a:pt x="170" y="797"/>
                  </a:lnTo>
                  <a:lnTo>
                    <a:pt x="152" y="885"/>
                  </a:lnTo>
                  <a:lnTo>
                    <a:pt x="136" y="944"/>
                  </a:lnTo>
                  <a:lnTo>
                    <a:pt x="121" y="1004"/>
                  </a:lnTo>
                  <a:lnTo>
                    <a:pt x="105" y="1063"/>
                  </a:lnTo>
                  <a:lnTo>
                    <a:pt x="86" y="1120"/>
                  </a:lnTo>
                  <a:lnTo>
                    <a:pt x="66" y="1178"/>
                  </a:lnTo>
                  <a:lnTo>
                    <a:pt x="46" y="1236"/>
                  </a:lnTo>
                  <a:lnTo>
                    <a:pt x="24" y="1294"/>
                  </a:lnTo>
                  <a:lnTo>
                    <a:pt x="0" y="1351"/>
                  </a:lnTo>
                  <a:lnTo>
                    <a:pt x="44" y="1359"/>
                  </a:lnTo>
                  <a:lnTo>
                    <a:pt x="87" y="1368"/>
                  </a:lnTo>
                  <a:lnTo>
                    <a:pt x="131" y="1376"/>
                  </a:lnTo>
                  <a:lnTo>
                    <a:pt x="175" y="1383"/>
                  </a:lnTo>
                  <a:lnTo>
                    <a:pt x="218" y="1390"/>
                  </a:lnTo>
                  <a:lnTo>
                    <a:pt x="262" y="1396"/>
                  </a:lnTo>
                  <a:lnTo>
                    <a:pt x="307" y="1402"/>
                  </a:lnTo>
                  <a:lnTo>
                    <a:pt x="350" y="1406"/>
                  </a:lnTo>
                  <a:lnTo>
                    <a:pt x="394" y="1411"/>
                  </a:lnTo>
                  <a:lnTo>
                    <a:pt x="439" y="1414"/>
                  </a:lnTo>
                  <a:lnTo>
                    <a:pt x="484" y="1416"/>
                  </a:lnTo>
                  <a:lnTo>
                    <a:pt x="527" y="1418"/>
                  </a:lnTo>
                  <a:lnTo>
                    <a:pt x="572" y="1420"/>
                  </a:lnTo>
                  <a:lnTo>
                    <a:pt x="616" y="1420"/>
                  </a:lnTo>
                  <a:lnTo>
                    <a:pt x="660" y="1421"/>
                  </a:lnTo>
                  <a:lnTo>
                    <a:pt x="705" y="1420"/>
                  </a:lnTo>
                  <a:lnTo>
                    <a:pt x="749" y="1419"/>
                  </a:lnTo>
                  <a:lnTo>
                    <a:pt x="794" y="1418"/>
                  </a:lnTo>
                  <a:lnTo>
                    <a:pt x="838" y="1415"/>
                  </a:lnTo>
                  <a:lnTo>
                    <a:pt x="882" y="1412"/>
                  </a:lnTo>
                  <a:lnTo>
                    <a:pt x="927" y="1408"/>
                  </a:lnTo>
                  <a:lnTo>
                    <a:pt x="971" y="1404"/>
                  </a:lnTo>
                  <a:lnTo>
                    <a:pt x="1014" y="1399"/>
                  </a:lnTo>
                  <a:lnTo>
                    <a:pt x="1059" y="1393"/>
                  </a:lnTo>
                  <a:lnTo>
                    <a:pt x="1103" y="1387"/>
                  </a:lnTo>
                  <a:lnTo>
                    <a:pt x="1146" y="1380"/>
                  </a:lnTo>
                  <a:lnTo>
                    <a:pt x="1190" y="1372"/>
                  </a:lnTo>
                  <a:lnTo>
                    <a:pt x="1234" y="1364"/>
                  </a:lnTo>
                  <a:lnTo>
                    <a:pt x="1277" y="1355"/>
                  </a:lnTo>
                  <a:lnTo>
                    <a:pt x="1320" y="1345"/>
                  </a:lnTo>
                  <a:lnTo>
                    <a:pt x="1364" y="1335"/>
                  </a:lnTo>
                  <a:lnTo>
                    <a:pt x="1406" y="1324"/>
                  </a:lnTo>
                  <a:lnTo>
                    <a:pt x="1434" y="1317"/>
                  </a:lnTo>
                  <a:lnTo>
                    <a:pt x="1461" y="1308"/>
                  </a:lnTo>
                  <a:lnTo>
                    <a:pt x="1474" y="1303"/>
                  </a:lnTo>
                  <a:lnTo>
                    <a:pt x="1486" y="1297"/>
                  </a:lnTo>
                  <a:lnTo>
                    <a:pt x="1499" y="1291"/>
                  </a:lnTo>
                  <a:lnTo>
                    <a:pt x="1510" y="1283"/>
                  </a:lnTo>
                  <a:lnTo>
                    <a:pt x="1525" y="1272"/>
                  </a:lnTo>
                  <a:lnTo>
                    <a:pt x="1538" y="1259"/>
                  </a:lnTo>
                  <a:lnTo>
                    <a:pt x="1549" y="1246"/>
                  </a:lnTo>
                  <a:lnTo>
                    <a:pt x="1560" y="1232"/>
                  </a:lnTo>
                  <a:lnTo>
                    <a:pt x="1569" y="1216"/>
                  </a:lnTo>
                  <a:lnTo>
                    <a:pt x="1577" y="1200"/>
                  </a:lnTo>
                  <a:lnTo>
                    <a:pt x="1583" y="1183"/>
                  </a:lnTo>
                  <a:lnTo>
                    <a:pt x="1589" y="1165"/>
                  </a:lnTo>
                  <a:lnTo>
                    <a:pt x="1593" y="1148"/>
                  </a:lnTo>
                  <a:lnTo>
                    <a:pt x="1597" y="1129"/>
                  </a:lnTo>
                  <a:lnTo>
                    <a:pt x="1601" y="1112"/>
                  </a:lnTo>
                  <a:lnTo>
                    <a:pt x="1603" y="1092"/>
                  </a:lnTo>
                  <a:lnTo>
                    <a:pt x="1606" y="1055"/>
                  </a:lnTo>
                  <a:lnTo>
                    <a:pt x="1608" y="1018"/>
                  </a:lnTo>
                  <a:lnTo>
                    <a:pt x="1616" y="1036"/>
                  </a:lnTo>
                  <a:lnTo>
                    <a:pt x="1622" y="1054"/>
                  </a:lnTo>
                  <a:lnTo>
                    <a:pt x="1629" y="1072"/>
                  </a:lnTo>
                  <a:lnTo>
                    <a:pt x="1634" y="1091"/>
                  </a:lnTo>
                  <a:lnTo>
                    <a:pt x="1640" y="1109"/>
                  </a:lnTo>
                  <a:lnTo>
                    <a:pt x="1644" y="1128"/>
                  </a:lnTo>
                  <a:lnTo>
                    <a:pt x="1649" y="1147"/>
                  </a:lnTo>
                  <a:lnTo>
                    <a:pt x="1652" y="1166"/>
                  </a:lnTo>
                  <a:lnTo>
                    <a:pt x="1654" y="1185"/>
                  </a:lnTo>
                  <a:lnTo>
                    <a:pt x="1656" y="1204"/>
                  </a:lnTo>
                  <a:lnTo>
                    <a:pt x="1657" y="1224"/>
                  </a:lnTo>
                  <a:lnTo>
                    <a:pt x="1658" y="1243"/>
                  </a:lnTo>
                  <a:lnTo>
                    <a:pt x="1658" y="1262"/>
                  </a:lnTo>
                  <a:lnTo>
                    <a:pt x="1657" y="1281"/>
                  </a:lnTo>
                  <a:lnTo>
                    <a:pt x="1656" y="1300"/>
                  </a:lnTo>
                  <a:lnTo>
                    <a:pt x="1654" y="1320"/>
                  </a:lnTo>
                  <a:lnTo>
                    <a:pt x="1681" y="1318"/>
                  </a:lnTo>
                  <a:lnTo>
                    <a:pt x="1709" y="1317"/>
                  </a:lnTo>
                  <a:lnTo>
                    <a:pt x="1736" y="1315"/>
                  </a:lnTo>
                  <a:lnTo>
                    <a:pt x="1764" y="1312"/>
                  </a:lnTo>
                  <a:lnTo>
                    <a:pt x="1792" y="1311"/>
                  </a:lnTo>
                  <a:lnTo>
                    <a:pt x="1819" y="1309"/>
                  </a:lnTo>
                  <a:lnTo>
                    <a:pt x="1846" y="1308"/>
                  </a:lnTo>
                  <a:lnTo>
                    <a:pt x="1874" y="1306"/>
                  </a:lnTo>
                  <a:close/>
                </a:path>
              </a:pathLst>
            </a:custGeom>
            <a:solidFill>
              <a:srgbClr val="3C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4" name="Freeform 107"/>
            <p:cNvSpPr>
              <a:spLocks/>
            </p:cNvSpPr>
            <p:nvPr/>
          </p:nvSpPr>
          <p:spPr bwMode="auto">
            <a:xfrm>
              <a:off x="8756240" y="761883"/>
              <a:ext cx="223274" cy="334382"/>
            </a:xfrm>
            <a:custGeom>
              <a:avLst/>
              <a:gdLst>
                <a:gd name="T0" fmla="*/ 10 w 633"/>
                <a:gd name="T1" fmla="*/ 932 h 948"/>
                <a:gd name="T2" fmla="*/ 27 w 633"/>
                <a:gd name="T3" fmla="*/ 898 h 948"/>
                <a:gd name="T4" fmla="*/ 45 w 633"/>
                <a:gd name="T5" fmla="*/ 846 h 948"/>
                <a:gd name="T6" fmla="*/ 65 w 633"/>
                <a:gd name="T7" fmla="*/ 772 h 948"/>
                <a:gd name="T8" fmla="*/ 80 w 633"/>
                <a:gd name="T9" fmla="*/ 697 h 948"/>
                <a:gd name="T10" fmla="*/ 100 w 633"/>
                <a:gd name="T11" fmla="*/ 611 h 948"/>
                <a:gd name="T12" fmla="*/ 128 w 633"/>
                <a:gd name="T13" fmla="*/ 514 h 948"/>
                <a:gd name="T14" fmla="*/ 153 w 633"/>
                <a:gd name="T15" fmla="*/ 443 h 948"/>
                <a:gd name="T16" fmla="*/ 174 w 633"/>
                <a:gd name="T17" fmla="*/ 396 h 948"/>
                <a:gd name="T18" fmla="*/ 196 w 633"/>
                <a:gd name="T19" fmla="*/ 352 h 948"/>
                <a:gd name="T20" fmla="*/ 220 w 633"/>
                <a:gd name="T21" fmla="*/ 307 h 948"/>
                <a:gd name="T22" fmla="*/ 246 w 633"/>
                <a:gd name="T23" fmla="*/ 264 h 948"/>
                <a:gd name="T24" fmla="*/ 273 w 633"/>
                <a:gd name="T25" fmla="*/ 224 h 948"/>
                <a:gd name="T26" fmla="*/ 304 w 633"/>
                <a:gd name="T27" fmla="*/ 185 h 948"/>
                <a:gd name="T28" fmla="*/ 337 w 633"/>
                <a:gd name="T29" fmla="*/ 149 h 948"/>
                <a:gd name="T30" fmla="*/ 372 w 633"/>
                <a:gd name="T31" fmla="*/ 115 h 948"/>
                <a:gd name="T32" fmla="*/ 409 w 633"/>
                <a:gd name="T33" fmla="*/ 83 h 948"/>
                <a:gd name="T34" fmla="*/ 449 w 633"/>
                <a:gd name="T35" fmla="*/ 54 h 948"/>
                <a:gd name="T36" fmla="*/ 491 w 633"/>
                <a:gd name="T37" fmla="*/ 29 h 948"/>
                <a:gd name="T38" fmla="*/ 528 w 633"/>
                <a:gd name="T39" fmla="*/ 10 h 948"/>
                <a:gd name="T40" fmla="*/ 561 w 633"/>
                <a:gd name="T41" fmla="*/ 1 h 948"/>
                <a:gd name="T42" fmla="*/ 586 w 633"/>
                <a:gd name="T43" fmla="*/ 1 h 948"/>
                <a:gd name="T44" fmla="*/ 602 w 633"/>
                <a:gd name="T45" fmla="*/ 5 h 948"/>
                <a:gd name="T46" fmla="*/ 616 w 633"/>
                <a:gd name="T47" fmla="*/ 12 h 948"/>
                <a:gd name="T48" fmla="*/ 627 w 633"/>
                <a:gd name="T49" fmla="*/ 23 h 948"/>
                <a:gd name="T50" fmla="*/ 633 w 633"/>
                <a:gd name="T51" fmla="*/ 39 h 948"/>
                <a:gd name="T52" fmla="*/ 633 w 633"/>
                <a:gd name="T53" fmla="*/ 52 h 948"/>
                <a:gd name="T54" fmla="*/ 629 w 633"/>
                <a:gd name="T55" fmla="*/ 66 h 948"/>
                <a:gd name="T56" fmla="*/ 623 w 633"/>
                <a:gd name="T57" fmla="*/ 78 h 948"/>
                <a:gd name="T58" fmla="*/ 608 w 633"/>
                <a:gd name="T59" fmla="*/ 95 h 948"/>
                <a:gd name="T60" fmla="*/ 582 w 633"/>
                <a:gd name="T61" fmla="*/ 116 h 948"/>
                <a:gd name="T62" fmla="*/ 545 w 633"/>
                <a:gd name="T63" fmla="*/ 142 h 948"/>
                <a:gd name="T64" fmla="*/ 499 w 633"/>
                <a:gd name="T65" fmla="*/ 179 h 948"/>
                <a:gd name="T66" fmla="*/ 456 w 633"/>
                <a:gd name="T67" fmla="*/ 221 h 948"/>
                <a:gd name="T68" fmla="*/ 416 w 633"/>
                <a:gd name="T69" fmla="*/ 265 h 948"/>
                <a:gd name="T70" fmla="*/ 380 w 633"/>
                <a:gd name="T71" fmla="*/ 313 h 948"/>
                <a:gd name="T72" fmla="*/ 349 w 633"/>
                <a:gd name="T73" fmla="*/ 365 h 948"/>
                <a:gd name="T74" fmla="*/ 321 w 633"/>
                <a:gd name="T75" fmla="*/ 417 h 948"/>
                <a:gd name="T76" fmla="*/ 300 w 633"/>
                <a:gd name="T77" fmla="*/ 473 h 948"/>
                <a:gd name="T78" fmla="*/ 280 w 633"/>
                <a:gd name="T79" fmla="*/ 536 h 948"/>
                <a:gd name="T80" fmla="*/ 264 w 633"/>
                <a:gd name="T81" fmla="*/ 606 h 948"/>
                <a:gd name="T82" fmla="*/ 247 w 633"/>
                <a:gd name="T83" fmla="*/ 676 h 948"/>
                <a:gd name="T84" fmla="*/ 232 w 633"/>
                <a:gd name="T85" fmla="*/ 728 h 948"/>
                <a:gd name="T86" fmla="*/ 220 w 633"/>
                <a:gd name="T87" fmla="*/ 762 h 948"/>
                <a:gd name="T88" fmla="*/ 206 w 633"/>
                <a:gd name="T89" fmla="*/ 795 h 948"/>
                <a:gd name="T90" fmla="*/ 188 w 633"/>
                <a:gd name="T91" fmla="*/ 826 h 948"/>
                <a:gd name="T92" fmla="*/ 166 w 633"/>
                <a:gd name="T93" fmla="*/ 857 h 948"/>
                <a:gd name="T94" fmla="*/ 142 w 633"/>
                <a:gd name="T95" fmla="*/ 884 h 948"/>
                <a:gd name="T96" fmla="*/ 115 w 633"/>
                <a:gd name="T97" fmla="*/ 907 h 948"/>
                <a:gd name="T98" fmla="*/ 84 w 633"/>
                <a:gd name="T99" fmla="*/ 927 h 948"/>
                <a:gd name="T100" fmla="*/ 53 w 633"/>
                <a:gd name="T101" fmla="*/ 940 h 948"/>
                <a:gd name="T102" fmla="*/ 19 w 633"/>
                <a:gd name="T103" fmla="*/ 94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3" h="948">
                  <a:moveTo>
                    <a:pt x="0" y="948"/>
                  </a:moveTo>
                  <a:lnTo>
                    <a:pt x="10" y="932"/>
                  </a:lnTo>
                  <a:lnTo>
                    <a:pt x="19" y="916"/>
                  </a:lnTo>
                  <a:lnTo>
                    <a:pt x="27" y="898"/>
                  </a:lnTo>
                  <a:lnTo>
                    <a:pt x="33" y="881"/>
                  </a:lnTo>
                  <a:lnTo>
                    <a:pt x="45" y="846"/>
                  </a:lnTo>
                  <a:lnTo>
                    <a:pt x="56" y="809"/>
                  </a:lnTo>
                  <a:lnTo>
                    <a:pt x="65" y="772"/>
                  </a:lnTo>
                  <a:lnTo>
                    <a:pt x="72" y="735"/>
                  </a:lnTo>
                  <a:lnTo>
                    <a:pt x="80" y="697"/>
                  </a:lnTo>
                  <a:lnTo>
                    <a:pt x="88" y="660"/>
                  </a:lnTo>
                  <a:lnTo>
                    <a:pt x="100" y="611"/>
                  </a:lnTo>
                  <a:lnTo>
                    <a:pt x="113" y="563"/>
                  </a:lnTo>
                  <a:lnTo>
                    <a:pt x="128" y="514"/>
                  </a:lnTo>
                  <a:lnTo>
                    <a:pt x="145" y="467"/>
                  </a:lnTo>
                  <a:lnTo>
                    <a:pt x="153" y="443"/>
                  </a:lnTo>
                  <a:lnTo>
                    <a:pt x="163" y="420"/>
                  </a:lnTo>
                  <a:lnTo>
                    <a:pt x="174" y="396"/>
                  </a:lnTo>
                  <a:lnTo>
                    <a:pt x="184" y="373"/>
                  </a:lnTo>
                  <a:lnTo>
                    <a:pt x="196" y="352"/>
                  </a:lnTo>
                  <a:lnTo>
                    <a:pt x="207" y="329"/>
                  </a:lnTo>
                  <a:lnTo>
                    <a:pt x="220" y="307"/>
                  </a:lnTo>
                  <a:lnTo>
                    <a:pt x="232" y="286"/>
                  </a:lnTo>
                  <a:lnTo>
                    <a:pt x="246" y="264"/>
                  </a:lnTo>
                  <a:lnTo>
                    <a:pt x="259" y="245"/>
                  </a:lnTo>
                  <a:lnTo>
                    <a:pt x="273" y="224"/>
                  </a:lnTo>
                  <a:lnTo>
                    <a:pt x="289" y="204"/>
                  </a:lnTo>
                  <a:lnTo>
                    <a:pt x="304" y="185"/>
                  </a:lnTo>
                  <a:lnTo>
                    <a:pt x="320" y="166"/>
                  </a:lnTo>
                  <a:lnTo>
                    <a:pt x="337" y="149"/>
                  </a:lnTo>
                  <a:lnTo>
                    <a:pt x="354" y="131"/>
                  </a:lnTo>
                  <a:lnTo>
                    <a:pt x="372" y="115"/>
                  </a:lnTo>
                  <a:lnTo>
                    <a:pt x="390" y="99"/>
                  </a:lnTo>
                  <a:lnTo>
                    <a:pt x="409" y="83"/>
                  </a:lnTo>
                  <a:lnTo>
                    <a:pt x="428" y="68"/>
                  </a:lnTo>
                  <a:lnTo>
                    <a:pt x="449" y="54"/>
                  </a:lnTo>
                  <a:lnTo>
                    <a:pt x="470" y="41"/>
                  </a:lnTo>
                  <a:lnTo>
                    <a:pt x="491" y="29"/>
                  </a:lnTo>
                  <a:lnTo>
                    <a:pt x="513" y="17"/>
                  </a:lnTo>
                  <a:lnTo>
                    <a:pt x="528" y="10"/>
                  </a:lnTo>
                  <a:lnTo>
                    <a:pt x="544" y="6"/>
                  </a:lnTo>
                  <a:lnTo>
                    <a:pt x="561" y="1"/>
                  </a:lnTo>
                  <a:lnTo>
                    <a:pt x="577" y="0"/>
                  </a:lnTo>
                  <a:lnTo>
                    <a:pt x="586" y="1"/>
                  </a:lnTo>
                  <a:lnTo>
                    <a:pt x="594" y="3"/>
                  </a:lnTo>
                  <a:lnTo>
                    <a:pt x="602" y="5"/>
                  </a:lnTo>
                  <a:lnTo>
                    <a:pt x="610" y="8"/>
                  </a:lnTo>
                  <a:lnTo>
                    <a:pt x="616" y="12"/>
                  </a:lnTo>
                  <a:lnTo>
                    <a:pt x="622" y="17"/>
                  </a:lnTo>
                  <a:lnTo>
                    <a:pt x="627" y="23"/>
                  </a:lnTo>
                  <a:lnTo>
                    <a:pt x="630" y="31"/>
                  </a:lnTo>
                  <a:lnTo>
                    <a:pt x="633" y="39"/>
                  </a:lnTo>
                  <a:lnTo>
                    <a:pt x="633" y="45"/>
                  </a:lnTo>
                  <a:lnTo>
                    <a:pt x="633" y="52"/>
                  </a:lnTo>
                  <a:lnTo>
                    <a:pt x="632" y="59"/>
                  </a:lnTo>
                  <a:lnTo>
                    <a:pt x="629" y="66"/>
                  </a:lnTo>
                  <a:lnTo>
                    <a:pt x="626" y="71"/>
                  </a:lnTo>
                  <a:lnTo>
                    <a:pt x="623" y="78"/>
                  </a:lnTo>
                  <a:lnTo>
                    <a:pt x="618" y="84"/>
                  </a:lnTo>
                  <a:lnTo>
                    <a:pt x="608" y="95"/>
                  </a:lnTo>
                  <a:lnTo>
                    <a:pt x="596" y="106"/>
                  </a:lnTo>
                  <a:lnTo>
                    <a:pt x="582" y="116"/>
                  </a:lnTo>
                  <a:lnTo>
                    <a:pt x="570" y="125"/>
                  </a:lnTo>
                  <a:lnTo>
                    <a:pt x="545" y="142"/>
                  </a:lnTo>
                  <a:lnTo>
                    <a:pt x="522" y="161"/>
                  </a:lnTo>
                  <a:lnTo>
                    <a:pt x="499" y="179"/>
                  </a:lnTo>
                  <a:lnTo>
                    <a:pt x="478" y="200"/>
                  </a:lnTo>
                  <a:lnTo>
                    <a:pt x="456" y="221"/>
                  </a:lnTo>
                  <a:lnTo>
                    <a:pt x="436" y="243"/>
                  </a:lnTo>
                  <a:lnTo>
                    <a:pt x="416" y="265"/>
                  </a:lnTo>
                  <a:lnTo>
                    <a:pt x="398" y="289"/>
                  </a:lnTo>
                  <a:lnTo>
                    <a:pt x="380" y="313"/>
                  </a:lnTo>
                  <a:lnTo>
                    <a:pt x="364" y="339"/>
                  </a:lnTo>
                  <a:lnTo>
                    <a:pt x="349" y="365"/>
                  </a:lnTo>
                  <a:lnTo>
                    <a:pt x="335" y="391"/>
                  </a:lnTo>
                  <a:lnTo>
                    <a:pt x="321" y="417"/>
                  </a:lnTo>
                  <a:lnTo>
                    <a:pt x="311" y="445"/>
                  </a:lnTo>
                  <a:lnTo>
                    <a:pt x="300" y="473"/>
                  </a:lnTo>
                  <a:lnTo>
                    <a:pt x="290" y="501"/>
                  </a:lnTo>
                  <a:lnTo>
                    <a:pt x="280" y="536"/>
                  </a:lnTo>
                  <a:lnTo>
                    <a:pt x="271" y="571"/>
                  </a:lnTo>
                  <a:lnTo>
                    <a:pt x="264" y="606"/>
                  </a:lnTo>
                  <a:lnTo>
                    <a:pt x="255" y="641"/>
                  </a:lnTo>
                  <a:lnTo>
                    <a:pt x="247" y="676"/>
                  </a:lnTo>
                  <a:lnTo>
                    <a:pt x="237" y="711"/>
                  </a:lnTo>
                  <a:lnTo>
                    <a:pt x="232" y="728"/>
                  </a:lnTo>
                  <a:lnTo>
                    <a:pt x="226" y="744"/>
                  </a:lnTo>
                  <a:lnTo>
                    <a:pt x="220" y="762"/>
                  </a:lnTo>
                  <a:lnTo>
                    <a:pt x="213" y="778"/>
                  </a:lnTo>
                  <a:lnTo>
                    <a:pt x="206" y="795"/>
                  </a:lnTo>
                  <a:lnTo>
                    <a:pt x="197" y="811"/>
                  </a:lnTo>
                  <a:lnTo>
                    <a:pt x="188" y="826"/>
                  </a:lnTo>
                  <a:lnTo>
                    <a:pt x="177" y="841"/>
                  </a:lnTo>
                  <a:lnTo>
                    <a:pt x="166" y="857"/>
                  </a:lnTo>
                  <a:lnTo>
                    <a:pt x="154" y="871"/>
                  </a:lnTo>
                  <a:lnTo>
                    <a:pt x="142" y="884"/>
                  </a:lnTo>
                  <a:lnTo>
                    <a:pt x="128" y="896"/>
                  </a:lnTo>
                  <a:lnTo>
                    <a:pt x="115" y="907"/>
                  </a:lnTo>
                  <a:lnTo>
                    <a:pt x="100" y="917"/>
                  </a:lnTo>
                  <a:lnTo>
                    <a:pt x="84" y="927"/>
                  </a:lnTo>
                  <a:lnTo>
                    <a:pt x="69" y="934"/>
                  </a:lnTo>
                  <a:lnTo>
                    <a:pt x="53" y="940"/>
                  </a:lnTo>
                  <a:lnTo>
                    <a:pt x="36" y="944"/>
                  </a:lnTo>
                  <a:lnTo>
                    <a:pt x="19" y="947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rgbClr val="454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5" name="Freeform 108"/>
            <p:cNvSpPr>
              <a:spLocks/>
            </p:cNvSpPr>
            <p:nvPr/>
          </p:nvSpPr>
          <p:spPr bwMode="auto">
            <a:xfrm>
              <a:off x="9052527" y="1543870"/>
              <a:ext cx="139678" cy="50792"/>
            </a:xfrm>
            <a:custGeom>
              <a:avLst/>
              <a:gdLst>
                <a:gd name="T0" fmla="*/ 1 w 394"/>
                <a:gd name="T1" fmla="*/ 19 h 143"/>
                <a:gd name="T2" fmla="*/ 10 w 394"/>
                <a:gd name="T3" fmla="*/ 44 h 143"/>
                <a:gd name="T4" fmla="*/ 21 w 394"/>
                <a:gd name="T5" fmla="*/ 60 h 143"/>
                <a:gd name="T6" fmla="*/ 32 w 394"/>
                <a:gd name="T7" fmla="*/ 70 h 143"/>
                <a:gd name="T8" fmla="*/ 54 w 394"/>
                <a:gd name="T9" fmla="*/ 84 h 143"/>
                <a:gd name="T10" fmla="*/ 80 w 394"/>
                <a:gd name="T11" fmla="*/ 96 h 143"/>
                <a:gd name="T12" fmla="*/ 100 w 394"/>
                <a:gd name="T13" fmla="*/ 103 h 143"/>
                <a:gd name="T14" fmla="*/ 120 w 394"/>
                <a:gd name="T15" fmla="*/ 108 h 143"/>
                <a:gd name="T16" fmla="*/ 141 w 394"/>
                <a:gd name="T17" fmla="*/ 113 h 143"/>
                <a:gd name="T18" fmla="*/ 163 w 394"/>
                <a:gd name="T19" fmla="*/ 116 h 143"/>
                <a:gd name="T20" fmla="*/ 185 w 394"/>
                <a:gd name="T21" fmla="*/ 117 h 143"/>
                <a:gd name="T22" fmla="*/ 208 w 394"/>
                <a:gd name="T23" fmla="*/ 117 h 143"/>
                <a:gd name="T24" fmla="*/ 230 w 394"/>
                <a:gd name="T25" fmla="*/ 113 h 143"/>
                <a:gd name="T26" fmla="*/ 261 w 394"/>
                <a:gd name="T27" fmla="*/ 105 h 143"/>
                <a:gd name="T28" fmla="*/ 291 w 394"/>
                <a:gd name="T29" fmla="*/ 93 h 143"/>
                <a:gd name="T30" fmla="*/ 309 w 394"/>
                <a:gd name="T31" fmla="*/ 84 h 143"/>
                <a:gd name="T32" fmla="*/ 334 w 394"/>
                <a:gd name="T33" fmla="*/ 69 h 143"/>
                <a:gd name="T34" fmla="*/ 363 w 394"/>
                <a:gd name="T35" fmla="*/ 49 h 143"/>
                <a:gd name="T36" fmla="*/ 381 w 394"/>
                <a:gd name="T37" fmla="*/ 29 h 143"/>
                <a:gd name="T38" fmla="*/ 391 w 394"/>
                <a:gd name="T39" fmla="*/ 12 h 143"/>
                <a:gd name="T40" fmla="*/ 391 w 394"/>
                <a:gd name="T41" fmla="*/ 2 h 143"/>
                <a:gd name="T42" fmla="*/ 392 w 394"/>
                <a:gd name="T43" fmla="*/ 1 h 143"/>
                <a:gd name="T44" fmla="*/ 394 w 394"/>
                <a:gd name="T45" fmla="*/ 13 h 143"/>
                <a:gd name="T46" fmla="*/ 388 w 394"/>
                <a:gd name="T47" fmla="*/ 34 h 143"/>
                <a:gd name="T48" fmla="*/ 376 w 394"/>
                <a:gd name="T49" fmla="*/ 51 h 143"/>
                <a:gd name="T50" fmla="*/ 365 w 394"/>
                <a:gd name="T51" fmla="*/ 64 h 143"/>
                <a:gd name="T52" fmla="*/ 343 w 394"/>
                <a:gd name="T53" fmla="*/ 82 h 143"/>
                <a:gd name="T54" fmla="*/ 309 w 394"/>
                <a:gd name="T55" fmla="*/ 106 h 143"/>
                <a:gd name="T56" fmla="*/ 280 w 394"/>
                <a:gd name="T57" fmla="*/ 122 h 143"/>
                <a:gd name="T58" fmla="*/ 258 w 394"/>
                <a:gd name="T59" fmla="*/ 131 h 143"/>
                <a:gd name="T60" fmla="*/ 234 w 394"/>
                <a:gd name="T61" fmla="*/ 137 h 143"/>
                <a:gd name="T62" fmla="*/ 210 w 394"/>
                <a:gd name="T63" fmla="*/ 142 h 143"/>
                <a:gd name="T64" fmla="*/ 185 w 394"/>
                <a:gd name="T65" fmla="*/ 143 h 143"/>
                <a:gd name="T66" fmla="*/ 161 w 394"/>
                <a:gd name="T67" fmla="*/ 141 h 143"/>
                <a:gd name="T68" fmla="*/ 137 w 394"/>
                <a:gd name="T69" fmla="*/ 137 h 143"/>
                <a:gd name="T70" fmla="*/ 114 w 394"/>
                <a:gd name="T71" fmla="*/ 131 h 143"/>
                <a:gd name="T72" fmla="*/ 92 w 394"/>
                <a:gd name="T73" fmla="*/ 123 h 143"/>
                <a:gd name="T74" fmla="*/ 72 w 394"/>
                <a:gd name="T75" fmla="*/ 113 h 143"/>
                <a:gd name="T76" fmla="*/ 54 w 394"/>
                <a:gd name="T77" fmla="*/ 104 h 143"/>
                <a:gd name="T78" fmla="*/ 37 w 394"/>
                <a:gd name="T79" fmla="*/ 93 h 143"/>
                <a:gd name="T80" fmla="*/ 23 w 394"/>
                <a:gd name="T81" fmla="*/ 80 h 143"/>
                <a:gd name="T82" fmla="*/ 13 w 394"/>
                <a:gd name="T83" fmla="*/ 67 h 143"/>
                <a:gd name="T84" fmla="*/ 3 w 394"/>
                <a:gd name="T85" fmla="*/ 46 h 143"/>
                <a:gd name="T86" fmla="*/ 0 w 394"/>
                <a:gd name="T87" fmla="*/ 25 h 143"/>
                <a:gd name="T88" fmla="*/ 1 w 394"/>
                <a:gd name="T89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4" h="143">
                  <a:moveTo>
                    <a:pt x="1" y="13"/>
                  </a:moveTo>
                  <a:lnTo>
                    <a:pt x="1" y="19"/>
                  </a:lnTo>
                  <a:lnTo>
                    <a:pt x="6" y="34"/>
                  </a:lnTo>
                  <a:lnTo>
                    <a:pt x="10" y="44"/>
                  </a:lnTo>
                  <a:lnTo>
                    <a:pt x="17" y="55"/>
                  </a:lnTo>
                  <a:lnTo>
                    <a:pt x="21" y="60"/>
                  </a:lnTo>
                  <a:lnTo>
                    <a:pt x="26" y="65"/>
                  </a:lnTo>
                  <a:lnTo>
                    <a:pt x="32" y="70"/>
                  </a:lnTo>
                  <a:lnTo>
                    <a:pt x="38" y="75"/>
                  </a:lnTo>
                  <a:lnTo>
                    <a:pt x="54" y="84"/>
                  </a:lnTo>
                  <a:lnTo>
                    <a:pt x="71" y="92"/>
                  </a:lnTo>
                  <a:lnTo>
                    <a:pt x="80" y="96"/>
                  </a:lnTo>
                  <a:lnTo>
                    <a:pt x="90" y="99"/>
                  </a:lnTo>
                  <a:lnTo>
                    <a:pt x="100" y="103"/>
                  </a:lnTo>
                  <a:lnTo>
                    <a:pt x="109" y="106"/>
                  </a:lnTo>
                  <a:lnTo>
                    <a:pt x="120" y="108"/>
                  </a:lnTo>
                  <a:lnTo>
                    <a:pt x="130" y="111"/>
                  </a:lnTo>
                  <a:lnTo>
                    <a:pt x="141" y="113"/>
                  </a:lnTo>
                  <a:lnTo>
                    <a:pt x="152" y="115"/>
                  </a:lnTo>
                  <a:lnTo>
                    <a:pt x="163" y="116"/>
                  </a:lnTo>
                  <a:lnTo>
                    <a:pt x="174" y="117"/>
                  </a:lnTo>
                  <a:lnTo>
                    <a:pt x="185" y="117"/>
                  </a:lnTo>
                  <a:lnTo>
                    <a:pt x="197" y="117"/>
                  </a:lnTo>
                  <a:lnTo>
                    <a:pt x="208" y="117"/>
                  </a:lnTo>
                  <a:lnTo>
                    <a:pt x="219" y="115"/>
                  </a:lnTo>
                  <a:lnTo>
                    <a:pt x="230" y="113"/>
                  </a:lnTo>
                  <a:lnTo>
                    <a:pt x="239" y="110"/>
                  </a:lnTo>
                  <a:lnTo>
                    <a:pt x="261" y="105"/>
                  </a:lnTo>
                  <a:lnTo>
                    <a:pt x="281" y="97"/>
                  </a:lnTo>
                  <a:lnTo>
                    <a:pt x="291" y="93"/>
                  </a:lnTo>
                  <a:lnTo>
                    <a:pt x="300" y="88"/>
                  </a:lnTo>
                  <a:lnTo>
                    <a:pt x="309" y="84"/>
                  </a:lnTo>
                  <a:lnTo>
                    <a:pt x="318" y="79"/>
                  </a:lnTo>
                  <a:lnTo>
                    <a:pt x="334" y="69"/>
                  </a:lnTo>
                  <a:lnTo>
                    <a:pt x="350" y="59"/>
                  </a:lnTo>
                  <a:lnTo>
                    <a:pt x="363" y="49"/>
                  </a:lnTo>
                  <a:lnTo>
                    <a:pt x="374" y="39"/>
                  </a:lnTo>
                  <a:lnTo>
                    <a:pt x="381" y="29"/>
                  </a:lnTo>
                  <a:lnTo>
                    <a:pt x="388" y="21"/>
                  </a:lnTo>
                  <a:lnTo>
                    <a:pt x="391" y="12"/>
                  </a:lnTo>
                  <a:lnTo>
                    <a:pt x="392" y="5"/>
                  </a:lnTo>
                  <a:lnTo>
                    <a:pt x="391" y="2"/>
                  </a:lnTo>
                  <a:lnTo>
                    <a:pt x="391" y="0"/>
                  </a:lnTo>
                  <a:lnTo>
                    <a:pt x="392" y="1"/>
                  </a:lnTo>
                  <a:lnTo>
                    <a:pt x="393" y="5"/>
                  </a:lnTo>
                  <a:lnTo>
                    <a:pt x="394" y="13"/>
                  </a:lnTo>
                  <a:lnTo>
                    <a:pt x="392" y="22"/>
                  </a:lnTo>
                  <a:lnTo>
                    <a:pt x="388" y="34"/>
                  </a:lnTo>
                  <a:lnTo>
                    <a:pt x="381" y="46"/>
                  </a:lnTo>
                  <a:lnTo>
                    <a:pt x="376" y="51"/>
                  </a:lnTo>
                  <a:lnTo>
                    <a:pt x="370" y="58"/>
                  </a:lnTo>
                  <a:lnTo>
                    <a:pt x="365" y="64"/>
                  </a:lnTo>
                  <a:lnTo>
                    <a:pt x="358" y="70"/>
                  </a:lnTo>
                  <a:lnTo>
                    <a:pt x="343" y="82"/>
                  </a:lnTo>
                  <a:lnTo>
                    <a:pt x="328" y="94"/>
                  </a:lnTo>
                  <a:lnTo>
                    <a:pt x="309" y="106"/>
                  </a:lnTo>
                  <a:lnTo>
                    <a:pt x="291" y="117"/>
                  </a:lnTo>
                  <a:lnTo>
                    <a:pt x="280" y="122"/>
                  </a:lnTo>
                  <a:lnTo>
                    <a:pt x="269" y="127"/>
                  </a:lnTo>
                  <a:lnTo>
                    <a:pt x="258" y="131"/>
                  </a:lnTo>
                  <a:lnTo>
                    <a:pt x="246" y="134"/>
                  </a:lnTo>
                  <a:lnTo>
                    <a:pt x="234" y="137"/>
                  </a:lnTo>
                  <a:lnTo>
                    <a:pt x="222" y="140"/>
                  </a:lnTo>
                  <a:lnTo>
                    <a:pt x="210" y="142"/>
                  </a:lnTo>
                  <a:lnTo>
                    <a:pt x="198" y="143"/>
                  </a:lnTo>
                  <a:lnTo>
                    <a:pt x="185" y="143"/>
                  </a:lnTo>
                  <a:lnTo>
                    <a:pt x="173" y="143"/>
                  </a:lnTo>
                  <a:lnTo>
                    <a:pt x="161" y="141"/>
                  </a:lnTo>
                  <a:lnTo>
                    <a:pt x="148" y="140"/>
                  </a:lnTo>
                  <a:lnTo>
                    <a:pt x="137" y="137"/>
                  </a:lnTo>
                  <a:lnTo>
                    <a:pt x="125" y="134"/>
                  </a:lnTo>
                  <a:lnTo>
                    <a:pt x="114" y="131"/>
                  </a:lnTo>
                  <a:lnTo>
                    <a:pt x="103" y="127"/>
                  </a:lnTo>
                  <a:lnTo>
                    <a:pt x="92" y="123"/>
                  </a:lnTo>
                  <a:lnTo>
                    <a:pt x="82" y="119"/>
                  </a:lnTo>
                  <a:lnTo>
                    <a:pt x="72" y="113"/>
                  </a:lnTo>
                  <a:lnTo>
                    <a:pt x="62" y="109"/>
                  </a:lnTo>
                  <a:lnTo>
                    <a:pt x="54" y="104"/>
                  </a:lnTo>
                  <a:lnTo>
                    <a:pt x="45" y="98"/>
                  </a:lnTo>
                  <a:lnTo>
                    <a:pt x="37" y="93"/>
                  </a:lnTo>
                  <a:lnTo>
                    <a:pt x="30" y="86"/>
                  </a:lnTo>
                  <a:lnTo>
                    <a:pt x="23" y="80"/>
                  </a:lnTo>
                  <a:lnTo>
                    <a:pt x="18" y="73"/>
                  </a:lnTo>
                  <a:lnTo>
                    <a:pt x="13" y="67"/>
                  </a:lnTo>
                  <a:lnTo>
                    <a:pt x="9" y="59"/>
                  </a:lnTo>
                  <a:lnTo>
                    <a:pt x="3" y="46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DDD8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9166A79-B441-403E-98BC-DDE2AF469AFB}" type="slidenum">
              <a:rPr lang="fr-FR" sz="1200" smtClean="0">
                <a:latin typeface="Gill Sans" panose="020B0604020202020204"/>
              </a:rPr>
              <a:pPr algn="ctr"/>
              <a:t>10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1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re 1"/>
          <p:cNvSpPr txBox="1">
            <a:spLocks/>
          </p:cNvSpPr>
          <p:nvPr/>
        </p:nvSpPr>
        <p:spPr>
          <a:xfrm>
            <a:off x="304800" y="958850"/>
            <a:ext cx="5244113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Reconnaissance </a:t>
            </a:r>
            <a:r>
              <a:rPr lang="fr-FR" sz="18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– La clé </a:t>
            </a:r>
            <a:r>
              <a:rPr lang="fr-FR" sz="18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de la haute </a:t>
            </a:r>
            <a:r>
              <a:rPr lang="fr-FR" sz="18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performance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Quand pratiquer la reconnaissance publique</a:t>
            </a:r>
            <a:r>
              <a:rPr lang="fr-FR" sz="18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?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Commencez 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souvent vos </a:t>
            </a: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réunions 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avec la reconnaissance implicite</a:t>
            </a: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.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Le 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véritable pouvoir de la reconnaissance est souvent exprimée par des félicitations spontanées et non </a:t>
            </a: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officielles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La reconnaissance impliquée peut être </a:t>
            </a:r>
            <a:r>
              <a:rPr lang="fr-FR" sz="18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donnéer</a:t>
            </a: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à chaud</a:t>
            </a: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.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Employé du mois</a:t>
            </a:r>
            <a:r>
              <a:rPr lang="fr-FR" sz="18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.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Communiquer la reconnaissance impliquée dans les communiqués de presse.</a:t>
            </a:r>
          </a:p>
        </p:txBody>
      </p:sp>
      <p:sp>
        <p:nvSpPr>
          <p:cNvPr id="70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4762471" y="1392949"/>
            <a:ext cx="3757826" cy="46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5102937" y="5303152"/>
            <a:ext cx="0" cy="4762"/>
          </a:xfrm>
          <a:custGeom>
            <a:avLst/>
            <a:gdLst>
              <a:gd name="T0" fmla="*/ 1 w 1"/>
              <a:gd name="T1" fmla="*/ 17 h 17"/>
              <a:gd name="T2" fmla="*/ 1 w 1"/>
              <a:gd name="T3" fmla="*/ 0 h 17"/>
              <a:gd name="T4" fmla="*/ 1 w 1"/>
              <a:gd name="T5" fmla="*/ 9 h 17"/>
              <a:gd name="T6" fmla="*/ 0 w 1"/>
              <a:gd name="T7" fmla="*/ 17 h 17"/>
              <a:gd name="T8" fmla="*/ 1 w 1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7">
                <a:moveTo>
                  <a:pt x="1" y="17"/>
                </a:moveTo>
                <a:lnTo>
                  <a:pt x="1" y="0"/>
                </a:lnTo>
                <a:lnTo>
                  <a:pt x="1" y="9"/>
                </a:lnTo>
                <a:lnTo>
                  <a:pt x="0" y="17"/>
                </a:lnTo>
                <a:lnTo>
                  <a:pt x="1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5033098" y="5303152"/>
            <a:ext cx="794" cy="4762"/>
          </a:xfrm>
          <a:custGeom>
            <a:avLst/>
            <a:gdLst>
              <a:gd name="T0" fmla="*/ 0 w 1"/>
              <a:gd name="T1" fmla="*/ 17 h 17"/>
              <a:gd name="T2" fmla="*/ 1 w 1"/>
              <a:gd name="T3" fmla="*/ 17 h 17"/>
              <a:gd name="T4" fmla="*/ 0 w 1"/>
              <a:gd name="T5" fmla="*/ 9 h 17"/>
              <a:gd name="T6" fmla="*/ 0 w 1"/>
              <a:gd name="T7" fmla="*/ 0 h 17"/>
              <a:gd name="T8" fmla="*/ 0 w 1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7">
                <a:moveTo>
                  <a:pt x="0" y="17"/>
                </a:moveTo>
                <a:lnTo>
                  <a:pt x="1" y="17"/>
                </a:lnTo>
                <a:lnTo>
                  <a:pt x="0" y="9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5123572" y="5018240"/>
            <a:ext cx="35714" cy="48412"/>
          </a:xfrm>
          <a:custGeom>
            <a:avLst/>
            <a:gdLst>
              <a:gd name="T0" fmla="*/ 87 w 134"/>
              <a:gd name="T1" fmla="*/ 12 h 182"/>
              <a:gd name="T2" fmla="*/ 4 w 134"/>
              <a:gd name="T3" fmla="*/ 142 h 182"/>
              <a:gd name="T4" fmla="*/ 1 w 134"/>
              <a:gd name="T5" fmla="*/ 147 h 182"/>
              <a:gd name="T6" fmla="*/ 0 w 134"/>
              <a:gd name="T7" fmla="*/ 151 h 182"/>
              <a:gd name="T8" fmla="*/ 0 w 134"/>
              <a:gd name="T9" fmla="*/ 157 h 182"/>
              <a:gd name="T10" fmla="*/ 0 w 134"/>
              <a:gd name="T11" fmla="*/ 162 h 182"/>
              <a:gd name="T12" fmla="*/ 2 w 134"/>
              <a:gd name="T13" fmla="*/ 166 h 182"/>
              <a:gd name="T14" fmla="*/ 4 w 134"/>
              <a:gd name="T15" fmla="*/ 171 h 182"/>
              <a:gd name="T16" fmla="*/ 8 w 134"/>
              <a:gd name="T17" fmla="*/ 174 h 182"/>
              <a:gd name="T18" fmla="*/ 12 w 134"/>
              <a:gd name="T19" fmla="*/ 177 h 182"/>
              <a:gd name="T20" fmla="*/ 16 w 134"/>
              <a:gd name="T21" fmla="*/ 181 h 182"/>
              <a:gd name="T22" fmla="*/ 22 w 134"/>
              <a:gd name="T23" fmla="*/ 182 h 182"/>
              <a:gd name="T24" fmla="*/ 26 w 134"/>
              <a:gd name="T25" fmla="*/ 182 h 182"/>
              <a:gd name="T26" fmla="*/ 32 w 134"/>
              <a:gd name="T27" fmla="*/ 182 h 182"/>
              <a:gd name="T28" fmla="*/ 36 w 134"/>
              <a:gd name="T29" fmla="*/ 180 h 182"/>
              <a:gd name="T30" fmla="*/ 40 w 134"/>
              <a:gd name="T31" fmla="*/ 177 h 182"/>
              <a:gd name="T32" fmla="*/ 45 w 134"/>
              <a:gd name="T33" fmla="*/ 174 h 182"/>
              <a:gd name="T34" fmla="*/ 48 w 134"/>
              <a:gd name="T35" fmla="*/ 170 h 182"/>
              <a:gd name="T36" fmla="*/ 131 w 134"/>
              <a:gd name="T37" fmla="*/ 40 h 182"/>
              <a:gd name="T38" fmla="*/ 133 w 134"/>
              <a:gd name="T39" fmla="*/ 36 h 182"/>
              <a:gd name="T40" fmla="*/ 134 w 134"/>
              <a:gd name="T41" fmla="*/ 30 h 182"/>
              <a:gd name="T42" fmla="*/ 134 w 134"/>
              <a:gd name="T43" fmla="*/ 26 h 182"/>
              <a:gd name="T44" fmla="*/ 134 w 134"/>
              <a:gd name="T45" fmla="*/ 20 h 182"/>
              <a:gd name="T46" fmla="*/ 132 w 134"/>
              <a:gd name="T47" fmla="*/ 16 h 182"/>
              <a:gd name="T48" fmla="*/ 130 w 134"/>
              <a:gd name="T49" fmla="*/ 12 h 182"/>
              <a:gd name="T50" fmla="*/ 127 w 134"/>
              <a:gd name="T51" fmla="*/ 7 h 182"/>
              <a:gd name="T52" fmla="*/ 122 w 134"/>
              <a:gd name="T53" fmla="*/ 4 h 182"/>
              <a:gd name="T54" fmla="*/ 118 w 134"/>
              <a:gd name="T55" fmla="*/ 2 h 182"/>
              <a:gd name="T56" fmla="*/ 113 w 134"/>
              <a:gd name="T57" fmla="*/ 1 h 182"/>
              <a:gd name="T58" fmla="*/ 108 w 134"/>
              <a:gd name="T59" fmla="*/ 0 h 182"/>
              <a:gd name="T60" fmla="*/ 103 w 134"/>
              <a:gd name="T61" fmla="*/ 1 h 182"/>
              <a:gd name="T62" fmla="*/ 98 w 134"/>
              <a:gd name="T63" fmla="*/ 2 h 182"/>
              <a:gd name="T64" fmla="*/ 94 w 134"/>
              <a:gd name="T65" fmla="*/ 5 h 182"/>
              <a:gd name="T66" fmla="*/ 91 w 134"/>
              <a:gd name="T67" fmla="*/ 8 h 182"/>
              <a:gd name="T68" fmla="*/ 87 w 134"/>
              <a:gd name="T69" fmla="*/ 1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182">
                <a:moveTo>
                  <a:pt x="87" y="12"/>
                </a:moveTo>
                <a:lnTo>
                  <a:pt x="4" y="142"/>
                </a:lnTo>
                <a:lnTo>
                  <a:pt x="1" y="147"/>
                </a:lnTo>
                <a:lnTo>
                  <a:pt x="0" y="151"/>
                </a:lnTo>
                <a:lnTo>
                  <a:pt x="0" y="157"/>
                </a:lnTo>
                <a:lnTo>
                  <a:pt x="0" y="162"/>
                </a:lnTo>
                <a:lnTo>
                  <a:pt x="2" y="166"/>
                </a:lnTo>
                <a:lnTo>
                  <a:pt x="4" y="171"/>
                </a:lnTo>
                <a:lnTo>
                  <a:pt x="8" y="174"/>
                </a:lnTo>
                <a:lnTo>
                  <a:pt x="12" y="177"/>
                </a:lnTo>
                <a:lnTo>
                  <a:pt x="16" y="181"/>
                </a:lnTo>
                <a:lnTo>
                  <a:pt x="22" y="182"/>
                </a:lnTo>
                <a:lnTo>
                  <a:pt x="26" y="182"/>
                </a:lnTo>
                <a:lnTo>
                  <a:pt x="32" y="182"/>
                </a:lnTo>
                <a:lnTo>
                  <a:pt x="36" y="180"/>
                </a:lnTo>
                <a:lnTo>
                  <a:pt x="40" y="177"/>
                </a:lnTo>
                <a:lnTo>
                  <a:pt x="45" y="174"/>
                </a:lnTo>
                <a:lnTo>
                  <a:pt x="48" y="170"/>
                </a:lnTo>
                <a:lnTo>
                  <a:pt x="131" y="40"/>
                </a:lnTo>
                <a:lnTo>
                  <a:pt x="133" y="36"/>
                </a:lnTo>
                <a:lnTo>
                  <a:pt x="134" y="30"/>
                </a:lnTo>
                <a:lnTo>
                  <a:pt x="134" y="26"/>
                </a:lnTo>
                <a:lnTo>
                  <a:pt x="134" y="20"/>
                </a:lnTo>
                <a:lnTo>
                  <a:pt x="132" y="16"/>
                </a:lnTo>
                <a:lnTo>
                  <a:pt x="130" y="12"/>
                </a:lnTo>
                <a:lnTo>
                  <a:pt x="127" y="7"/>
                </a:lnTo>
                <a:lnTo>
                  <a:pt x="122" y="4"/>
                </a:lnTo>
                <a:lnTo>
                  <a:pt x="118" y="2"/>
                </a:lnTo>
                <a:lnTo>
                  <a:pt x="113" y="1"/>
                </a:lnTo>
                <a:lnTo>
                  <a:pt x="108" y="0"/>
                </a:lnTo>
                <a:lnTo>
                  <a:pt x="103" y="1"/>
                </a:lnTo>
                <a:lnTo>
                  <a:pt x="98" y="2"/>
                </a:lnTo>
                <a:lnTo>
                  <a:pt x="94" y="5"/>
                </a:lnTo>
                <a:lnTo>
                  <a:pt x="91" y="8"/>
                </a:lnTo>
                <a:lnTo>
                  <a:pt x="8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4980718" y="5018240"/>
            <a:ext cx="35714" cy="48412"/>
          </a:xfrm>
          <a:custGeom>
            <a:avLst/>
            <a:gdLst>
              <a:gd name="T0" fmla="*/ 4 w 135"/>
              <a:gd name="T1" fmla="*/ 40 h 182"/>
              <a:gd name="T2" fmla="*/ 87 w 135"/>
              <a:gd name="T3" fmla="*/ 170 h 182"/>
              <a:gd name="T4" fmla="*/ 90 w 135"/>
              <a:gd name="T5" fmla="*/ 174 h 182"/>
              <a:gd name="T6" fmla="*/ 95 w 135"/>
              <a:gd name="T7" fmla="*/ 177 h 182"/>
              <a:gd name="T8" fmla="*/ 99 w 135"/>
              <a:gd name="T9" fmla="*/ 180 h 182"/>
              <a:gd name="T10" fmla="*/ 103 w 135"/>
              <a:gd name="T11" fmla="*/ 182 h 182"/>
              <a:gd name="T12" fmla="*/ 108 w 135"/>
              <a:gd name="T13" fmla="*/ 182 h 182"/>
              <a:gd name="T14" fmla="*/ 113 w 135"/>
              <a:gd name="T15" fmla="*/ 182 h 182"/>
              <a:gd name="T16" fmla="*/ 119 w 135"/>
              <a:gd name="T17" fmla="*/ 181 h 182"/>
              <a:gd name="T18" fmla="*/ 123 w 135"/>
              <a:gd name="T19" fmla="*/ 177 h 182"/>
              <a:gd name="T20" fmla="*/ 127 w 135"/>
              <a:gd name="T21" fmla="*/ 174 h 182"/>
              <a:gd name="T22" fmla="*/ 131 w 135"/>
              <a:gd name="T23" fmla="*/ 171 h 182"/>
              <a:gd name="T24" fmla="*/ 133 w 135"/>
              <a:gd name="T25" fmla="*/ 166 h 182"/>
              <a:gd name="T26" fmla="*/ 134 w 135"/>
              <a:gd name="T27" fmla="*/ 162 h 182"/>
              <a:gd name="T28" fmla="*/ 135 w 135"/>
              <a:gd name="T29" fmla="*/ 157 h 182"/>
              <a:gd name="T30" fmla="*/ 135 w 135"/>
              <a:gd name="T31" fmla="*/ 151 h 182"/>
              <a:gd name="T32" fmla="*/ 133 w 135"/>
              <a:gd name="T33" fmla="*/ 147 h 182"/>
              <a:gd name="T34" fmla="*/ 131 w 135"/>
              <a:gd name="T35" fmla="*/ 142 h 182"/>
              <a:gd name="T36" fmla="*/ 48 w 135"/>
              <a:gd name="T37" fmla="*/ 12 h 182"/>
              <a:gd name="T38" fmla="*/ 44 w 135"/>
              <a:gd name="T39" fmla="*/ 8 h 182"/>
              <a:gd name="T40" fmla="*/ 41 w 135"/>
              <a:gd name="T41" fmla="*/ 5 h 182"/>
              <a:gd name="T42" fmla="*/ 37 w 135"/>
              <a:gd name="T43" fmla="*/ 2 h 182"/>
              <a:gd name="T44" fmla="*/ 31 w 135"/>
              <a:gd name="T45" fmla="*/ 1 h 182"/>
              <a:gd name="T46" fmla="*/ 27 w 135"/>
              <a:gd name="T47" fmla="*/ 0 h 182"/>
              <a:gd name="T48" fmla="*/ 21 w 135"/>
              <a:gd name="T49" fmla="*/ 1 h 182"/>
              <a:gd name="T50" fmla="*/ 17 w 135"/>
              <a:gd name="T51" fmla="*/ 2 h 182"/>
              <a:gd name="T52" fmla="*/ 12 w 135"/>
              <a:gd name="T53" fmla="*/ 4 h 182"/>
              <a:gd name="T54" fmla="*/ 8 w 135"/>
              <a:gd name="T55" fmla="*/ 7 h 182"/>
              <a:gd name="T56" fmla="*/ 5 w 135"/>
              <a:gd name="T57" fmla="*/ 12 h 182"/>
              <a:gd name="T58" fmla="*/ 2 w 135"/>
              <a:gd name="T59" fmla="*/ 16 h 182"/>
              <a:gd name="T60" fmla="*/ 1 w 135"/>
              <a:gd name="T61" fmla="*/ 20 h 182"/>
              <a:gd name="T62" fmla="*/ 0 w 135"/>
              <a:gd name="T63" fmla="*/ 26 h 182"/>
              <a:gd name="T64" fmla="*/ 1 w 135"/>
              <a:gd name="T65" fmla="*/ 30 h 182"/>
              <a:gd name="T66" fmla="*/ 2 w 135"/>
              <a:gd name="T67" fmla="*/ 36 h 182"/>
              <a:gd name="T68" fmla="*/ 4 w 135"/>
              <a:gd name="T69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5" h="182">
                <a:moveTo>
                  <a:pt x="4" y="40"/>
                </a:moveTo>
                <a:lnTo>
                  <a:pt x="87" y="170"/>
                </a:lnTo>
                <a:lnTo>
                  <a:pt x="90" y="174"/>
                </a:lnTo>
                <a:lnTo>
                  <a:pt x="95" y="177"/>
                </a:lnTo>
                <a:lnTo>
                  <a:pt x="99" y="180"/>
                </a:lnTo>
                <a:lnTo>
                  <a:pt x="103" y="182"/>
                </a:lnTo>
                <a:lnTo>
                  <a:pt x="108" y="182"/>
                </a:lnTo>
                <a:lnTo>
                  <a:pt x="113" y="182"/>
                </a:lnTo>
                <a:lnTo>
                  <a:pt x="119" y="181"/>
                </a:lnTo>
                <a:lnTo>
                  <a:pt x="123" y="177"/>
                </a:lnTo>
                <a:lnTo>
                  <a:pt x="127" y="174"/>
                </a:lnTo>
                <a:lnTo>
                  <a:pt x="131" y="171"/>
                </a:lnTo>
                <a:lnTo>
                  <a:pt x="133" y="166"/>
                </a:lnTo>
                <a:lnTo>
                  <a:pt x="134" y="162"/>
                </a:lnTo>
                <a:lnTo>
                  <a:pt x="135" y="157"/>
                </a:lnTo>
                <a:lnTo>
                  <a:pt x="135" y="151"/>
                </a:lnTo>
                <a:lnTo>
                  <a:pt x="133" y="147"/>
                </a:lnTo>
                <a:lnTo>
                  <a:pt x="131" y="142"/>
                </a:lnTo>
                <a:lnTo>
                  <a:pt x="48" y="12"/>
                </a:lnTo>
                <a:lnTo>
                  <a:pt x="44" y="8"/>
                </a:lnTo>
                <a:lnTo>
                  <a:pt x="41" y="5"/>
                </a:lnTo>
                <a:lnTo>
                  <a:pt x="37" y="2"/>
                </a:lnTo>
                <a:lnTo>
                  <a:pt x="31" y="1"/>
                </a:lnTo>
                <a:lnTo>
                  <a:pt x="27" y="0"/>
                </a:lnTo>
                <a:lnTo>
                  <a:pt x="21" y="1"/>
                </a:lnTo>
                <a:lnTo>
                  <a:pt x="17" y="2"/>
                </a:lnTo>
                <a:lnTo>
                  <a:pt x="12" y="4"/>
                </a:lnTo>
                <a:lnTo>
                  <a:pt x="8" y="7"/>
                </a:lnTo>
                <a:lnTo>
                  <a:pt x="5" y="12"/>
                </a:lnTo>
                <a:lnTo>
                  <a:pt x="2" y="16"/>
                </a:lnTo>
                <a:lnTo>
                  <a:pt x="1" y="20"/>
                </a:lnTo>
                <a:lnTo>
                  <a:pt x="0" y="26"/>
                </a:lnTo>
                <a:lnTo>
                  <a:pt x="1" y="30"/>
                </a:lnTo>
                <a:lnTo>
                  <a:pt x="2" y="36"/>
                </a:lnTo>
                <a:lnTo>
                  <a:pt x="4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8327444" y="2919491"/>
            <a:ext cx="119838" cy="318245"/>
          </a:xfrm>
          <a:custGeom>
            <a:avLst/>
            <a:gdLst>
              <a:gd name="T0" fmla="*/ 451 w 451"/>
              <a:gd name="T1" fmla="*/ 1179 h 1202"/>
              <a:gd name="T2" fmla="*/ 71 w 451"/>
              <a:gd name="T3" fmla="*/ 1202 h 1202"/>
              <a:gd name="T4" fmla="*/ 0 w 451"/>
              <a:gd name="T5" fmla="*/ 22 h 1202"/>
              <a:gd name="T6" fmla="*/ 379 w 451"/>
              <a:gd name="T7" fmla="*/ 0 h 1202"/>
              <a:gd name="T8" fmla="*/ 451 w 451"/>
              <a:gd name="T9" fmla="*/ 1179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202">
                <a:moveTo>
                  <a:pt x="451" y="1179"/>
                </a:moveTo>
                <a:lnTo>
                  <a:pt x="71" y="1202"/>
                </a:lnTo>
                <a:lnTo>
                  <a:pt x="0" y="22"/>
                </a:lnTo>
                <a:lnTo>
                  <a:pt x="379" y="0"/>
                </a:lnTo>
                <a:lnTo>
                  <a:pt x="451" y="11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8342523" y="3177420"/>
            <a:ext cx="104759" cy="60316"/>
          </a:xfrm>
          <a:custGeom>
            <a:avLst/>
            <a:gdLst>
              <a:gd name="T0" fmla="*/ 14 w 394"/>
              <a:gd name="T1" fmla="*/ 227 h 227"/>
              <a:gd name="T2" fmla="*/ 0 w 394"/>
              <a:gd name="T3" fmla="*/ 1 h 227"/>
              <a:gd name="T4" fmla="*/ 381 w 394"/>
              <a:gd name="T5" fmla="*/ 0 h 227"/>
              <a:gd name="T6" fmla="*/ 394 w 394"/>
              <a:gd name="T7" fmla="*/ 204 h 227"/>
              <a:gd name="T8" fmla="*/ 14 w 394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" h="227">
                <a:moveTo>
                  <a:pt x="14" y="227"/>
                </a:moveTo>
                <a:lnTo>
                  <a:pt x="0" y="1"/>
                </a:lnTo>
                <a:lnTo>
                  <a:pt x="381" y="0"/>
                </a:lnTo>
                <a:lnTo>
                  <a:pt x="394" y="204"/>
                </a:lnTo>
                <a:lnTo>
                  <a:pt x="14" y="22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8327444" y="2919491"/>
            <a:ext cx="103966" cy="73808"/>
          </a:xfrm>
          <a:custGeom>
            <a:avLst/>
            <a:gdLst>
              <a:gd name="T0" fmla="*/ 16 w 393"/>
              <a:gd name="T1" fmla="*/ 279 h 279"/>
              <a:gd name="T2" fmla="*/ 0 w 393"/>
              <a:gd name="T3" fmla="*/ 22 h 279"/>
              <a:gd name="T4" fmla="*/ 379 w 393"/>
              <a:gd name="T5" fmla="*/ 0 h 279"/>
              <a:gd name="T6" fmla="*/ 393 w 393"/>
              <a:gd name="T7" fmla="*/ 230 h 279"/>
              <a:gd name="T8" fmla="*/ 16 w 393"/>
              <a:gd name="T9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279">
                <a:moveTo>
                  <a:pt x="16" y="279"/>
                </a:moveTo>
                <a:lnTo>
                  <a:pt x="0" y="22"/>
                </a:lnTo>
                <a:lnTo>
                  <a:pt x="379" y="0"/>
                </a:lnTo>
                <a:lnTo>
                  <a:pt x="393" y="230"/>
                </a:lnTo>
                <a:lnTo>
                  <a:pt x="16" y="27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7954439" y="2598865"/>
            <a:ext cx="830928" cy="377767"/>
          </a:xfrm>
          <a:custGeom>
            <a:avLst/>
            <a:gdLst>
              <a:gd name="T0" fmla="*/ 2675 w 3142"/>
              <a:gd name="T1" fmla="*/ 976 h 1427"/>
              <a:gd name="T2" fmla="*/ 2664 w 3142"/>
              <a:gd name="T3" fmla="*/ 1010 h 1427"/>
              <a:gd name="T4" fmla="*/ 2623 w 3142"/>
              <a:gd name="T5" fmla="*/ 1040 h 1427"/>
              <a:gd name="T6" fmla="*/ 2604 w 3142"/>
              <a:gd name="T7" fmla="*/ 973 h 1427"/>
              <a:gd name="T8" fmla="*/ 2425 w 3142"/>
              <a:gd name="T9" fmla="*/ 345 h 1427"/>
              <a:gd name="T10" fmla="*/ 2452 w 3142"/>
              <a:gd name="T11" fmla="*/ 313 h 1427"/>
              <a:gd name="T12" fmla="*/ 2365 w 3142"/>
              <a:gd name="T13" fmla="*/ 1001 h 1427"/>
              <a:gd name="T14" fmla="*/ 2341 w 3142"/>
              <a:gd name="T15" fmla="*/ 1039 h 1427"/>
              <a:gd name="T16" fmla="*/ 2298 w 3142"/>
              <a:gd name="T17" fmla="*/ 1061 h 1427"/>
              <a:gd name="T18" fmla="*/ 2216 w 3142"/>
              <a:gd name="T19" fmla="*/ 979 h 1427"/>
              <a:gd name="T20" fmla="*/ 2167 w 3142"/>
              <a:gd name="T21" fmla="*/ 329 h 1427"/>
              <a:gd name="T22" fmla="*/ 2207 w 3142"/>
              <a:gd name="T23" fmla="*/ 399 h 1427"/>
              <a:gd name="T24" fmla="*/ 1886 w 3142"/>
              <a:gd name="T25" fmla="*/ 404 h 1427"/>
              <a:gd name="T26" fmla="*/ 1905 w 3142"/>
              <a:gd name="T27" fmla="*/ 1008 h 1427"/>
              <a:gd name="T28" fmla="*/ 2013 w 3142"/>
              <a:gd name="T29" fmla="*/ 338 h 1427"/>
              <a:gd name="T30" fmla="*/ 1600 w 3142"/>
              <a:gd name="T31" fmla="*/ 434 h 1427"/>
              <a:gd name="T32" fmla="*/ 1543 w 3142"/>
              <a:gd name="T33" fmla="*/ 428 h 1427"/>
              <a:gd name="T34" fmla="*/ 1519 w 3142"/>
              <a:gd name="T35" fmla="*/ 440 h 1427"/>
              <a:gd name="T36" fmla="*/ 1508 w 3142"/>
              <a:gd name="T37" fmla="*/ 482 h 1427"/>
              <a:gd name="T38" fmla="*/ 1565 w 3142"/>
              <a:gd name="T39" fmla="*/ 1013 h 1427"/>
              <a:gd name="T40" fmla="*/ 1572 w 3142"/>
              <a:gd name="T41" fmla="*/ 1019 h 1427"/>
              <a:gd name="T42" fmla="*/ 1645 w 3142"/>
              <a:gd name="T43" fmla="*/ 1009 h 1427"/>
              <a:gd name="T44" fmla="*/ 1574 w 3142"/>
              <a:gd name="T45" fmla="*/ 1105 h 1427"/>
              <a:gd name="T46" fmla="*/ 1520 w 3142"/>
              <a:gd name="T47" fmla="*/ 1097 h 1427"/>
              <a:gd name="T48" fmla="*/ 1489 w 3142"/>
              <a:gd name="T49" fmla="*/ 1076 h 1427"/>
              <a:gd name="T50" fmla="*/ 1478 w 3142"/>
              <a:gd name="T51" fmla="*/ 1047 h 1427"/>
              <a:gd name="T52" fmla="*/ 1445 w 3142"/>
              <a:gd name="T53" fmla="*/ 408 h 1427"/>
              <a:gd name="T54" fmla="*/ 1465 w 3142"/>
              <a:gd name="T55" fmla="*/ 385 h 1427"/>
              <a:gd name="T56" fmla="*/ 1502 w 3142"/>
              <a:gd name="T57" fmla="*/ 371 h 1427"/>
              <a:gd name="T58" fmla="*/ 1274 w 3142"/>
              <a:gd name="T59" fmla="*/ 467 h 1427"/>
              <a:gd name="T60" fmla="*/ 1192 w 3142"/>
              <a:gd name="T61" fmla="*/ 476 h 1427"/>
              <a:gd name="T62" fmla="*/ 1175 w 3142"/>
              <a:gd name="T63" fmla="*/ 516 h 1427"/>
              <a:gd name="T64" fmla="*/ 1179 w 3142"/>
              <a:gd name="T65" fmla="*/ 537 h 1427"/>
              <a:gd name="T66" fmla="*/ 1211 w 3142"/>
              <a:gd name="T67" fmla="*/ 1031 h 1427"/>
              <a:gd name="T68" fmla="*/ 1329 w 3142"/>
              <a:gd name="T69" fmla="*/ 1020 h 1427"/>
              <a:gd name="T70" fmla="*/ 1389 w 3142"/>
              <a:gd name="T71" fmla="*/ 1096 h 1427"/>
              <a:gd name="T72" fmla="*/ 1110 w 3142"/>
              <a:gd name="T73" fmla="*/ 431 h 1427"/>
              <a:gd name="T74" fmla="*/ 1126 w 3142"/>
              <a:gd name="T75" fmla="*/ 407 h 1427"/>
              <a:gd name="T76" fmla="*/ 1156 w 3142"/>
              <a:gd name="T77" fmla="*/ 391 h 1427"/>
              <a:gd name="T78" fmla="*/ 1347 w 3142"/>
              <a:gd name="T79" fmla="*/ 400 h 1427"/>
              <a:gd name="T80" fmla="*/ 1284 w 3142"/>
              <a:gd name="T81" fmla="*/ 468 h 1427"/>
              <a:gd name="T82" fmla="*/ 1025 w 3142"/>
              <a:gd name="T83" fmla="*/ 1112 h 1427"/>
              <a:gd name="T84" fmla="*/ 993 w 3142"/>
              <a:gd name="T85" fmla="*/ 1140 h 1427"/>
              <a:gd name="T86" fmla="*/ 870 w 3142"/>
              <a:gd name="T87" fmla="*/ 1076 h 1427"/>
              <a:gd name="T88" fmla="*/ 677 w 3142"/>
              <a:gd name="T89" fmla="*/ 470 h 1427"/>
              <a:gd name="T90" fmla="*/ 715 w 3142"/>
              <a:gd name="T91" fmla="*/ 1100 h 1427"/>
              <a:gd name="T92" fmla="*/ 695 w 3142"/>
              <a:gd name="T93" fmla="*/ 1139 h 1427"/>
              <a:gd name="T94" fmla="*/ 658 w 3142"/>
              <a:gd name="T95" fmla="*/ 1160 h 1427"/>
              <a:gd name="T96" fmla="*/ 602 w 3142"/>
              <a:gd name="T97" fmla="*/ 813 h 1427"/>
              <a:gd name="T98" fmla="*/ 467 w 3142"/>
              <a:gd name="T99" fmla="*/ 456 h 1427"/>
              <a:gd name="T100" fmla="*/ 501 w 3142"/>
              <a:gd name="T101" fmla="*/ 429 h 1427"/>
              <a:gd name="T102" fmla="*/ 3142 w 3142"/>
              <a:gd name="T103" fmla="*/ 1241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42" h="1427">
                <a:moveTo>
                  <a:pt x="2638" y="352"/>
                </a:moveTo>
                <a:lnTo>
                  <a:pt x="2491" y="380"/>
                </a:lnTo>
                <a:lnTo>
                  <a:pt x="2521" y="609"/>
                </a:lnTo>
                <a:lnTo>
                  <a:pt x="2655" y="636"/>
                </a:lnTo>
                <a:lnTo>
                  <a:pt x="2675" y="976"/>
                </a:lnTo>
                <a:lnTo>
                  <a:pt x="2675" y="981"/>
                </a:lnTo>
                <a:lnTo>
                  <a:pt x="2675" y="988"/>
                </a:lnTo>
                <a:lnTo>
                  <a:pt x="2672" y="993"/>
                </a:lnTo>
                <a:lnTo>
                  <a:pt x="2670" y="999"/>
                </a:lnTo>
                <a:lnTo>
                  <a:pt x="2664" y="1010"/>
                </a:lnTo>
                <a:lnTo>
                  <a:pt x="2656" y="1020"/>
                </a:lnTo>
                <a:lnTo>
                  <a:pt x="2646" y="1028"/>
                </a:lnTo>
                <a:lnTo>
                  <a:pt x="2635" y="1036"/>
                </a:lnTo>
                <a:lnTo>
                  <a:pt x="2630" y="1038"/>
                </a:lnTo>
                <a:lnTo>
                  <a:pt x="2623" y="1040"/>
                </a:lnTo>
                <a:lnTo>
                  <a:pt x="2618" y="1043"/>
                </a:lnTo>
                <a:lnTo>
                  <a:pt x="2612" y="1043"/>
                </a:lnTo>
                <a:lnTo>
                  <a:pt x="2464" y="1052"/>
                </a:lnTo>
                <a:lnTo>
                  <a:pt x="2460" y="981"/>
                </a:lnTo>
                <a:lnTo>
                  <a:pt x="2604" y="973"/>
                </a:lnTo>
                <a:lnTo>
                  <a:pt x="2562" y="696"/>
                </a:lnTo>
                <a:lnTo>
                  <a:pt x="2440" y="672"/>
                </a:lnTo>
                <a:lnTo>
                  <a:pt x="2421" y="363"/>
                </a:lnTo>
                <a:lnTo>
                  <a:pt x="2422" y="354"/>
                </a:lnTo>
                <a:lnTo>
                  <a:pt x="2425" y="345"/>
                </a:lnTo>
                <a:lnTo>
                  <a:pt x="2428" y="337"/>
                </a:lnTo>
                <a:lnTo>
                  <a:pt x="2432" y="329"/>
                </a:lnTo>
                <a:lnTo>
                  <a:pt x="2438" y="323"/>
                </a:lnTo>
                <a:lnTo>
                  <a:pt x="2445" y="317"/>
                </a:lnTo>
                <a:lnTo>
                  <a:pt x="2452" y="313"/>
                </a:lnTo>
                <a:lnTo>
                  <a:pt x="2461" y="312"/>
                </a:lnTo>
                <a:lnTo>
                  <a:pt x="2634" y="301"/>
                </a:lnTo>
                <a:lnTo>
                  <a:pt x="2638" y="352"/>
                </a:lnTo>
                <a:close/>
                <a:moveTo>
                  <a:pt x="2365" y="996"/>
                </a:moveTo>
                <a:lnTo>
                  <a:pt x="2365" y="1001"/>
                </a:lnTo>
                <a:lnTo>
                  <a:pt x="2363" y="1007"/>
                </a:lnTo>
                <a:lnTo>
                  <a:pt x="2361" y="1012"/>
                </a:lnTo>
                <a:lnTo>
                  <a:pt x="2358" y="1017"/>
                </a:lnTo>
                <a:lnTo>
                  <a:pt x="2350" y="1028"/>
                </a:lnTo>
                <a:lnTo>
                  <a:pt x="2341" y="1039"/>
                </a:lnTo>
                <a:lnTo>
                  <a:pt x="2329" y="1048"/>
                </a:lnTo>
                <a:lnTo>
                  <a:pt x="2315" y="1055"/>
                </a:lnTo>
                <a:lnTo>
                  <a:pt x="2310" y="1058"/>
                </a:lnTo>
                <a:lnTo>
                  <a:pt x="2303" y="1060"/>
                </a:lnTo>
                <a:lnTo>
                  <a:pt x="2298" y="1061"/>
                </a:lnTo>
                <a:lnTo>
                  <a:pt x="2291" y="1062"/>
                </a:lnTo>
                <a:lnTo>
                  <a:pt x="2170" y="1070"/>
                </a:lnTo>
                <a:lnTo>
                  <a:pt x="2149" y="892"/>
                </a:lnTo>
                <a:lnTo>
                  <a:pt x="2211" y="889"/>
                </a:lnTo>
                <a:lnTo>
                  <a:pt x="2216" y="979"/>
                </a:lnTo>
                <a:lnTo>
                  <a:pt x="2289" y="991"/>
                </a:lnTo>
                <a:lnTo>
                  <a:pt x="2289" y="714"/>
                </a:lnTo>
                <a:lnTo>
                  <a:pt x="2147" y="691"/>
                </a:lnTo>
                <a:lnTo>
                  <a:pt x="2126" y="356"/>
                </a:lnTo>
                <a:lnTo>
                  <a:pt x="2167" y="329"/>
                </a:lnTo>
                <a:lnTo>
                  <a:pt x="2331" y="319"/>
                </a:lnTo>
                <a:lnTo>
                  <a:pt x="2334" y="465"/>
                </a:lnTo>
                <a:lnTo>
                  <a:pt x="2296" y="469"/>
                </a:lnTo>
                <a:lnTo>
                  <a:pt x="2270" y="388"/>
                </a:lnTo>
                <a:lnTo>
                  <a:pt x="2207" y="399"/>
                </a:lnTo>
                <a:lnTo>
                  <a:pt x="2206" y="631"/>
                </a:lnTo>
                <a:lnTo>
                  <a:pt x="2359" y="649"/>
                </a:lnTo>
                <a:lnTo>
                  <a:pt x="2365" y="996"/>
                </a:lnTo>
                <a:close/>
                <a:moveTo>
                  <a:pt x="2017" y="402"/>
                </a:moveTo>
                <a:lnTo>
                  <a:pt x="1886" y="404"/>
                </a:lnTo>
                <a:lnTo>
                  <a:pt x="1900" y="640"/>
                </a:lnTo>
                <a:lnTo>
                  <a:pt x="2033" y="656"/>
                </a:lnTo>
                <a:lnTo>
                  <a:pt x="2035" y="707"/>
                </a:lnTo>
                <a:lnTo>
                  <a:pt x="1887" y="709"/>
                </a:lnTo>
                <a:lnTo>
                  <a:pt x="1905" y="1008"/>
                </a:lnTo>
                <a:lnTo>
                  <a:pt x="2052" y="990"/>
                </a:lnTo>
                <a:lnTo>
                  <a:pt x="2058" y="1076"/>
                </a:lnTo>
                <a:lnTo>
                  <a:pt x="1835" y="1089"/>
                </a:lnTo>
                <a:lnTo>
                  <a:pt x="1790" y="352"/>
                </a:lnTo>
                <a:lnTo>
                  <a:pt x="2013" y="338"/>
                </a:lnTo>
                <a:lnTo>
                  <a:pt x="2017" y="402"/>
                </a:lnTo>
                <a:close/>
                <a:moveTo>
                  <a:pt x="1695" y="415"/>
                </a:moveTo>
                <a:lnTo>
                  <a:pt x="1686" y="547"/>
                </a:lnTo>
                <a:lnTo>
                  <a:pt x="1618" y="551"/>
                </a:lnTo>
                <a:lnTo>
                  <a:pt x="1600" y="434"/>
                </a:lnTo>
                <a:lnTo>
                  <a:pt x="1599" y="429"/>
                </a:lnTo>
                <a:lnTo>
                  <a:pt x="1597" y="427"/>
                </a:lnTo>
                <a:lnTo>
                  <a:pt x="1593" y="426"/>
                </a:lnTo>
                <a:lnTo>
                  <a:pt x="1587" y="425"/>
                </a:lnTo>
                <a:lnTo>
                  <a:pt x="1543" y="428"/>
                </a:lnTo>
                <a:lnTo>
                  <a:pt x="1538" y="428"/>
                </a:lnTo>
                <a:lnTo>
                  <a:pt x="1534" y="431"/>
                </a:lnTo>
                <a:lnTo>
                  <a:pt x="1529" y="432"/>
                </a:lnTo>
                <a:lnTo>
                  <a:pt x="1526" y="435"/>
                </a:lnTo>
                <a:lnTo>
                  <a:pt x="1519" y="440"/>
                </a:lnTo>
                <a:lnTo>
                  <a:pt x="1515" y="448"/>
                </a:lnTo>
                <a:lnTo>
                  <a:pt x="1512" y="457"/>
                </a:lnTo>
                <a:lnTo>
                  <a:pt x="1510" y="465"/>
                </a:lnTo>
                <a:lnTo>
                  <a:pt x="1508" y="474"/>
                </a:lnTo>
                <a:lnTo>
                  <a:pt x="1508" y="482"/>
                </a:lnTo>
                <a:lnTo>
                  <a:pt x="1510" y="487"/>
                </a:lnTo>
                <a:lnTo>
                  <a:pt x="1511" y="492"/>
                </a:lnTo>
                <a:lnTo>
                  <a:pt x="1512" y="494"/>
                </a:lnTo>
                <a:lnTo>
                  <a:pt x="1513" y="496"/>
                </a:lnTo>
                <a:lnTo>
                  <a:pt x="1565" y="1013"/>
                </a:lnTo>
                <a:lnTo>
                  <a:pt x="1562" y="1016"/>
                </a:lnTo>
                <a:lnTo>
                  <a:pt x="1563" y="1019"/>
                </a:lnTo>
                <a:lnTo>
                  <a:pt x="1565" y="1019"/>
                </a:lnTo>
                <a:lnTo>
                  <a:pt x="1569" y="1020"/>
                </a:lnTo>
                <a:lnTo>
                  <a:pt x="1572" y="1019"/>
                </a:lnTo>
                <a:lnTo>
                  <a:pt x="1633" y="1015"/>
                </a:lnTo>
                <a:lnTo>
                  <a:pt x="1638" y="1014"/>
                </a:lnTo>
                <a:lnTo>
                  <a:pt x="1643" y="1013"/>
                </a:lnTo>
                <a:lnTo>
                  <a:pt x="1645" y="1011"/>
                </a:lnTo>
                <a:lnTo>
                  <a:pt x="1645" y="1009"/>
                </a:lnTo>
                <a:lnTo>
                  <a:pt x="1661" y="926"/>
                </a:lnTo>
                <a:lnTo>
                  <a:pt x="1726" y="923"/>
                </a:lnTo>
                <a:lnTo>
                  <a:pt x="1737" y="1096"/>
                </a:lnTo>
                <a:lnTo>
                  <a:pt x="1587" y="1105"/>
                </a:lnTo>
                <a:lnTo>
                  <a:pt x="1574" y="1105"/>
                </a:lnTo>
                <a:lnTo>
                  <a:pt x="1561" y="1105"/>
                </a:lnTo>
                <a:lnTo>
                  <a:pt x="1549" y="1104"/>
                </a:lnTo>
                <a:lnTo>
                  <a:pt x="1539" y="1103"/>
                </a:lnTo>
                <a:lnTo>
                  <a:pt x="1529" y="1100"/>
                </a:lnTo>
                <a:lnTo>
                  <a:pt x="1520" y="1097"/>
                </a:lnTo>
                <a:lnTo>
                  <a:pt x="1512" y="1094"/>
                </a:lnTo>
                <a:lnTo>
                  <a:pt x="1505" y="1091"/>
                </a:lnTo>
                <a:lnTo>
                  <a:pt x="1499" y="1086"/>
                </a:lnTo>
                <a:lnTo>
                  <a:pt x="1493" y="1082"/>
                </a:lnTo>
                <a:lnTo>
                  <a:pt x="1489" y="1076"/>
                </a:lnTo>
                <a:lnTo>
                  <a:pt x="1486" y="1071"/>
                </a:lnTo>
                <a:lnTo>
                  <a:pt x="1482" y="1065"/>
                </a:lnTo>
                <a:lnTo>
                  <a:pt x="1480" y="1059"/>
                </a:lnTo>
                <a:lnTo>
                  <a:pt x="1479" y="1053"/>
                </a:lnTo>
                <a:lnTo>
                  <a:pt x="1478" y="1047"/>
                </a:lnTo>
                <a:lnTo>
                  <a:pt x="1441" y="432"/>
                </a:lnTo>
                <a:lnTo>
                  <a:pt x="1441" y="425"/>
                </a:lnTo>
                <a:lnTo>
                  <a:pt x="1442" y="420"/>
                </a:lnTo>
                <a:lnTo>
                  <a:pt x="1443" y="413"/>
                </a:lnTo>
                <a:lnTo>
                  <a:pt x="1445" y="408"/>
                </a:lnTo>
                <a:lnTo>
                  <a:pt x="1447" y="403"/>
                </a:lnTo>
                <a:lnTo>
                  <a:pt x="1452" y="398"/>
                </a:lnTo>
                <a:lnTo>
                  <a:pt x="1455" y="393"/>
                </a:lnTo>
                <a:lnTo>
                  <a:pt x="1460" y="389"/>
                </a:lnTo>
                <a:lnTo>
                  <a:pt x="1465" y="385"/>
                </a:lnTo>
                <a:lnTo>
                  <a:pt x="1471" y="380"/>
                </a:lnTo>
                <a:lnTo>
                  <a:pt x="1478" y="377"/>
                </a:lnTo>
                <a:lnTo>
                  <a:pt x="1486" y="375"/>
                </a:lnTo>
                <a:lnTo>
                  <a:pt x="1493" y="372"/>
                </a:lnTo>
                <a:lnTo>
                  <a:pt x="1502" y="371"/>
                </a:lnTo>
                <a:lnTo>
                  <a:pt x="1511" y="368"/>
                </a:lnTo>
                <a:lnTo>
                  <a:pt x="1520" y="368"/>
                </a:lnTo>
                <a:lnTo>
                  <a:pt x="1692" y="357"/>
                </a:lnTo>
                <a:lnTo>
                  <a:pt x="1695" y="415"/>
                </a:lnTo>
                <a:close/>
                <a:moveTo>
                  <a:pt x="1274" y="467"/>
                </a:moveTo>
                <a:lnTo>
                  <a:pt x="1209" y="470"/>
                </a:lnTo>
                <a:lnTo>
                  <a:pt x="1204" y="471"/>
                </a:lnTo>
                <a:lnTo>
                  <a:pt x="1199" y="472"/>
                </a:lnTo>
                <a:lnTo>
                  <a:pt x="1195" y="474"/>
                </a:lnTo>
                <a:lnTo>
                  <a:pt x="1192" y="476"/>
                </a:lnTo>
                <a:lnTo>
                  <a:pt x="1185" y="483"/>
                </a:lnTo>
                <a:lnTo>
                  <a:pt x="1181" y="491"/>
                </a:lnTo>
                <a:lnTo>
                  <a:pt x="1178" y="498"/>
                </a:lnTo>
                <a:lnTo>
                  <a:pt x="1175" y="507"/>
                </a:lnTo>
                <a:lnTo>
                  <a:pt x="1175" y="516"/>
                </a:lnTo>
                <a:lnTo>
                  <a:pt x="1175" y="524"/>
                </a:lnTo>
                <a:lnTo>
                  <a:pt x="1175" y="530"/>
                </a:lnTo>
                <a:lnTo>
                  <a:pt x="1177" y="534"/>
                </a:lnTo>
                <a:lnTo>
                  <a:pt x="1178" y="536"/>
                </a:lnTo>
                <a:lnTo>
                  <a:pt x="1179" y="537"/>
                </a:lnTo>
                <a:lnTo>
                  <a:pt x="1208" y="1024"/>
                </a:lnTo>
                <a:lnTo>
                  <a:pt x="1206" y="1027"/>
                </a:lnTo>
                <a:lnTo>
                  <a:pt x="1207" y="1029"/>
                </a:lnTo>
                <a:lnTo>
                  <a:pt x="1209" y="1031"/>
                </a:lnTo>
                <a:lnTo>
                  <a:pt x="1211" y="1031"/>
                </a:lnTo>
                <a:lnTo>
                  <a:pt x="1215" y="1031"/>
                </a:lnTo>
                <a:lnTo>
                  <a:pt x="1318" y="1024"/>
                </a:lnTo>
                <a:lnTo>
                  <a:pt x="1324" y="1023"/>
                </a:lnTo>
                <a:lnTo>
                  <a:pt x="1327" y="1022"/>
                </a:lnTo>
                <a:lnTo>
                  <a:pt x="1329" y="1020"/>
                </a:lnTo>
                <a:lnTo>
                  <a:pt x="1330" y="1017"/>
                </a:lnTo>
                <a:lnTo>
                  <a:pt x="1326" y="939"/>
                </a:lnTo>
                <a:lnTo>
                  <a:pt x="1345" y="925"/>
                </a:lnTo>
                <a:lnTo>
                  <a:pt x="1379" y="923"/>
                </a:lnTo>
                <a:lnTo>
                  <a:pt x="1389" y="1096"/>
                </a:lnTo>
                <a:lnTo>
                  <a:pt x="1168" y="1109"/>
                </a:lnTo>
                <a:lnTo>
                  <a:pt x="1123" y="1068"/>
                </a:lnTo>
                <a:lnTo>
                  <a:pt x="1107" y="452"/>
                </a:lnTo>
                <a:lnTo>
                  <a:pt x="1107" y="441"/>
                </a:lnTo>
                <a:lnTo>
                  <a:pt x="1110" y="431"/>
                </a:lnTo>
                <a:lnTo>
                  <a:pt x="1112" y="426"/>
                </a:lnTo>
                <a:lnTo>
                  <a:pt x="1114" y="421"/>
                </a:lnTo>
                <a:lnTo>
                  <a:pt x="1118" y="415"/>
                </a:lnTo>
                <a:lnTo>
                  <a:pt x="1122" y="411"/>
                </a:lnTo>
                <a:lnTo>
                  <a:pt x="1126" y="407"/>
                </a:lnTo>
                <a:lnTo>
                  <a:pt x="1131" y="403"/>
                </a:lnTo>
                <a:lnTo>
                  <a:pt x="1136" y="399"/>
                </a:lnTo>
                <a:lnTo>
                  <a:pt x="1143" y="396"/>
                </a:lnTo>
                <a:lnTo>
                  <a:pt x="1149" y="393"/>
                </a:lnTo>
                <a:lnTo>
                  <a:pt x="1156" y="391"/>
                </a:lnTo>
                <a:lnTo>
                  <a:pt x="1163" y="390"/>
                </a:lnTo>
                <a:lnTo>
                  <a:pt x="1172" y="389"/>
                </a:lnTo>
                <a:lnTo>
                  <a:pt x="1179" y="389"/>
                </a:lnTo>
                <a:lnTo>
                  <a:pt x="1186" y="389"/>
                </a:lnTo>
                <a:lnTo>
                  <a:pt x="1347" y="400"/>
                </a:lnTo>
                <a:lnTo>
                  <a:pt x="1341" y="569"/>
                </a:lnTo>
                <a:lnTo>
                  <a:pt x="1293" y="571"/>
                </a:lnTo>
                <a:lnTo>
                  <a:pt x="1287" y="475"/>
                </a:lnTo>
                <a:lnTo>
                  <a:pt x="1286" y="471"/>
                </a:lnTo>
                <a:lnTo>
                  <a:pt x="1284" y="468"/>
                </a:lnTo>
                <a:lnTo>
                  <a:pt x="1279" y="467"/>
                </a:lnTo>
                <a:lnTo>
                  <a:pt x="1274" y="467"/>
                </a:lnTo>
                <a:close/>
                <a:moveTo>
                  <a:pt x="1028" y="1097"/>
                </a:moveTo>
                <a:lnTo>
                  <a:pt x="1028" y="1105"/>
                </a:lnTo>
                <a:lnTo>
                  <a:pt x="1025" y="1112"/>
                </a:lnTo>
                <a:lnTo>
                  <a:pt x="1020" y="1119"/>
                </a:lnTo>
                <a:lnTo>
                  <a:pt x="1015" y="1125"/>
                </a:lnTo>
                <a:lnTo>
                  <a:pt x="1008" y="1132"/>
                </a:lnTo>
                <a:lnTo>
                  <a:pt x="1001" y="1136"/>
                </a:lnTo>
                <a:lnTo>
                  <a:pt x="993" y="1140"/>
                </a:lnTo>
                <a:lnTo>
                  <a:pt x="985" y="1141"/>
                </a:lnTo>
                <a:lnTo>
                  <a:pt x="812" y="1152"/>
                </a:lnTo>
                <a:lnTo>
                  <a:pt x="769" y="437"/>
                </a:lnTo>
                <a:lnTo>
                  <a:pt x="831" y="434"/>
                </a:lnTo>
                <a:lnTo>
                  <a:pt x="870" y="1076"/>
                </a:lnTo>
                <a:lnTo>
                  <a:pt x="961" y="1076"/>
                </a:lnTo>
                <a:lnTo>
                  <a:pt x="899" y="405"/>
                </a:lnTo>
                <a:lnTo>
                  <a:pt x="987" y="400"/>
                </a:lnTo>
                <a:lnTo>
                  <a:pt x="1028" y="1097"/>
                </a:lnTo>
                <a:close/>
                <a:moveTo>
                  <a:pt x="677" y="470"/>
                </a:moveTo>
                <a:lnTo>
                  <a:pt x="530" y="498"/>
                </a:lnTo>
                <a:lnTo>
                  <a:pt x="560" y="727"/>
                </a:lnTo>
                <a:lnTo>
                  <a:pt x="694" y="753"/>
                </a:lnTo>
                <a:lnTo>
                  <a:pt x="715" y="1095"/>
                </a:lnTo>
                <a:lnTo>
                  <a:pt x="715" y="1100"/>
                </a:lnTo>
                <a:lnTo>
                  <a:pt x="714" y="1106"/>
                </a:lnTo>
                <a:lnTo>
                  <a:pt x="712" y="1111"/>
                </a:lnTo>
                <a:lnTo>
                  <a:pt x="710" y="1117"/>
                </a:lnTo>
                <a:lnTo>
                  <a:pt x="704" y="1128"/>
                </a:lnTo>
                <a:lnTo>
                  <a:pt x="695" y="1139"/>
                </a:lnTo>
                <a:lnTo>
                  <a:pt x="685" y="1147"/>
                </a:lnTo>
                <a:lnTo>
                  <a:pt x="674" y="1154"/>
                </a:lnTo>
                <a:lnTo>
                  <a:pt x="669" y="1157"/>
                </a:lnTo>
                <a:lnTo>
                  <a:pt x="663" y="1159"/>
                </a:lnTo>
                <a:lnTo>
                  <a:pt x="658" y="1160"/>
                </a:lnTo>
                <a:lnTo>
                  <a:pt x="652" y="1161"/>
                </a:lnTo>
                <a:lnTo>
                  <a:pt x="503" y="1170"/>
                </a:lnTo>
                <a:lnTo>
                  <a:pt x="498" y="1099"/>
                </a:lnTo>
                <a:lnTo>
                  <a:pt x="644" y="1091"/>
                </a:lnTo>
                <a:lnTo>
                  <a:pt x="602" y="813"/>
                </a:lnTo>
                <a:lnTo>
                  <a:pt x="480" y="789"/>
                </a:lnTo>
                <a:lnTo>
                  <a:pt x="461" y="481"/>
                </a:lnTo>
                <a:lnTo>
                  <a:pt x="461" y="472"/>
                </a:lnTo>
                <a:lnTo>
                  <a:pt x="463" y="463"/>
                </a:lnTo>
                <a:lnTo>
                  <a:pt x="467" y="456"/>
                </a:lnTo>
                <a:lnTo>
                  <a:pt x="472" y="448"/>
                </a:lnTo>
                <a:lnTo>
                  <a:pt x="478" y="440"/>
                </a:lnTo>
                <a:lnTo>
                  <a:pt x="484" y="435"/>
                </a:lnTo>
                <a:lnTo>
                  <a:pt x="492" y="432"/>
                </a:lnTo>
                <a:lnTo>
                  <a:pt x="501" y="429"/>
                </a:lnTo>
                <a:lnTo>
                  <a:pt x="674" y="419"/>
                </a:lnTo>
                <a:lnTo>
                  <a:pt x="677" y="470"/>
                </a:lnTo>
                <a:close/>
                <a:moveTo>
                  <a:pt x="0" y="184"/>
                </a:moveTo>
                <a:lnTo>
                  <a:pt x="75" y="1427"/>
                </a:lnTo>
                <a:lnTo>
                  <a:pt x="3142" y="1241"/>
                </a:lnTo>
                <a:lnTo>
                  <a:pt x="3067" y="0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790217" y="4222628"/>
            <a:ext cx="624585" cy="1515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5967195" y="4499603"/>
            <a:ext cx="291262" cy="111108"/>
          </a:xfrm>
          <a:custGeom>
            <a:avLst/>
            <a:gdLst>
              <a:gd name="T0" fmla="*/ 568 w 1101"/>
              <a:gd name="T1" fmla="*/ 414 h 418"/>
              <a:gd name="T2" fmla="*/ 1101 w 1101"/>
              <a:gd name="T3" fmla="*/ 94 h 418"/>
              <a:gd name="T4" fmla="*/ 1101 w 1101"/>
              <a:gd name="T5" fmla="*/ 72 h 418"/>
              <a:gd name="T6" fmla="*/ 1101 w 1101"/>
              <a:gd name="T7" fmla="*/ 65 h 418"/>
              <a:gd name="T8" fmla="*/ 1100 w 1101"/>
              <a:gd name="T9" fmla="*/ 58 h 418"/>
              <a:gd name="T10" fmla="*/ 1097 w 1101"/>
              <a:gd name="T11" fmla="*/ 52 h 418"/>
              <a:gd name="T12" fmla="*/ 1095 w 1101"/>
              <a:gd name="T13" fmla="*/ 45 h 418"/>
              <a:gd name="T14" fmla="*/ 1092 w 1101"/>
              <a:gd name="T15" fmla="*/ 38 h 418"/>
              <a:gd name="T16" fmla="*/ 1089 w 1101"/>
              <a:gd name="T17" fmla="*/ 32 h 418"/>
              <a:gd name="T18" fmla="*/ 1084 w 1101"/>
              <a:gd name="T19" fmla="*/ 26 h 418"/>
              <a:gd name="T20" fmla="*/ 1080 w 1101"/>
              <a:gd name="T21" fmla="*/ 22 h 418"/>
              <a:gd name="T22" fmla="*/ 1075 w 1101"/>
              <a:gd name="T23" fmla="*/ 17 h 418"/>
              <a:gd name="T24" fmla="*/ 1069 w 1101"/>
              <a:gd name="T25" fmla="*/ 13 h 418"/>
              <a:gd name="T26" fmla="*/ 1064 w 1101"/>
              <a:gd name="T27" fmla="*/ 9 h 418"/>
              <a:gd name="T28" fmla="*/ 1057 w 1101"/>
              <a:gd name="T29" fmla="*/ 6 h 418"/>
              <a:gd name="T30" fmla="*/ 1051 w 1101"/>
              <a:gd name="T31" fmla="*/ 4 h 418"/>
              <a:gd name="T32" fmla="*/ 1044 w 1101"/>
              <a:gd name="T33" fmla="*/ 2 h 418"/>
              <a:gd name="T34" fmla="*/ 1036 w 1101"/>
              <a:gd name="T35" fmla="*/ 1 h 418"/>
              <a:gd name="T36" fmla="*/ 1030 w 1101"/>
              <a:gd name="T37" fmla="*/ 0 h 418"/>
              <a:gd name="T38" fmla="*/ 72 w 1101"/>
              <a:gd name="T39" fmla="*/ 0 h 418"/>
              <a:gd name="T40" fmla="*/ 64 w 1101"/>
              <a:gd name="T41" fmla="*/ 1 h 418"/>
              <a:gd name="T42" fmla="*/ 58 w 1101"/>
              <a:gd name="T43" fmla="*/ 2 h 418"/>
              <a:gd name="T44" fmla="*/ 50 w 1101"/>
              <a:gd name="T45" fmla="*/ 4 h 418"/>
              <a:gd name="T46" fmla="*/ 44 w 1101"/>
              <a:gd name="T47" fmla="*/ 6 h 418"/>
              <a:gd name="T48" fmla="*/ 38 w 1101"/>
              <a:gd name="T49" fmla="*/ 9 h 418"/>
              <a:gd name="T50" fmla="*/ 32 w 1101"/>
              <a:gd name="T51" fmla="*/ 13 h 418"/>
              <a:gd name="T52" fmla="*/ 26 w 1101"/>
              <a:gd name="T53" fmla="*/ 17 h 418"/>
              <a:gd name="T54" fmla="*/ 21 w 1101"/>
              <a:gd name="T55" fmla="*/ 22 h 418"/>
              <a:gd name="T56" fmla="*/ 16 w 1101"/>
              <a:gd name="T57" fmla="*/ 26 h 418"/>
              <a:gd name="T58" fmla="*/ 12 w 1101"/>
              <a:gd name="T59" fmla="*/ 32 h 418"/>
              <a:gd name="T60" fmla="*/ 9 w 1101"/>
              <a:gd name="T61" fmla="*/ 38 h 418"/>
              <a:gd name="T62" fmla="*/ 6 w 1101"/>
              <a:gd name="T63" fmla="*/ 45 h 418"/>
              <a:gd name="T64" fmla="*/ 3 w 1101"/>
              <a:gd name="T65" fmla="*/ 52 h 418"/>
              <a:gd name="T66" fmla="*/ 1 w 1101"/>
              <a:gd name="T67" fmla="*/ 58 h 418"/>
              <a:gd name="T68" fmla="*/ 0 w 1101"/>
              <a:gd name="T69" fmla="*/ 65 h 418"/>
              <a:gd name="T70" fmla="*/ 0 w 1101"/>
              <a:gd name="T71" fmla="*/ 72 h 418"/>
              <a:gd name="T72" fmla="*/ 0 w 1101"/>
              <a:gd name="T73" fmla="*/ 96 h 418"/>
              <a:gd name="T74" fmla="*/ 534 w 1101"/>
              <a:gd name="T75" fmla="*/ 414 h 418"/>
              <a:gd name="T76" fmla="*/ 537 w 1101"/>
              <a:gd name="T77" fmla="*/ 416 h 418"/>
              <a:gd name="T78" fmla="*/ 542 w 1101"/>
              <a:gd name="T79" fmla="*/ 417 h 418"/>
              <a:gd name="T80" fmla="*/ 546 w 1101"/>
              <a:gd name="T81" fmla="*/ 417 h 418"/>
              <a:gd name="T82" fmla="*/ 550 w 1101"/>
              <a:gd name="T83" fmla="*/ 418 h 418"/>
              <a:gd name="T84" fmla="*/ 556 w 1101"/>
              <a:gd name="T85" fmla="*/ 417 h 418"/>
              <a:gd name="T86" fmla="*/ 560 w 1101"/>
              <a:gd name="T87" fmla="*/ 417 h 418"/>
              <a:gd name="T88" fmla="*/ 565 w 1101"/>
              <a:gd name="T89" fmla="*/ 416 h 418"/>
              <a:gd name="T90" fmla="*/ 568 w 1101"/>
              <a:gd name="T91" fmla="*/ 41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1" h="418">
                <a:moveTo>
                  <a:pt x="568" y="414"/>
                </a:moveTo>
                <a:lnTo>
                  <a:pt x="1101" y="94"/>
                </a:lnTo>
                <a:lnTo>
                  <a:pt x="1101" y="72"/>
                </a:lnTo>
                <a:lnTo>
                  <a:pt x="1101" y="65"/>
                </a:lnTo>
                <a:lnTo>
                  <a:pt x="1100" y="58"/>
                </a:lnTo>
                <a:lnTo>
                  <a:pt x="1097" y="52"/>
                </a:lnTo>
                <a:lnTo>
                  <a:pt x="1095" y="45"/>
                </a:lnTo>
                <a:lnTo>
                  <a:pt x="1092" y="38"/>
                </a:lnTo>
                <a:lnTo>
                  <a:pt x="1089" y="32"/>
                </a:lnTo>
                <a:lnTo>
                  <a:pt x="1084" y="26"/>
                </a:lnTo>
                <a:lnTo>
                  <a:pt x="1080" y="22"/>
                </a:lnTo>
                <a:lnTo>
                  <a:pt x="1075" y="17"/>
                </a:lnTo>
                <a:lnTo>
                  <a:pt x="1069" y="13"/>
                </a:lnTo>
                <a:lnTo>
                  <a:pt x="1064" y="9"/>
                </a:lnTo>
                <a:lnTo>
                  <a:pt x="1057" y="6"/>
                </a:lnTo>
                <a:lnTo>
                  <a:pt x="1051" y="4"/>
                </a:lnTo>
                <a:lnTo>
                  <a:pt x="1044" y="2"/>
                </a:lnTo>
                <a:lnTo>
                  <a:pt x="1036" y="1"/>
                </a:lnTo>
                <a:lnTo>
                  <a:pt x="1030" y="0"/>
                </a:lnTo>
                <a:lnTo>
                  <a:pt x="72" y="0"/>
                </a:lnTo>
                <a:lnTo>
                  <a:pt x="64" y="1"/>
                </a:lnTo>
                <a:lnTo>
                  <a:pt x="58" y="2"/>
                </a:lnTo>
                <a:lnTo>
                  <a:pt x="50" y="4"/>
                </a:lnTo>
                <a:lnTo>
                  <a:pt x="44" y="6"/>
                </a:lnTo>
                <a:lnTo>
                  <a:pt x="38" y="9"/>
                </a:lnTo>
                <a:lnTo>
                  <a:pt x="32" y="13"/>
                </a:lnTo>
                <a:lnTo>
                  <a:pt x="26" y="17"/>
                </a:lnTo>
                <a:lnTo>
                  <a:pt x="21" y="22"/>
                </a:lnTo>
                <a:lnTo>
                  <a:pt x="16" y="26"/>
                </a:lnTo>
                <a:lnTo>
                  <a:pt x="12" y="32"/>
                </a:lnTo>
                <a:lnTo>
                  <a:pt x="9" y="38"/>
                </a:lnTo>
                <a:lnTo>
                  <a:pt x="6" y="45"/>
                </a:lnTo>
                <a:lnTo>
                  <a:pt x="3" y="52"/>
                </a:lnTo>
                <a:lnTo>
                  <a:pt x="1" y="58"/>
                </a:lnTo>
                <a:lnTo>
                  <a:pt x="0" y="65"/>
                </a:lnTo>
                <a:lnTo>
                  <a:pt x="0" y="72"/>
                </a:lnTo>
                <a:lnTo>
                  <a:pt x="0" y="96"/>
                </a:lnTo>
                <a:lnTo>
                  <a:pt x="534" y="414"/>
                </a:lnTo>
                <a:lnTo>
                  <a:pt x="537" y="416"/>
                </a:lnTo>
                <a:lnTo>
                  <a:pt x="542" y="417"/>
                </a:lnTo>
                <a:lnTo>
                  <a:pt x="546" y="417"/>
                </a:lnTo>
                <a:lnTo>
                  <a:pt x="550" y="418"/>
                </a:lnTo>
                <a:lnTo>
                  <a:pt x="556" y="417"/>
                </a:lnTo>
                <a:lnTo>
                  <a:pt x="560" y="417"/>
                </a:lnTo>
                <a:lnTo>
                  <a:pt x="565" y="416"/>
                </a:lnTo>
                <a:lnTo>
                  <a:pt x="568" y="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5967195" y="4540872"/>
            <a:ext cx="291262" cy="161900"/>
          </a:xfrm>
          <a:custGeom>
            <a:avLst/>
            <a:gdLst>
              <a:gd name="T0" fmla="*/ 595 w 1101"/>
              <a:gd name="T1" fmla="*/ 303 h 610"/>
              <a:gd name="T2" fmla="*/ 585 w 1101"/>
              <a:gd name="T3" fmla="*/ 309 h 610"/>
              <a:gd name="T4" fmla="*/ 574 w 1101"/>
              <a:gd name="T5" fmla="*/ 312 h 610"/>
              <a:gd name="T6" fmla="*/ 562 w 1101"/>
              <a:gd name="T7" fmla="*/ 314 h 610"/>
              <a:gd name="T8" fmla="*/ 550 w 1101"/>
              <a:gd name="T9" fmla="*/ 315 h 610"/>
              <a:gd name="T10" fmla="*/ 538 w 1101"/>
              <a:gd name="T11" fmla="*/ 314 h 610"/>
              <a:gd name="T12" fmla="*/ 527 w 1101"/>
              <a:gd name="T13" fmla="*/ 312 h 610"/>
              <a:gd name="T14" fmla="*/ 517 w 1101"/>
              <a:gd name="T15" fmla="*/ 309 h 610"/>
              <a:gd name="T16" fmla="*/ 506 w 1101"/>
              <a:gd name="T17" fmla="*/ 305 h 610"/>
              <a:gd name="T18" fmla="*/ 0 w 1101"/>
              <a:gd name="T19" fmla="*/ 2 h 610"/>
              <a:gd name="T20" fmla="*/ 0 w 1101"/>
              <a:gd name="T21" fmla="*/ 538 h 610"/>
              <a:gd name="T22" fmla="*/ 0 w 1101"/>
              <a:gd name="T23" fmla="*/ 546 h 610"/>
              <a:gd name="T24" fmla="*/ 1 w 1101"/>
              <a:gd name="T25" fmla="*/ 552 h 610"/>
              <a:gd name="T26" fmla="*/ 3 w 1101"/>
              <a:gd name="T27" fmla="*/ 560 h 610"/>
              <a:gd name="T28" fmla="*/ 6 w 1101"/>
              <a:gd name="T29" fmla="*/ 566 h 610"/>
              <a:gd name="T30" fmla="*/ 9 w 1101"/>
              <a:gd name="T31" fmla="*/ 572 h 610"/>
              <a:gd name="T32" fmla="*/ 12 w 1101"/>
              <a:gd name="T33" fmla="*/ 578 h 610"/>
              <a:gd name="T34" fmla="*/ 16 w 1101"/>
              <a:gd name="T35" fmla="*/ 584 h 610"/>
              <a:gd name="T36" fmla="*/ 21 w 1101"/>
              <a:gd name="T37" fmla="*/ 588 h 610"/>
              <a:gd name="T38" fmla="*/ 26 w 1101"/>
              <a:gd name="T39" fmla="*/ 594 h 610"/>
              <a:gd name="T40" fmla="*/ 32 w 1101"/>
              <a:gd name="T41" fmla="*/ 598 h 610"/>
              <a:gd name="T42" fmla="*/ 38 w 1101"/>
              <a:gd name="T43" fmla="*/ 601 h 610"/>
              <a:gd name="T44" fmla="*/ 44 w 1101"/>
              <a:gd name="T45" fmla="*/ 605 h 610"/>
              <a:gd name="T46" fmla="*/ 50 w 1101"/>
              <a:gd name="T47" fmla="*/ 607 h 610"/>
              <a:gd name="T48" fmla="*/ 58 w 1101"/>
              <a:gd name="T49" fmla="*/ 608 h 610"/>
              <a:gd name="T50" fmla="*/ 64 w 1101"/>
              <a:gd name="T51" fmla="*/ 609 h 610"/>
              <a:gd name="T52" fmla="*/ 72 w 1101"/>
              <a:gd name="T53" fmla="*/ 610 h 610"/>
              <a:gd name="T54" fmla="*/ 1030 w 1101"/>
              <a:gd name="T55" fmla="*/ 610 h 610"/>
              <a:gd name="T56" fmla="*/ 1036 w 1101"/>
              <a:gd name="T57" fmla="*/ 609 h 610"/>
              <a:gd name="T58" fmla="*/ 1044 w 1101"/>
              <a:gd name="T59" fmla="*/ 608 h 610"/>
              <a:gd name="T60" fmla="*/ 1051 w 1101"/>
              <a:gd name="T61" fmla="*/ 607 h 610"/>
              <a:gd name="T62" fmla="*/ 1057 w 1101"/>
              <a:gd name="T63" fmla="*/ 605 h 610"/>
              <a:gd name="T64" fmla="*/ 1064 w 1101"/>
              <a:gd name="T65" fmla="*/ 601 h 610"/>
              <a:gd name="T66" fmla="*/ 1069 w 1101"/>
              <a:gd name="T67" fmla="*/ 598 h 610"/>
              <a:gd name="T68" fmla="*/ 1075 w 1101"/>
              <a:gd name="T69" fmla="*/ 594 h 610"/>
              <a:gd name="T70" fmla="*/ 1080 w 1101"/>
              <a:gd name="T71" fmla="*/ 588 h 610"/>
              <a:gd name="T72" fmla="*/ 1084 w 1101"/>
              <a:gd name="T73" fmla="*/ 584 h 610"/>
              <a:gd name="T74" fmla="*/ 1089 w 1101"/>
              <a:gd name="T75" fmla="*/ 578 h 610"/>
              <a:gd name="T76" fmla="*/ 1092 w 1101"/>
              <a:gd name="T77" fmla="*/ 572 h 610"/>
              <a:gd name="T78" fmla="*/ 1095 w 1101"/>
              <a:gd name="T79" fmla="*/ 566 h 610"/>
              <a:gd name="T80" fmla="*/ 1097 w 1101"/>
              <a:gd name="T81" fmla="*/ 560 h 610"/>
              <a:gd name="T82" fmla="*/ 1100 w 1101"/>
              <a:gd name="T83" fmla="*/ 552 h 610"/>
              <a:gd name="T84" fmla="*/ 1101 w 1101"/>
              <a:gd name="T85" fmla="*/ 546 h 610"/>
              <a:gd name="T86" fmla="*/ 1101 w 1101"/>
              <a:gd name="T87" fmla="*/ 538 h 610"/>
              <a:gd name="T88" fmla="*/ 1101 w 1101"/>
              <a:gd name="T89" fmla="*/ 0 h 610"/>
              <a:gd name="T90" fmla="*/ 595 w 1101"/>
              <a:gd name="T91" fmla="*/ 303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1" h="610">
                <a:moveTo>
                  <a:pt x="595" y="303"/>
                </a:moveTo>
                <a:lnTo>
                  <a:pt x="585" y="309"/>
                </a:lnTo>
                <a:lnTo>
                  <a:pt x="574" y="312"/>
                </a:lnTo>
                <a:lnTo>
                  <a:pt x="562" y="314"/>
                </a:lnTo>
                <a:lnTo>
                  <a:pt x="550" y="315"/>
                </a:lnTo>
                <a:lnTo>
                  <a:pt x="538" y="314"/>
                </a:lnTo>
                <a:lnTo>
                  <a:pt x="527" y="312"/>
                </a:lnTo>
                <a:lnTo>
                  <a:pt x="517" y="309"/>
                </a:lnTo>
                <a:lnTo>
                  <a:pt x="506" y="305"/>
                </a:lnTo>
                <a:lnTo>
                  <a:pt x="0" y="2"/>
                </a:lnTo>
                <a:lnTo>
                  <a:pt x="0" y="538"/>
                </a:lnTo>
                <a:lnTo>
                  <a:pt x="0" y="546"/>
                </a:lnTo>
                <a:lnTo>
                  <a:pt x="1" y="552"/>
                </a:lnTo>
                <a:lnTo>
                  <a:pt x="3" y="560"/>
                </a:lnTo>
                <a:lnTo>
                  <a:pt x="6" y="566"/>
                </a:lnTo>
                <a:lnTo>
                  <a:pt x="9" y="572"/>
                </a:lnTo>
                <a:lnTo>
                  <a:pt x="12" y="578"/>
                </a:lnTo>
                <a:lnTo>
                  <a:pt x="16" y="584"/>
                </a:lnTo>
                <a:lnTo>
                  <a:pt x="21" y="588"/>
                </a:lnTo>
                <a:lnTo>
                  <a:pt x="26" y="594"/>
                </a:lnTo>
                <a:lnTo>
                  <a:pt x="32" y="598"/>
                </a:lnTo>
                <a:lnTo>
                  <a:pt x="38" y="601"/>
                </a:lnTo>
                <a:lnTo>
                  <a:pt x="44" y="605"/>
                </a:lnTo>
                <a:lnTo>
                  <a:pt x="50" y="607"/>
                </a:lnTo>
                <a:lnTo>
                  <a:pt x="58" y="608"/>
                </a:lnTo>
                <a:lnTo>
                  <a:pt x="64" y="609"/>
                </a:lnTo>
                <a:lnTo>
                  <a:pt x="72" y="610"/>
                </a:lnTo>
                <a:lnTo>
                  <a:pt x="1030" y="610"/>
                </a:lnTo>
                <a:lnTo>
                  <a:pt x="1036" y="609"/>
                </a:lnTo>
                <a:lnTo>
                  <a:pt x="1044" y="608"/>
                </a:lnTo>
                <a:lnTo>
                  <a:pt x="1051" y="607"/>
                </a:lnTo>
                <a:lnTo>
                  <a:pt x="1057" y="605"/>
                </a:lnTo>
                <a:lnTo>
                  <a:pt x="1064" y="601"/>
                </a:lnTo>
                <a:lnTo>
                  <a:pt x="1069" y="598"/>
                </a:lnTo>
                <a:lnTo>
                  <a:pt x="1075" y="594"/>
                </a:lnTo>
                <a:lnTo>
                  <a:pt x="1080" y="588"/>
                </a:lnTo>
                <a:lnTo>
                  <a:pt x="1084" y="584"/>
                </a:lnTo>
                <a:lnTo>
                  <a:pt x="1089" y="578"/>
                </a:lnTo>
                <a:lnTo>
                  <a:pt x="1092" y="572"/>
                </a:lnTo>
                <a:lnTo>
                  <a:pt x="1095" y="566"/>
                </a:lnTo>
                <a:lnTo>
                  <a:pt x="1097" y="560"/>
                </a:lnTo>
                <a:lnTo>
                  <a:pt x="1100" y="552"/>
                </a:lnTo>
                <a:lnTo>
                  <a:pt x="1101" y="546"/>
                </a:lnTo>
                <a:lnTo>
                  <a:pt x="1101" y="538"/>
                </a:lnTo>
                <a:lnTo>
                  <a:pt x="1101" y="0"/>
                </a:lnTo>
                <a:lnTo>
                  <a:pt x="595" y="3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552099" y="3940097"/>
            <a:ext cx="625379" cy="1797566"/>
          </a:xfrm>
          <a:prstGeom prst="rect">
            <a:avLst/>
          </a:prstGeom>
          <a:solidFill>
            <a:srgbClr val="FCC00E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6740982" y="4178978"/>
            <a:ext cx="264278" cy="249199"/>
          </a:xfrm>
          <a:custGeom>
            <a:avLst/>
            <a:gdLst>
              <a:gd name="T0" fmla="*/ 312 w 998"/>
              <a:gd name="T1" fmla="*/ 941 h 941"/>
              <a:gd name="T2" fmla="*/ 308 w 998"/>
              <a:gd name="T3" fmla="*/ 941 h 941"/>
              <a:gd name="T4" fmla="*/ 303 w 998"/>
              <a:gd name="T5" fmla="*/ 940 h 941"/>
              <a:gd name="T6" fmla="*/ 297 w 998"/>
              <a:gd name="T7" fmla="*/ 938 h 941"/>
              <a:gd name="T8" fmla="*/ 292 w 998"/>
              <a:gd name="T9" fmla="*/ 936 h 941"/>
              <a:gd name="T10" fmla="*/ 286 w 998"/>
              <a:gd name="T11" fmla="*/ 933 h 941"/>
              <a:gd name="T12" fmla="*/ 282 w 998"/>
              <a:gd name="T13" fmla="*/ 930 h 941"/>
              <a:gd name="T14" fmla="*/ 278 w 998"/>
              <a:gd name="T15" fmla="*/ 925 h 941"/>
              <a:gd name="T16" fmla="*/ 274 w 998"/>
              <a:gd name="T17" fmla="*/ 921 h 941"/>
              <a:gd name="T18" fmla="*/ 271 w 998"/>
              <a:gd name="T19" fmla="*/ 917 h 941"/>
              <a:gd name="T20" fmla="*/ 7 w 998"/>
              <a:gd name="T21" fmla="*/ 440 h 941"/>
              <a:gd name="T22" fmla="*/ 3 w 998"/>
              <a:gd name="T23" fmla="*/ 431 h 941"/>
              <a:gd name="T24" fmla="*/ 0 w 998"/>
              <a:gd name="T25" fmla="*/ 422 h 941"/>
              <a:gd name="T26" fmla="*/ 0 w 998"/>
              <a:gd name="T27" fmla="*/ 413 h 941"/>
              <a:gd name="T28" fmla="*/ 3 w 998"/>
              <a:gd name="T29" fmla="*/ 404 h 941"/>
              <a:gd name="T30" fmla="*/ 6 w 998"/>
              <a:gd name="T31" fmla="*/ 396 h 941"/>
              <a:gd name="T32" fmla="*/ 10 w 998"/>
              <a:gd name="T33" fmla="*/ 389 h 941"/>
              <a:gd name="T34" fmla="*/ 17 w 998"/>
              <a:gd name="T35" fmla="*/ 381 h 941"/>
              <a:gd name="T36" fmla="*/ 24 w 998"/>
              <a:gd name="T37" fmla="*/ 376 h 941"/>
              <a:gd name="T38" fmla="*/ 33 w 998"/>
              <a:gd name="T39" fmla="*/ 372 h 941"/>
              <a:gd name="T40" fmla="*/ 42 w 998"/>
              <a:gd name="T41" fmla="*/ 370 h 941"/>
              <a:gd name="T42" fmla="*/ 52 w 998"/>
              <a:gd name="T43" fmla="*/ 370 h 941"/>
              <a:gd name="T44" fmla="*/ 60 w 998"/>
              <a:gd name="T45" fmla="*/ 372 h 941"/>
              <a:gd name="T46" fmla="*/ 69 w 998"/>
              <a:gd name="T47" fmla="*/ 376 h 941"/>
              <a:gd name="T48" fmla="*/ 76 w 998"/>
              <a:gd name="T49" fmla="*/ 380 h 941"/>
              <a:gd name="T50" fmla="*/ 83 w 998"/>
              <a:gd name="T51" fmla="*/ 386 h 941"/>
              <a:gd name="T52" fmla="*/ 89 w 998"/>
              <a:gd name="T53" fmla="*/ 394 h 941"/>
              <a:gd name="T54" fmla="*/ 318 w 998"/>
              <a:gd name="T55" fmla="*/ 808 h 941"/>
              <a:gd name="T56" fmla="*/ 914 w 998"/>
              <a:gd name="T57" fmla="*/ 19 h 941"/>
              <a:gd name="T58" fmla="*/ 921 w 998"/>
              <a:gd name="T59" fmla="*/ 12 h 941"/>
              <a:gd name="T60" fmla="*/ 929 w 998"/>
              <a:gd name="T61" fmla="*/ 7 h 941"/>
              <a:gd name="T62" fmla="*/ 937 w 998"/>
              <a:gd name="T63" fmla="*/ 2 h 941"/>
              <a:gd name="T64" fmla="*/ 946 w 998"/>
              <a:gd name="T65" fmla="*/ 0 h 941"/>
              <a:gd name="T66" fmla="*/ 955 w 998"/>
              <a:gd name="T67" fmla="*/ 0 h 941"/>
              <a:gd name="T68" fmla="*/ 963 w 998"/>
              <a:gd name="T69" fmla="*/ 1 h 941"/>
              <a:gd name="T70" fmla="*/ 972 w 998"/>
              <a:gd name="T71" fmla="*/ 5 h 941"/>
              <a:gd name="T72" fmla="*/ 980 w 998"/>
              <a:gd name="T73" fmla="*/ 10 h 941"/>
              <a:gd name="T74" fmla="*/ 987 w 998"/>
              <a:gd name="T75" fmla="*/ 16 h 941"/>
              <a:gd name="T76" fmla="*/ 993 w 998"/>
              <a:gd name="T77" fmla="*/ 23 h 941"/>
              <a:gd name="T78" fmla="*/ 996 w 998"/>
              <a:gd name="T79" fmla="*/ 32 h 941"/>
              <a:gd name="T80" fmla="*/ 998 w 998"/>
              <a:gd name="T81" fmla="*/ 41 h 941"/>
              <a:gd name="T82" fmla="*/ 998 w 998"/>
              <a:gd name="T83" fmla="*/ 49 h 941"/>
              <a:gd name="T84" fmla="*/ 997 w 998"/>
              <a:gd name="T85" fmla="*/ 58 h 941"/>
              <a:gd name="T86" fmla="*/ 994 w 998"/>
              <a:gd name="T87" fmla="*/ 67 h 941"/>
              <a:gd name="T88" fmla="*/ 990 w 998"/>
              <a:gd name="T89" fmla="*/ 76 h 941"/>
              <a:gd name="T90" fmla="*/ 349 w 998"/>
              <a:gd name="T91" fmla="*/ 922 h 941"/>
              <a:gd name="T92" fmla="*/ 345 w 998"/>
              <a:gd name="T93" fmla="*/ 925 h 941"/>
              <a:gd name="T94" fmla="*/ 341 w 998"/>
              <a:gd name="T95" fmla="*/ 930 h 941"/>
              <a:gd name="T96" fmla="*/ 338 w 998"/>
              <a:gd name="T97" fmla="*/ 933 h 941"/>
              <a:gd name="T98" fmla="*/ 332 w 998"/>
              <a:gd name="T99" fmla="*/ 935 h 941"/>
              <a:gd name="T100" fmla="*/ 328 w 998"/>
              <a:gd name="T101" fmla="*/ 937 h 941"/>
              <a:gd name="T102" fmla="*/ 322 w 998"/>
              <a:gd name="T103" fmla="*/ 940 h 941"/>
              <a:gd name="T104" fmla="*/ 317 w 998"/>
              <a:gd name="T105" fmla="*/ 940 h 941"/>
              <a:gd name="T106" fmla="*/ 312 w 998"/>
              <a:gd name="T107" fmla="*/ 941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98" h="941">
                <a:moveTo>
                  <a:pt x="312" y="941"/>
                </a:moveTo>
                <a:lnTo>
                  <a:pt x="308" y="941"/>
                </a:lnTo>
                <a:lnTo>
                  <a:pt x="303" y="940"/>
                </a:lnTo>
                <a:lnTo>
                  <a:pt x="297" y="938"/>
                </a:lnTo>
                <a:lnTo>
                  <a:pt x="292" y="936"/>
                </a:lnTo>
                <a:lnTo>
                  <a:pt x="286" y="933"/>
                </a:lnTo>
                <a:lnTo>
                  <a:pt x="282" y="930"/>
                </a:lnTo>
                <a:lnTo>
                  <a:pt x="278" y="925"/>
                </a:lnTo>
                <a:lnTo>
                  <a:pt x="274" y="921"/>
                </a:lnTo>
                <a:lnTo>
                  <a:pt x="271" y="917"/>
                </a:lnTo>
                <a:lnTo>
                  <a:pt x="7" y="440"/>
                </a:lnTo>
                <a:lnTo>
                  <a:pt x="3" y="431"/>
                </a:lnTo>
                <a:lnTo>
                  <a:pt x="0" y="422"/>
                </a:lnTo>
                <a:lnTo>
                  <a:pt x="0" y="413"/>
                </a:lnTo>
                <a:lnTo>
                  <a:pt x="3" y="404"/>
                </a:lnTo>
                <a:lnTo>
                  <a:pt x="6" y="396"/>
                </a:lnTo>
                <a:lnTo>
                  <a:pt x="10" y="389"/>
                </a:lnTo>
                <a:lnTo>
                  <a:pt x="17" y="381"/>
                </a:lnTo>
                <a:lnTo>
                  <a:pt x="24" y="376"/>
                </a:lnTo>
                <a:lnTo>
                  <a:pt x="33" y="372"/>
                </a:lnTo>
                <a:lnTo>
                  <a:pt x="42" y="370"/>
                </a:lnTo>
                <a:lnTo>
                  <a:pt x="52" y="370"/>
                </a:lnTo>
                <a:lnTo>
                  <a:pt x="60" y="372"/>
                </a:lnTo>
                <a:lnTo>
                  <a:pt x="69" y="376"/>
                </a:lnTo>
                <a:lnTo>
                  <a:pt x="76" y="380"/>
                </a:lnTo>
                <a:lnTo>
                  <a:pt x="83" y="386"/>
                </a:lnTo>
                <a:lnTo>
                  <a:pt x="89" y="394"/>
                </a:lnTo>
                <a:lnTo>
                  <a:pt x="318" y="808"/>
                </a:lnTo>
                <a:lnTo>
                  <a:pt x="914" y="19"/>
                </a:lnTo>
                <a:lnTo>
                  <a:pt x="921" y="12"/>
                </a:lnTo>
                <a:lnTo>
                  <a:pt x="929" y="7"/>
                </a:lnTo>
                <a:lnTo>
                  <a:pt x="937" y="2"/>
                </a:lnTo>
                <a:lnTo>
                  <a:pt x="946" y="0"/>
                </a:lnTo>
                <a:lnTo>
                  <a:pt x="955" y="0"/>
                </a:lnTo>
                <a:lnTo>
                  <a:pt x="963" y="1"/>
                </a:lnTo>
                <a:lnTo>
                  <a:pt x="972" y="5"/>
                </a:lnTo>
                <a:lnTo>
                  <a:pt x="980" y="10"/>
                </a:lnTo>
                <a:lnTo>
                  <a:pt x="987" y="16"/>
                </a:lnTo>
                <a:lnTo>
                  <a:pt x="993" y="23"/>
                </a:lnTo>
                <a:lnTo>
                  <a:pt x="996" y="32"/>
                </a:lnTo>
                <a:lnTo>
                  <a:pt x="998" y="41"/>
                </a:lnTo>
                <a:lnTo>
                  <a:pt x="998" y="49"/>
                </a:lnTo>
                <a:lnTo>
                  <a:pt x="997" y="58"/>
                </a:lnTo>
                <a:lnTo>
                  <a:pt x="994" y="67"/>
                </a:lnTo>
                <a:lnTo>
                  <a:pt x="990" y="76"/>
                </a:lnTo>
                <a:lnTo>
                  <a:pt x="349" y="922"/>
                </a:lnTo>
                <a:lnTo>
                  <a:pt x="345" y="925"/>
                </a:lnTo>
                <a:lnTo>
                  <a:pt x="341" y="930"/>
                </a:lnTo>
                <a:lnTo>
                  <a:pt x="338" y="933"/>
                </a:lnTo>
                <a:lnTo>
                  <a:pt x="332" y="935"/>
                </a:lnTo>
                <a:lnTo>
                  <a:pt x="328" y="937"/>
                </a:lnTo>
                <a:lnTo>
                  <a:pt x="322" y="940"/>
                </a:lnTo>
                <a:lnTo>
                  <a:pt x="317" y="940"/>
                </a:lnTo>
                <a:lnTo>
                  <a:pt x="312" y="9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7310013" y="3564710"/>
            <a:ext cx="624585" cy="21729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" name="Freeform 24"/>
          <p:cNvSpPr>
            <a:spLocks noEditPoints="1"/>
          </p:cNvSpPr>
          <p:nvPr/>
        </p:nvSpPr>
        <p:spPr bwMode="auto">
          <a:xfrm>
            <a:off x="7544928" y="3813116"/>
            <a:ext cx="160313" cy="324594"/>
          </a:xfrm>
          <a:custGeom>
            <a:avLst/>
            <a:gdLst>
              <a:gd name="T0" fmla="*/ 399 w 605"/>
              <a:gd name="T1" fmla="*/ 721 h 1229"/>
              <a:gd name="T2" fmla="*/ 446 w 605"/>
              <a:gd name="T3" fmla="*/ 762 h 1229"/>
              <a:gd name="T4" fmla="*/ 473 w 605"/>
              <a:gd name="T5" fmla="*/ 820 h 1229"/>
              <a:gd name="T6" fmla="*/ 476 w 605"/>
              <a:gd name="T7" fmla="*/ 897 h 1229"/>
              <a:gd name="T8" fmla="*/ 453 w 605"/>
              <a:gd name="T9" fmla="*/ 961 h 1229"/>
              <a:gd name="T10" fmla="*/ 411 w 605"/>
              <a:gd name="T11" fmla="*/ 1008 h 1229"/>
              <a:gd name="T12" fmla="*/ 140 w 605"/>
              <a:gd name="T13" fmla="*/ 375 h 1229"/>
              <a:gd name="T14" fmla="*/ 150 w 605"/>
              <a:gd name="T15" fmla="*/ 309 h 1229"/>
              <a:gd name="T16" fmla="*/ 180 w 605"/>
              <a:gd name="T17" fmla="*/ 259 h 1229"/>
              <a:gd name="T18" fmla="*/ 227 w 605"/>
              <a:gd name="T19" fmla="*/ 228 h 1229"/>
              <a:gd name="T20" fmla="*/ 209 w 605"/>
              <a:gd name="T21" fmla="*/ 513 h 1229"/>
              <a:gd name="T22" fmla="*/ 167 w 605"/>
              <a:gd name="T23" fmla="*/ 473 h 1229"/>
              <a:gd name="T24" fmla="*/ 144 w 605"/>
              <a:gd name="T25" fmla="*/ 418 h 1229"/>
              <a:gd name="T26" fmla="*/ 605 w 605"/>
              <a:gd name="T27" fmla="*/ 830 h 1229"/>
              <a:gd name="T28" fmla="*/ 593 w 605"/>
              <a:gd name="T29" fmla="*/ 757 h 1229"/>
              <a:gd name="T30" fmla="*/ 567 w 605"/>
              <a:gd name="T31" fmla="*/ 700 h 1229"/>
              <a:gd name="T32" fmla="*/ 529 w 605"/>
              <a:gd name="T33" fmla="*/ 658 h 1229"/>
              <a:gd name="T34" fmla="*/ 430 w 605"/>
              <a:gd name="T35" fmla="*/ 601 h 1229"/>
              <a:gd name="T36" fmla="*/ 377 w 605"/>
              <a:gd name="T37" fmla="*/ 229 h 1229"/>
              <a:gd name="T38" fmla="*/ 423 w 605"/>
              <a:gd name="T39" fmla="*/ 265 h 1229"/>
              <a:gd name="T40" fmla="*/ 448 w 605"/>
              <a:gd name="T41" fmla="*/ 319 h 1229"/>
              <a:gd name="T42" fmla="*/ 456 w 605"/>
              <a:gd name="T43" fmla="*/ 390 h 1229"/>
              <a:gd name="T44" fmla="*/ 564 w 605"/>
              <a:gd name="T45" fmla="*/ 283 h 1229"/>
              <a:gd name="T46" fmla="*/ 530 w 605"/>
              <a:gd name="T47" fmla="*/ 211 h 1229"/>
              <a:gd name="T48" fmla="*/ 495 w 605"/>
              <a:gd name="T49" fmla="*/ 172 h 1229"/>
              <a:gd name="T50" fmla="*/ 448 w 605"/>
              <a:gd name="T51" fmla="*/ 144 h 1229"/>
              <a:gd name="T52" fmla="*/ 364 w 605"/>
              <a:gd name="T53" fmla="*/ 120 h 1229"/>
              <a:gd name="T54" fmla="*/ 204 w 605"/>
              <a:gd name="T55" fmla="*/ 126 h 1229"/>
              <a:gd name="T56" fmla="*/ 133 w 605"/>
              <a:gd name="T57" fmla="*/ 155 h 1229"/>
              <a:gd name="T58" fmla="*/ 82 w 605"/>
              <a:gd name="T59" fmla="*/ 195 h 1229"/>
              <a:gd name="T60" fmla="*/ 42 w 605"/>
              <a:gd name="T61" fmla="*/ 253 h 1229"/>
              <a:gd name="T62" fmla="*/ 14 w 605"/>
              <a:gd name="T63" fmla="*/ 353 h 1229"/>
              <a:gd name="T64" fmla="*/ 16 w 605"/>
              <a:gd name="T65" fmla="*/ 434 h 1229"/>
              <a:gd name="T66" fmla="*/ 32 w 605"/>
              <a:gd name="T67" fmla="*/ 499 h 1229"/>
              <a:gd name="T68" fmla="*/ 61 w 605"/>
              <a:gd name="T69" fmla="*/ 550 h 1229"/>
              <a:gd name="T70" fmla="*/ 117 w 605"/>
              <a:gd name="T71" fmla="*/ 601 h 1229"/>
              <a:gd name="T72" fmla="*/ 218 w 605"/>
              <a:gd name="T73" fmla="*/ 649 h 1229"/>
              <a:gd name="T74" fmla="*/ 210 w 605"/>
              <a:gd name="T75" fmla="*/ 1023 h 1229"/>
              <a:gd name="T76" fmla="*/ 174 w 605"/>
              <a:gd name="T77" fmla="*/ 1000 h 1229"/>
              <a:gd name="T78" fmla="*/ 133 w 605"/>
              <a:gd name="T79" fmla="*/ 931 h 1229"/>
              <a:gd name="T80" fmla="*/ 121 w 605"/>
              <a:gd name="T81" fmla="*/ 811 h 1229"/>
              <a:gd name="T82" fmla="*/ 12 w 605"/>
              <a:gd name="T83" fmla="*/ 940 h 1229"/>
              <a:gd name="T84" fmla="*/ 33 w 605"/>
              <a:gd name="T85" fmla="*/ 1005 h 1229"/>
              <a:gd name="T86" fmla="*/ 66 w 605"/>
              <a:gd name="T87" fmla="*/ 1058 h 1229"/>
              <a:gd name="T88" fmla="*/ 114 w 605"/>
              <a:gd name="T89" fmla="*/ 1097 h 1229"/>
              <a:gd name="T90" fmla="*/ 176 w 605"/>
              <a:gd name="T91" fmla="*/ 1125 h 1229"/>
              <a:gd name="T92" fmla="*/ 239 w 605"/>
              <a:gd name="T93" fmla="*/ 1229 h 1229"/>
              <a:gd name="T94" fmla="*/ 432 w 605"/>
              <a:gd name="T95" fmla="*/ 1118 h 1229"/>
              <a:gd name="T96" fmla="*/ 512 w 605"/>
              <a:gd name="T97" fmla="*/ 1072 h 1229"/>
              <a:gd name="T98" fmla="*/ 554 w 605"/>
              <a:gd name="T99" fmla="*/ 1029 h 1229"/>
              <a:gd name="T100" fmla="*/ 584 w 605"/>
              <a:gd name="T101" fmla="*/ 971 h 1229"/>
              <a:gd name="T102" fmla="*/ 602 w 605"/>
              <a:gd name="T103" fmla="*/ 899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5" h="1229">
                <a:moveTo>
                  <a:pt x="364" y="1031"/>
                </a:moveTo>
                <a:lnTo>
                  <a:pt x="364" y="702"/>
                </a:lnTo>
                <a:lnTo>
                  <a:pt x="376" y="708"/>
                </a:lnTo>
                <a:lnTo>
                  <a:pt x="388" y="714"/>
                </a:lnTo>
                <a:lnTo>
                  <a:pt x="399" y="721"/>
                </a:lnTo>
                <a:lnTo>
                  <a:pt x="410" y="729"/>
                </a:lnTo>
                <a:lnTo>
                  <a:pt x="420" y="736"/>
                </a:lnTo>
                <a:lnTo>
                  <a:pt x="429" y="744"/>
                </a:lnTo>
                <a:lnTo>
                  <a:pt x="438" y="753"/>
                </a:lnTo>
                <a:lnTo>
                  <a:pt x="446" y="762"/>
                </a:lnTo>
                <a:lnTo>
                  <a:pt x="453" y="772"/>
                </a:lnTo>
                <a:lnTo>
                  <a:pt x="459" y="783"/>
                </a:lnTo>
                <a:lnTo>
                  <a:pt x="464" y="795"/>
                </a:lnTo>
                <a:lnTo>
                  <a:pt x="470" y="807"/>
                </a:lnTo>
                <a:lnTo>
                  <a:pt x="473" y="820"/>
                </a:lnTo>
                <a:lnTo>
                  <a:pt x="475" y="834"/>
                </a:lnTo>
                <a:lnTo>
                  <a:pt x="477" y="850"/>
                </a:lnTo>
                <a:lnTo>
                  <a:pt x="478" y="866"/>
                </a:lnTo>
                <a:lnTo>
                  <a:pt x="477" y="881"/>
                </a:lnTo>
                <a:lnTo>
                  <a:pt x="476" y="897"/>
                </a:lnTo>
                <a:lnTo>
                  <a:pt x="473" y="911"/>
                </a:lnTo>
                <a:lnTo>
                  <a:pt x="470" y="924"/>
                </a:lnTo>
                <a:lnTo>
                  <a:pt x="465" y="937"/>
                </a:lnTo>
                <a:lnTo>
                  <a:pt x="460" y="949"/>
                </a:lnTo>
                <a:lnTo>
                  <a:pt x="453" y="961"/>
                </a:lnTo>
                <a:lnTo>
                  <a:pt x="447" y="972"/>
                </a:lnTo>
                <a:lnTo>
                  <a:pt x="438" y="982"/>
                </a:lnTo>
                <a:lnTo>
                  <a:pt x="429" y="991"/>
                </a:lnTo>
                <a:lnTo>
                  <a:pt x="421" y="1000"/>
                </a:lnTo>
                <a:lnTo>
                  <a:pt x="411" y="1008"/>
                </a:lnTo>
                <a:lnTo>
                  <a:pt x="400" y="1015"/>
                </a:lnTo>
                <a:lnTo>
                  <a:pt x="389" y="1021"/>
                </a:lnTo>
                <a:lnTo>
                  <a:pt x="377" y="1026"/>
                </a:lnTo>
                <a:lnTo>
                  <a:pt x="364" y="1031"/>
                </a:lnTo>
                <a:close/>
                <a:moveTo>
                  <a:pt x="140" y="375"/>
                </a:moveTo>
                <a:lnTo>
                  <a:pt x="140" y="361"/>
                </a:lnTo>
                <a:lnTo>
                  <a:pt x="141" y="347"/>
                </a:lnTo>
                <a:lnTo>
                  <a:pt x="143" y="333"/>
                </a:lnTo>
                <a:lnTo>
                  <a:pt x="147" y="321"/>
                </a:lnTo>
                <a:lnTo>
                  <a:pt x="150" y="309"/>
                </a:lnTo>
                <a:lnTo>
                  <a:pt x="154" y="298"/>
                </a:lnTo>
                <a:lnTo>
                  <a:pt x="160" y="287"/>
                </a:lnTo>
                <a:lnTo>
                  <a:pt x="166" y="277"/>
                </a:lnTo>
                <a:lnTo>
                  <a:pt x="173" y="267"/>
                </a:lnTo>
                <a:lnTo>
                  <a:pt x="180" y="259"/>
                </a:lnTo>
                <a:lnTo>
                  <a:pt x="188" y="252"/>
                </a:lnTo>
                <a:lnTo>
                  <a:pt x="197" y="244"/>
                </a:lnTo>
                <a:lnTo>
                  <a:pt x="207" y="239"/>
                </a:lnTo>
                <a:lnTo>
                  <a:pt x="216" y="233"/>
                </a:lnTo>
                <a:lnTo>
                  <a:pt x="227" y="228"/>
                </a:lnTo>
                <a:lnTo>
                  <a:pt x="239" y="225"/>
                </a:lnTo>
                <a:lnTo>
                  <a:pt x="239" y="531"/>
                </a:lnTo>
                <a:lnTo>
                  <a:pt x="228" y="526"/>
                </a:lnTo>
                <a:lnTo>
                  <a:pt x="219" y="519"/>
                </a:lnTo>
                <a:lnTo>
                  <a:pt x="209" y="513"/>
                </a:lnTo>
                <a:lnTo>
                  <a:pt x="199" y="506"/>
                </a:lnTo>
                <a:lnTo>
                  <a:pt x="190" y="498"/>
                </a:lnTo>
                <a:lnTo>
                  <a:pt x="183" y="491"/>
                </a:lnTo>
                <a:lnTo>
                  <a:pt x="175" y="482"/>
                </a:lnTo>
                <a:lnTo>
                  <a:pt x="167" y="473"/>
                </a:lnTo>
                <a:lnTo>
                  <a:pt x="162" y="463"/>
                </a:lnTo>
                <a:lnTo>
                  <a:pt x="156" y="454"/>
                </a:lnTo>
                <a:lnTo>
                  <a:pt x="151" y="442"/>
                </a:lnTo>
                <a:lnTo>
                  <a:pt x="148" y="431"/>
                </a:lnTo>
                <a:lnTo>
                  <a:pt x="144" y="418"/>
                </a:lnTo>
                <a:lnTo>
                  <a:pt x="141" y="405"/>
                </a:lnTo>
                <a:lnTo>
                  <a:pt x="140" y="390"/>
                </a:lnTo>
                <a:lnTo>
                  <a:pt x="140" y="375"/>
                </a:lnTo>
                <a:close/>
                <a:moveTo>
                  <a:pt x="605" y="847"/>
                </a:moveTo>
                <a:lnTo>
                  <a:pt x="605" y="830"/>
                </a:lnTo>
                <a:lnTo>
                  <a:pt x="604" y="814"/>
                </a:lnTo>
                <a:lnTo>
                  <a:pt x="602" y="798"/>
                </a:lnTo>
                <a:lnTo>
                  <a:pt x="600" y="784"/>
                </a:lnTo>
                <a:lnTo>
                  <a:pt x="596" y="770"/>
                </a:lnTo>
                <a:lnTo>
                  <a:pt x="593" y="757"/>
                </a:lnTo>
                <a:lnTo>
                  <a:pt x="589" y="745"/>
                </a:lnTo>
                <a:lnTo>
                  <a:pt x="584" y="733"/>
                </a:lnTo>
                <a:lnTo>
                  <a:pt x="579" y="722"/>
                </a:lnTo>
                <a:lnTo>
                  <a:pt x="573" y="711"/>
                </a:lnTo>
                <a:lnTo>
                  <a:pt x="567" y="700"/>
                </a:lnTo>
                <a:lnTo>
                  <a:pt x="560" y="691"/>
                </a:lnTo>
                <a:lnTo>
                  <a:pt x="553" y="682"/>
                </a:lnTo>
                <a:lnTo>
                  <a:pt x="545" y="674"/>
                </a:lnTo>
                <a:lnTo>
                  <a:pt x="537" y="665"/>
                </a:lnTo>
                <a:lnTo>
                  <a:pt x="529" y="658"/>
                </a:lnTo>
                <a:lnTo>
                  <a:pt x="511" y="643"/>
                </a:lnTo>
                <a:lnTo>
                  <a:pt x="493" y="631"/>
                </a:lnTo>
                <a:lnTo>
                  <a:pt x="473" y="621"/>
                </a:lnTo>
                <a:lnTo>
                  <a:pt x="452" y="610"/>
                </a:lnTo>
                <a:lnTo>
                  <a:pt x="430" y="601"/>
                </a:lnTo>
                <a:lnTo>
                  <a:pt x="409" y="593"/>
                </a:lnTo>
                <a:lnTo>
                  <a:pt x="387" y="585"/>
                </a:lnTo>
                <a:lnTo>
                  <a:pt x="364" y="578"/>
                </a:lnTo>
                <a:lnTo>
                  <a:pt x="364" y="225"/>
                </a:lnTo>
                <a:lnTo>
                  <a:pt x="377" y="229"/>
                </a:lnTo>
                <a:lnTo>
                  <a:pt x="388" y="234"/>
                </a:lnTo>
                <a:lnTo>
                  <a:pt x="398" y="241"/>
                </a:lnTo>
                <a:lnTo>
                  <a:pt x="408" y="247"/>
                </a:lnTo>
                <a:lnTo>
                  <a:pt x="415" y="256"/>
                </a:lnTo>
                <a:lnTo>
                  <a:pt x="423" y="265"/>
                </a:lnTo>
                <a:lnTo>
                  <a:pt x="429" y="275"/>
                </a:lnTo>
                <a:lnTo>
                  <a:pt x="436" y="285"/>
                </a:lnTo>
                <a:lnTo>
                  <a:pt x="440" y="295"/>
                </a:lnTo>
                <a:lnTo>
                  <a:pt x="445" y="307"/>
                </a:lnTo>
                <a:lnTo>
                  <a:pt x="448" y="319"/>
                </a:lnTo>
                <a:lnTo>
                  <a:pt x="451" y="333"/>
                </a:lnTo>
                <a:lnTo>
                  <a:pt x="453" y="347"/>
                </a:lnTo>
                <a:lnTo>
                  <a:pt x="454" y="361"/>
                </a:lnTo>
                <a:lnTo>
                  <a:pt x="456" y="375"/>
                </a:lnTo>
                <a:lnTo>
                  <a:pt x="456" y="390"/>
                </a:lnTo>
                <a:lnTo>
                  <a:pt x="578" y="390"/>
                </a:lnTo>
                <a:lnTo>
                  <a:pt x="576" y="362"/>
                </a:lnTo>
                <a:lnTo>
                  <a:pt x="573" y="334"/>
                </a:lnTo>
                <a:lnTo>
                  <a:pt x="569" y="309"/>
                </a:lnTo>
                <a:lnTo>
                  <a:pt x="564" y="283"/>
                </a:lnTo>
                <a:lnTo>
                  <a:pt x="556" y="262"/>
                </a:lnTo>
                <a:lnTo>
                  <a:pt x="547" y="240"/>
                </a:lnTo>
                <a:lnTo>
                  <a:pt x="542" y="230"/>
                </a:lnTo>
                <a:lnTo>
                  <a:pt x="536" y="221"/>
                </a:lnTo>
                <a:lnTo>
                  <a:pt x="530" y="211"/>
                </a:lnTo>
                <a:lnTo>
                  <a:pt x="524" y="203"/>
                </a:lnTo>
                <a:lnTo>
                  <a:pt x="517" y="195"/>
                </a:lnTo>
                <a:lnTo>
                  <a:pt x="510" y="187"/>
                </a:lnTo>
                <a:lnTo>
                  <a:pt x="503" y="180"/>
                </a:lnTo>
                <a:lnTo>
                  <a:pt x="495" y="172"/>
                </a:lnTo>
                <a:lnTo>
                  <a:pt x="486" y="166"/>
                </a:lnTo>
                <a:lnTo>
                  <a:pt x="477" y="159"/>
                </a:lnTo>
                <a:lnTo>
                  <a:pt x="468" y="154"/>
                </a:lnTo>
                <a:lnTo>
                  <a:pt x="458" y="148"/>
                </a:lnTo>
                <a:lnTo>
                  <a:pt x="448" y="144"/>
                </a:lnTo>
                <a:lnTo>
                  <a:pt x="437" y="138"/>
                </a:lnTo>
                <a:lnTo>
                  <a:pt x="426" y="135"/>
                </a:lnTo>
                <a:lnTo>
                  <a:pt x="415" y="131"/>
                </a:lnTo>
                <a:lnTo>
                  <a:pt x="390" y="124"/>
                </a:lnTo>
                <a:lnTo>
                  <a:pt x="364" y="120"/>
                </a:lnTo>
                <a:lnTo>
                  <a:pt x="364" y="0"/>
                </a:lnTo>
                <a:lnTo>
                  <a:pt x="239" y="0"/>
                </a:lnTo>
                <a:lnTo>
                  <a:pt x="239" y="120"/>
                </a:lnTo>
                <a:lnTo>
                  <a:pt x="222" y="123"/>
                </a:lnTo>
                <a:lnTo>
                  <a:pt x="204" y="126"/>
                </a:lnTo>
                <a:lnTo>
                  <a:pt x="189" y="131"/>
                </a:lnTo>
                <a:lnTo>
                  <a:pt x="174" y="136"/>
                </a:lnTo>
                <a:lnTo>
                  <a:pt x="160" y="142"/>
                </a:lnTo>
                <a:lnTo>
                  <a:pt x="147" y="148"/>
                </a:lnTo>
                <a:lnTo>
                  <a:pt x="133" y="155"/>
                </a:lnTo>
                <a:lnTo>
                  <a:pt x="121" y="162"/>
                </a:lnTo>
                <a:lnTo>
                  <a:pt x="111" y="170"/>
                </a:lnTo>
                <a:lnTo>
                  <a:pt x="101" y="178"/>
                </a:lnTo>
                <a:lnTo>
                  <a:pt x="91" y="186"/>
                </a:lnTo>
                <a:lnTo>
                  <a:pt x="82" y="195"/>
                </a:lnTo>
                <a:lnTo>
                  <a:pt x="73" y="204"/>
                </a:lnTo>
                <a:lnTo>
                  <a:pt x="67" y="214"/>
                </a:lnTo>
                <a:lnTo>
                  <a:pt x="59" y="223"/>
                </a:lnTo>
                <a:lnTo>
                  <a:pt x="53" y="233"/>
                </a:lnTo>
                <a:lnTo>
                  <a:pt x="42" y="253"/>
                </a:lnTo>
                <a:lnTo>
                  <a:pt x="33" y="274"/>
                </a:lnTo>
                <a:lnTo>
                  <a:pt x="26" y="294"/>
                </a:lnTo>
                <a:lnTo>
                  <a:pt x="21" y="315"/>
                </a:lnTo>
                <a:lnTo>
                  <a:pt x="17" y="335"/>
                </a:lnTo>
                <a:lnTo>
                  <a:pt x="14" y="353"/>
                </a:lnTo>
                <a:lnTo>
                  <a:pt x="13" y="372"/>
                </a:lnTo>
                <a:lnTo>
                  <a:pt x="12" y="388"/>
                </a:lnTo>
                <a:lnTo>
                  <a:pt x="13" y="405"/>
                </a:lnTo>
                <a:lnTo>
                  <a:pt x="14" y="420"/>
                </a:lnTo>
                <a:lnTo>
                  <a:pt x="16" y="434"/>
                </a:lnTo>
                <a:lnTo>
                  <a:pt x="18" y="448"/>
                </a:lnTo>
                <a:lnTo>
                  <a:pt x="21" y="462"/>
                </a:lnTo>
                <a:lnTo>
                  <a:pt x="24" y="475"/>
                </a:lnTo>
                <a:lnTo>
                  <a:pt x="28" y="487"/>
                </a:lnTo>
                <a:lnTo>
                  <a:pt x="32" y="499"/>
                </a:lnTo>
                <a:lnTo>
                  <a:pt x="37" y="510"/>
                </a:lnTo>
                <a:lnTo>
                  <a:pt x="42" y="521"/>
                </a:lnTo>
                <a:lnTo>
                  <a:pt x="48" y="531"/>
                </a:lnTo>
                <a:lnTo>
                  <a:pt x="54" y="540"/>
                </a:lnTo>
                <a:lnTo>
                  <a:pt x="61" y="550"/>
                </a:lnTo>
                <a:lnTo>
                  <a:pt x="68" y="558"/>
                </a:lnTo>
                <a:lnTo>
                  <a:pt x="76" y="566"/>
                </a:lnTo>
                <a:lnTo>
                  <a:pt x="83" y="574"/>
                </a:lnTo>
                <a:lnTo>
                  <a:pt x="100" y="588"/>
                </a:lnTo>
                <a:lnTo>
                  <a:pt x="117" y="601"/>
                </a:lnTo>
                <a:lnTo>
                  <a:pt x="136" y="612"/>
                </a:lnTo>
                <a:lnTo>
                  <a:pt x="155" y="623"/>
                </a:lnTo>
                <a:lnTo>
                  <a:pt x="176" y="631"/>
                </a:lnTo>
                <a:lnTo>
                  <a:pt x="197" y="640"/>
                </a:lnTo>
                <a:lnTo>
                  <a:pt x="218" y="649"/>
                </a:lnTo>
                <a:lnTo>
                  <a:pt x="239" y="657"/>
                </a:lnTo>
                <a:lnTo>
                  <a:pt x="239" y="1033"/>
                </a:lnTo>
                <a:lnTo>
                  <a:pt x="228" y="1030"/>
                </a:lnTo>
                <a:lnTo>
                  <a:pt x="220" y="1027"/>
                </a:lnTo>
                <a:lnTo>
                  <a:pt x="210" y="1023"/>
                </a:lnTo>
                <a:lnTo>
                  <a:pt x="202" y="1020"/>
                </a:lnTo>
                <a:lnTo>
                  <a:pt x="193" y="1015"/>
                </a:lnTo>
                <a:lnTo>
                  <a:pt x="187" y="1010"/>
                </a:lnTo>
                <a:lnTo>
                  <a:pt x="179" y="1006"/>
                </a:lnTo>
                <a:lnTo>
                  <a:pt x="174" y="1000"/>
                </a:lnTo>
                <a:lnTo>
                  <a:pt x="162" y="988"/>
                </a:lnTo>
                <a:lnTo>
                  <a:pt x="153" y="975"/>
                </a:lnTo>
                <a:lnTo>
                  <a:pt x="144" y="962"/>
                </a:lnTo>
                <a:lnTo>
                  <a:pt x="139" y="947"/>
                </a:lnTo>
                <a:lnTo>
                  <a:pt x="133" y="931"/>
                </a:lnTo>
                <a:lnTo>
                  <a:pt x="129" y="915"/>
                </a:lnTo>
                <a:lnTo>
                  <a:pt x="127" y="899"/>
                </a:lnTo>
                <a:lnTo>
                  <a:pt x="125" y="881"/>
                </a:lnTo>
                <a:lnTo>
                  <a:pt x="123" y="846"/>
                </a:lnTo>
                <a:lnTo>
                  <a:pt x="121" y="811"/>
                </a:lnTo>
                <a:lnTo>
                  <a:pt x="0" y="811"/>
                </a:lnTo>
                <a:lnTo>
                  <a:pt x="1" y="846"/>
                </a:lnTo>
                <a:lnTo>
                  <a:pt x="4" y="879"/>
                </a:lnTo>
                <a:lnTo>
                  <a:pt x="7" y="911"/>
                </a:lnTo>
                <a:lnTo>
                  <a:pt x="12" y="940"/>
                </a:lnTo>
                <a:lnTo>
                  <a:pt x="16" y="953"/>
                </a:lnTo>
                <a:lnTo>
                  <a:pt x="19" y="967"/>
                </a:lnTo>
                <a:lnTo>
                  <a:pt x="23" y="981"/>
                </a:lnTo>
                <a:lnTo>
                  <a:pt x="28" y="993"/>
                </a:lnTo>
                <a:lnTo>
                  <a:pt x="33" y="1005"/>
                </a:lnTo>
                <a:lnTo>
                  <a:pt x="38" y="1017"/>
                </a:lnTo>
                <a:lnTo>
                  <a:pt x="44" y="1027"/>
                </a:lnTo>
                <a:lnTo>
                  <a:pt x="52" y="1038"/>
                </a:lnTo>
                <a:lnTo>
                  <a:pt x="58" y="1048"/>
                </a:lnTo>
                <a:lnTo>
                  <a:pt x="66" y="1058"/>
                </a:lnTo>
                <a:lnTo>
                  <a:pt x="74" y="1067"/>
                </a:lnTo>
                <a:lnTo>
                  <a:pt x="83" y="1075"/>
                </a:lnTo>
                <a:lnTo>
                  <a:pt x="93" y="1083"/>
                </a:lnTo>
                <a:lnTo>
                  <a:pt x="103" y="1091"/>
                </a:lnTo>
                <a:lnTo>
                  <a:pt x="114" y="1097"/>
                </a:lnTo>
                <a:lnTo>
                  <a:pt x="125" y="1104"/>
                </a:lnTo>
                <a:lnTo>
                  <a:pt x="137" y="1110"/>
                </a:lnTo>
                <a:lnTo>
                  <a:pt x="149" y="1116"/>
                </a:lnTo>
                <a:lnTo>
                  <a:pt x="163" y="1120"/>
                </a:lnTo>
                <a:lnTo>
                  <a:pt x="176" y="1125"/>
                </a:lnTo>
                <a:lnTo>
                  <a:pt x="191" y="1129"/>
                </a:lnTo>
                <a:lnTo>
                  <a:pt x="207" y="1132"/>
                </a:lnTo>
                <a:lnTo>
                  <a:pt x="222" y="1134"/>
                </a:lnTo>
                <a:lnTo>
                  <a:pt x="239" y="1137"/>
                </a:lnTo>
                <a:lnTo>
                  <a:pt x="239" y="1229"/>
                </a:lnTo>
                <a:lnTo>
                  <a:pt x="364" y="1229"/>
                </a:lnTo>
                <a:lnTo>
                  <a:pt x="364" y="1134"/>
                </a:lnTo>
                <a:lnTo>
                  <a:pt x="387" y="1130"/>
                </a:lnTo>
                <a:lnTo>
                  <a:pt x="410" y="1125"/>
                </a:lnTo>
                <a:lnTo>
                  <a:pt x="432" y="1118"/>
                </a:lnTo>
                <a:lnTo>
                  <a:pt x="453" y="1108"/>
                </a:lnTo>
                <a:lnTo>
                  <a:pt x="474" y="1098"/>
                </a:lnTo>
                <a:lnTo>
                  <a:pt x="494" y="1086"/>
                </a:lnTo>
                <a:lnTo>
                  <a:pt x="504" y="1079"/>
                </a:lnTo>
                <a:lnTo>
                  <a:pt x="512" y="1072"/>
                </a:lnTo>
                <a:lnTo>
                  <a:pt x="521" y="1065"/>
                </a:lnTo>
                <a:lnTo>
                  <a:pt x="530" y="1056"/>
                </a:lnTo>
                <a:lnTo>
                  <a:pt x="539" y="1047"/>
                </a:lnTo>
                <a:lnTo>
                  <a:pt x="546" y="1038"/>
                </a:lnTo>
                <a:lnTo>
                  <a:pt x="554" y="1029"/>
                </a:lnTo>
                <a:lnTo>
                  <a:pt x="560" y="1018"/>
                </a:lnTo>
                <a:lnTo>
                  <a:pt x="567" y="1007"/>
                </a:lnTo>
                <a:lnTo>
                  <a:pt x="573" y="995"/>
                </a:lnTo>
                <a:lnTo>
                  <a:pt x="579" y="983"/>
                </a:lnTo>
                <a:lnTo>
                  <a:pt x="584" y="971"/>
                </a:lnTo>
                <a:lnTo>
                  <a:pt x="589" y="958"/>
                </a:lnTo>
                <a:lnTo>
                  <a:pt x="593" y="943"/>
                </a:lnTo>
                <a:lnTo>
                  <a:pt x="596" y="929"/>
                </a:lnTo>
                <a:lnTo>
                  <a:pt x="600" y="914"/>
                </a:lnTo>
                <a:lnTo>
                  <a:pt x="602" y="899"/>
                </a:lnTo>
                <a:lnTo>
                  <a:pt x="604" y="882"/>
                </a:lnTo>
                <a:lnTo>
                  <a:pt x="605" y="865"/>
                </a:lnTo>
                <a:lnTo>
                  <a:pt x="605" y="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8071896" y="3221069"/>
            <a:ext cx="625379" cy="25165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8259192" y="3463126"/>
            <a:ext cx="271421" cy="258722"/>
          </a:xfrm>
          <a:custGeom>
            <a:avLst/>
            <a:gdLst>
              <a:gd name="T0" fmla="*/ 515 w 1028"/>
              <a:gd name="T1" fmla="*/ 0 h 977"/>
              <a:gd name="T2" fmla="*/ 673 w 1028"/>
              <a:gd name="T3" fmla="*/ 322 h 977"/>
              <a:gd name="T4" fmla="*/ 1028 w 1028"/>
              <a:gd name="T5" fmla="*/ 373 h 977"/>
              <a:gd name="T6" fmla="*/ 771 w 1028"/>
              <a:gd name="T7" fmla="*/ 624 h 977"/>
              <a:gd name="T8" fmla="*/ 831 w 1028"/>
              <a:gd name="T9" fmla="*/ 977 h 977"/>
              <a:gd name="T10" fmla="*/ 515 w 1028"/>
              <a:gd name="T11" fmla="*/ 810 h 977"/>
              <a:gd name="T12" fmla="*/ 197 w 1028"/>
              <a:gd name="T13" fmla="*/ 977 h 977"/>
              <a:gd name="T14" fmla="*/ 257 w 1028"/>
              <a:gd name="T15" fmla="*/ 624 h 977"/>
              <a:gd name="T16" fmla="*/ 0 w 1028"/>
              <a:gd name="T17" fmla="*/ 373 h 977"/>
              <a:gd name="T18" fmla="*/ 355 w 1028"/>
              <a:gd name="T19" fmla="*/ 322 h 977"/>
              <a:gd name="T20" fmla="*/ 515 w 1028"/>
              <a:gd name="T21" fmla="*/ 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977">
                <a:moveTo>
                  <a:pt x="515" y="0"/>
                </a:moveTo>
                <a:lnTo>
                  <a:pt x="673" y="322"/>
                </a:lnTo>
                <a:lnTo>
                  <a:pt x="1028" y="373"/>
                </a:lnTo>
                <a:lnTo>
                  <a:pt x="771" y="624"/>
                </a:lnTo>
                <a:lnTo>
                  <a:pt x="831" y="977"/>
                </a:lnTo>
                <a:lnTo>
                  <a:pt x="515" y="810"/>
                </a:lnTo>
                <a:lnTo>
                  <a:pt x="197" y="977"/>
                </a:lnTo>
                <a:lnTo>
                  <a:pt x="257" y="624"/>
                </a:lnTo>
                <a:lnTo>
                  <a:pt x="0" y="373"/>
                </a:lnTo>
                <a:lnTo>
                  <a:pt x="355" y="322"/>
                </a:lnTo>
                <a:lnTo>
                  <a:pt x="5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2" name="AutoShape 9"/>
          <p:cNvSpPr>
            <a:spLocks noChangeAspect="1" noChangeArrowheads="1" noTextEdit="1"/>
          </p:cNvSpPr>
          <p:nvPr/>
        </p:nvSpPr>
        <p:spPr bwMode="auto">
          <a:xfrm>
            <a:off x="706" y="1236704"/>
            <a:ext cx="2242111" cy="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16" name="กลุ่ม 1354"/>
          <p:cNvGrpSpPr/>
          <p:nvPr/>
        </p:nvGrpSpPr>
        <p:grpSpPr>
          <a:xfrm>
            <a:off x="6330129" y="1357507"/>
            <a:ext cx="1008853" cy="2616387"/>
            <a:chOff x="22236112" y="6846888"/>
            <a:chExt cx="2463800" cy="6389688"/>
          </a:xfrm>
        </p:grpSpPr>
        <p:sp>
          <p:nvSpPr>
            <p:cNvPr id="117" name="Freeform 156"/>
            <p:cNvSpPr>
              <a:spLocks/>
            </p:cNvSpPr>
            <p:nvPr/>
          </p:nvSpPr>
          <p:spPr bwMode="auto">
            <a:xfrm>
              <a:off x="23114000" y="8061326"/>
              <a:ext cx="415925" cy="731838"/>
            </a:xfrm>
            <a:custGeom>
              <a:avLst/>
              <a:gdLst>
                <a:gd name="T0" fmla="*/ 0 w 262"/>
                <a:gd name="T1" fmla="*/ 461 h 461"/>
                <a:gd name="T2" fmla="*/ 262 w 262"/>
                <a:gd name="T3" fmla="*/ 461 h 461"/>
                <a:gd name="T4" fmla="*/ 220 w 262"/>
                <a:gd name="T5" fmla="*/ 0 h 461"/>
                <a:gd name="T6" fmla="*/ 35 w 262"/>
                <a:gd name="T7" fmla="*/ 0 h 461"/>
                <a:gd name="T8" fmla="*/ 0 w 262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461">
                  <a:moveTo>
                    <a:pt x="0" y="461"/>
                  </a:moveTo>
                  <a:lnTo>
                    <a:pt x="262" y="461"/>
                  </a:lnTo>
                  <a:lnTo>
                    <a:pt x="220" y="0"/>
                  </a:lnTo>
                  <a:lnTo>
                    <a:pt x="35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F6C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8" name="Freeform 157"/>
            <p:cNvSpPr>
              <a:spLocks/>
            </p:cNvSpPr>
            <p:nvPr/>
          </p:nvSpPr>
          <p:spPr bwMode="auto">
            <a:xfrm>
              <a:off x="23114000" y="8061326"/>
              <a:ext cx="415925" cy="731838"/>
            </a:xfrm>
            <a:custGeom>
              <a:avLst/>
              <a:gdLst>
                <a:gd name="T0" fmla="*/ 0 w 262"/>
                <a:gd name="T1" fmla="*/ 461 h 461"/>
                <a:gd name="T2" fmla="*/ 262 w 262"/>
                <a:gd name="T3" fmla="*/ 461 h 461"/>
                <a:gd name="T4" fmla="*/ 220 w 262"/>
                <a:gd name="T5" fmla="*/ 0 h 461"/>
                <a:gd name="T6" fmla="*/ 35 w 262"/>
                <a:gd name="T7" fmla="*/ 0 h 461"/>
                <a:gd name="T8" fmla="*/ 0 w 262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461">
                  <a:moveTo>
                    <a:pt x="0" y="461"/>
                  </a:moveTo>
                  <a:lnTo>
                    <a:pt x="262" y="461"/>
                  </a:lnTo>
                  <a:lnTo>
                    <a:pt x="220" y="0"/>
                  </a:lnTo>
                  <a:lnTo>
                    <a:pt x="35" y="0"/>
                  </a:lnTo>
                  <a:lnTo>
                    <a:pt x="0" y="4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9" name="Freeform 158"/>
            <p:cNvSpPr>
              <a:spLocks/>
            </p:cNvSpPr>
            <p:nvPr/>
          </p:nvSpPr>
          <p:spPr bwMode="auto">
            <a:xfrm>
              <a:off x="23147337" y="8297863"/>
              <a:ext cx="0" cy="101600"/>
            </a:xfrm>
            <a:custGeom>
              <a:avLst/>
              <a:gdLst>
                <a:gd name="T0" fmla="*/ 0 h 9"/>
                <a:gd name="T1" fmla="*/ 9 h 9"/>
                <a:gd name="T2" fmla="*/ 9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A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0" name="Freeform 159"/>
            <p:cNvSpPr>
              <a:spLocks/>
            </p:cNvSpPr>
            <p:nvPr/>
          </p:nvSpPr>
          <p:spPr bwMode="auto">
            <a:xfrm>
              <a:off x="23136225" y="8129588"/>
              <a:ext cx="360362" cy="371475"/>
            </a:xfrm>
            <a:custGeom>
              <a:avLst/>
              <a:gdLst>
                <a:gd name="T0" fmla="*/ 30 w 32"/>
                <a:gd name="T1" fmla="*/ 0 h 33"/>
                <a:gd name="T2" fmla="*/ 3 w 32"/>
                <a:gd name="T3" fmla="*/ 0 h 33"/>
                <a:gd name="T4" fmla="*/ 1 w 32"/>
                <a:gd name="T5" fmla="*/ 15 h 33"/>
                <a:gd name="T6" fmla="*/ 1 w 32"/>
                <a:gd name="T7" fmla="*/ 24 h 33"/>
                <a:gd name="T8" fmla="*/ 9 w 32"/>
                <a:gd name="T9" fmla="*/ 33 h 33"/>
                <a:gd name="T10" fmla="*/ 11 w 32"/>
                <a:gd name="T11" fmla="*/ 33 h 33"/>
                <a:gd name="T12" fmla="*/ 22 w 32"/>
                <a:gd name="T13" fmla="*/ 30 h 33"/>
                <a:gd name="T14" fmla="*/ 32 w 32"/>
                <a:gd name="T15" fmla="*/ 24 h 33"/>
                <a:gd name="T16" fmla="*/ 30 w 32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8"/>
                    <a:pt x="6" y="33"/>
                    <a:pt x="9" y="33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5" y="33"/>
                    <a:pt x="19" y="32"/>
                    <a:pt x="22" y="30"/>
                  </a:cubicBezTo>
                  <a:cubicBezTo>
                    <a:pt x="26" y="28"/>
                    <a:pt x="30" y="25"/>
                    <a:pt x="32" y="2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2B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1" name="Freeform 160"/>
            <p:cNvSpPr>
              <a:spLocks/>
            </p:cNvSpPr>
            <p:nvPr/>
          </p:nvSpPr>
          <p:spPr bwMode="auto">
            <a:xfrm>
              <a:off x="22698075" y="12809538"/>
              <a:ext cx="641350" cy="393700"/>
            </a:xfrm>
            <a:custGeom>
              <a:avLst/>
              <a:gdLst>
                <a:gd name="T0" fmla="*/ 56 w 57"/>
                <a:gd name="T1" fmla="*/ 0 h 35"/>
                <a:gd name="T2" fmla="*/ 56 w 57"/>
                <a:gd name="T3" fmla="*/ 22 h 35"/>
                <a:gd name="T4" fmla="*/ 0 w 57"/>
                <a:gd name="T5" fmla="*/ 30 h 35"/>
                <a:gd name="T6" fmla="*/ 33 w 57"/>
                <a:gd name="T7" fmla="*/ 2 h 35"/>
                <a:gd name="T8" fmla="*/ 56 w 57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5">
                  <a:moveTo>
                    <a:pt x="56" y="0"/>
                  </a:moveTo>
                  <a:cubicBezTo>
                    <a:pt x="57" y="10"/>
                    <a:pt x="56" y="19"/>
                    <a:pt x="56" y="22"/>
                  </a:cubicBezTo>
                  <a:cubicBezTo>
                    <a:pt x="45" y="28"/>
                    <a:pt x="15" y="35"/>
                    <a:pt x="0" y="30"/>
                  </a:cubicBezTo>
                  <a:cubicBezTo>
                    <a:pt x="1" y="16"/>
                    <a:pt x="28" y="25"/>
                    <a:pt x="33" y="2"/>
                  </a:cubicBezTo>
                  <a:cubicBezTo>
                    <a:pt x="40" y="0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3E25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2" name="Freeform 161"/>
            <p:cNvSpPr>
              <a:spLocks/>
            </p:cNvSpPr>
            <p:nvPr/>
          </p:nvSpPr>
          <p:spPr bwMode="auto">
            <a:xfrm>
              <a:off x="23868062" y="12831763"/>
              <a:ext cx="573087" cy="404813"/>
            </a:xfrm>
            <a:custGeom>
              <a:avLst/>
              <a:gdLst>
                <a:gd name="T0" fmla="*/ 0 w 51"/>
                <a:gd name="T1" fmla="*/ 2 h 36"/>
                <a:gd name="T2" fmla="*/ 6 w 51"/>
                <a:gd name="T3" fmla="*/ 21 h 36"/>
                <a:gd name="T4" fmla="*/ 47 w 51"/>
                <a:gd name="T5" fmla="*/ 34 h 36"/>
                <a:gd name="T6" fmla="*/ 22 w 51"/>
                <a:gd name="T7" fmla="*/ 0 h 36"/>
                <a:gd name="T8" fmla="*/ 0 w 51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"/>
                  </a:moveTo>
                  <a:cubicBezTo>
                    <a:pt x="3" y="13"/>
                    <a:pt x="6" y="21"/>
                    <a:pt x="6" y="21"/>
                  </a:cubicBezTo>
                  <a:cubicBezTo>
                    <a:pt x="17" y="30"/>
                    <a:pt x="40" y="36"/>
                    <a:pt x="47" y="34"/>
                  </a:cubicBezTo>
                  <a:cubicBezTo>
                    <a:pt x="51" y="15"/>
                    <a:pt x="25" y="19"/>
                    <a:pt x="22" y="0"/>
                  </a:cubicBezTo>
                  <a:cubicBezTo>
                    <a:pt x="19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E25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3" name="Freeform 162"/>
            <p:cNvSpPr>
              <a:spLocks/>
            </p:cNvSpPr>
            <p:nvPr/>
          </p:nvSpPr>
          <p:spPr bwMode="auto">
            <a:xfrm>
              <a:off x="22844125" y="10412413"/>
              <a:ext cx="1282700" cy="2509838"/>
            </a:xfrm>
            <a:custGeom>
              <a:avLst/>
              <a:gdLst>
                <a:gd name="T0" fmla="*/ 0 w 114"/>
                <a:gd name="T1" fmla="*/ 12 h 223"/>
                <a:gd name="T2" fmla="*/ 20 w 114"/>
                <a:gd name="T3" fmla="*/ 215 h 223"/>
                <a:gd name="T4" fmla="*/ 43 w 114"/>
                <a:gd name="T5" fmla="*/ 215 h 223"/>
                <a:gd name="T6" fmla="*/ 36 w 114"/>
                <a:gd name="T7" fmla="*/ 36 h 223"/>
                <a:gd name="T8" fmla="*/ 54 w 114"/>
                <a:gd name="T9" fmla="*/ 36 h 223"/>
                <a:gd name="T10" fmla="*/ 91 w 114"/>
                <a:gd name="T11" fmla="*/ 217 h 223"/>
                <a:gd name="T12" fmla="*/ 114 w 114"/>
                <a:gd name="T13" fmla="*/ 218 h 223"/>
                <a:gd name="T14" fmla="*/ 88 w 114"/>
                <a:gd name="T15" fmla="*/ 10 h 223"/>
                <a:gd name="T16" fmla="*/ 0 w 114"/>
                <a:gd name="T17" fmla="*/ 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23">
                  <a:moveTo>
                    <a:pt x="0" y="12"/>
                  </a:moveTo>
                  <a:cubicBezTo>
                    <a:pt x="1" y="37"/>
                    <a:pt x="16" y="165"/>
                    <a:pt x="20" y="215"/>
                  </a:cubicBezTo>
                  <a:cubicBezTo>
                    <a:pt x="29" y="220"/>
                    <a:pt x="43" y="215"/>
                    <a:pt x="43" y="215"/>
                  </a:cubicBezTo>
                  <a:cubicBezTo>
                    <a:pt x="41" y="181"/>
                    <a:pt x="33" y="50"/>
                    <a:pt x="36" y="36"/>
                  </a:cubicBezTo>
                  <a:cubicBezTo>
                    <a:pt x="43" y="33"/>
                    <a:pt x="54" y="36"/>
                    <a:pt x="54" y="36"/>
                  </a:cubicBezTo>
                  <a:cubicBezTo>
                    <a:pt x="59" y="46"/>
                    <a:pt x="87" y="205"/>
                    <a:pt x="91" y="217"/>
                  </a:cubicBezTo>
                  <a:cubicBezTo>
                    <a:pt x="104" y="223"/>
                    <a:pt x="114" y="218"/>
                    <a:pt x="114" y="218"/>
                  </a:cubicBezTo>
                  <a:cubicBezTo>
                    <a:pt x="106" y="188"/>
                    <a:pt x="89" y="20"/>
                    <a:pt x="88" y="10"/>
                  </a:cubicBezTo>
                  <a:cubicBezTo>
                    <a:pt x="75" y="0"/>
                    <a:pt x="4" y="10"/>
                    <a:pt x="0" y="12"/>
                  </a:cubicBezTo>
                  <a:close/>
                </a:path>
              </a:pathLst>
            </a:custGeom>
            <a:solidFill>
              <a:srgbClr val="35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5" name="Freeform 163"/>
            <p:cNvSpPr>
              <a:spLocks/>
            </p:cNvSpPr>
            <p:nvPr/>
          </p:nvSpPr>
          <p:spPr bwMode="auto">
            <a:xfrm>
              <a:off x="22640925" y="8567738"/>
              <a:ext cx="1362075" cy="2058988"/>
            </a:xfrm>
            <a:custGeom>
              <a:avLst/>
              <a:gdLst>
                <a:gd name="T0" fmla="*/ 100 w 121"/>
                <a:gd name="T1" fmla="*/ 12 h 183"/>
                <a:gd name="T2" fmla="*/ 100 w 121"/>
                <a:gd name="T3" fmla="*/ 11 h 183"/>
                <a:gd name="T4" fmla="*/ 89 w 121"/>
                <a:gd name="T5" fmla="*/ 1 h 183"/>
                <a:gd name="T6" fmla="*/ 60 w 121"/>
                <a:gd name="T7" fmla="*/ 14 h 183"/>
                <a:gd name="T8" fmla="*/ 33 w 121"/>
                <a:gd name="T9" fmla="*/ 0 h 183"/>
                <a:gd name="T10" fmla="*/ 20 w 121"/>
                <a:gd name="T11" fmla="*/ 6 h 183"/>
                <a:gd name="T12" fmla="*/ 20 w 121"/>
                <a:gd name="T13" fmla="*/ 7 h 183"/>
                <a:gd name="T14" fmla="*/ 8 w 121"/>
                <a:gd name="T15" fmla="*/ 16 h 183"/>
                <a:gd name="T16" fmla="*/ 9 w 121"/>
                <a:gd name="T17" fmla="*/ 59 h 183"/>
                <a:gd name="T18" fmla="*/ 15 w 121"/>
                <a:gd name="T19" fmla="*/ 101 h 183"/>
                <a:gd name="T20" fmla="*/ 12 w 121"/>
                <a:gd name="T21" fmla="*/ 161 h 183"/>
                <a:gd name="T22" fmla="*/ 15 w 121"/>
                <a:gd name="T23" fmla="*/ 179 h 183"/>
                <a:gd name="T24" fmla="*/ 39 w 121"/>
                <a:gd name="T25" fmla="*/ 181 h 183"/>
                <a:gd name="T26" fmla="*/ 64 w 121"/>
                <a:gd name="T27" fmla="*/ 181 h 183"/>
                <a:gd name="T28" fmla="*/ 111 w 121"/>
                <a:gd name="T29" fmla="*/ 176 h 183"/>
                <a:gd name="T30" fmla="*/ 116 w 121"/>
                <a:gd name="T31" fmla="*/ 156 h 183"/>
                <a:gd name="T32" fmla="*/ 115 w 121"/>
                <a:gd name="T33" fmla="*/ 115 h 183"/>
                <a:gd name="T34" fmla="*/ 117 w 121"/>
                <a:gd name="T35" fmla="*/ 74 h 183"/>
                <a:gd name="T36" fmla="*/ 112 w 121"/>
                <a:gd name="T37" fmla="*/ 25 h 183"/>
                <a:gd name="T38" fmla="*/ 100 w 121"/>
                <a:gd name="T39" fmla="*/ 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83">
                  <a:moveTo>
                    <a:pt x="100" y="12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0"/>
                    <a:pt x="89" y="1"/>
                    <a:pt x="89" y="1"/>
                  </a:cubicBezTo>
                  <a:cubicBezTo>
                    <a:pt x="89" y="1"/>
                    <a:pt x="66" y="13"/>
                    <a:pt x="60" y="14"/>
                  </a:cubicBezTo>
                  <a:cubicBezTo>
                    <a:pt x="53" y="14"/>
                    <a:pt x="33" y="0"/>
                    <a:pt x="33" y="0"/>
                  </a:cubicBezTo>
                  <a:cubicBezTo>
                    <a:pt x="29" y="3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9"/>
                    <a:pt x="11" y="12"/>
                    <a:pt x="8" y="16"/>
                  </a:cubicBezTo>
                  <a:cubicBezTo>
                    <a:pt x="0" y="27"/>
                    <a:pt x="7" y="52"/>
                    <a:pt x="9" y="59"/>
                  </a:cubicBezTo>
                  <a:cubicBezTo>
                    <a:pt x="12" y="67"/>
                    <a:pt x="14" y="93"/>
                    <a:pt x="15" y="101"/>
                  </a:cubicBezTo>
                  <a:cubicBezTo>
                    <a:pt x="15" y="104"/>
                    <a:pt x="13" y="138"/>
                    <a:pt x="12" y="161"/>
                  </a:cubicBezTo>
                  <a:cubicBezTo>
                    <a:pt x="12" y="165"/>
                    <a:pt x="12" y="176"/>
                    <a:pt x="15" y="179"/>
                  </a:cubicBezTo>
                  <a:cubicBezTo>
                    <a:pt x="20" y="183"/>
                    <a:pt x="33" y="180"/>
                    <a:pt x="39" y="181"/>
                  </a:cubicBezTo>
                  <a:cubicBezTo>
                    <a:pt x="47" y="181"/>
                    <a:pt x="56" y="181"/>
                    <a:pt x="64" y="181"/>
                  </a:cubicBezTo>
                  <a:cubicBezTo>
                    <a:pt x="80" y="181"/>
                    <a:pt x="96" y="181"/>
                    <a:pt x="111" y="176"/>
                  </a:cubicBezTo>
                  <a:cubicBezTo>
                    <a:pt x="117" y="175"/>
                    <a:pt x="116" y="160"/>
                    <a:pt x="116" y="156"/>
                  </a:cubicBezTo>
                  <a:cubicBezTo>
                    <a:pt x="116" y="143"/>
                    <a:pt x="115" y="129"/>
                    <a:pt x="115" y="115"/>
                  </a:cubicBezTo>
                  <a:cubicBezTo>
                    <a:pt x="116" y="101"/>
                    <a:pt x="117" y="88"/>
                    <a:pt x="117" y="74"/>
                  </a:cubicBezTo>
                  <a:cubicBezTo>
                    <a:pt x="117" y="59"/>
                    <a:pt x="121" y="39"/>
                    <a:pt x="112" y="25"/>
                  </a:cubicBezTo>
                  <a:cubicBezTo>
                    <a:pt x="107" y="19"/>
                    <a:pt x="103" y="14"/>
                    <a:pt x="10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6" name="Freeform 164"/>
            <p:cNvSpPr>
              <a:spLocks/>
            </p:cNvSpPr>
            <p:nvPr/>
          </p:nvSpPr>
          <p:spPr bwMode="auto">
            <a:xfrm>
              <a:off x="23169562" y="8928101"/>
              <a:ext cx="338137" cy="1643063"/>
            </a:xfrm>
            <a:custGeom>
              <a:avLst/>
              <a:gdLst>
                <a:gd name="T0" fmla="*/ 10 w 30"/>
                <a:gd name="T1" fmla="*/ 0 h 146"/>
                <a:gd name="T2" fmla="*/ 1 w 30"/>
                <a:gd name="T3" fmla="*/ 127 h 146"/>
                <a:gd name="T4" fmla="*/ 17 w 30"/>
                <a:gd name="T5" fmla="*/ 145 h 146"/>
                <a:gd name="T6" fmla="*/ 30 w 30"/>
                <a:gd name="T7" fmla="*/ 127 h 146"/>
                <a:gd name="T8" fmla="*/ 17 w 30"/>
                <a:gd name="T9" fmla="*/ 0 h 146"/>
                <a:gd name="T10" fmla="*/ 10 w 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6">
                  <a:moveTo>
                    <a:pt x="10" y="0"/>
                  </a:moveTo>
                  <a:cubicBezTo>
                    <a:pt x="9" y="15"/>
                    <a:pt x="0" y="124"/>
                    <a:pt x="1" y="127"/>
                  </a:cubicBezTo>
                  <a:cubicBezTo>
                    <a:pt x="2" y="129"/>
                    <a:pt x="17" y="146"/>
                    <a:pt x="17" y="145"/>
                  </a:cubicBezTo>
                  <a:cubicBezTo>
                    <a:pt x="18" y="144"/>
                    <a:pt x="30" y="130"/>
                    <a:pt x="30" y="127"/>
                  </a:cubicBezTo>
                  <a:cubicBezTo>
                    <a:pt x="30" y="124"/>
                    <a:pt x="17" y="0"/>
                    <a:pt x="17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F6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7" name="Freeform 165"/>
            <p:cNvSpPr>
              <a:spLocks/>
            </p:cNvSpPr>
            <p:nvPr/>
          </p:nvSpPr>
          <p:spPr bwMode="auto">
            <a:xfrm>
              <a:off x="23180675" y="8724901"/>
              <a:ext cx="271462" cy="258763"/>
            </a:xfrm>
            <a:custGeom>
              <a:avLst/>
              <a:gdLst>
                <a:gd name="T0" fmla="*/ 0 w 24"/>
                <a:gd name="T1" fmla="*/ 10 h 23"/>
                <a:gd name="T2" fmla="*/ 8 w 24"/>
                <a:gd name="T3" fmla="*/ 23 h 23"/>
                <a:gd name="T4" fmla="*/ 16 w 24"/>
                <a:gd name="T5" fmla="*/ 23 h 23"/>
                <a:gd name="T6" fmla="*/ 24 w 24"/>
                <a:gd name="T7" fmla="*/ 11 h 23"/>
                <a:gd name="T8" fmla="*/ 12 w 24"/>
                <a:gd name="T9" fmla="*/ 0 h 23"/>
                <a:gd name="T10" fmla="*/ 0 w 24"/>
                <a:gd name="T1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0" y="10"/>
                  </a:moveTo>
                  <a:cubicBezTo>
                    <a:pt x="3" y="13"/>
                    <a:pt x="6" y="22"/>
                    <a:pt x="8" y="23"/>
                  </a:cubicBezTo>
                  <a:cubicBezTo>
                    <a:pt x="10" y="23"/>
                    <a:pt x="15" y="23"/>
                    <a:pt x="16" y="23"/>
                  </a:cubicBezTo>
                  <a:cubicBezTo>
                    <a:pt x="17" y="22"/>
                    <a:pt x="24" y="11"/>
                    <a:pt x="24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2" y="8"/>
                    <a:pt x="0" y="10"/>
                  </a:cubicBezTo>
                  <a:close/>
                </a:path>
              </a:pathLst>
            </a:custGeom>
            <a:solidFill>
              <a:srgbClr val="2A5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8" name="Freeform 166"/>
            <p:cNvSpPr>
              <a:spLocks/>
            </p:cNvSpPr>
            <p:nvPr/>
          </p:nvSpPr>
          <p:spPr bwMode="auto">
            <a:xfrm>
              <a:off x="22629812" y="8589963"/>
              <a:ext cx="1384300" cy="2081213"/>
            </a:xfrm>
            <a:custGeom>
              <a:avLst/>
              <a:gdLst>
                <a:gd name="T0" fmla="*/ 120 w 123"/>
                <a:gd name="T1" fmla="*/ 74 h 185"/>
                <a:gd name="T2" fmla="*/ 114 w 123"/>
                <a:gd name="T3" fmla="*/ 24 h 185"/>
                <a:gd name="T4" fmla="*/ 102 w 123"/>
                <a:gd name="T5" fmla="*/ 10 h 185"/>
                <a:gd name="T6" fmla="*/ 102 w 123"/>
                <a:gd name="T7" fmla="*/ 10 h 185"/>
                <a:gd name="T8" fmla="*/ 93 w 123"/>
                <a:gd name="T9" fmla="*/ 1 h 185"/>
                <a:gd name="T10" fmla="*/ 88 w 123"/>
                <a:gd name="T11" fmla="*/ 56 h 185"/>
                <a:gd name="T12" fmla="*/ 81 w 123"/>
                <a:gd name="T13" fmla="*/ 98 h 185"/>
                <a:gd name="T14" fmla="*/ 63 w 123"/>
                <a:gd name="T15" fmla="*/ 143 h 185"/>
                <a:gd name="T16" fmla="*/ 49 w 123"/>
                <a:gd name="T17" fmla="*/ 116 h 185"/>
                <a:gd name="T18" fmla="*/ 36 w 123"/>
                <a:gd name="T19" fmla="*/ 65 h 185"/>
                <a:gd name="T20" fmla="*/ 29 w 123"/>
                <a:gd name="T21" fmla="*/ 0 h 185"/>
                <a:gd name="T22" fmla="*/ 20 w 123"/>
                <a:gd name="T23" fmla="*/ 5 h 185"/>
                <a:gd name="T24" fmla="*/ 20 w 123"/>
                <a:gd name="T25" fmla="*/ 5 h 185"/>
                <a:gd name="T26" fmla="*/ 8 w 123"/>
                <a:gd name="T27" fmla="*/ 14 h 185"/>
                <a:gd name="T28" fmla="*/ 9 w 123"/>
                <a:gd name="T29" fmla="*/ 59 h 185"/>
                <a:gd name="T30" fmla="*/ 14 w 123"/>
                <a:gd name="T31" fmla="*/ 101 h 185"/>
                <a:gd name="T32" fmla="*/ 12 w 123"/>
                <a:gd name="T33" fmla="*/ 163 h 185"/>
                <a:gd name="T34" fmla="*/ 15 w 123"/>
                <a:gd name="T35" fmla="*/ 182 h 185"/>
                <a:gd name="T36" fmla="*/ 39 w 123"/>
                <a:gd name="T37" fmla="*/ 183 h 185"/>
                <a:gd name="T38" fmla="*/ 65 w 123"/>
                <a:gd name="T39" fmla="*/ 184 h 185"/>
                <a:gd name="T40" fmla="*/ 114 w 123"/>
                <a:gd name="T41" fmla="*/ 179 h 185"/>
                <a:gd name="T42" fmla="*/ 118 w 123"/>
                <a:gd name="T43" fmla="*/ 158 h 185"/>
                <a:gd name="T44" fmla="*/ 118 w 123"/>
                <a:gd name="T45" fmla="*/ 116 h 185"/>
                <a:gd name="T46" fmla="*/ 120 w 123"/>
                <a:gd name="T47" fmla="*/ 7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185">
                  <a:moveTo>
                    <a:pt x="120" y="74"/>
                  </a:moveTo>
                  <a:cubicBezTo>
                    <a:pt x="120" y="58"/>
                    <a:pt x="123" y="38"/>
                    <a:pt x="114" y="24"/>
                  </a:cubicBezTo>
                  <a:cubicBezTo>
                    <a:pt x="109" y="17"/>
                    <a:pt x="105" y="12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96" y="4"/>
                    <a:pt x="93" y="1"/>
                  </a:cubicBezTo>
                  <a:cubicBezTo>
                    <a:pt x="92" y="14"/>
                    <a:pt x="91" y="34"/>
                    <a:pt x="88" y="56"/>
                  </a:cubicBezTo>
                  <a:cubicBezTo>
                    <a:pt x="87" y="70"/>
                    <a:pt x="84" y="84"/>
                    <a:pt x="81" y="98"/>
                  </a:cubicBezTo>
                  <a:cubicBezTo>
                    <a:pt x="80" y="105"/>
                    <a:pt x="76" y="147"/>
                    <a:pt x="63" y="143"/>
                  </a:cubicBezTo>
                  <a:cubicBezTo>
                    <a:pt x="56" y="140"/>
                    <a:pt x="51" y="123"/>
                    <a:pt x="49" y="116"/>
                  </a:cubicBezTo>
                  <a:cubicBezTo>
                    <a:pt x="43" y="99"/>
                    <a:pt x="39" y="82"/>
                    <a:pt x="36" y="65"/>
                  </a:cubicBezTo>
                  <a:cubicBezTo>
                    <a:pt x="32" y="38"/>
                    <a:pt x="30" y="12"/>
                    <a:pt x="29" y="0"/>
                  </a:cubicBezTo>
                  <a:cubicBezTo>
                    <a:pt x="25" y="3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4" y="7"/>
                    <a:pt x="10" y="10"/>
                    <a:pt x="8" y="14"/>
                  </a:cubicBezTo>
                  <a:cubicBezTo>
                    <a:pt x="0" y="25"/>
                    <a:pt x="6" y="51"/>
                    <a:pt x="9" y="59"/>
                  </a:cubicBezTo>
                  <a:cubicBezTo>
                    <a:pt x="12" y="67"/>
                    <a:pt x="13" y="93"/>
                    <a:pt x="14" y="101"/>
                  </a:cubicBezTo>
                  <a:cubicBezTo>
                    <a:pt x="15" y="105"/>
                    <a:pt x="12" y="140"/>
                    <a:pt x="12" y="163"/>
                  </a:cubicBezTo>
                  <a:cubicBezTo>
                    <a:pt x="12" y="167"/>
                    <a:pt x="12" y="179"/>
                    <a:pt x="15" y="182"/>
                  </a:cubicBezTo>
                  <a:cubicBezTo>
                    <a:pt x="19" y="185"/>
                    <a:pt x="33" y="183"/>
                    <a:pt x="39" y="183"/>
                  </a:cubicBezTo>
                  <a:cubicBezTo>
                    <a:pt x="48" y="184"/>
                    <a:pt x="57" y="184"/>
                    <a:pt x="65" y="184"/>
                  </a:cubicBezTo>
                  <a:cubicBezTo>
                    <a:pt x="81" y="183"/>
                    <a:pt x="98" y="184"/>
                    <a:pt x="114" y="179"/>
                  </a:cubicBezTo>
                  <a:cubicBezTo>
                    <a:pt x="119" y="177"/>
                    <a:pt x="118" y="162"/>
                    <a:pt x="118" y="158"/>
                  </a:cubicBezTo>
                  <a:cubicBezTo>
                    <a:pt x="118" y="145"/>
                    <a:pt x="117" y="130"/>
                    <a:pt x="118" y="116"/>
                  </a:cubicBezTo>
                  <a:cubicBezTo>
                    <a:pt x="119" y="102"/>
                    <a:pt x="120" y="88"/>
                    <a:pt x="120" y="74"/>
                  </a:cubicBezTo>
                  <a:close/>
                </a:path>
              </a:pathLst>
            </a:custGeom>
            <a:solidFill>
              <a:srgbClr val="6C7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9" name="Freeform 167"/>
            <p:cNvSpPr>
              <a:spLocks/>
            </p:cNvSpPr>
            <p:nvPr/>
          </p:nvSpPr>
          <p:spPr bwMode="auto">
            <a:xfrm>
              <a:off x="22979062" y="8489951"/>
              <a:ext cx="685800" cy="471488"/>
            </a:xfrm>
            <a:custGeom>
              <a:avLst/>
              <a:gdLst>
                <a:gd name="T0" fmla="*/ 13 w 61"/>
                <a:gd name="T1" fmla="*/ 0 h 42"/>
                <a:gd name="T2" fmla="*/ 0 w 61"/>
                <a:gd name="T3" fmla="*/ 8 h 42"/>
                <a:gd name="T4" fmla="*/ 16 w 61"/>
                <a:gd name="T5" fmla="*/ 42 h 42"/>
                <a:gd name="T6" fmla="*/ 30 w 61"/>
                <a:gd name="T7" fmla="*/ 24 h 42"/>
                <a:gd name="T8" fmla="*/ 45 w 61"/>
                <a:gd name="T9" fmla="*/ 39 h 42"/>
                <a:gd name="T10" fmla="*/ 61 w 61"/>
                <a:gd name="T11" fmla="*/ 9 h 42"/>
                <a:gd name="T12" fmla="*/ 48 w 61"/>
                <a:gd name="T13" fmla="*/ 0 h 42"/>
                <a:gd name="T14" fmla="*/ 30 w 61"/>
                <a:gd name="T15" fmla="*/ 21 h 42"/>
                <a:gd name="T16" fmla="*/ 13 w 6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42">
                  <a:moveTo>
                    <a:pt x="13" y="0"/>
                  </a:moveTo>
                  <a:cubicBezTo>
                    <a:pt x="9" y="2"/>
                    <a:pt x="0" y="7"/>
                    <a:pt x="0" y="8"/>
                  </a:cubicBezTo>
                  <a:cubicBezTo>
                    <a:pt x="0" y="9"/>
                    <a:pt x="10" y="38"/>
                    <a:pt x="16" y="42"/>
                  </a:cubicBezTo>
                  <a:cubicBezTo>
                    <a:pt x="25" y="32"/>
                    <a:pt x="30" y="24"/>
                    <a:pt x="30" y="24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60" y="25"/>
                    <a:pt x="61" y="10"/>
                    <a:pt x="61" y="9"/>
                  </a:cubicBezTo>
                  <a:cubicBezTo>
                    <a:pt x="61" y="9"/>
                    <a:pt x="50" y="2"/>
                    <a:pt x="48" y="0"/>
                  </a:cubicBezTo>
                  <a:cubicBezTo>
                    <a:pt x="42" y="11"/>
                    <a:pt x="30" y="21"/>
                    <a:pt x="30" y="21"/>
                  </a:cubicBezTo>
                  <a:cubicBezTo>
                    <a:pt x="30" y="21"/>
                    <a:pt x="14" y="6"/>
                    <a:pt x="13" y="0"/>
                  </a:cubicBezTo>
                  <a:close/>
                </a:path>
              </a:pathLst>
            </a:custGeom>
            <a:solidFill>
              <a:srgbClr val="E8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0" name="Freeform 168"/>
            <p:cNvSpPr>
              <a:spLocks/>
            </p:cNvSpPr>
            <p:nvPr/>
          </p:nvSpPr>
          <p:spPr bwMode="auto">
            <a:xfrm>
              <a:off x="22236112" y="10379076"/>
              <a:ext cx="349250" cy="674688"/>
            </a:xfrm>
            <a:custGeom>
              <a:avLst/>
              <a:gdLst>
                <a:gd name="T0" fmla="*/ 7 w 31"/>
                <a:gd name="T1" fmla="*/ 1 h 60"/>
                <a:gd name="T2" fmla="*/ 4 w 31"/>
                <a:gd name="T3" fmla="*/ 21 h 60"/>
                <a:gd name="T4" fmla="*/ 1 w 31"/>
                <a:gd name="T5" fmla="*/ 42 h 60"/>
                <a:gd name="T6" fmla="*/ 8 w 31"/>
                <a:gd name="T7" fmla="*/ 55 h 60"/>
                <a:gd name="T8" fmla="*/ 25 w 31"/>
                <a:gd name="T9" fmla="*/ 55 h 60"/>
                <a:gd name="T10" fmla="*/ 21 w 31"/>
                <a:gd name="T11" fmla="*/ 25 h 60"/>
                <a:gd name="T12" fmla="*/ 27 w 31"/>
                <a:gd name="T13" fmla="*/ 39 h 60"/>
                <a:gd name="T14" fmla="*/ 31 w 31"/>
                <a:gd name="T15" fmla="*/ 38 h 60"/>
                <a:gd name="T16" fmla="*/ 28 w 31"/>
                <a:gd name="T17" fmla="*/ 19 h 60"/>
                <a:gd name="T18" fmla="*/ 22 w 31"/>
                <a:gd name="T19" fmla="*/ 12 h 60"/>
                <a:gd name="T20" fmla="*/ 22 w 31"/>
                <a:gd name="T21" fmla="*/ 0 h 60"/>
                <a:gd name="T22" fmla="*/ 7 w 31"/>
                <a:gd name="T23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0">
                  <a:moveTo>
                    <a:pt x="7" y="1"/>
                  </a:moveTo>
                  <a:cubicBezTo>
                    <a:pt x="8" y="7"/>
                    <a:pt x="6" y="16"/>
                    <a:pt x="4" y="21"/>
                  </a:cubicBezTo>
                  <a:cubicBezTo>
                    <a:pt x="4" y="24"/>
                    <a:pt x="2" y="33"/>
                    <a:pt x="1" y="42"/>
                  </a:cubicBezTo>
                  <a:cubicBezTo>
                    <a:pt x="0" y="51"/>
                    <a:pt x="4" y="54"/>
                    <a:pt x="8" y="55"/>
                  </a:cubicBezTo>
                  <a:cubicBezTo>
                    <a:pt x="12" y="57"/>
                    <a:pt x="19" y="60"/>
                    <a:pt x="25" y="55"/>
                  </a:cubicBezTo>
                  <a:cubicBezTo>
                    <a:pt x="25" y="53"/>
                    <a:pt x="18" y="25"/>
                    <a:pt x="21" y="25"/>
                  </a:cubicBezTo>
                  <a:cubicBezTo>
                    <a:pt x="23" y="26"/>
                    <a:pt x="25" y="38"/>
                    <a:pt x="27" y="39"/>
                  </a:cubicBezTo>
                  <a:cubicBezTo>
                    <a:pt x="30" y="41"/>
                    <a:pt x="31" y="39"/>
                    <a:pt x="31" y="38"/>
                  </a:cubicBezTo>
                  <a:cubicBezTo>
                    <a:pt x="30" y="33"/>
                    <a:pt x="28" y="24"/>
                    <a:pt x="28" y="19"/>
                  </a:cubicBezTo>
                  <a:cubicBezTo>
                    <a:pt x="27" y="14"/>
                    <a:pt x="23" y="16"/>
                    <a:pt x="22" y="12"/>
                  </a:cubicBezTo>
                  <a:cubicBezTo>
                    <a:pt x="22" y="8"/>
                    <a:pt x="22" y="0"/>
                    <a:pt x="22" y="0"/>
                  </a:cubicBezTo>
                  <a:cubicBezTo>
                    <a:pt x="7" y="1"/>
                    <a:pt x="7" y="1"/>
                    <a:pt x="7" y="1"/>
                  </a:cubicBezTo>
                </a:path>
              </a:pathLst>
            </a:custGeom>
            <a:solidFill>
              <a:srgbClr val="FD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1" name="Freeform 169"/>
            <p:cNvSpPr>
              <a:spLocks noEditPoints="1"/>
            </p:cNvSpPr>
            <p:nvPr/>
          </p:nvSpPr>
          <p:spPr bwMode="auto">
            <a:xfrm>
              <a:off x="22315487" y="10379076"/>
              <a:ext cx="168275" cy="101600"/>
            </a:xfrm>
            <a:custGeom>
              <a:avLst/>
              <a:gdLst>
                <a:gd name="T0" fmla="*/ 0 w 15"/>
                <a:gd name="T1" fmla="*/ 1 h 9"/>
                <a:gd name="T2" fmla="*/ 0 w 15"/>
                <a:gd name="T3" fmla="*/ 9 h 9"/>
                <a:gd name="T4" fmla="*/ 0 w 15"/>
                <a:gd name="T5" fmla="*/ 9 h 9"/>
                <a:gd name="T6" fmla="*/ 0 w 15"/>
                <a:gd name="T7" fmla="*/ 1 h 9"/>
                <a:gd name="T8" fmla="*/ 15 w 15"/>
                <a:gd name="T9" fmla="*/ 0 h 9"/>
                <a:gd name="T10" fmla="*/ 0 w 15"/>
                <a:gd name="T11" fmla="*/ 1 h 9"/>
                <a:gd name="T12" fmla="*/ 0 w 15"/>
                <a:gd name="T13" fmla="*/ 1 h 9"/>
                <a:gd name="T14" fmla="*/ 15 w 15"/>
                <a:gd name="T15" fmla="*/ 0 h 9"/>
                <a:gd name="T16" fmla="*/ 15 w 15"/>
                <a:gd name="T17" fmla="*/ 9 h 9"/>
                <a:gd name="T18" fmla="*/ 15 w 15"/>
                <a:gd name="T19" fmla="*/ 9 h 9"/>
                <a:gd name="T20" fmla="*/ 15 w 15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9">
                  <a:moveTo>
                    <a:pt x="0" y="1"/>
                  </a:moveTo>
                  <a:cubicBezTo>
                    <a:pt x="0" y="4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4"/>
                    <a:pt x="0" y="1"/>
                  </a:cubicBezTo>
                  <a:moveTo>
                    <a:pt x="1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5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5"/>
                    <a:pt x="15" y="0"/>
                    <a:pt x="15" y="0"/>
                  </a:cubicBezTo>
                </a:path>
              </a:pathLst>
            </a:custGeom>
            <a:solidFill>
              <a:srgbClr val="D4C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8" name="Freeform 170"/>
            <p:cNvSpPr>
              <a:spLocks/>
            </p:cNvSpPr>
            <p:nvPr/>
          </p:nvSpPr>
          <p:spPr bwMode="auto">
            <a:xfrm>
              <a:off x="22315487" y="10379076"/>
              <a:ext cx="168275" cy="101600"/>
            </a:xfrm>
            <a:custGeom>
              <a:avLst/>
              <a:gdLst>
                <a:gd name="T0" fmla="*/ 15 w 15"/>
                <a:gd name="T1" fmla="*/ 0 h 9"/>
                <a:gd name="T2" fmla="*/ 0 w 15"/>
                <a:gd name="T3" fmla="*/ 1 h 9"/>
                <a:gd name="T4" fmla="*/ 0 w 15"/>
                <a:gd name="T5" fmla="*/ 1 h 9"/>
                <a:gd name="T6" fmla="*/ 0 w 15"/>
                <a:gd name="T7" fmla="*/ 9 h 9"/>
                <a:gd name="T8" fmla="*/ 10 w 15"/>
                <a:gd name="T9" fmla="*/ 9 h 9"/>
                <a:gd name="T10" fmla="*/ 15 w 15"/>
                <a:gd name="T11" fmla="*/ 9 h 9"/>
                <a:gd name="T12" fmla="*/ 15 w 1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">
                  <a:moveTo>
                    <a:pt x="1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3" y="9"/>
                    <a:pt x="7" y="9"/>
                    <a:pt x="10" y="9"/>
                  </a:cubicBezTo>
                  <a:cubicBezTo>
                    <a:pt x="12" y="9"/>
                    <a:pt x="13" y="9"/>
                    <a:pt x="15" y="9"/>
                  </a:cubicBezTo>
                  <a:cubicBezTo>
                    <a:pt x="15" y="5"/>
                    <a:pt x="15" y="0"/>
                    <a:pt x="15" y="0"/>
                  </a:cubicBezTo>
                </a:path>
              </a:pathLst>
            </a:custGeom>
            <a:solidFill>
              <a:srgbClr val="D5B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0" name="Freeform 171"/>
            <p:cNvSpPr>
              <a:spLocks/>
            </p:cNvSpPr>
            <p:nvPr/>
          </p:nvSpPr>
          <p:spPr bwMode="auto">
            <a:xfrm>
              <a:off x="22247225" y="8736013"/>
              <a:ext cx="585787" cy="1689100"/>
            </a:xfrm>
            <a:custGeom>
              <a:avLst/>
              <a:gdLst>
                <a:gd name="T0" fmla="*/ 52 w 52"/>
                <a:gd name="T1" fmla="*/ 49 h 150"/>
                <a:gd name="T2" fmla="*/ 43 w 52"/>
                <a:gd name="T3" fmla="*/ 0 h 150"/>
                <a:gd name="T4" fmla="*/ 3 w 52"/>
                <a:gd name="T5" fmla="*/ 150 h 150"/>
                <a:gd name="T6" fmla="*/ 26 w 52"/>
                <a:gd name="T7" fmla="*/ 149 h 150"/>
                <a:gd name="T8" fmla="*/ 35 w 52"/>
                <a:gd name="T9" fmla="*/ 91 h 150"/>
                <a:gd name="T10" fmla="*/ 52 w 52"/>
                <a:gd name="T11" fmla="*/ 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50">
                  <a:moveTo>
                    <a:pt x="52" y="49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33" y="15"/>
                    <a:pt x="0" y="92"/>
                    <a:pt x="3" y="150"/>
                  </a:cubicBezTo>
                  <a:cubicBezTo>
                    <a:pt x="15" y="147"/>
                    <a:pt x="26" y="149"/>
                    <a:pt x="26" y="149"/>
                  </a:cubicBezTo>
                  <a:cubicBezTo>
                    <a:pt x="26" y="138"/>
                    <a:pt x="30" y="113"/>
                    <a:pt x="35" y="91"/>
                  </a:cubicBezTo>
                  <a:cubicBezTo>
                    <a:pt x="37" y="81"/>
                    <a:pt x="50" y="56"/>
                    <a:pt x="52" y="49"/>
                  </a:cubicBezTo>
                  <a:close/>
                </a:path>
              </a:pathLst>
            </a:custGeom>
            <a:solidFill>
              <a:srgbClr val="6C7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1" name="Freeform 172"/>
            <p:cNvSpPr>
              <a:spLocks/>
            </p:cNvSpPr>
            <p:nvPr/>
          </p:nvSpPr>
          <p:spPr bwMode="auto">
            <a:xfrm>
              <a:off x="22404387" y="10750551"/>
              <a:ext cx="46037" cy="280988"/>
            </a:xfrm>
            <a:custGeom>
              <a:avLst/>
              <a:gdLst>
                <a:gd name="T0" fmla="*/ 4 w 4"/>
                <a:gd name="T1" fmla="*/ 25 h 25"/>
                <a:gd name="T2" fmla="*/ 3 w 4"/>
                <a:gd name="T3" fmla="*/ 24 h 25"/>
                <a:gd name="T4" fmla="*/ 2 w 4"/>
                <a:gd name="T5" fmla="*/ 22 h 25"/>
                <a:gd name="T6" fmla="*/ 1 w 4"/>
                <a:gd name="T7" fmla="*/ 13 h 25"/>
                <a:gd name="T8" fmla="*/ 1 w 4"/>
                <a:gd name="T9" fmla="*/ 0 h 25"/>
                <a:gd name="T10" fmla="*/ 2 w 4"/>
                <a:gd name="T11" fmla="*/ 13 h 25"/>
                <a:gd name="T12" fmla="*/ 4 w 4"/>
                <a:gd name="T13" fmla="*/ 22 h 25"/>
                <a:gd name="T14" fmla="*/ 4 w 4"/>
                <a:gd name="T15" fmla="*/ 24 h 25"/>
                <a:gd name="T16" fmla="*/ 4 w 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5">
                  <a:moveTo>
                    <a:pt x="4" y="25"/>
                  </a:moveTo>
                  <a:cubicBezTo>
                    <a:pt x="4" y="25"/>
                    <a:pt x="4" y="25"/>
                    <a:pt x="3" y="24"/>
                  </a:cubicBezTo>
                  <a:cubicBezTo>
                    <a:pt x="3" y="24"/>
                    <a:pt x="3" y="23"/>
                    <a:pt x="2" y="22"/>
                  </a:cubicBezTo>
                  <a:cubicBezTo>
                    <a:pt x="2" y="20"/>
                    <a:pt x="1" y="17"/>
                    <a:pt x="1" y="13"/>
                  </a:cubicBezTo>
                  <a:cubicBezTo>
                    <a:pt x="0" y="6"/>
                    <a:pt x="0" y="0"/>
                    <a:pt x="1" y="0"/>
                  </a:cubicBezTo>
                  <a:cubicBezTo>
                    <a:pt x="1" y="0"/>
                    <a:pt x="1" y="6"/>
                    <a:pt x="2" y="13"/>
                  </a:cubicBezTo>
                  <a:cubicBezTo>
                    <a:pt x="3" y="16"/>
                    <a:pt x="3" y="19"/>
                    <a:pt x="4" y="22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2" name="Freeform 173"/>
            <p:cNvSpPr>
              <a:spLocks/>
            </p:cNvSpPr>
            <p:nvPr/>
          </p:nvSpPr>
          <p:spPr bwMode="auto">
            <a:xfrm>
              <a:off x="22348825" y="10761663"/>
              <a:ext cx="33337" cy="269875"/>
            </a:xfrm>
            <a:custGeom>
              <a:avLst/>
              <a:gdLst>
                <a:gd name="T0" fmla="*/ 3 w 3"/>
                <a:gd name="T1" fmla="*/ 23 h 24"/>
                <a:gd name="T2" fmla="*/ 1 w 3"/>
                <a:gd name="T3" fmla="*/ 20 h 24"/>
                <a:gd name="T4" fmla="*/ 0 w 3"/>
                <a:gd name="T5" fmla="*/ 12 h 24"/>
                <a:gd name="T6" fmla="*/ 0 w 3"/>
                <a:gd name="T7" fmla="*/ 3 h 24"/>
                <a:gd name="T8" fmla="*/ 1 w 3"/>
                <a:gd name="T9" fmla="*/ 0 h 24"/>
                <a:gd name="T10" fmla="*/ 1 w 3"/>
                <a:gd name="T11" fmla="*/ 3 h 24"/>
                <a:gd name="T12" fmla="*/ 2 w 3"/>
                <a:gd name="T13" fmla="*/ 12 h 24"/>
                <a:gd name="T14" fmla="*/ 2 w 3"/>
                <a:gd name="T15" fmla="*/ 20 h 24"/>
                <a:gd name="T16" fmla="*/ 3 w 3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4">
                  <a:moveTo>
                    <a:pt x="3" y="23"/>
                  </a:moveTo>
                  <a:cubicBezTo>
                    <a:pt x="3" y="24"/>
                    <a:pt x="2" y="22"/>
                    <a:pt x="1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0" y="5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3"/>
                  </a:cubicBezTo>
                  <a:cubicBezTo>
                    <a:pt x="1" y="5"/>
                    <a:pt x="1" y="8"/>
                    <a:pt x="2" y="12"/>
                  </a:cubicBezTo>
                  <a:cubicBezTo>
                    <a:pt x="2" y="15"/>
                    <a:pt x="2" y="18"/>
                    <a:pt x="2" y="20"/>
                  </a:cubicBezTo>
                  <a:cubicBezTo>
                    <a:pt x="3" y="22"/>
                    <a:pt x="3" y="23"/>
                    <a:pt x="3" y="23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4" name="Freeform 174"/>
            <p:cNvSpPr>
              <a:spLocks/>
            </p:cNvSpPr>
            <p:nvPr/>
          </p:nvSpPr>
          <p:spPr bwMode="auto">
            <a:xfrm>
              <a:off x="22293262" y="10761663"/>
              <a:ext cx="22225" cy="236538"/>
            </a:xfrm>
            <a:custGeom>
              <a:avLst/>
              <a:gdLst>
                <a:gd name="T0" fmla="*/ 2 w 2"/>
                <a:gd name="T1" fmla="*/ 21 h 21"/>
                <a:gd name="T2" fmla="*/ 0 w 2"/>
                <a:gd name="T3" fmla="*/ 18 h 21"/>
                <a:gd name="T4" fmla="*/ 0 w 2"/>
                <a:gd name="T5" fmla="*/ 10 h 21"/>
                <a:gd name="T6" fmla="*/ 1 w 2"/>
                <a:gd name="T7" fmla="*/ 3 h 21"/>
                <a:gd name="T8" fmla="*/ 2 w 2"/>
                <a:gd name="T9" fmla="*/ 0 h 21"/>
                <a:gd name="T10" fmla="*/ 2 w 2"/>
                <a:gd name="T11" fmla="*/ 3 h 21"/>
                <a:gd name="T12" fmla="*/ 2 w 2"/>
                <a:gd name="T13" fmla="*/ 10 h 21"/>
                <a:gd name="T14" fmla="*/ 2 w 2"/>
                <a:gd name="T15" fmla="*/ 18 h 21"/>
                <a:gd name="T16" fmla="*/ 2 w 2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1">
                  <a:moveTo>
                    <a:pt x="2" y="21"/>
                  </a:moveTo>
                  <a:cubicBezTo>
                    <a:pt x="2" y="21"/>
                    <a:pt x="1" y="20"/>
                    <a:pt x="0" y="18"/>
                  </a:cubicBezTo>
                  <a:cubicBezTo>
                    <a:pt x="0" y="16"/>
                    <a:pt x="0" y="13"/>
                    <a:pt x="0" y="10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1"/>
                    <a:pt x="2" y="3"/>
                  </a:cubicBezTo>
                  <a:cubicBezTo>
                    <a:pt x="2" y="5"/>
                    <a:pt x="2" y="8"/>
                    <a:pt x="2" y="10"/>
                  </a:cubicBezTo>
                  <a:cubicBezTo>
                    <a:pt x="1" y="13"/>
                    <a:pt x="1" y="16"/>
                    <a:pt x="2" y="18"/>
                  </a:cubicBezTo>
                  <a:cubicBezTo>
                    <a:pt x="2" y="20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5" name="Freeform 175"/>
            <p:cNvSpPr>
              <a:spLocks/>
            </p:cNvSpPr>
            <p:nvPr/>
          </p:nvSpPr>
          <p:spPr bwMode="auto">
            <a:xfrm>
              <a:off x="22799675" y="7510463"/>
              <a:ext cx="201612" cy="461963"/>
            </a:xfrm>
            <a:custGeom>
              <a:avLst/>
              <a:gdLst>
                <a:gd name="T0" fmla="*/ 14 w 18"/>
                <a:gd name="T1" fmla="*/ 11 h 41"/>
                <a:gd name="T2" fmla="*/ 1 w 18"/>
                <a:gd name="T3" fmla="*/ 17 h 41"/>
                <a:gd name="T4" fmla="*/ 18 w 18"/>
                <a:gd name="T5" fmla="*/ 24 h 41"/>
                <a:gd name="T6" fmla="*/ 14 w 18"/>
                <a:gd name="T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1">
                  <a:moveTo>
                    <a:pt x="14" y="11"/>
                  </a:moveTo>
                  <a:cubicBezTo>
                    <a:pt x="10" y="0"/>
                    <a:pt x="0" y="4"/>
                    <a:pt x="1" y="17"/>
                  </a:cubicBezTo>
                  <a:cubicBezTo>
                    <a:pt x="2" y="31"/>
                    <a:pt x="10" y="41"/>
                    <a:pt x="18" y="24"/>
                  </a:cubicBezTo>
                  <a:cubicBezTo>
                    <a:pt x="15" y="14"/>
                    <a:pt x="14" y="11"/>
                    <a:pt x="14" y="11"/>
                  </a:cubicBezTo>
                  <a:close/>
                </a:path>
              </a:pathLst>
            </a:custGeom>
            <a:solidFill>
              <a:srgbClr val="F6C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6" name="Freeform 176"/>
            <p:cNvSpPr>
              <a:spLocks/>
            </p:cNvSpPr>
            <p:nvPr/>
          </p:nvSpPr>
          <p:spPr bwMode="auto">
            <a:xfrm>
              <a:off x="22833012" y="7127876"/>
              <a:ext cx="112712" cy="630238"/>
            </a:xfrm>
            <a:custGeom>
              <a:avLst/>
              <a:gdLst>
                <a:gd name="T0" fmla="*/ 3 w 10"/>
                <a:gd name="T1" fmla="*/ 0 h 56"/>
                <a:gd name="T2" fmla="*/ 9 w 10"/>
                <a:gd name="T3" fmla="*/ 1 h 56"/>
                <a:gd name="T4" fmla="*/ 10 w 10"/>
                <a:gd name="T5" fmla="*/ 6 h 56"/>
                <a:gd name="T6" fmla="*/ 8 w 10"/>
                <a:gd name="T7" fmla="*/ 56 h 56"/>
                <a:gd name="T8" fmla="*/ 4 w 10"/>
                <a:gd name="T9" fmla="*/ 55 h 56"/>
                <a:gd name="T10" fmla="*/ 4 w 10"/>
                <a:gd name="T11" fmla="*/ 49 h 56"/>
                <a:gd name="T12" fmla="*/ 3 w 1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6">
                  <a:moveTo>
                    <a:pt x="3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21"/>
                    <a:pt x="8" y="56"/>
                    <a:pt x="8" y="56"/>
                  </a:cubicBezTo>
                  <a:cubicBezTo>
                    <a:pt x="8" y="56"/>
                    <a:pt x="5" y="56"/>
                    <a:pt x="4" y="55"/>
                  </a:cubicBezTo>
                  <a:cubicBezTo>
                    <a:pt x="4" y="54"/>
                    <a:pt x="4" y="52"/>
                    <a:pt x="4" y="49"/>
                  </a:cubicBezTo>
                  <a:cubicBezTo>
                    <a:pt x="0" y="3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502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7" name="Freeform 177"/>
            <p:cNvSpPr>
              <a:spLocks/>
            </p:cNvSpPr>
            <p:nvPr/>
          </p:nvSpPr>
          <p:spPr bwMode="auto">
            <a:xfrm>
              <a:off x="22877462" y="6924676"/>
              <a:ext cx="933450" cy="1552575"/>
            </a:xfrm>
            <a:custGeom>
              <a:avLst/>
              <a:gdLst>
                <a:gd name="T0" fmla="*/ 6 w 83"/>
                <a:gd name="T1" fmla="*/ 22 h 138"/>
                <a:gd name="T2" fmla="*/ 2 w 83"/>
                <a:gd name="T3" fmla="*/ 113 h 138"/>
                <a:gd name="T4" fmla="*/ 72 w 83"/>
                <a:gd name="T5" fmla="*/ 118 h 138"/>
                <a:gd name="T6" fmla="*/ 77 w 83"/>
                <a:gd name="T7" fmla="*/ 25 h 138"/>
                <a:gd name="T8" fmla="*/ 6 w 83"/>
                <a:gd name="T9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8">
                  <a:moveTo>
                    <a:pt x="6" y="22"/>
                  </a:moveTo>
                  <a:cubicBezTo>
                    <a:pt x="0" y="40"/>
                    <a:pt x="5" y="62"/>
                    <a:pt x="2" y="113"/>
                  </a:cubicBezTo>
                  <a:cubicBezTo>
                    <a:pt x="1" y="121"/>
                    <a:pt x="41" y="138"/>
                    <a:pt x="72" y="118"/>
                  </a:cubicBezTo>
                  <a:cubicBezTo>
                    <a:pt x="75" y="113"/>
                    <a:pt x="83" y="34"/>
                    <a:pt x="77" y="25"/>
                  </a:cubicBezTo>
                  <a:cubicBezTo>
                    <a:pt x="70" y="16"/>
                    <a:pt x="26" y="0"/>
                    <a:pt x="6" y="22"/>
                  </a:cubicBezTo>
                  <a:close/>
                </a:path>
              </a:pathLst>
            </a:custGeom>
            <a:solidFill>
              <a:srgbClr val="F6C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Freeform 178"/>
            <p:cNvSpPr>
              <a:spLocks/>
            </p:cNvSpPr>
            <p:nvPr/>
          </p:nvSpPr>
          <p:spPr bwMode="auto">
            <a:xfrm>
              <a:off x="23722012" y="7521576"/>
              <a:ext cx="212725" cy="495300"/>
            </a:xfrm>
            <a:custGeom>
              <a:avLst/>
              <a:gdLst>
                <a:gd name="T0" fmla="*/ 4 w 19"/>
                <a:gd name="T1" fmla="*/ 11 h 44"/>
                <a:gd name="T2" fmla="*/ 18 w 19"/>
                <a:gd name="T3" fmla="*/ 18 h 44"/>
                <a:gd name="T4" fmla="*/ 0 w 19"/>
                <a:gd name="T5" fmla="*/ 29 h 44"/>
                <a:gd name="T6" fmla="*/ 4 w 19"/>
                <a:gd name="T7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4">
                  <a:moveTo>
                    <a:pt x="4" y="11"/>
                  </a:moveTo>
                  <a:cubicBezTo>
                    <a:pt x="9" y="0"/>
                    <a:pt x="19" y="4"/>
                    <a:pt x="18" y="18"/>
                  </a:cubicBezTo>
                  <a:cubicBezTo>
                    <a:pt x="17" y="31"/>
                    <a:pt x="4" y="44"/>
                    <a:pt x="0" y="29"/>
                  </a:cubicBezTo>
                  <a:cubicBezTo>
                    <a:pt x="3" y="19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F6C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9" name="Freeform 179"/>
            <p:cNvSpPr>
              <a:spLocks/>
            </p:cNvSpPr>
            <p:nvPr/>
          </p:nvSpPr>
          <p:spPr bwMode="auto">
            <a:xfrm>
              <a:off x="23383875" y="7318376"/>
              <a:ext cx="269875" cy="236538"/>
            </a:xfrm>
            <a:custGeom>
              <a:avLst/>
              <a:gdLst>
                <a:gd name="T0" fmla="*/ 21 w 24"/>
                <a:gd name="T1" fmla="*/ 21 h 21"/>
                <a:gd name="T2" fmla="*/ 3 w 24"/>
                <a:gd name="T3" fmla="*/ 9 h 21"/>
                <a:gd name="T4" fmla="*/ 3 w 24"/>
                <a:gd name="T5" fmla="*/ 15 h 21"/>
                <a:gd name="T6" fmla="*/ 21 w 24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21" y="21"/>
                  </a:moveTo>
                  <a:cubicBezTo>
                    <a:pt x="24" y="12"/>
                    <a:pt x="10" y="0"/>
                    <a:pt x="3" y="9"/>
                  </a:cubicBezTo>
                  <a:cubicBezTo>
                    <a:pt x="1" y="14"/>
                    <a:pt x="0" y="16"/>
                    <a:pt x="3" y="15"/>
                  </a:cubicBezTo>
                  <a:cubicBezTo>
                    <a:pt x="5" y="15"/>
                    <a:pt x="11" y="14"/>
                    <a:pt x="21" y="21"/>
                  </a:cubicBezTo>
                  <a:close/>
                </a:path>
              </a:pathLst>
            </a:custGeom>
            <a:solidFill>
              <a:srgbClr val="502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0" name="Freeform 180"/>
            <p:cNvSpPr>
              <a:spLocks/>
            </p:cNvSpPr>
            <p:nvPr/>
          </p:nvSpPr>
          <p:spPr bwMode="auto">
            <a:xfrm>
              <a:off x="22934612" y="7285038"/>
              <a:ext cx="269875" cy="247650"/>
            </a:xfrm>
            <a:custGeom>
              <a:avLst/>
              <a:gdLst>
                <a:gd name="T0" fmla="*/ 3 w 24"/>
                <a:gd name="T1" fmla="*/ 22 h 22"/>
                <a:gd name="T2" fmla="*/ 21 w 24"/>
                <a:gd name="T3" fmla="*/ 10 h 22"/>
                <a:gd name="T4" fmla="*/ 21 w 24"/>
                <a:gd name="T5" fmla="*/ 17 h 22"/>
                <a:gd name="T6" fmla="*/ 3 w 2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3" y="22"/>
                  </a:moveTo>
                  <a:cubicBezTo>
                    <a:pt x="0" y="12"/>
                    <a:pt x="15" y="0"/>
                    <a:pt x="21" y="10"/>
                  </a:cubicBezTo>
                  <a:cubicBezTo>
                    <a:pt x="23" y="16"/>
                    <a:pt x="24" y="18"/>
                    <a:pt x="21" y="17"/>
                  </a:cubicBezTo>
                  <a:cubicBezTo>
                    <a:pt x="19" y="16"/>
                    <a:pt x="13" y="15"/>
                    <a:pt x="3" y="22"/>
                  </a:cubicBezTo>
                  <a:close/>
                </a:path>
              </a:pathLst>
            </a:custGeom>
            <a:solidFill>
              <a:srgbClr val="502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1" name="Oval 181"/>
            <p:cNvSpPr>
              <a:spLocks noChangeArrowheads="1"/>
            </p:cNvSpPr>
            <p:nvPr/>
          </p:nvSpPr>
          <p:spPr bwMode="auto">
            <a:xfrm>
              <a:off x="23439437" y="7612063"/>
              <a:ext cx="90487" cy="146050"/>
            </a:xfrm>
            <a:prstGeom prst="ellipse">
              <a:avLst/>
            </a:prstGeom>
            <a:solidFill>
              <a:srgbClr val="2B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2" name="Oval 182"/>
            <p:cNvSpPr>
              <a:spLocks noChangeArrowheads="1"/>
            </p:cNvSpPr>
            <p:nvPr/>
          </p:nvSpPr>
          <p:spPr bwMode="auto">
            <a:xfrm>
              <a:off x="23058437" y="7589838"/>
              <a:ext cx="88900" cy="157163"/>
            </a:xfrm>
            <a:prstGeom prst="ellipse">
              <a:avLst/>
            </a:prstGeom>
            <a:solidFill>
              <a:srgbClr val="2B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3" name="Freeform 183"/>
            <p:cNvSpPr>
              <a:spLocks/>
            </p:cNvSpPr>
            <p:nvPr/>
          </p:nvSpPr>
          <p:spPr bwMode="auto">
            <a:xfrm>
              <a:off x="23102887" y="8016876"/>
              <a:ext cx="404812" cy="280988"/>
            </a:xfrm>
            <a:custGeom>
              <a:avLst/>
              <a:gdLst>
                <a:gd name="T0" fmla="*/ 36 w 36"/>
                <a:gd name="T1" fmla="*/ 0 h 25"/>
                <a:gd name="T2" fmla="*/ 0 w 36"/>
                <a:gd name="T3" fmla="*/ 0 h 25"/>
                <a:gd name="T4" fmla="*/ 36 w 3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5">
                  <a:moveTo>
                    <a:pt x="36" y="0"/>
                  </a:moveTo>
                  <a:cubicBezTo>
                    <a:pt x="28" y="2"/>
                    <a:pt x="17" y="6"/>
                    <a:pt x="0" y="0"/>
                  </a:cubicBezTo>
                  <a:cubicBezTo>
                    <a:pt x="9" y="23"/>
                    <a:pt x="21" y="25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4" name="Freeform 184"/>
            <p:cNvSpPr>
              <a:spLocks/>
            </p:cNvSpPr>
            <p:nvPr/>
          </p:nvSpPr>
          <p:spPr bwMode="auto">
            <a:xfrm>
              <a:off x="23788687" y="7667626"/>
              <a:ext cx="90487" cy="168275"/>
            </a:xfrm>
            <a:custGeom>
              <a:avLst/>
              <a:gdLst>
                <a:gd name="T0" fmla="*/ 0 w 8"/>
                <a:gd name="T1" fmla="*/ 14 h 15"/>
                <a:gd name="T2" fmla="*/ 1 w 8"/>
                <a:gd name="T3" fmla="*/ 14 h 15"/>
                <a:gd name="T4" fmla="*/ 4 w 8"/>
                <a:gd name="T5" fmla="*/ 13 h 15"/>
                <a:gd name="T6" fmla="*/ 5 w 8"/>
                <a:gd name="T7" fmla="*/ 9 h 15"/>
                <a:gd name="T8" fmla="*/ 3 w 8"/>
                <a:gd name="T9" fmla="*/ 7 h 15"/>
                <a:gd name="T10" fmla="*/ 3 w 8"/>
                <a:gd name="T11" fmla="*/ 6 h 15"/>
                <a:gd name="T12" fmla="*/ 3 w 8"/>
                <a:gd name="T13" fmla="*/ 6 h 15"/>
                <a:gd name="T14" fmla="*/ 3 w 8"/>
                <a:gd name="T15" fmla="*/ 6 h 15"/>
                <a:gd name="T16" fmla="*/ 3 w 8"/>
                <a:gd name="T17" fmla="*/ 6 h 15"/>
                <a:gd name="T18" fmla="*/ 5 w 8"/>
                <a:gd name="T19" fmla="*/ 2 h 15"/>
                <a:gd name="T20" fmla="*/ 6 w 8"/>
                <a:gd name="T21" fmla="*/ 1 h 15"/>
                <a:gd name="T22" fmla="*/ 6 w 8"/>
                <a:gd name="T23" fmla="*/ 2 h 15"/>
                <a:gd name="T24" fmla="*/ 7 w 8"/>
                <a:gd name="T25" fmla="*/ 4 h 15"/>
                <a:gd name="T26" fmla="*/ 7 w 8"/>
                <a:gd name="T27" fmla="*/ 5 h 15"/>
                <a:gd name="T28" fmla="*/ 8 w 8"/>
                <a:gd name="T29" fmla="*/ 4 h 15"/>
                <a:gd name="T30" fmla="*/ 8 w 8"/>
                <a:gd name="T31" fmla="*/ 3 h 15"/>
                <a:gd name="T32" fmla="*/ 7 w 8"/>
                <a:gd name="T33" fmla="*/ 1 h 15"/>
                <a:gd name="T34" fmla="*/ 7 w 8"/>
                <a:gd name="T35" fmla="*/ 1 h 15"/>
                <a:gd name="T36" fmla="*/ 6 w 8"/>
                <a:gd name="T37" fmla="*/ 0 h 15"/>
                <a:gd name="T38" fmla="*/ 3 w 8"/>
                <a:gd name="T39" fmla="*/ 1 h 15"/>
                <a:gd name="T40" fmla="*/ 1 w 8"/>
                <a:gd name="T41" fmla="*/ 5 h 15"/>
                <a:gd name="T42" fmla="*/ 1 w 8"/>
                <a:gd name="T43" fmla="*/ 6 h 15"/>
                <a:gd name="T44" fmla="*/ 1 w 8"/>
                <a:gd name="T45" fmla="*/ 7 h 15"/>
                <a:gd name="T46" fmla="*/ 1 w 8"/>
                <a:gd name="T47" fmla="*/ 8 h 15"/>
                <a:gd name="T48" fmla="*/ 1 w 8"/>
                <a:gd name="T49" fmla="*/ 8 h 15"/>
                <a:gd name="T50" fmla="*/ 1 w 8"/>
                <a:gd name="T51" fmla="*/ 8 h 15"/>
                <a:gd name="T52" fmla="*/ 2 w 8"/>
                <a:gd name="T53" fmla="*/ 8 h 15"/>
                <a:gd name="T54" fmla="*/ 2 w 8"/>
                <a:gd name="T55" fmla="*/ 8 h 15"/>
                <a:gd name="T56" fmla="*/ 2 w 8"/>
                <a:gd name="T57" fmla="*/ 8 h 15"/>
                <a:gd name="T58" fmla="*/ 2 w 8"/>
                <a:gd name="T59" fmla="*/ 8 h 15"/>
                <a:gd name="T60" fmla="*/ 3 w 8"/>
                <a:gd name="T61" fmla="*/ 9 h 15"/>
                <a:gd name="T62" fmla="*/ 3 w 8"/>
                <a:gd name="T63" fmla="*/ 12 h 15"/>
                <a:gd name="T64" fmla="*/ 0 w 8"/>
                <a:gd name="T6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5">
                  <a:moveTo>
                    <a:pt x="0" y="14"/>
                  </a:moveTo>
                  <a:cubicBezTo>
                    <a:pt x="0" y="14"/>
                    <a:pt x="1" y="15"/>
                    <a:pt x="1" y="14"/>
                  </a:cubicBezTo>
                  <a:cubicBezTo>
                    <a:pt x="2" y="14"/>
                    <a:pt x="3" y="14"/>
                    <a:pt x="4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8"/>
                    <a:pt x="4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2"/>
                    <a:pt x="3" y="12"/>
                  </a:cubicBezTo>
                  <a:cubicBezTo>
                    <a:pt x="2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5" name="Freeform 185"/>
            <p:cNvSpPr>
              <a:spLocks/>
            </p:cNvSpPr>
            <p:nvPr/>
          </p:nvSpPr>
          <p:spPr bwMode="auto">
            <a:xfrm>
              <a:off x="23474362" y="7994651"/>
              <a:ext cx="66675" cy="33338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2 h 3"/>
                <a:gd name="T4" fmla="*/ 5 w 6"/>
                <a:gd name="T5" fmla="*/ 3 h 3"/>
                <a:gd name="T6" fmla="*/ 6 w 6"/>
                <a:gd name="T7" fmla="*/ 3 h 3"/>
                <a:gd name="T8" fmla="*/ 6 w 6"/>
                <a:gd name="T9" fmla="*/ 2 h 3"/>
                <a:gd name="T10" fmla="*/ 3 w 6"/>
                <a:gd name="T11" fmla="*/ 1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6" name="Freeform 186"/>
            <p:cNvSpPr>
              <a:spLocks/>
            </p:cNvSpPr>
            <p:nvPr/>
          </p:nvSpPr>
          <p:spPr bwMode="auto">
            <a:xfrm>
              <a:off x="22764750" y="6846888"/>
              <a:ext cx="1238250" cy="955675"/>
            </a:xfrm>
            <a:custGeom>
              <a:avLst/>
              <a:gdLst>
                <a:gd name="T0" fmla="*/ 9 w 110"/>
                <a:gd name="T1" fmla="*/ 11 h 85"/>
                <a:gd name="T2" fmla="*/ 15 w 110"/>
                <a:gd name="T3" fmla="*/ 8 h 85"/>
                <a:gd name="T4" fmla="*/ 43 w 110"/>
                <a:gd name="T5" fmla="*/ 1 h 85"/>
                <a:gd name="T6" fmla="*/ 88 w 110"/>
                <a:gd name="T7" fmla="*/ 27 h 85"/>
                <a:gd name="T8" fmla="*/ 91 w 110"/>
                <a:gd name="T9" fmla="*/ 69 h 85"/>
                <a:gd name="T10" fmla="*/ 87 w 110"/>
                <a:gd name="T11" fmla="*/ 84 h 85"/>
                <a:gd name="T12" fmla="*/ 83 w 110"/>
                <a:gd name="T13" fmla="*/ 84 h 85"/>
                <a:gd name="T14" fmla="*/ 84 w 110"/>
                <a:gd name="T15" fmla="*/ 68 h 85"/>
                <a:gd name="T16" fmla="*/ 83 w 110"/>
                <a:gd name="T17" fmla="*/ 60 h 85"/>
                <a:gd name="T18" fmla="*/ 81 w 110"/>
                <a:gd name="T19" fmla="*/ 49 h 85"/>
                <a:gd name="T20" fmla="*/ 83 w 110"/>
                <a:gd name="T21" fmla="*/ 36 h 85"/>
                <a:gd name="T22" fmla="*/ 44 w 110"/>
                <a:gd name="T23" fmla="*/ 36 h 85"/>
                <a:gd name="T24" fmla="*/ 17 w 110"/>
                <a:gd name="T25" fmla="*/ 32 h 85"/>
                <a:gd name="T26" fmla="*/ 14 w 110"/>
                <a:gd name="T27" fmla="*/ 35 h 85"/>
                <a:gd name="T28" fmla="*/ 13 w 110"/>
                <a:gd name="T29" fmla="*/ 34 h 85"/>
                <a:gd name="T30" fmla="*/ 10 w 110"/>
                <a:gd name="T31" fmla="*/ 33 h 85"/>
                <a:gd name="T32" fmla="*/ 4 w 110"/>
                <a:gd name="T33" fmla="*/ 28 h 85"/>
                <a:gd name="T34" fmla="*/ 1 w 110"/>
                <a:gd name="T35" fmla="*/ 23 h 85"/>
                <a:gd name="T36" fmla="*/ 9 w 110"/>
                <a:gd name="T37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85">
                  <a:moveTo>
                    <a:pt x="9" y="11"/>
                  </a:moveTo>
                  <a:cubicBezTo>
                    <a:pt x="11" y="10"/>
                    <a:pt x="13" y="9"/>
                    <a:pt x="15" y="8"/>
                  </a:cubicBezTo>
                  <a:cubicBezTo>
                    <a:pt x="25" y="5"/>
                    <a:pt x="33" y="1"/>
                    <a:pt x="43" y="1"/>
                  </a:cubicBezTo>
                  <a:cubicBezTo>
                    <a:pt x="63" y="0"/>
                    <a:pt x="90" y="13"/>
                    <a:pt x="88" y="27"/>
                  </a:cubicBezTo>
                  <a:cubicBezTo>
                    <a:pt x="110" y="29"/>
                    <a:pt x="94" y="65"/>
                    <a:pt x="91" y="69"/>
                  </a:cubicBezTo>
                  <a:cubicBezTo>
                    <a:pt x="88" y="73"/>
                    <a:pt x="87" y="84"/>
                    <a:pt x="87" y="84"/>
                  </a:cubicBezTo>
                  <a:cubicBezTo>
                    <a:pt x="87" y="84"/>
                    <a:pt x="83" y="85"/>
                    <a:pt x="83" y="84"/>
                  </a:cubicBezTo>
                  <a:cubicBezTo>
                    <a:pt x="82" y="82"/>
                    <a:pt x="83" y="73"/>
                    <a:pt x="84" y="68"/>
                  </a:cubicBezTo>
                  <a:cubicBezTo>
                    <a:pt x="85" y="66"/>
                    <a:pt x="83" y="63"/>
                    <a:pt x="83" y="60"/>
                  </a:cubicBezTo>
                  <a:cubicBezTo>
                    <a:pt x="83" y="59"/>
                    <a:pt x="81" y="54"/>
                    <a:pt x="81" y="49"/>
                  </a:cubicBezTo>
                  <a:cubicBezTo>
                    <a:pt x="80" y="43"/>
                    <a:pt x="82" y="36"/>
                    <a:pt x="83" y="36"/>
                  </a:cubicBezTo>
                  <a:cubicBezTo>
                    <a:pt x="73" y="39"/>
                    <a:pt x="51" y="45"/>
                    <a:pt x="44" y="36"/>
                  </a:cubicBezTo>
                  <a:cubicBezTo>
                    <a:pt x="36" y="24"/>
                    <a:pt x="32" y="25"/>
                    <a:pt x="17" y="32"/>
                  </a:cubicBezTo>
                  <a:cubicBezTo>
                    <a:pt x="16" y="33"/>
                    <a:pt x="15" y="34"/>
                    <a:pt x="14" y="35"/>
                  </a:cubicBezTo>
                  <a:cubicBezTo>
                    <a:pt x="14" y="35"/>
                    <a:pt x="13" y="34"/>
                    <a:pt x="13" y="34"/>
                  </a:cubicBezTo>
                  <a:cubicBezTo>
                    <a:pt x="9" y="36"/>
                    <a:pt x="8" y="35"/>
                    <a:pt x="10" y="33"/>
                  </a:cubicBezTo>
                  <a:cubicBezTo>
                    <a:pt x="7" y="32"/>
                    <a:pt x="5" y="30"/>
                    <a:pt x="4" y="28"/>
                  </a:cubicBezTo>
                  <a:cubicBezTo>
                    <a:pt x="3" y="26"/>
                    <a:pt x="2" y="25"/>
                    <a:pt x="1" y="23"/>
                  </a:cubicBezTo>
                  <a:cubicBezTo>
                    <a:pt x="0" y="17"/>
                    <a:pt x="5" y="13"/>
                    <a:pt x="9" y="11"/>
                  </a:cubicBezTo>
                  <a:close/>
                </a:path>
              </a:pathLst>
            </a:custGeom>
            <a:solidFill>
              <a:srgbClr val="502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7" name="Freeform 187"/>
            <p:cNvSpPr>
              <a:spLocks/>
            </p:cNvSpPr>
            <p:nvPr/>
          </p:nvSpPr>
          <p:spPr bwMode="auto">
            <a:xfrm>
              <a:off x="23193375" y="7689851"/>
              <a:ext cx="134937" cy="236538"/>
            </a:xfrm>
            <a:custGeom>
              <a:avLst/>
              <a:gdLst>
                <a:gd name="T0" fmla="*/ 11 w 12"/>
                <a:gd name="T1" fmla="*/ 0 h 21"/>
                <a:gd name="T2" fmla="*/ 7 w 12"/>
                <a:gd name="T3" fmla="*/ 3 h 21"/>
                <a:gd name="T4" fmla="*/ 4 w 12"/>
                <a:gd name="T5" fmla="*/ 7 h 21"/>
                <a:gd name="T6" fmla="*/ 0 w 12"/>
                <a:gd name="T7" fmla="*/ 12 h 21"/>
                <a:gd name="T8" fmla="*/ 0 w 12"/>
                <a:gd name="T9" fmla="*/ 15 h 21"/>
                <a:gd name="T10" fmla="*/ 1 w 12"/>
                <a:gd name="T11" fmla="*/ 19 h 21"/>
                <a:gd name="T12" fmla="*/ 4 w 12"/>
                <a:gd name="T13" fmla="*/ 20 h 21"/>
                <a:gd name="T14" fmla="*/ 5 w 12"/>
                <a:gd name="T15" fmla="*/ 21 h 21"/>
                <a:gd name="T16" fmla="*/ 7 w 12"/>
                <a:gd name="T17" fmla="*/ 21 h 21"/>
                <a:gd name="T18" fmla="*/ 8 w 12"/>
                <a:gd name="T19" fmla="*/ 21 h 21"/>
                <a:gd name="T20" fmla="*/ 9 w 12"/>
                <a:gd name="T21" fmla="*/ 21 h 21"/>
                <a:gd name="T22" fmla="*/ 11 w 12"/>
                <a:gd name="T23" fmla="*/ 20 h 21"/>
                <a:gd name="T24" fmla="*/ 12 w 12"/>
                <a:gd name="T25" fmla="*/ 20 h 21"/>
                <a:gd name="T26" fmla="*/ 11 w 12"/>
                <a:gd name="T27" fmla="*/ 20 h 21"/>
                <a:gd name="T28" fmla="*/ 9 w 12"/>
                <a:gd name="T29" fmla="*/ 20 h 21"/>
                <a:gd name="T30" fmla="*/ 7 w 12"/>
                <a:gd name="T31" fmla="*/ 19 h 21"/>
                <a:gd name="T32" fmla="*/ 6 w 12"/>
                <a:gd name="T33" fmla="*/ 19 h 21"/>
                <a:gd name="T34" fmla="*/ 5 w 12"/>
                <a:gd name="T35" fmla="*/ 18 h 21"/>
                <a:gd name="T36" fmla="*/ 3 w 12"/>
                <a:gd name="T37" fmla="*/ 17 h 21"/>
                <a:gd name="T38" fmla="*/ 2 w 12"/>
                <a:gd name="T39" fmla="*/ 15 h 21"/>
                <a:gd name="T40" fmla="*/ 3 w 12"/>
                <a:gd name="T41" fmla="*/ 13 h 21"/>
                <a:gd name="T42" fmla="*/ 6 w 12"/>
                <a:gd name="T43" fmla="*/ 8 h 21"/>
                <a:gd name="T44" fmla="*/ 8 w 12"/>
                <a:gd name="T45" fmla="*/ 4 h 21"/>
                <a:gd name="T46" fmla="*/ 11 w 12"/>
                <a:gd name="T4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21">
                  <a:moveTo>
                    <a:pt x="11" y="0"/>
                  </a:moveTo>
                  <a:cubicBezTo>
                    <a:pt x="11" y="0"/>
                    <a:pt x="10" y="1"/>
                    <a:pt x="7" y="3"/>
                  </a:cubicBezTo>
                  <a:cubicBezTo>
                    <a:pt x="6" y="4"/>
                    <a:pt x="5" y="5"/>
                    <a:pt x="4" y="7"/>
                  </a:cubicBezTo>
                  <a:cubicBezTo>
                    <a:pt x="2" y="8"/>
                    <a:pt x="1" y="10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5" y="19"/>
                    <a:pt x="5" y="18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3" y="17"/>
                    <a:pt x="2" y="16"/>
                    <a:pt x="2" y="15"/>
                  </a:cubicBezTo>
                  <a:cubicBezTo>
                    <a:pt x="2" y="15"/>
                    <a:pt x="3" y="14"/>
                    <a:pt x="3" y="13"/>
                  </a:cubicBezTo>
                  <a:cubicBezTo>
                    <a:pt x="4" y="11"/>
                    <a:pt x="5" y="10"/>
                    <a:pt x="6" y="8"/>
                  </a:cubicBezTo>
                  <a:cubicBezTo>
                    <a:pt x="7" y="7"/>
                    <a:pt x="8" y="5"/>
                    <a:pt x="8" y="4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8" name="Freeform 188"/>
            <p:cNvSpPr>
              <a:spLocks/>
            </p:cNvSpPr>
            <p:nvPr/>
          </p:nvSpPr>
          <p:spPr bwMode="auto">
            <a:xfrm>
              <a:off x="24025225" y="9850438"/>
              <a:ext cx="179387" cy="214313"/>
            </a:xfrm>
            <a:custGeom>
              <a:avLst/>
              <a:gdLst>
                <a:gd name="T0" fmla="*/ 2 w 16"/>
                <a:gd name="T1" fmla="*/ 0 h 19"/>
                <a:gd name="T2" fmla="*/ 13 w 16"/>
                <a:gd name="T3" fmla="*/ 19 h 19"/>
                <a:gd name="T4" fmla="*/ 2 w 16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2" y="0"/>
                  </a:moveTo>
                  <a:cubicBezTo>
                    <a:pt x="0" y="1"/>
                    <a:pt x="8" y="19"/>
                    <a:pt x="13" y="19"/>
                  </a:cubicBezTo>
                  <a:cubicBezTo>
                    <a:pt x="16" y="11"/>
                    <a:pt x="12" y="0"/>
                    <a:pt x="2" y="0"/>
                  </a:cubicBezTo>
                </a:path>
              </a:pathLst>
            </a:custGeom>
            <a:solidFill>
              <a:srgbClr val="9FA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9" name="Freeform 189"/>
            <p:cNvSpPr>
              <a:spLocks/>
            </p:cNvSpPr>
            <p:nvPr/>
          </p:nvSpPr>
          <p:spPr bwMode="auto">
            <a:xfrm>
              <a:off x="23969662" y="9839326"/>
              <a:ext cx="201612" cy="214313"/>
            </a:xfrm>
            <a:custGeom>
              <a:avLst/>
              <a:gdLst>
                <a:gd name="T0" fmla="*/ 92 w 127"/>
                <a:gd name="T1" fmla="*/ 0 h 135"/>
                <a:gd name="T2" fmla="*/ 0 w 127"/>
                <a:gd name="T3" fmla="*/ 35 h 135"/>
                <a:gd name="T4" fmla="*/ 63 w 127"/>
                <a:gd name="T5" fmla="*/ 135 h 135"/>
                <a:gd name="T6" fmla="*/ 127 w 127"/>
                <a:gd name="T7" fmla="*/ 106 h 135"/>
                <a:gd name="T8" fmla="*/ 92 w 12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5">
                  <a:moveTo>
                    <a:pt x="92" y="0"/>
                  </a:moveTo>
                  <a:lnTo>
                    <a:pt x="0" y="35"/>
                  </a:lnTo>
                  <a:lnTo>
                    <a:pt x="63" y="135"/>
                  </a:lnTo>
                  <a:lnTo>
                    <a:pt x="127" y="10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D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0" name="Freeform 190"/>
            <p:cNvSpPr>
              <a:spLocks/>
            </p:cNvSpPr>
            <p:nvPr/>
          </p:nvSpPr>
          <p:spPr bwMode="auto">
            <a:xfrm>
              <a:off x="23969662" y="9839326"/>
              <a:ext cx="201612" cy="214313"/>
            </a:xfrm>
            <a:custGeom>
              <a:avLst/>
              <a:gdLst>
                <a:gd name="T0" fmla="*/ 92 w 127"/>
                <a:gd name="T1" fmla="*/ 0 h 135"/>
                <a:gd name="T2" fmla="*/ 0 w 127"/>
                <a:gd name="T3" fmla="*/ 35 h 135"/>
                <a:gd name="T4" fmla="*/ 63 w 127"/>
                <a:gd name="T5" fmla="*/ 135 h 135"/>
                <a:gd name="T6" fmla="*/ 127 w 127"/>
                <a:gd name="T7" fmla="*/ 106 h 135"/>
                <a:gd name="T8" fmla="*/ 92 w 12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5">
                  <a:moveTo>
                    <a:pt x="92" y="0"/>
                  </a:moveTo>
                  <a:lnTo>
                    <a:pt x="0" y="35"/>
                  </a:lnTo>
                  <a:lnTo>
                    <a:pt x="63" y="135"/>
                  </a:lnTo>
                  <a:lnTo>
                    <a:pt x="127" y="106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1" name="Rectangle 191"/>
            <p:cNvSpPr>
              <a:spLocks noChangeArrowheads="1"/>
            </p:cNvSpPr>
            <p:nvPr/>
          </p:nvSpPr>
          <p:spPr bwMode="auto">
            <a:xfrm>
              <a:off x="23969662" y="9839326"/>
              <a:ext cx="201612" cy="214313"/>
            </a:xfrm>
            <a:prstGeom prst="rect">
              <a:avLst/>
            </a:prstGeom>
            <a:solidFill>
              <a:srgbClr val="D5B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2" name="Freeform 192"/>
            <p:cNvSpPr>
              <a:spLocks/>
            </p:cNvSpPr>
            <p:nvPr/>
          </p:nvSpPr>
          <p:spPr bwMode="auto">
            <a:xfrm>
              <a:off x="23744237" y="8669338"/>
              <a:ext cx="955675" cy="1395413"/>
            </a:xfrm>
            <a:custGeom>
              <a:avLst/>
              <a:gdLst>
                <a:gd name="T0" fmla="*/ 4 w 85"/>
                <a:gd name="T1" fmla="*/ 1 h 124"/>
                <a:gd name="T2" fmla="*/ 0 w 85"/>
                <a:gd name="T3" fmla="*/ 0 h 124"/>
                <a:gd name="T4" fmla="*/ 6 w 85"/>
                <a:gd name="T5" fmla="*/ 43 h 124"/>
                <a:gd name="T6" fmla="*/ 49 w 85"/>
                <a:gd name="T7" fmla="*/ 75 h 124"/>
                <a:gd name="T8" fmla="*/ 27 w 85"/>
                <a:gd name="T9" fmla="*/ 105 h 124"/>
                <a:gd name="T10" fmla="*/ 38 w 85"/>
                <a:gd name="T11" fmla="*/ 124 h 124"/>
                <a:gd name="T12" fmla="*/ 82 w 85"/>
                <a:gd name="T13" fmla="*/ 87 h 124"/>
                <a:gd name="T14" fmla="*/ 4 w 85"/>
                <a:gd name="T1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24">
                  <a:moveTo>
                    <a:pt x="4" y="1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1"/>
                    <a:pt x="4" y="30"/>
                    <a:pt x="6" y="43"/>
                  </a:cubicBezTo>
                  <a:cubicBezTo>
                    <a:pt x="9" y="44"/>
                    <a:pt x="40" y="62"/>
                    <a:pt x="49" y="75"/>
                  </a:cubicBezTo>
                  <a:cubicBezTo>
                    <a:pt x="51" y="79"/>
                    <a:pt x="38" y="99"/>
                    <a:pt x="27" y="105"/>
                  </a:cubicBezTo>
                  <a:cubicBezTo>
                    <a:pt x="27" y="105"/>
                    <a:pt x="35" y="108"/>
                    <a:pt x="38" y="124"/>
                  </a:cubicBezTo>
                  <a:cubicBezTo>
                    <a:pt x="46" y="124"/>
                    <a:pt x="80" y="102"/>
                    <a:pt x="82" y="87"/>
                  </a:cubicBezTo>
                  <a:cubicBezTo>
                    <a:pt x="85" y="61"/>
                    <a:pt x="10" y="4"/>
                    <a:pt x="4" y="1"/>
                  </a:cubicBezTo>
                  <a:close/>
                </a:path>
              </a:pathLst>
            </a:custGeom>
            <a:solidFill>
              <a:srgbClr val="6C7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3" name="Freeform 193"/>
            <p:cNvSpPr>
              <a:spLocks/>
            </p:cNvSpPr>
            <p:nvPr/>
          </p:nvSpPr>
          <p:spPr bwMode="auto">
            <a:xfrm>
              <a:off x="23271162" y="9558338"/>
              <a:ext cx="269875" cy="236538"/>
            </a:xfrm>
            <a:custGeom>
              <a:avLst/>
              <a:gdLst>
                <a:gd name="T0" fmla="*/ 24 w 24"/>
                <a:gd name="T1" fmla="*/ 10 h 21"/>
                <a:gd name="T2" fmla="*/ 23 w 24"/>
                <a:gd name="T3" fmla="*/ 12 h 21"/>
                <a:gd name="T4" fmla="*/ 4 w 24"/>
                <a:gd name="T5" fmla="*/ 21 h 21"/>
                <a:gd name="T6" fmla="*/ 3 w 24"/>
                <a:gd name="T7" fmla="*/ 20 h 21"/>
                <a:gd name="T8" fmla="*/ 0 w 24"/>
                <a:gd name="T9" fmla="*/ 10 h 21"/>
                <a:gd name="T10" fmla="*/ 1 w 24"/>
                <a:gd name="T11" fmla="*/ 8 h 21"/>
                <a:gd name="T12" fmla="*/ 19 w 24"/>
                <a:gd name="T13" fmla="*/ 1 h 21"/>
                <a:gd name="T14" fmla="*/ 20 w 24"/>
                <a:gd name="T15" fmla="*/ 1 h 21"/>
                <a:gd name="T16" fmla="*/ 24 w 24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24" y="10"/>
                  </a:moveTo>
                  <a:cubicBezTo>
                    <a:pt x="24" y="11"/>
                    <a:pt x="24" y="12"/>
                    <a:pt x="23" y="1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1"/>
                    <a:pt x="20" y="1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4" name="Freeform 194"/>
            <p:cNvSpPr>
              <a:spLocks/>
            </p:cNvSpPr>
            <p:nvPr/>
          </p:nvSpPr>
          <p:spPr bwMode="auto">
            <a:xfrm>
              <a:off x="23045737" y="9525001"/>
              <a:ext cx="1169987" cy="1327150"/>
            </a:xfrm>
            <a:custGeom>
              <a:avLst/>
              <a:gdLst>
                <a:gd name="T0" fmla="*/ 104 w 104"/>
                <a:gd name="T1" fmla="*/ 83 h 118"/>
                <a:gd name="T2" fmla="*/ 104 w 104"/>
                <a:gd name="T3" fmla="*/ 84 h 118"/>
                <a:gd name="T4" fmla="*/ 37 w 104"/>
                <a:gd name="T5" fmla="*/ 118 h 118"/>
                <a:gd name="T6" fmla="*/ 36 w 104"/>
                <a:gd name="T7" fmla="*/ 117 h 118"/>
                <a:gd name="T8" fmla="*/ 1 w 104"/>
                <a:gd name="T9" fmla="*/ 28 h 118"/>
                <a:gd name="T10" fmla="*/ 1 w 104"/>
                <a:gd name="T11" fmla="*/ 27 h 118"/>
                <a:gd name="T12" fmla="*/ 61 w 104"/>
                <a:gd name="T13" fmla="*/ 0 h 118"/>
                <a:gd name="T14" fmla="*/ 63 w 104"/>
                <a:gd name="T15" fmla="*/ 0 h 118"/>
                <a:gd name="T16" fmla="*/ 104 w 104"/>
                <a:gd name="T17" fmla="*/ 8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18">
                  <a:moveTo>
                    <a:pt x="104" y="83"/>
                  </a:moveTo>
                  <a:cubicBezTo>
                    <a:pt x="104" y="83"/>
                    <a:pt x="104" y="84"/>
                    <a:pt x="104" y="84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8"/>
                    <a:pt x="36" y="11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1" y="27"/>
                    <a:pt x="1" y="2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0"/>
                    <a:pt x="63" y="0"/>
                  </a:cubicBezTo>
                  <a:lnTo>
                    <a:pt x="104" y="83"/>
                  </a:lnTo>
                  <a:close/>
                </a:path>
              </a:pathLst>
            </a:custGeom>
            <a:solidFill>
              <a:srgbClr val="3E25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5" name="Freeform 195"/>
            <p:cNvSpPr>
              <a:spLocks/>
            </p:cNvSpPr>
            <p:nvPr/>
          </p:nvSpPr>
          <p:spPr bwMode="auto">
            <a:xfrm>
              <a:off x="23609300" y="9726613"/>
              <a:ext cx="506412" cy="382588"/>
            </a:xfrm>
            <a:custGeom>
              <a:avLst/>
              <a:gdLst>
                <a:gd name="T0" fmla="*/ 35 w 45"/>
                <a:gd name="T1" fmla="*/ 14 h 34"/>
                <a:gd name="T2" fmla="*/ 22 w 45"/>
                <a:gd name="T3" fmla="*/ 2 h 34"/>
                <a:gd name="T4" fmla="*/ 1 w 45"/>
                <a:gd name="T5" fmla="*/ 19 h 34"/>
                <a:gd name="T6" fmla="*/ 14 w 45"/>
                <a:gd name="T7" fmla="*/ 34 h 34"/>
                <a:gd name="T8" fmla="*/ 28 w 45"/>
                <a:gd name="T9" fmla="*/ 26 h 34"/>
                <a:gd name="T10" fmla="*/ 36 w 45"/>
                <a:gd name="T11" fmla="*/ 34 h 34"/>
                <a:gd name="T12" fmla="*/ 44 w 45"/>
                <a:gd name="T13" fmla="*/ 28 h 34"/>
                <a:gd name="T14" fmla="*/ 35 w 45"/>
                <a:gd name="T15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35" y="14"/>
                  </a:moveTo>
                  <a:cubicBezTo>
                    <a:pt x="29" y="5"/>
                    <a:pt x="25" y="0"/>
                    <a:pt x="22" y="2"/>
                  </a:cubicBezTo>
                  <a:cubicBezTo>
                    <a:pt x="18" y="3"/>
                    <a:pt x="0" y="16"/>
                    <a:pt x="1" y="19"/>
                  </a:cubicBezTo>
                  <a:cubicBezTo>
                    <a:pt x="1" y="22"/>
                    <a:pt x="11" y="33"/>
                    <a:pt x="14" y="34"/>
                  </a:cubicBezTo>
                  <a:cubicBezTo>
                    <a:pt x="16" y="34"/>
                    <a:pt x="27" y="24"/>
                    <a:pt x="28" y="26"/>
                  </a:cubicBezTo>
                  <a:cubicBezTo>
                    <a:pt x="30" y="28"/>
                    <a:pt x="33" y="33"/>
                    <a:pt x="36" y="34"/>
                  </a:cubicBezTo>
                  <a:cubicBezTo>
                    <a:pt x="41" y="34"/>
                    <a:pt x="45" y="29"/>
                    <a:pt x="44" y="28"/>
                  </a:cubicBezTo>
                  <a:cubicBezTo>
                    <a:pt x="43" y="27"/>
                    <a:pt x="35" y="14"/>
                    <a:pt x="35" y="14"/>
                  </a:cubicBezTo>
                  <a:close/>
                </a:path>
              </a:pathLst>
            </a:custGeom>
            <a:solidFill>
              <a:srgbClr val="FD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6" name="Freeform 196"/>
            <p:cNvSpPr>
              <a:spLocks/>
            </p:cNvSpPr>
            <p:nvPr/>
          </p:nvSpPr>
          <p:spPr bwMode="auto">
            <a:xfrm>
              <a:off x="23722012" y="9929813"/>
              <a:ext cx="223837" cy="146050"/>
            </a:xfrm>
            <a:custGeom>
              <a:avLst/>
              <a:gdLst>
                <a:gd name="T0" fmla="*/ 20 w 20"/>
                <a:gd name="T1" fmla="*/ 1 h 13"/>
                <a:gd name="T2" fmla="*/ 11 w 20"/>
                <a:gd name="T3" fmla="*/ 7 h 13"/>
                <a:gd name="T4" fmla="*/ 1 w 20"/>
                <a:gd name="T5" fmla="*/ 12 h 13"/>
                <a:gd name="T6" fmla="*/ 10 w 20"/>
                <a:gd name="T7" fmla="*/ 6 h 13"/>
                <a:gd name="T8" fmla="*/ 20 w 20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20" y="1"/>
                  </a:moveTo>
                  <a:cubicBezTo>
                    <a:pt x="20" y="1"/>
                    <a:pt x="16" y="4"/>
                    <a:pt x="11" y="7"/>
                  </a:cubicBezTo>
                  <a:cubicBezTo>
                    <a:pt x="5" y="10"/>
                    <a:pt x="1" y="13"/>
                    <a:pt x="1" y="12"/>
                  </a:cubicBezTo>
                  <a:cubicBezTo>
                    <a:pt x="0" y="12"/>
                    <a:pt x="4" y="9"/>
                    <a:pt x="10" y="6"/>
                  </a:cubicBezTo>
                  <a:cubicBezTo>
                    <a:pt x="15" y="3"/>
                    <a:pt x="19" y="0"/>
                    <a:pt x="20" y="1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7" name="Freeform 197"/>
            <p:cNvSpPr>
              <a:spLocks/>
            </p:cNvSpPr>
            <p:nvPr/>
          </p:nvSpPr>
          <p:spPr bwMode="auto">
            <a:xfrm>
              <a:off x="23664862" y="9861551"/>
              <a:ext cx="214312" cy="146050"/>
            </a:xfrm>
            <a:custGeom>
              <a:avLst/>
              <a:gdLst>
                <a:gd name="T0" fmla="*/ 19 w 19"/>
                <a:gd name="T1" fmla="*/ 1 h 13"/>
                <a:gd name="T2" fmla="*/ 10 w 19"/>
                <a:gd name="T3" fmla="*/ 7 h 13"/>
                <a:gd name="T4" fmla="*/ 0 w 19"/>
                <a:gd name="T5" fmla="*/ 12 h 13"/>
                <a:gd name="T6" fmla="*/ 9 w 19"/>
                <a:gd name="T7" fmla="*/ 6 h 13"/>
                <a:gd name="T8" fmla="*/ 19 w 1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1"/>
                  </a:moveTo>
                  <a:cubicBezTo>
                    <a:pt x="19" y="1"/>
                    <a:pt x="15" y="4"/>
                    <a:pt x="10" y="7"/>
                  </a:cubicBezTo>
                  <a:cubicBezTo>
                    <a:pt x="5" y="10"/>
                    <a:pt x="1" y="13"/>
                    <a:pt x="0" y="12"/>
                  </a:cubicBezTo>
                  <a:cubicBezTo>
                    <a:pt x="0" y="12"/>
                    <a:pt x="4" y="9"/>
                    <a:pt x="9" y="6"/>
                  </a:cubicBezTo>
                  <a:cubicBezTo>
                    <a:pt x="15" y="3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8" name="Freeform 198"/>
            <p:cNvSpPr>
              <a:spLocks/>
            </p:cNvSpPr>
            <p:nvPr/>
          </p:nvSpPr>
          <p:spPr bwMode="auto">
            <a:xfrm>
              <a:off x="23609300" y="9817101"/>
              <a:ext cx="223837" cy="134938"/>
            </a:xfrm>
            <a:custGeom>
              <a:avLst/>
              <a:gdLst>
                <a:gd name="T0" fmla="*/ 20 w 20"/>
                <a:gd name="T1" fmla="*/ 0 h 12"/>
                <a:gd name="T2" fmla="*/ 11 w 20"/>
                <a:gd name="T3" fmla="*/ 7 h 12"/>
                <a:gd name="T4" fmla="*/ 1 w 20"/>
                <a:gd name="T5" fmla="*/ 12 h 12"/>
                <a:gd name="T6" fmla="*/ 10 w 20"/>
                <a:gd name="T7" fmla="*/ 5 h 12"/>
                <a:gd name="T8" fmla="*/ 20 w 2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0"/>
                    <a:pt x="16" y="3"/>
                    <a:pt x="11" y="7"/>
                  </a:cubicBezTo>
                  <a:cubicBezTo>
                    <a:pt x="5" y="10"/>
                    <a:pt x="1" y="12"/>
                    <a:pt x="1" y="12"/>
                  </a:cubicBezTo>
                  <a:cubicBezTo>
                    <a:pt x="0" y="11"/>
                    <a:pt x="4" y="8"/>
                    <a:pt x="10" y="5"/>
                  </a:cubicBezTo>
                  <a:cubicBezTo>
                    <a:pt x="15" y="2"/>
                    <a:pt x="19" y="0"/>
                    <a:pt x="20" y="0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85CCD310-41FE-47EF-8B0B-92F4A6E4951F}" type="slidenum">
              <a:rPr lang="fr-FR" sz="1200" smtClean="0">
                <a:latin typeface="Gill Sans" panose="020B0604020202020204"/>
              </a:rPr>
              <a:pPr algn="ctr"/>
              <a:t>11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1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Objectif SMART – La clé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de la haute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performance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L'objectif doit être exprimé d'une manière positive.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L'objectif nécessite l'utilisation de termes descriptifs pour accéder à une représentation précise.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L'objectif doit être correctement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contextualisé.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Que voulez vous plus précisément ?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Dans quel contexte ?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Quand ?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Avec qui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solidFill>
            <a:srgbClr val="FFFFFF"/>
          </a:solidFill>
          <a:ln/>
        </p:spPr>
        <p:txBody>
          <a:bodyPr lIns="0" tIns="0" rIns="0" bIns="0"/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19</a:t>
            </a:r>
          </a:p>
        </p:txBody>
      </p:sp>
      <p:pic>
        <p:nvPicPr>
          <p:cNvPr id="2050" name="Picture 2" descr="C:\Users\anas\Desktop\téléchargement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5855">
            <a:off x="6413500" y="4323021"/>
            <a:ext cx="2120900" cy="14113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9810E3E-9A6C-44C5-ACA2-BBC591D94A35}" type="slidenum">
              <a:rPr lang="fr-FR" sz="1200" smtClean="0">
                <a:latin typeface="Gill Sans" panose="020B0604020202020204"/>
              </a:rPr>
              <a:pPr algn="ctr"/>
              <a:t>12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3361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Objectif SMART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– La clé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de la haute performance</a:t>
            </a:r>
            <a:endParaRPr lang="fr-FR" sz="2000" b="1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Les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conditions de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faisabilité :</a:t>
            </a:r>
            <a:endParaRPr lang="fr-FR" sz="2000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La présentation du contexte et de la représentation sensorielle de votre objectif.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Comment saurez-vous que vous avez atteint votre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objectif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Que ressentez-vous lorsque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vous atteignez votre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objectif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Comment quelqu'un d'autre saura-t-il/elle que vous avez atteint votre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objectif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20</a:t>
            </a:r>
          </a:p>
        </p:txBody>
      </p:sp>
      <p:sp>
        <p:nvSpPr>
          <p:cNvPr id="6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dirty="0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F0797719-96D4-4F63-B1FF-67ABE32A8B30}" type="slidenum">
              <a:rPr lang="fr-FR" sz="1200" smtClean="0">
                <a:latin typeface="Gill Sans" panose="020B0604020202020204"/>
              </a:rPr>
              <a:pPr algn="ctr"/>
              <a:t>13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44009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Objectif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SMART – La clé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de la haute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performance</a:t>
            </a:r>
            <a:endParaRPr lang="fr-FR" sz="2000" b="1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Les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conditions de responsabilité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: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Qui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est responsable de la réalisation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l'objectif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Les conditions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écologiques :</a:t>
            </a:r>
            <a:endParaRPr lang="fr-FR" sz="2000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L’objectif est-il en harmonie ou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pas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L'objectif est-compatible avec l'environnement de la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personne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Qu’est ce que la personne a à gagner en atteignant cet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objectif ?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Pour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vous ?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Pour les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autres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Qu’est ce que la personne a à perdre en atteignant cet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objectif ?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pour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vous ?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Pour les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autres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21</a:t>
            </a:r>
          </a:p>
        </p:txBody>
      </p:sp>
      <p:pic>
        <p:nvPicPr>
          <p:cNvPr id="6" name="Image 5" descr="cible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2893" y="1172417"/>
            <a:ext cx="1296144" cy="1227017"/>
          </a:xfrm>
          <a:prstGeom prst="rect">
            <a:avLst/>
          </a:prstGeom>
        </p:spPr>
      </p:pic>
      <p:sp>
        <p:nvSpPr>
          <p:cNvPr id="9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dirty="0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66FE9CA5-6F4B-4FC5-9A00-9C68BEBC7EB6}" type="slidenum">
              <a:rPr lang="fr-FR" sz="1200" smtClean="0">
                <a:latin typeface="Gill Sans" panose="020B0604020202020204"/>
              </a:rPr>
              <a:pPr algn="ctr"/>
              <a:t>14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07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dirty="0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0" y="716544"/>
            <a:ext cx="6809539" cy="452920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0A844F6B-FB62-4387-8B1D-16C2ECEA5A56}" type="slidenum">
              <a:rPr lang="fr-FR" sz="1200" smtClean="0">
                <a:latin typeface="Gill Sans" panose="020B0604020202020204"/>
              </a:rPr>
              <a:pPr algn="ctr"/>
              <a:t>15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584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Текст 4"/>
          <p:cNvSpPr txBox="1">
            <a:spLocks/>
          </p:cNvSpPr>
          <p:nvPr/>
        </p:nvSpPr>
        <p:spPr>
          <a:xfrm>
            <a:off x="304224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Roboto Condensed" panose="02000000000000000000" pitchFamily="2" charset="0"/>
                <a:cs typeface="Arial" panose="020B0604020202020204" pitchFamily="34" charset="0"/>
              </a:rPr>
              <a:t>Il y a deux façons pour motiver tout le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  <a:ea typeface="Roboto Condensed" panose="02000000000000000000" pitchFamily="2" charset="0"/>
                <a:cs typeface="Arial" panose="020B0604020202020204" pitchFamily="34" charset="0"/>
              </a:rPr>
              <a:t>monde :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Roboto Condensed" panose="02000000000000000000" pitchFamily="2" charset="0"/>
                <a:cs typeface="Arial" panose="020B0604020202020204" pitchFamily="34" charset="0"/>
              </a:rPr>
              <a:t>la carotte ou le bâton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Roboto Condensed" panose="02000000000000000000" pitchFamily="2" charset="0"/>
                <a:cs typeface="Arial" panose="020B0604020202020204" pitchFamily="34" charset="0"/>
              </a:rPr>
              <a:t>Certaines personnes réagissent aux carottes, d'autres personnes réagissent plus aux bâtons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Roboto Condensed" panose="02000000000000000000" pitchFamily="2" charset="0"/>
                <a:cs typeface="Arial" panose="020B0604020202020204" pitchFamily="34" charset="0"/>
              </a:rPr>
              <a:t>« Aller à » et s'éloigner de. »</a:t>
            </a:r>
          </a:p>
        </p:txBody>
      </p:sp>
      <p:grpSp>
        <p:nvGrpSpPr>
          <p:cNvPr id="4342" name="Группа 4341"/>
          <p:cNvGrpSpPr/>
          <p:nvPr/>
        </p:nvGrpSpPr>
        <p:grpSpPr>
          <a:xfrm>
            <a:off x="4398833" y="3245900"/>
            <a:ext cx="4336553" cy="2541785"/>
            <a:chOff x="5483225" y="3097213"/>
            <a:chExt cx="7851775" cy="4602162"/>
          </a:xfrm>
        </p:grpSpPr>
        <p:grpSp>
          <p:nvGrpSpPr>
            <p:cNvPr id="12" name="Group 206"/>
            <p:cNvGrpSpPr>
              <a:grpSpLocks/>
            </p:cNvGrpSpPr>
            <p:nvPr/>
          </p:nvGrpSpPr>
          <p:grpSpPr bwMode="auto">
            <a:xfrm>
              <a:off x="5483225" y="3187700"/>
              <a:ext cx="7851775" cy="4511675"/>
              <a:chOff x="3454" y="2008"/>
              <a:chExt cx="4946" cy="2842"/>
            </a:xfrm>
          </p:grpSpPr>
          <p:sp>
            <p:nvSpPr>
              <p:cNvPr id="4142" name="Freeform 6"/>
              <p:cNvSpPr>
                <a:spLocks/>
              </p:cNvSpPr>
              <p:nvPr/>
            </p:nvSpPr>
            <p:spPr bwMode="auto">
              <a:xfrm>
                <a:off x="4263" y="4804"/>
                <a:ext cx="88" cy="33"/>
              </a:xfrm>
              <a:custGeom>
                <a:avLst/>
                <a:gdLst>
                  <a:gd name="T0" fmla="*/ 355 w 355"/>
                  <a:gd name="T1" fmla="*/ 38 h 133"/>
                  <a:gd name="T2" fmla="*/ 355 w 355"/>
                  <a:gd name="T3" fmla="*/ 133 h 133"/>
                  <a:gd name="T4" fmla="*/ 0 w 355"/>
                  <a:gd name="T5" fmla="*/ 133 h 133"/>
                  <a:gd name="T6" fmla="*/ 0 w 355"/>
                  <a:gd name="T7" fmla="*/ 0 h 133"/>
                  <a:gd name="T8" fmla="*/ 8 w 355"/>
                  <a:gd name="T9" fmla="*/ 2 h 133"/>
                  <a:gd name="T10" fmla="*/ 22 w 355"/>
                  <a:gd name="T11" fmla="*/ 5 h 133"/>
                  <a:gd name="T12" fmla="*/ 38 w 355"/>
                  <a:gd name="T13" fmla="*/ 7 h 133"/>
                  <a:gd name="T14" fmla="*/ 58 w 355"/>
                  <a:gd name="T15" fmla="*/ 10 h 133"/>
                  <a:gd name="T16" fmla="*/ 105 w 355"/>
                  <a:gd name="T17" fmla="*/ 16 h 133"/>
                  <a:gd name="T18" fmla="*/ 158 w 355"/>
                  <a:gd name="T19" fmla="*/ 21 h 133"/>
                  <a:gd name="T20" fmla="*/ 211 w 355"/>
                  <a:gd name="T21" fmla="*/ 25 h 133"/>
                  <a:gd name="T22" fmla="*/ 261 w 355"/>
                  <a:gd name="T23" fmla="*/ 28 h 133"/>
                  <a:gd name="T24" fmla="*/ 301 w 355"/>
                  <a:gd name="T25" fmla="*/ 32 h 133"/>
                  <a:gd name="T26" fmla="*/ 327 w 355"/>
                  <a:gd name="T27" fmla="*/ 33 h 133"/>
                  <a:gd name="T28" fmla="*/ 340 w 355"/>
                  <a:gd name="T29" fmla="*/ 34 h 133"/>
                  <a:gd name="T30" fmla="*/ 355 w 355"/>
                  <a:gd name="T31" fmla="*/ 3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5" h="133">
                    <a:moveTo>
                      <a:pt x="355" y="38"/>
                    </a:moveTo>
                    <a:lnTo>
                      <a:pt x="355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22" y="5"/>
                    </a:lnTo>
                    <a:lnTo>
                      <a:pt x="38" y="7"/>
                    </a:lnTo>
                    <a:lnTo>
                      <a:pt x="58" y="10"/>
                    </a:lnTo>
                    <a:lnTo>
                      <a:pt x="105" y="16"/>
                    </a:lnTo>
                    <a:lnTo>
                      <a:pt x="158" y="21"/>
                    </a:lnTo>
                    <a:lnTo>
                      <a:pt x="211" y="25"/>
                    </a:lnTo>
                    <a:lnTo>
                      <a:pt x="261" y="28"/>
                    </a:lnTo>
                    <a:lnTo>
                      <a:pt x="301" y="32"/>
                    </a:lnTo>
                    <a:lnTo>
                      <a:pt x="327" y="33"/>
                    </a:lnTo>
                    <a:lnTo>
                      <a:pt x="340" y="34"/>
                    </a:lnTo>
                    <a:lnTo>
                      <a:pt x="355" y="38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43" name="Freeform 7"/>
              <p:cNvSpPr>
                <a:spLocks/>
              </p:cNvSpPr>
              <p:nvPr/>
            </p:nvSpPr>
            <p:spPr bwMode="auto">
              <a:xfrm>
                <a:off x="4420" y="4757"/>
                <a:ext cx="17" cy="17"/>
              </a:xfrm>
              <a:custGeom>
                <a:avLst/>
                <a:gdLst>
                  <a:gd name="T0" fmla="*/ 5 w 70"/>
                  <a:gd name="T1" fmla="*/ 63 h 68"/>
                  <a:gd name="T2" fmla="*/ 2 w 70"/>
                  <a:gd name="T3" fmla="*/ 60 h 68"/>
                  <a:gd name="T4" fmla="*/ 1 w 70"/>
                  <a:gd name="T5" fmla="*/ 58 h 68"/>
                  <a:gd name="T6" fmla="*/ 0 w 70"/>
                  <a:gd name="T7" fmla="*/ 54 h 68"/>
                  <a:gd name="T8" fmla="*/ 0 w 70"/>
                  <a:gd name="T9" fmla="*/ 52 h 68"/>
                  <a:gd name="T10" fmla="*/ 1 w 70"/>
                  <a:gd name="T11" fmla="*/ 45 h 68"/>
                  <a:gd name="T12" fmla="*/ 5 w 70"/>
                  <a:gd name="T13" fmla="*/ 39 h 68"/>
                  <a:gd name="T14" fmla="*/ 43 w 70"/>
                  <a:gd name="T15" fmla="*/ 0 h 68"/>
                  <a:gd name="T16" fmla="*/ 57 w 70"/>
                  <a:gd name="T17" fmla="*/ 10 h 68"/>
                  <a:gd name="T18" fmla="*/ 70 w 70"/>
                  <a:gd name="T19" fmla="*/ 19 h 68"/>
                  <a:gd name="T20" fmla="*/ 27 w 70"/>
                  <a:gd name="T21" fmla="*/ 63 h 68"/>
                  <a:gd name="T22" fmla="*/ 25 w 70"/>
                  <a:gd name="T23" fmla="*/ 65 h 68"/>
                  <a:gd name="T24" fmla="*/ 22 w 70"/>
                  <a:gd name="T25" fmla="*/ 66 h 68"/>
                  <a:gd name="T26" fmla="*/ 18 w 70"/>
                  <a:gd name="T27" fmla="*/ 68 h 68"/>
                  <a:gd name="T28" fmla="*/ 16 w 70"/>
                  <a:gd name="T29" fmla="*/ 68 h 68"/>
                  <a:gd name="T30" fmla="*/ 12 w 70"/>
                  <a:gd name="T31" fmla="*/ 68 h 68"/>
                  <a:gd name="T32" fmla="*/ 10 w 70"/>
                  <a:gd name="T33" fmla="*/ 66 h 68"/>
                  <a:gd name="T34" fmla="*/ 7 w 70"/>
                  <a:gd name="T35" fmla="*/ 65 h 68"/>
                  <a:gd name="T36" fmla="*/ 5 w 70"/>
                  <a:gd name="T37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68">
                    <a:moveTo>
                      <a:pt x="5" y="63"/>
                    </a:moveTo>
                    <a:lnTo>
                      <a:pt x="2" y="60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1" y="45"/>
                    </a:lnTo>
                    <a:lnTo>
                      <a:pt x="5" y="39"/>
                    </a:lnTo>
                    <a:lnTo>
                      <a:pt x="43" y="0"/>
                    </a:lnTo>
                    <a:lnTo>
                      <a:pt x="57" y="10"/>
                    </a:lnTo>
                    <a:lnTo>
                      <a:pt x="70" y="19"/>
                    </a:lnTo>
                    <a:lnTo>
                      <a:pt x="27" y="63"/>
                    </a:lnTo>
                    <a:lnTo>
                      <a:pt x="25" y="65"/>
                    </a:lnTo>
                    <a:lnTo>
                      <a:pt x="22" y="66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68"/>
                    </a:lnTo>
                    <a:lnTo>
                      <a:pt x="10" y="66"/>
                    </a:lnTo>
                    <a:lnTo>
                      <a:pt x="7" y="65"/>
                    </a:lnTo>
                    <a:lnTo>
                      <a:pt x="5" y="63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44" name="Freeform 8"/>
              <p:cNvSpPr>
                <a:spLocks/>
              </p:cNvSpPr>
              <p:nvPr/>
            </p:nvSpPr>
            <p:spPr bwMode="auto">
              <a:xfrm>
                <a:off x="4408" y="4746"/>
                <a:ext cx="15" cy="16"/>
              </a:xfrm>
              <a:custGeom>
                <a:avLst/>
                <a:gdLst>
                  <a:gd name="T0" fmla="*/ 3 w 63"/>
                  <a:gd name="T1" fmla="*/ 57 h 61"/>
                  <a:gd name="T2" fmla="*/ 2 w 63"/>
                  <a:gd name="T3" fmla="*/ 54 h 61"/>
                  <a:gd name="T4" fmla="*/ 1 w 63"/>
                  <a:gd name="T5" fmla="*/ 52 h 61"/>
                  <a:gd name="T6" fmla="*/ 0 w 63"/>
                  <a:gd name="T7" fmla="*/ 48 h 61"/>
                  <a:gd name="T8" fmla="*/ 0 w 63"/>
                  <a:gd name="T9" fmla="*/ 45 h 61"/>
                  <a:gd name="T10" fmla="*/ 0 w 63"/>
                  <a:gd name="T11" fmla="*/ 42 h 61"/>
                  <a:gd name="T12" fmla="*/ 1 w 63"/>
                  <a:gd name="T13" fmla="*/ 39 h 61"/>
                  <a:gd name="T14" fmla="*/ 2 w 63"/>
                  <a:gd name="T15" fmla="*/ 36 h 61"/>
                  <a:gd name="T16" fmla="*/ 3 w 63"/>
                  <a:gd name="T17" fmla="*/ 33 h 61"/>
                  <a:gd name="T18" fmla="*/ 37 w 63"/>
                  <a:gd name="T19" fmla="*/ 0 h 61"/>
                  <a:gd name="T20" fmla="*/ 50 w 63"/>
                  <a:gd name="T21" fmla="*/ 11 h 61"/>
                  <a:gd name="T22" fmla="*/ 63 w 63"/>
                  <a:gd name="T23" fmla="*/ 21 h 61"/>
                  <a:gd name="T24" fmla="*/ 27 w 63"/>
                  <a:gd name="T25" fmla="*/ 57 h 61"/>
                  <a:gd name="T26" fmla="*/ 24 w 63"/>
                  <a:gd name="T27" fmla="*/ 59 h 61"/>
                  <a:gd name="T28" fmla="*/ 22 w 63"/>
                  <a:gd name="T29" fmla="*/ 60 h 61"/>
                  <a:gd name="T30" fmla="*/ 18 w 63"/>
                  <a:gd name="T31" fmla="*/ 61 h 61"/>
                  <a:gd name="T32" fmla="*/ 16 w 63"/>
                  <a:gd name="T33" fmla="*/ 61 h 61"/>
                  <a:gd name="T34" fmla="*/ 12 w 63"/>
                  <a:gd name="T35" fmla="*/ 61 h 61"/>
                  <a:gd name="T36" fmla="*/ 9 w 63"/>
                  <a:gd name="T37" fmla="*/ 60 h 61"/>
                  <a:gd name="T38" fmla="*/ 7 w 63"/>
                  <a:gd name="T39" fmla="*/ 59 h 61"/>
                  <a:gd name="T40" fmla="*/ 3 w 63"/>
                  <a:gd name="T41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1">
                    <a:moveTo>
                      <a:pt x="3" y="57"/>
                    </a:moveTo>
                    <a:lnTo>
                      <a:pt x="2" y="54"/>
                    </a:lnTo>
                    <a:lnTo>
                      <a:pt x="1" y="52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6"/>
                    </a:lnTo>
                    <a:lnTo>
                      <a:pt x="3" y="33"/>
                    </a:lnTo>
                    <a:lnTo>
                      <a:pt x="37" y="0"/>
                    </a:lnTo>
                    <a:lnTo>
                      <a:pt x="50" y="11"/>
                    </a:lnTo>
                    <a:lnTo>
                      <a:pt x="63" y="21"/>
                    </a:lnTo>
                    <a:lnTo>
                      <a:pt x="27" y="57"/>
                    </a:lnTo>
                    <a:lnTo>
                      <a:pt x="24" y="59"/>
                    </a:lnTo>
                    <a:lnTo>
                      <a:pt x="22" y="60"/>
                    </a:lnTo>
                    <a:lnTo>
                      <a:pt x="18" y="61"/>
                    </a:lnTo>
                    <a:lnTo>
                      <a:pt x="16" y="61"/>
                    </a:lnTo>
                    <a:lnTo>
                      <a:pt x="12" y="61"/>
                    </a:lnTo>
                    <a:lnTo>
                      <a:pt x="9" y="60"/>
                    </a:lnTo>
                    <a:lnTo>
                      <a:pt x="7" y="59"/>
                    </a:lnTo>
                    <a:lnTo>
                      <a:pt x="3" y="57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45" name="Freeform 9"/>
              <p:cNvSpPr>
                <a:spLocks/>
              </p:cNvSpPr>
              <p:nvPr/>
            </p:nvSpPr>
            <p:spPr bwMode="auto">
              <a:xfrm>
                <a:off x="4396" y="4736"/>
                <a:ext cx="14" cy="14"/>
              </a:xfrm>
              <a:custGeom>
                <a:avLst/>
                <a:gdLst>
                  <a:gd name="T0" fmla="*/ 4 w 58"/>
                  <a:gd name="T1" fmla="*/ 50 h 55"/>
                  <a:gd name="T2" fmla="*/ 3 w 58"/>
                  <a:gd name="T3" fmla="*/ 48 h 55"/>
                  <a:gd name="T4" fmla="*/ 2 w 58"/>
                  <a:gd name="T5" fmla="*/ 45 h 55"/>
                  <a:gd name="T6" fmla="*/ 0 w 58"/>
                  <a:gd name="T7" fmla="*/ 42 h 55"/>
                  <a:gd name="T8" fmla="*/ 0 w 58"/>
                  <a:gd name="T9" fmla="*/ 39 h 55"/>
                  <a:gd name="T10" fmla="*/ 0 w 58"/>
                  <a:gd name="T11" fmla="*/ 35 h 55"/>
                  <a:gd name="T12" fmla="*/ 2 w 58"/>
                  <a:gd name="T13" fmla="*/ 33 h 55"/>
                  <a:gd name="T14" fmla="*/ 3 w 58"/>
                  <a:gd name="T15" fmla="*/ 29 h 55"/>
                  <a:gd name="T16" fmla="*/ 4 w 58"/>
                  <a:gd name="T17" fmla="*/ 27 h 55"/>
                  <a:gd name="T18" fmla="*/ 33 w 58"/>
                  <a:gd name="T19" fmla="*/ 0 h 55"/>
                  <a:gd name="T20" fmla="*/ 45 w 58"/>
                  <a:gd name="T21" fmla="*/ 10 h 55"/>
                  <a:gd name="T22" fmla="*/ 58 w 58"/>
                  <a:gd name="T23" fmla="*/ 21 h 55"/>
                  <a:gd name="T24" fmla="*/ 28 w 58"/>
                  <a:gd name="T25" fmla="*/ 50 h 55"/>
                  <a:gd name="T26" fmla="*/ 25 w 58"/>
                  <a:gd name="T27" fmla="*/ 53 h 55"/>
                  <a:gd name="T28" fmla="*/ 23 w 58"/>
                  <a:gd name="T29" fmla="*/ 54 h 55"/>
                  <a:gd name="T30" fmla="*/ 19 w 58"/>
                  <a:gd name="T31" fmla="*/ 55 h 55"/>
                  <a:gd name="T32" fmla="*/ 16 w 58"/>
                  <a:gd name="T33" fmla="*/ 55 h 55"/>
                  <a:gd name="T34" fmla="*/ 13 w 58"/>
                  <a:gd name="T35" fmla="*/ 55 h 55"/>
                  <a:gd name="T36" fmla="*/ 10 w 58"/>
                  <a:gd name="T37" fmla="*/ 54 h 55"/>
                  <a:gd name="T38" fmla="*/ 7 w 58"/>
                  <a:gd name="T39" fmla="*/ 53 h 55"/>
                  <a:gd name="T40" fmla="*/ 4 w 58"/>
                  <a:gd name="T41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55">
                    <a:moveTo>
                      <a:pt x="4" y="50"/>
                    </a:moveTo>
                    <a:lnTo>
                      <a:pt x="3" y="48"/>
                    </a:lnTo>
                    <a:lnTo>
                      <a:pt x="2" y="45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3" y="29"/>
                    </a:lnTo>
                    <a:lnTo>
                      <a:pt x="4" y="27"/>
                    </a:lnTo>
                    <a:lnTo>
                      <a:pt x="33" y="0"/>
                    </a:lnTo>
                    <a:lnTo>
                      <a:pt x="45" y="10"/>
                    </a:lnTo>
                    <a:lnTo>
                      <a:pt x="58" y="21"/>
                    </a:lnTo>
                    <a:lnTo>
                      <a:pt x="28" y="50"/>
                    </a:lnTo>
                    <a:lnTo>
                      <a:pt x="25" y="53"/>
                    </a:lnTo>
                    <a:lnTo>
                      <a:pt x="23" y="54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54"/>
                    </a:lnTo>
                    <a:lnTo>
                      <a:pt x="7" y="53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46" name="Freeform 10"/>
              <p:cNvSpPr>
                <a:spLocks/>
              </p:cNvSpPr>
              <p:nvPr/>
            </p:nvSpPr>
            <p:spPr bwMode="auto">
              <a:xfrm>
                <a:off x="4262" y="4683"/>
                <a:ext cx="361" cy="165"/>
              </a:xfrm>
              <a:custGeom>
                <a:avLst/>
                <a:gdLst>
                  <a:gd name="T0" fmla="*/ 476 w 1444"/>
                  <a:gd name="T1" fmla="*/ 69 h 663"/>
                  <a:gd name="T2" fmla="*/ 502 w 1444"/>
                  <a:gd name="T3" fmla="*/ 158 h 663"/>
                  <a:gd name="T4" fmla="*/ 539 w 1444"/>
                  <a:gd name="T5" fmla="*/ 239 h 663"/>
                  <a:gd name="T6" fmla="*/ 535 w 1444"/>
                  <a:gd name="T7" fmla="*/ 247 h 663"/>
                  <a:gd name="T8" fmla="*/ 537 w 1444"/>
                  <a:gd name="T9" fmla="*/ 257 h 663"/>
                  <a:gd name="T10" fmla="*/ 542 w 1444"/>
                  <a:gd name="T11" fmla="*/ 265 h 663"/>
                  <a:gd name="T12" fmla="*/ 551 w 1444"/>
                  <a:gd name="T13" fmla="*/ 267 h 663"/>
                  <a:gd name="T14" fmla="*/ 560 w 1444"/>
                  <a:gd name="T15" fmla="*/ 265 h 663"/>
                  <a:gd name="T16" fmla="*/ 607 w 1444"/>
                  <a:gd name="T17" fmla="*/ 243 h 663"/>
                  <a:gd name="T18" fmla="*/ 586 w 1444"/>
                  <a:gd name="T19" fmla="*/ 290 h 663"/>
                  <a:gd name="T20" fmla="*/ 584 w 1444"/>
                  <a:gd name="T21" fmla="*/ 299 h 663"/>
                  <a:gd name="T22" fmla="*/ 586 w 1444"/>
                  <a:gd name="T23" fmla="*/ 308 h 663"/>
                  <a:gd name="T24" fmla="*/ 593 w 1444"/>
                  <a:gd name="T25" fmla="*/ 314 h 663"/>
                  <a:gd name="T26" fmla="*/ 602 w 1444"/>
                  <a:gd name="T27" fmla="*/ 315 h 663"/>
                  <a:gd name="T28" fmla="*/ 611 w 1444"/>
                  <a:gd name="T29" fmla="*/ 311 h 663"/>
                  <a:gd name="T30" fmla="*/ 675 w 1444"/>
                  <a:gd name="T31" fmla="*/ 296 h 663"/>
                  <a:gd name="T32" fmla="*/ 633 w 1444"/>
                  <a:gd name="T33" fmla="*/ 341 h 663"/>
                  <a:gd name="T34" fmla="*/ 632 w 1444"/>
                  <a:gd name="T35" fmla="*/ 350 h 663"/>
                  <a:gd name="T36" fmla="*/ 637 w 1444"/>
                  <a:gd name="T37" fmla="*/ 359 h 663"/>
                  <a:gd name="T38" fmla="*/ 644 w 1444"/>
                  <a:gd name="T39" fmla="*/ 364 h 663"/>
                  <a:gd name="T40" fmla="*/ 654 w 1444"/>
                  <a:gd name="T41" fmla="*/ 362 h 663"/>
                  <a:gd name="T42" fmla="*/ 702 w 1444"/>
                  <a:gd name="T43" fmla="*/ 315 h 663"/>
                  <a:gd name="T44" fmla="*/ 751 w 1444"/>
                  <a:gd name="T45" fmla="*/ 350 h 663"/>
                  <a:gd name="T46" fmla="*/ 789 w 1444"/>
                  <a:gd name="T47" fmla="*/ 374 h 663"/>
                  <a:gd name="T48" fmla="*/ 848 w 1444"/>
                  <a:gd name="T49" fmla="*/ 392 h 663"/>
                  <a:gd name="T50" fmla="*/ 959 w 1444"/>
                  <a:gd name="T51" fmla="*/ 408 h 663"/>
                  <a:gd name="T52" fmla="*/ 1126 w 1444"/>
                  <a:gd name="T53" fmla="*/ 418 h 663"/>
                  <a:gd name="T54" fmla="*/ 1280 w 1444"/>
                  <a:gd name="T55" fmla="*/ 433 h 663"/>
                  <a:gd name="T56" fmla="*/ 1327 w 1444"/>
                  <a:gd name="T57" fmla="*/ 444 h 663"/>
                  <a:gd name="T58" fmla="*/ 1364 w 1444"/>
                  <a:gd name="T59" fmla="*/ 460 h 663"/>
                  <a:gd name="T60" fmla="*/ 1394 w 1444"/>
                  <a:gd name="T61" fmla="*/ 480 h 663"/>
                  <a:gd name="T62" fmla="*/ 1415 w 1444"/>
                  <a:gd name="T63" fmla="*/ 505 h 663"/>
                  <a:gd name="T64" fmla="*/ 1431 w 1444"/>
                  <a:gd name="T65" fmla="*/ 529 h 663"/>
                  <a:gd name="T66" fmla="*/ 1443 w 1444"/>
                  <a:gd name="T67" fmla="*/ 574 h 663"/>
                  <a:gd name="T68" fmla="*/ 1439 w 1444"/>
                  <a:gd name="T69" fmla="*/ 622 h 663"/>
                  <a:gd name="T70" fmla="*/ 1422 w 1444"/>
                  <a:gd name="T71" fmla="*/ 654 h 663"/>
                  <a:gd name="T72" fmla="*/ 1410 w 1444"/>
                  <a:gd name="T73" fmla="*/ 662 h 663"/>
                  <a:gd name="T74" fmla="*/ 1276 w 1444"/>
                  <a:gd name="T75" fmla="*/ 663 h 663"/>
                  <a:gd name="T76" fmla="*/ 906 w 1444"/>
                  <a:gd name="T77" fmla="*/ 657 h 663"/>
                  <a:gd name="T78" fmla="*/ 705 w 1444"/>
                  <a:gd name="T79" fmla="*/ 643 h 663"/>
                  <a:gd name="T80" fmla="*/ 666 w 1444"/>
                  <a:gd name="T81" fmla="*/ 636 h 663"/>
                  <a:gd name="T82" fmla="*/ 605 w 1444"/>
                  <a:gd name="T83" fmla="*/ 607 h 663"/>
                  <a:gd name="T84" fmla="*/ 476 w 1444"/>
                  <a:gd name="T85" fmla="*/ 559 h 663"/>
                  <a:gd name="T86" fmla="*/ 359 w 1444"/>
                  <a:gd name="T87" fmla="*/ 523 h 663"/>
                  <a:gd name="T88" fmla="*/ 305 w 1444"/>
                  <a:gd name="T89" fmla="*/ 517 h 663"/>
                  <a:gd name="T90" fmla="*/ 162 w 1444"/>
                  <a:gd name="T91" fmla="*/ 506 h 663"/>
                  <a:gd name="T92" fmla="*/ 26 w 1444"/>
                  <a:gd name="T93" fmla="*/ 490 h 663"/>
                  <a:gd name="T94" fmla="*/ 1 w 1444"/>
                  <a:gd name="T95" fmla="*/ 414 h 663"/>
                  <a:gd name="T96" fmla="*/ 6 w 1444"/>
                  <a:gd name="T97" fmla="*/ 276 h 663"/>
                  <a:gd name="T98" fmla="*/ 17 w 1444"/>
                  <a:gd name="T99" fmla="*/ 17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44" h="663">
                    <a:moveTo>
                      <a:pt x="22" y="131"/>
                    </a:moveTo>
                    <a:lnTo>
                      <a:pt x="22" y="0"/>
                    </a:lnTo>
                    <a:lnTo>
                      <a:pt x="476" y="69"/>
                    </a:lnTo>
                    <a:lnTo>
                      <a:pt x="476" y="137"/>
                    </a:lnTo>
                    <a:lnTo>
                      <a:pt x="483" y="144"/>
                    </a:lnTo>
                    <a:lnTo>
                      <a:pt x="502" y="158"/>
                    </a:lnTo>
                    <a:lnTo>
                      <a:pt x="530" y="182"/>
                    </a:lnTo>
                    <a:lnTo>
                      <a:pt x="568" y="212"/>
                    </a:lnTo>
                    <a:lnTo>
                      <a:pt x="539" y="239"/>
                    </a:lnTo>
                    <a:lnTo>
                      <a:pt x="538" y="241"/>
                    </a:lnTo>
                    <a:lnTo>
                      <a:pt x="537" y="245"/>
                    </a:lnTo>
                    <a:lnTo>
                      <a:pt x="535" y="247"/>
                    </a:lnTo>
                    <a:lnTo>
                      <a:pt x="535" y="251"/>
                    </a:lnTo>
                    <a:lnTo>
                      <a:pt x="535" y="254"/>
                    </a:lnTo>
                    <a:lnTo>
                      <a:pt x="537" y="257"/>
                    </a:lnTo>
                    <a:lnTo>
                      <a:pt x="538" y="260"/>
                    </a:lnTo>
                    <a:lnTo>
                      <a:pt x="539" y="262"/>
                    </a:lnTo>
                    <a:lnTo>
                      <a:pt x="542" y="265"/>
                    </a:lnTo>
                    <a:lnTo>
                      <a:pt x="545" y="266"/>
                    </a:lnTo>
                    <a:lnTo>
                      <a:pt x="548" y="267"/>
                    </a:lnTo>
                    <a:lnTo>
                      <a:pt x="551" y="267"/>
                    </a:lnTo>
                    <a:lnTo>
                      <a:pt x="554" y="267"/>
                    </a:lnTo>
                    <a:lnTo>
                      <a:pt x="558" y="266"/>
                    </a:lnTo>
                    <a:lnTo>
                      <a:pt x="560" y="265"/>
                    </a:lnTo>
                    <a:lnTo>
                      <a:pt x="563" y="262"/>
                    </a:lnTo>
                    <a:lnTo>
                      <a:pt x="593" y="233"/>
                    </a:lnTo>
                    <a:lnTo>
                      <a:pt x="607" y="243"/>
                    </a:lnTo>
                    <a:lnTo>
                      <a:pt x="621" y="254"/>
                    </a:lnTo>
                    <a:lnTo>
                      <a:pt x="587" y="287"/>
                    </a:lnTo>
                    <a:lnTo>
                      <a:pt x="586" y="290"/>
                    </a:lnTo>
                    <a:lnTo>
                      <a:pt x="585" y="293"/>
                    </a:lnTo>
                    <a:lnTo>
                      <a:pt x="584" y="296"/>
                    </a:lnTo>
                    <a:lnTo>
                      <a:pt x="584" y="299"/>
                    </a:lnTo>
                    <a:lnTo>
                      <a:pt x="584" y="302"/>
                    </a:lnTo>
                    <a:lnTo>
                      <a:pt x="585" y="306"/>
                    </a:lnTo>
                    <a:lnTo>
                      <a:pt x="586" y="308"/>
                    </a:lnTo>
                    <a:lnTo>
                      <a:pt x="587" y="311"/>
                    </a:lnTo>
                    <a:lnTo>
                      <a:pt x="591" y="313"/>
                    </a:lnTo>
                    <a:lnTo>
                      <a:pt x="593" y="314"/>
                    </a:lnTo>
                    <a:lnTo>
                      <a:pt x="596" y="315"/>
                    </a:lnTo>
                    <a:lnTo>
                      <a:pt x="600" y="315"/>
                    </a:lnTo>
                    <a:lnTo>
                      <a:pt x="602" y="315"/>
                    </a:lnTo>
                    <a:lnTo>
                      <a:pt x="606" y="314"/>
                    </a:lnTo>
                    <a:lnTo>
                      <a:pt x="608" y="313"/>
                    </a:lnTo>
                    <a:lnTo>
                      <a:pt x="611" y="311"/>
                    </a:lnTo>
                    <a:lnTo>
                      <a:pt x="647" y="275"/>
                    </a:lnTo>
                    <a:lnTo>
                      <a:pt x="662" y="286"/>
                    </a:lnTo>
                    <a:lnTo>
                      <a:pt x="675" y="296"/>
                    </a:lnTo>
                    <a:lnTo>
                      <a:pt x="637" y="335"/>
                    </a:lnTo>
                    <a:lnTo>
                      <a:pt x="634" y="338"/>
                    </a:lnTo>
                    <a:lnTo>
                      <a:pt x="633" y="341"/>
                    </a:lnTo>
                    <a:lnTo>
                      <a:pt x="632" y="344"/>
                    </a:lnTo>
                    <a:lnTo>
                      <a:pt x="632" y="348"/>
                    </a:lnTo>
                    <a:lnTo>
                      <a:pt x="632" y="350"/>
                    </a:lnTo>
                    <a:lnTo>
                      <a:pt x="633" y="354"/>
                    </a:lnTo>
                    <a:lnTo>
                      <a:pt x="634" y="356"/>
                    </a:lnTo>
                    <a:lnTo>
                      <a:pt x="637" y="359"/>
                    </a:lnTo>
                    <a:lnTo>
                      <a:pt x="639" y="361"/>
                    </a:lnTo>
                    <a:lnTo>
                      <a:pt x="642" y="362"/>
                    </a:lnTo>
                    <a:lnTo>
                      <a:pt x="644" y="364"/>
                    </a:lnTo>
                    <a:lnTo>
                      <a:pt x="648" y="364"/>
                    </a:lnTo>
                    <a:lnTo>
                      <a:pt x="650" y="364"/>
                    </a:lnTo>
                    <a:lnTo>
                      <a:pt x="654" y="362"/>
                    </a:lnTo>
                    <a:lnTo>
                      <a:pt x="657" y="361"/>
                    </a:lnTo>
                    <a:lnTo>
                      <a:pt x="659" y="359"/>
                    </a:lnTo>
                    <a:lnTo>
                      <a:pt x="702" y="315"/>
                    </a:lnTo>
                    <a:lnTo>
                      <a:pt x="718" y="328"/>
                    </a:lnTo>
                    <a:lnTo>
                      <a:pt x="734" y="339"/>
                    </a:lnTo>
                    <a:lnTo>
                      <a:pt x="751" y="350"/>
                    </a:lnTo>
                    <a:lnTo>
                      <a:pt x="765" y="361"/>
                    </a:lnTo>
                    <a:lnTo>
                      <a:pt x="776" y="367"/>
                    </a:lnTo>
                    <a:lnTo>
                      <a:pt x="789" y="374"/>
                    </a:lnTo>
                    <a:lnTo>
                      <a:pt x="801" y="379"/>
                    </a:lnTo>
                    <a:lnTo>
                      <a:pt x="816" y="383"/>
                    </a:lnTo>
                    <a:lnTo>
                      <a:pt x="848" y="392"/>
                    </a:lnTo>
                    <a:lnTo>
                      <a:pt x="883" y="400"/>
                    </a:lnTo>
                    <a:lnTo>
                      <a:pt x="920" y="404"/>
                    </a:lnTo>
                    <a:lnTo>
                      <a:pt x="959" y="408"/>
                    </a:lnTo>
                    <a:lnTo>
                      <a:pt x="1000" y="411"/>
                    </a:lnTo>
                    <a:lnTo>
                      <a:pt x="1042" y="413"/>
                    </a:lnTo>
                    <a:lnTo>
                      <a:pt x="1126" y="418"/>
                    </a:lnTo>
                    <a:lnTo>
                      <a:pt x="1207" y="424"/>
                    </a:lnTo>
                    <a:lnTo>
                      <a:pt x="1245" y="428"/>
                    </a:lnTo>
                    <a:lnTo>
                      <a:pt x="1280" y="433"/>
                    </a:lnTo>
                    <a:lnTo>
                      <a:pt x="1296" y="437"/>
                    </a:lnTo>
                    <a:lnTo>
                      <a:pt x="1312" y="440"/>
                    </a:lnTo>
                    <a:lnTo>
                      <a:pt x="1327" y="444"/>
                    </a:lnTo>
                    <a:lnTo>
                      <a:pt x="1339" y="449"/>
                    </a:lnTo>
                    <a:lnTo>
                      <a:pt x="1353" y="454"/>
                    </a:lnTo>
                    <a:lnTo>
                      <a:pt x="1364" y="460"/>
                    </a:lnTo>
                    <a:lnTo>
                      <a:pt x="1374" y="466"/>
                    </a:lnTo>
                    <a:lnTo>
                      <a:pt x="1384" y="474"/>
                    </a:lnTo>
                    <a:lnTo>
                      <a:pt x="1394" y="480"/>
                    </a:lnTo>
                    <a:lnTo>
                      <a:pt x="1401" y="489"/>
                    </a:lnTo>
                    <a:lnTo>
                      <a:pt x="1408" y="496"/>
                    </a:lnTo>
                    <a:lnTo>
                      <a:pt x="1415" y="505"/>
                    </a:lnTo>
                    <a:lnTo>
                      <a:pt x="1421" y="512"/>
                    </a:lnTo>
                    <a:lnTo>
                      <a:pt x="1426" y="521"/>
                    </a:lnTo>
                    <a:lnTo>
                      <a:pt x="1431" y="529"/>
                    </a:lnTo>
                    <a:lnTo>
                      <a:pt x="1434" y="539"/>
                    </a:lnTo>
                    <a:lnTo>
                      <a:pt x="1439" y="557"/>
                    </a:lnTo>
                    <a:lnTo>
                      <a:pt x="1443" y="574"/>
                    </a:lnTo>
                    <a:lnTo>
                      <a:pt x="1444" y="591"/>
                    </a:lnTo>
                    <a:lnTo>
                      <a:pt x="1443" y="607"/>
                    </a:lnTo>
                    <a:lnTo>
                      <a:pt x="1439" y="622"/>
                    </a:lnTo>
                    <a:lnTo>
                      <a:pt x="1436" y="634"/>
                    </a:lnTo>
                    <a:lnTo>
                      <a:pt x="1429" y="646"/>
                    </a:lnTo>
                    <a:lnTo>
                      <a:pt x="1422" y="654"/>
                    </a:lnTo>
                    <a:lnTo>
                      <a:pt x="1418" y="658"/>
                    </a:lnTo>
                    <a:lnTo>
                      <a:pt x="1415" y="660"/>
                    </a:lnTo>
                    <a:lnTo>
                      <a:pt x="1410" y="662"/>
                    </a:lnTo>
                    <a:lnTo>
                      <a:pt x="1406" y="663"/>
                    </a:lnTo>
                    <a:lnTo>
                      <a:pt x="1361" y="663"/>
                    </a:lnTo>
                    <a:lnTo>
                      <a:pt x="1276" y="663"/>
                    </a:lnTo>
                    <a:lnTo>
                      <a:pt x="1162" y="663"/>
                    </a:lnTo>
                    <a:lnTo>
                      <a:pt x="1034" y="660"/>
                    </a:lnTo>
                    <a:lnTo>
                      <a:pt x="906" y="657"/>
                    </a:lnTo>
                    <a:lnTo>
                      <a:pt x="791" y="650"/>
                    </a:lnTo>
                    <a:lnTo>
                      <a:pt x="744" y="647"/>
                    </a:lnTo>
                    <a:lnTo>
                      <a:pt x="705" y="643"/>
                    </a:lnTo>
                    <a:lnTo>
                      <a:pt x="690" y="641"/>
                    </a:lnTo>
                    <a:lnTo>
                      <a:pt x="676" y="638"/>
                    </a:lnTo>
                    <a:lnTo>
                      <a:pt x="666" y="636"/>
                    </a:lnTo>
                    <a:lnTo>
                      <a:pt x="660" y="633"/>
                    </a:lnTo>
                    <a:lnTo>
                      <a:pt x="637" y="622"/>
                    </a:lnTo>
                    <a:lnTo>
                      <a:pt x="605" y="607"/>
                    </a:lnTo>
                    <a:lnTo>
                      <a:pt x="565" y="591"/>
                    </a:lnTo>
                    <a:lnTo>
                      <a:pt x="522" y="575"/>
                    </a:lnTo>
                    <a:lnTo>
                      <a:pt x="476" y="559"/>
                    </a:lnTo>
                    <a:lnTo>
                      <a:pt x="433" y="544"/>
                    </a:lnTo>
                    <a:lnTo>
                      <a:pt x="392" y="532"/>
                    </a:lnTo>
                    <a:lnTo>
                      <a:pt x="359" y="523"/>
                    </a:lnTo>
                    <a:lnTo>
                      <a:pt x="344" y="519"/>
                    </a:lnTo>
                    <a:lnTo>
                      <a:pt x="333" y="518"/>
                    </a:lnTo>
                    <a:lnTo>
                      <a:pt x="305" y="517"/>
                    </a:lnTo>
                    <a:lnTo>
                      <a:pt x="265" y="513"/>
                    </a:lnTo>
                    <a:lnTo>
                      <a:pt x="215" y="510"/>
                    </a:lnTo>
                    <a:lnTo>
                      <a:pt x="162" y="506"/>
                    </a:lnTo>
                    <a:lnTo>
                      <a:pt x="109" y="501"/>
                    </a:lnTo>
                    <a:lnTo>
                      <a:pt x="62" y="495"/>
                    </a:lnTo>
                    <a:lnTo>
                      <a:pt x="26" y="490"/>
                    </a:lnTo>
                    <a:lnTo>
                      <a:pt x="4" y="485"/>
                    </a:lnTo>
                    <a:lnTo>
                      <a:pt x="0" y="482"/>
                    </a:lnTo>
                    <a:lnTo>
                      <a:pt x="1" y="414"/>
                    </a:lnTo>
                    <a:lnTo>
                      <a:pt x="2" y="360"/>
                    </a:lnTo>
                    <a:lnTo>
                      <a:pt x="4" y="314"/>
                    </a:lnTo>
                    <a:lnTo>
                      <a:pt x="6" y="276"/>
                    </a:lnTo>
                    <a:lnTo>
                      <a:pt x="10" y="243"/>
                    </a:lnTo>
                    <a:lnTo>
                      <a:pt x="14" y="208"/>
                    </a:lnTo>
                    <a:lnTo>
                      <a:pt x="17" y="172"/>
                    </a:lnTo>
                    <a:lnTo>
                      <a:pt x="22" y="131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47" name="Freeform 11"/>
              <p:cNvSpPr>
                <a:spLocks/>
              </p:cNvSpPr>
              <p:nvPr/>
            </p:nvSpPr>
            <p:spPr bwMode="auto">
              <a:xfrm>
                <a:off x="3827" y="4758"/>
                <a:ext cx="106" cy="49"/>
              </a:xfrm>
              <a:custGeom>
                <a:avLst/>
                <a:gdLst>
                  <a:gd name="T0" fmla="*/ 424 w 424"/>
                  <a:gd name="T1" fmla="*/ 85 h 196"/>
                  <a:gd name="T2" fmla="*/ 413 w 424"/>
                  <a:gd name="T3" fmla="*/ 196 h 196"/>
                  <a:gd name="T4" fmla="*/ 0 w 424"/>
                  <a:gd name="T5" fmla="*/ 155 h 196"/>
                  <a:gd name="T6" fmla="*/ 16 w 424"/>
                  <a:gd name="T7" fmla="*/ 0 h 196"/>
                  <a:gd name="T8" fmla="*/ 26 w 424"/>
                  <a:gd name="T9" fmla="*/ 3 h 196"/>
                  <a:gd name="T10" fmla="*/ 40 w 424"/>
                  <a:gd name="T11" fmla="*/ 8 h 196"/>
                  <a:gd name="T12" fmla="*/ 60 w 424"/>
                  <a:gd name="T13" fmla="*/ 13 h 196"/>
                  <a:gd name="T14" fmla="*/ 82 w 424"/>
                  <a:gd name="T15" fmla="*/ 18 h 196"/>
                  <a:gd name="T16" fmla="*/ 136 w 424"/>
                  <a:gd name="T17" fmla="*/ 29 h 196"/>
                  <a:gd name="T18" fmla="*/ 197 w 424"/>
                  <a:gd name="T19" fmla="*/ 42 h 196"/>
                  <a:gd name="T20" fmla="*/ 259 w 424"/>
                  <a:gd name="T21" fmla="*/ 53 h 196"/>
                  <a:gd name="T22" fmla="*/ 316 w 424"/>
                  <a:gd name="T23" fmla="*/ 63 h 196"/>
                  <a:gd name="T24" fmla="*/ 363 w 424"/>
                  <a:gd name="T25" fmla="*/ 71 h 196"/>
                  <a:gd name="T26" fmla="*/ 393 w 424"/>
                  <a:gd name="T27" fmla="*/ 76 h 196"/>
                  <a:gd name="T28" fmla="*/ 407 w 424"/>
                  <a:gd name="T29" fmla="*/ 79 h 196"/>
                  <a:gd name="T30" fmla="*/ 424 w 424"/>
                  <a:gd name="T31" fmla="*/ 8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4" h="196">
                    <a:moveTo>
                      <a:pt x="424" y="85"/>
                    </a:moveTo>
                    <a:lnTo>
                      <a:pt x="413" y="196"/>
                    </a:lnTo>
                    <a:lnTo>
                      <a:pt x="0" y="155"/>
                    </a:lnTo>
                    <a:lnTo>
                      <a:pt x="16" y="0"/>
                    </a:lnTo>
                    <a:lnTo>
                      <a:pt x="26" y="3"/>
                    </a:lnTo>
                    <a:lnTo>
                      <a:pt x="40" y="8"/>
                    </a:lnTo>
                    <a:lnTo>
                      <a:pt x="60" y="13"/>
                    </a:lnTo>
                    <a:lnTo>
                      <a:pt x="82" y="18"/>
                    </a:lnTo>
                    <a:lnTo>
                      <a:pt x="136" y="29"/>
                    </a:lnTo>
                    <a:lnTo>
                      <a:pt x="197" y="42"/>
                    </a:lnTo>
                    <a:lnTo>
                      <a:pt x="259" y="53"/>
                    </a:lnTo>
                    <a:lnTo>
                      <a:pt x="316" y="63"/>
                    </a:lnTo>
                    <a:lnTo>
                      <a:pt x="363" y="71"/>
                    </a:lnTo>
                    <a:lnTo>
                      <a:pt x="393" y="76"/>
                    </a:lnTo>
                    <a:lnTo>
                      <a:pt x="407" y="79"/>
                    </a:lnTo>
                    <a:lnTo>
                      <a:pt x="424" y="85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48" name="Freeform 12"/>
              <p:cNvSpPr>
                <a:spLocks/>
              </p:cNvSpPr>
              <p:nvPr/>
            </p:nvSpPr>
            <p:spPr bwMode="auto">
              <a:xfrm>
                <a:off x="4017" y="4722"/>
                <a:ext cx="22" cy="19"/>
              </a:xfrm>
              <a:custGeom>
                <a:avLst/>
                <a:gdLst>
                  <a:gd name="T0" fmla="*/ 5 w 86"/>
                  <a:gd name="T1" fmla="*/ 68 h 76"/>
                  <a:gd name="T2" fmla="*/ 2 w 86"/>
                  <a:gd name="T3" fmla="*/ 66 h 76"/>
                  <a:gd name="T4" fmla="*/ 1 w 86"/>
                  <a:gd name="T5" fmla="*/ 62 h 76"/>
                  <a:gd name="T6" fmla="*/ 0 w 86"/>
                  <a:gd name="T7" fmla="*/ 59 h 76"/>
                  <a:gd name="T8" fmla="*/ 0 w 86"/>
                  <a:gd name="T9" fmla="*/ 55 h 76"/>
                  <a:gd name="T10" fmla="*/ 1 w 86"/>
                  <a:gd name="T11" fmla="*/ 51 h 76"/>
                  <a:gd name="T12" fmla="*/ 2 w 86"/>
                  <a:gd name="T13" fmla="*/ 47 h 76"/>
                  <a:gd name="T14" fmla="*/ 5 w 86"/>
                  <a:gd name="T15" fmla="*/ 45 h 76"/>
                  <a:gd name="T16" fmla="*/ 7 w 86"/>
                  <a:gd name="T17" fmla="*/ 43 h 76"/>
                  <a:gd name="T18" fmla="*/ 58 w 86"/>
                  <a:gd name="T19" fmla="*/ 0 h 76"/>
                  <a:gd name="T20" fmla="*/ 71 w 86"/>
                  <a:gd name="T21" fmla="*/ 14 h 76"/>
                  <a:gd name="T22" fmla="*/ 86 w 86"/>
                  <a:gd name="T23" fmla="*/ 26 h 76"/>
                  <a:gd name="T24" fmla="*/ 32 w 86"/>
                  <a:gd name="T25" fmla="*/ 72 h 76"/>
                  <a:gd name="T26" fmla="*/ 28 w 86"/>
                  <a:gd name="T27" fmla="*/ 73 h 76"/>
                  <a:gd name="T28" fmla="*/ 24 w 86"/>
                  <a:gd name="T29" fmla="*/ 76 h 76"/>
                  <a:gd name="T30" fmla="*/ 21 w 86"/>
                  <a:gd name="T31" fmla="*/ 76 h 76"/>
                  <a:gd name="T32" fmla="*/ 17 w 86"/>
                  <a:gd name="T33" fmla="*/ 76 h 76"/>
                  <a:gd name="T34" fmla="*/ 13 w 86"/>
                  <a:gd name="T35" fmla="*/ 76 h 76"/>
                  <a:gd name="T36" fmla="*/ 11 w 86"/>
                  <a:gd name="T37" fmla="*/ 73 h 76"/>
                  <a:gd name="T38" fmla="*/ 7 w 86"/>
                  <a:gd name="T39" fmla="*/ 72 h 76"/>
                  <a:gd name="T40" fmla="*/ 5 w 86"/>
                  <a:gd name="T41" fmla="*/ 6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76">
                    <a:moveTo>
                      <a:pt x="5" y="68"/>
                    </a:moveTo>
                    <a:lnTo>
                      <a:pt x="2" y="66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1" y="51"/>
                    </a:lnTo>
                    <a:lnTo>
                      <a:pt x="2" y="47"/>
                    </a:lnTo>
                    <a:lnTo>
                      <a:pt x="5" y="45"/>
                    </a:lnTo>
                    <a:lnTo>
                      <a:pt x="7" y="43"/>
                    </a:lnTo>
                    <a:lnTo>
                      <a:pt x="58" y="0"/>
                    </a:lnTo>
                    <a:lnTo>
                      <a:pt x="71" y="14"/>
                    </a:lnTo>
                    <a:lnTo>
                      <a:pt x="86" y="26"/>
                    </a:lnTo>
                    <a:lnTo>
                      <a:pt x="32" y="72"/>
                    </a:lnTo>
                    <a:lnTo>
                      <a:pt x="28" y="73"/>
                    </a:lnTo>
                    <a:lnTo>
                      <a:pt x="24" y="76"/>
                    </a:lnTo>
                    <a:lnTo>
                      <a:pt x="21" y="76"/>
                    </a:lnTo>
                    <a:lnTo>
                      <a:pt x="17" y="76"/>
                    </a:lnTo>
                    <a:lnTo>
                      <a:pt x="13" y="76"/>
                    </a:lnTo>
                    <a:lnTo>
                      <a:pt x="11" y="73"/>
                    </a:lnTo>
                    <a:lnTo>
                      <a:pt x="7" y="72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49" name="Freeform 13"/>
              <p:cNvSpPr>
                <a:spLocks/>
              </p:cNvSpPr>
              <p:nvPr/>
            </p:nvSpPr>
            <p:spPr bwMode="auto">
              <a:xfrm>
                <a:off x="4005" y="4709"/>
                <a:ext cx="19" cy="17"/>
              </a:xfrm>
              <a:custGeom>
                <a:avLst/>
                <a:gdLst>
                  <a:gd name="T0" fmla="*/ 4 w 77"/>
                  <a:gd name="T1" fmla="*/ 62 h 68"/>
                  <a:gd name="T2" fmla="*/ 1 w 77"/>
                  <a:gd name="T3" fmla="*/ 58 h 68"/>
                  <a:gd name="T4" fmla="*/ 0 w 77"/>
                  <a:gd name="T5" fmla="*/ 54 h 68"/>
                  <a:gd name="T6" fmla="*/ 0 w 77"/>
                  <a:gd name="T7" fmla="*/ 51 h 68"/>
                  <a:gd name="T8" fmla="*/ 0 w 77"/>
                  <a:gd name="T9" fmla="*/ 47 h 68"/>
                  <a:gd name="T10" fmla="*/ 0 w 77"/>
                  <a:gd name="T11" fmla="*/ 43 h 68"/>
                  <a:gd name="T12" fmla="*/ 1 w 77"/>
                  <a:gd name="T13" fmla="*/ 40 h 68"/>
                  <a:gd name="T14" fmla="*/ 4 w 77"/>
                  <a:gd name="T15" fmla="*/ 37 h 68"/>
                  <a:gd name="T16" fmla="*/ 6 w 77"/>
                  <a:gd name="T17" fmla="*/ 35 h 68"/>
                  <a:gd name="T18" fmla="*/ 48 w 77"/>
                  <a:gd name="T19" fmla="*/ 0 h 68"/>
                  <a:gd name="T20" fmla="*/ 63 w 77"/>
                  <a:gd name="T21" fmla="*/ 12 h 68"/>
                  <a:gd name="T22" fmla="*/ 77 w 77"/>
                  <a:gd name="T23" fmla="*/ 26 h 68"/>
                  <a:gd name="T24" fmla="*/ 31 w 77"/>
                  <a:gd name="T25" fmla="*/ 64 h 68"/>
                  <a:gd name="T26" fmla="*/ 27 w 77"/>
                  <a:gd name="T27" fmla="*/ 66 h 68"/>
                  <a:gd name="T28" fmla="*/ 24 w 77"/>
                  <a:gd name="T29" fmla="*/ 68 h 68"/>
                  <a:gd name="T30" fmla="*/ 20 w 77"/>
                  <a:gd name="T31" fmla="*/ 68 h 68"/>
                  <a:gd name="T32" fmla="*/ 16 w 77"/>
                  <a:gd name="T33" fmla="*/ 68 h 68"/>
                  <a:gd name="T34" fmla="*/ 13 w 77"/>
                  <a:gd name="T35" fmla="*/ 68 h 68"/>
                  <a:gd name="T36" fmla="*/ 10 w 77"/>
                  <a:gd name="T37" fmla="*/ 66 h 68"/>
                  <a:gd name="T38" fmla="*/ 6 w 77"/>
                  <a:gd name="T39" fmla="*/ 64 h 68"/>
                  <a:gd name="T40" fmla="*/ 4 w 77"/>
                  <a:gd name="T41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68">
                    <a:moveTo>
                      <a:pt x="4" y="62"/>
                    </a:moveTo>
                    <a:lnTo>
                      <a:pt x="1" y="58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1" y="40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48" y="0"/>
                    </a:lnTo>
                    <a:lnTo>
                      <a:pt x="63" y="12"/>
                    </a:lnTo>
                    <a:lnTo>
                      <a:pt x="77" y="26"/>
                    </a:lnTo>
                    <a:lnTo>
                      <a:pt x="31" y="64"/>
                    </a:lnTo>
                    <a:lnTo>
                      <a:pt x="27" y="66"/>
                    </a:lnTo>
                    <a:lnTo>
                      <a:pt x="24" y="68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3" y="68"/>
                    </a:lnTo>
                    <a:lnTo>
                      <a:pt x="10" y="66"/>
                    </a:lnTo>
                    <a:lnTo>
                      <a:pt x="6" y="64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0" name="Freeform 14"/>
              <p:cNvSpPr>
                <a:spLocks/>
              </p:cNvSpPr>
              <p:nvPr/>
            </p:nvSpPr>
            <p:spPr bwMode="auto">
              <a:xfrm>
                <a:off x="3992" y="4695"/>
                <a:ext cx="17" cy="15"/>
              </a:xfrm>
              <a:custGeom>
                <a:avLst/>
                <a:gdLst>
                  <a:gd name="T0" fmla="*/ 3 w 69"/>
                  <a:gd name="T1" fmla="*/ 56 h 62"/>
                  <a:gd name="T2" fmla="*/ 1 w 69"/>
                  <a:gd name="T3" fmla="*/ 52 h 62"/>
                  <a:gd name="T4" fmla="*/ 0 w 69"/>
                  <a:gd name="T5" fmla="*/ 49 h 62"/>
                  <a:gd name="T6" fmla="*/ 0 w 69"/>
                  <a:gd name="T7" fmla="*/ 45 h 62"/>
                  <a:gd name="T8" fmla="*/ 0 w 69"/>
                  <a:gd name="T9" fmla="*/ 41 h 62"/>
                  <a:gd name="T10" fmla="*/ 0 w 69"/>
                  <a:gd name="T11" fmla="*/ 38 h 62"/>
                  <a:gd name="T12" fmla="*/ 1 w 69"/>
                  <a:gd name="T13" fmla="*/ 35 h 62"/>
                  <a:gd name="T14" fmla="*/ 3 w 69"/>
                  <a:gd name="T15" fmla="*/ 31 h 62"/>
                  <a:gd name="T16" fmla="*/ 6 w 69"/>
                  <a:gd name="T17" fmla="*/ 29 h 62"/>
                  <a:gd name="T18" fmla="*/ 42 w 69"/>
                  <a:gd name="T19" fmla="*/ 0 h 62"/>
                  <a:gd name="T20" fmla="*/ 55 w 69"/>
                  <a:gd name="T21" fmla="*/ 13 h 62"/>
                  <a:gd name="T22" fmla="*/ 69 w 69"/>
                  <a:gd name="T23" fmla="*/ 26 h 62"/>
                  <a:gd name="T24" fmla="*/ 30 w 69"/>
                  <a:gd name="T25" fmla="*/ 59 h 62"/>
                  <a:gd name="T26" fmla="*/ 27 w 69"/>
                  <a:gd name="T27" fmla="*/ 61 h 62"/>
                  <a:gd name="T28" fmla="*/ 23 w 69"/>
                  <a:gd name="T29" fmla="*/ 62 h 62"/>
                  <a:gd name="T30" fmla="*/ 21 w 69"/>
                  <a:gd name="T31" fmla="*/ 62 h 62"/>
                  <a:gd name="T32" fmla="*/ 17 w 69"/>
                  <a:gd name="T33" fmla="*/ 62 h 62"/>
                  <a:gd name="T34" fmla="*/ 13 w 69"/>
                  <a:gd name="T35" fmla="*/ 62 h 62"/>
                  <a:gd name="T36" fmla="*/ 9 w 69"/>
                  <a:gd name="T37" fmla="*/ 61 h 62"/>
                  <a:gd name="T38" fmla="*/ 6 w 69"/>
                  <a:gd name="T39" fmla="*/ 59 h 62"/>
                  <a:gd name="T40" fmla="*/ 3 w 69"/>
                  <a:gd name="T41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2">
                    <a:moveTo>
                      <a:pt x="3" y="56"/>
                    </a:moveTo>
                    <a:lnTo>
                      <a:pt x="1" y="52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1" y="35"/>
                    </a:lnTo>
                    <a:lnTo>
                      <a:pt x="3" y="31"/>
                    </a:lnTo>
                    <a:lnTo>
                      <a:pt x="6" y="29"/>
                    </a:lnTo>
                    <a:lnTo>
                      <a:pt x="42" y="0"/>
                    </a:lnTo>
                    <a:lnTo>
                      <a:pt x="55" y="13"/>
                    </a:lnTo>
                    <a:lnTo>
                      <a:pt x="69" y="26"/>
                    </a:lnTo>
                    <a:lnTo>
                      <a:pt x="30" y="59"/>
                    </a:lnTo>
                    <a:lnTo>
                      <a:pt x="27" y="61"/>
                    </a:lnTo>
                    <a:lnTo>
                      <a:pt x="23" y="62"/>
                    </a:lnTo>
                    <a:lnTo>
                      <a:pt x="21" y="62"/>
                    </a:lnTo>
                    <a:lnTo>
                      <a:pt x="17" y="62"/>
                    </a:lnTo>
                    <a:lnTo>
                      <a:pt x="13" y="62"/>
                    </a:lnTo>
                    <a:lnTo>
                      <a:pt x="9" y="61"/>
                    </a:lnTo>
                    <a:lnTo>
                      <a:pt x="6" y="59"/>
                    </a:lnTo>
                    <a:lnTo>
                      <a:pt x="3" y="56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1" name="Freeform 15"/>
              <p:cNvSpPr>
                <a:spLocks/>
              </p:cNvSpPr>
              <p:nvPr/>
            </p:nvSpPr>
            <p:spPr bwMode="auto">
              <a:xfrm>
                <a:off x="3830" y="4638"/>
                <a:ext cx="416" cy="212"/>
              </a:xfrm>
              <a:custGeom>
                <a:avLst/>
                <a:gdLst>
                  <a:gd name="T0" fmla="*/ 601 w 1664"/>
                  <a:gd name="T1" fmla="*/ 53 h 849"/>
                  <a:gd name="T2" fmla="*/ 619 w 1664"/>
                  <a:gd name="T3" fmla="*/ 159 h 849"/>
                  <a:gd name="T4" fmla="*/ 654 w 1664"/>
                  <a:gd name="T5" fmla="*/ 257 h 849"/>
                  <a:gd name="T6" fmla="*/ 648 w 1664"/>
                  <a:gd name="T7" fmla="*/ 266 h 849"/>
                  <a:gd name="T8" fmla="*/ 648 w 1664"/>
                  <a:gd name="T9" fmla="*/ 277 h 849"/>
                  <a:gd name="T10" fmla="*/ 654 w 1664"/>
                  <a:gd name="T11" fmla="*/ 287 h 849"/>
                  <a:gd name="T12" fmla="*/ 665 w 1664"/>
                  <a:gd name="T13" fmla="*/ 290 h 849"/>
                  <a:gd name="T14" fmla="*/ 675 w 1664"/>
                  <a:gd name="T15" fmla="*/ 289 h 849"/>
                  <a:gd name="T16" fmla="*/ 732 w 1664"/>
                  <a:gd name="T17" fmla="*/ 269 h 849"/>
                  <a:gd name="T18" fmla="*/ 702 w 1664"/>
                  <a:gd name="T19" fmla="*/ 321 h 849"/>
                  <a:gd name="T20" fmla="*/ 698 w 1664"/>
                  <a:gd name="T21" fmla="*/ 331 h 849"/>
                  <a:gd name="T22" fmla="*/ 699 w 1664"/>
                  <a:gd name="T23" fmla="*/ 342 h 849"/>
                  <a:gd name="T24" fmla="*/ 708 w 1664"/>
                  <a:gd name="T25" fmla="*/ 350 h 849"/>
                  <a:gd name="T26" fmla="*/ 718 w 1664"/>
                  <a:gd name="T27" fmla="*/ 352 h 849"/>
                  <a:gd name="T28" fmla="*/ 729 w 1664"/>
                  <a:gd name="T29" fmla="*/ 348 h 849"/>
                  <a:gd name="T30" fmla="*/ 806 w 1664"/>
                  <a:gd name="T31" fmla="*/ 338 h 849"/>
                  <a:gd name="T32" fmla="*/ 750 w 1664"/>
                  <a:gd name="T33" fmla="*/ 385 h 849"/>
                  <a:gd name="T34" fmla="*/ 748 w 1664"/>
                  <a:gd name="T35" fmla="*/ 397 h 849"/>
                  <a:gd name="T36" fmla="*/ 753 w 1664"/>
                  <a:gd name="T37" fmla="*/ 406 h 849"/>
                  <a:gd name="T38" fmla="*/ 761 w 1664"/>
                  <a:gd name="T39" fmla="*/ 414 h 849"/>
                  <a:gd name="T40" fmla="*/ 772 w 1664"/>
                  <a:gd name="T41" fmla="*/ 414 h 849"/>
                  <a:gd name="T42" fmla="*/ 834 w 1664"/>
                  <a:gd name="T43" fmla="*/ 364 h 849"/>
                  <a:gd name="T44" fmla="*/ 886 w 1664"/>
                  <a:gd name="T45" fmla="*/ 410 h 849"/>
                  <a:gd name="T46" fmla="*/ 928 w 1664"/>
                  <a:gd name="T47" fmla="*/ 442 h 849"/>
                  <a:gd name="T48" fmla="*/ 976 w 1664"/>
                  <a:gd name="T49" fmla="*/ 465 h 849"/>
                  <a:gd name="T50" fmla="*/ 1035 w 1664"/>
                  <a:gd name="T51" fmla="*/ 482 h 849"/>
                  <a:gd name="T52" fmla="*/ 1169 w 1664"/>
                  <a:gd name="T53" fmla="*/ 510 h 849"/>
                  <a:gd name="T54" fmla="*/ 1408 w 1664"/>
                  <a:gd name="T55" fmla="*/ 549 h 849"/>
                  <a:gd name="T56" fmla="*/ 1511 w 1664"/>
                  <a:gd name="T57" fmla="*/ 575 h 849"/>
                  <a:gd name="T58" fmla="*/ 1559 w 1664"/>
                  <a:gd name="T59" fmla="*/ 593 h 849"/>
                  <a:gd name="T60" fmla="*/ 1597 w 1664"/>
                  <a:gd name="T61" fmla="*/ 618 h 849"/>
                  <a:gd name="T62" fmla="*/ 1626 w 1664"/>
                  <a:gd name="T63" fmla="*/ 646 h 849"/>
                  <a:gd name="T64" fmla="*/ 1647 w 1664"/>
                  <a:gd name="T65" fmla="*/ 677 h 849"/>
                  <a:gd name="T66" fmla="*/ 1659 w 1664"/>
                  <a:gd name="T67" fmla="*/ 709 h 849"/>
                  <a:gd name="T68" fmla="*/ 1664 w 1664"/>
                  <a:gd name="T69" fmla="*/ 740 h 849"/>
                  <a:gd name="T70" fmla="*/ 1660 w 1664"/>
                  <a:gd name="T71" fmla="*/ 790 h 849"/>
                  <a:gd name="T72" fmla="*/ 1645 w 1664"/>
                  <a:gd name="T73" fmla="*/ 827 h 849"/>
                  <a:gd name="T74" fmla="*/ 1632 w 1664"/>
                  <a:gd name="T75" fmla="*/ 842 h 849"/>
                  <a:gd name="T76" fmla="*/ 1616 w 1664"/>
                  <a:gd name="T77" fmla="*/ 849 h 849"/>
                  <a:gd name="T78" fmla="*/ 1460 w 1664"/>
                  <a:gd name="T79" fmla="*/ 835 h 849"/>
                  <a:gd name="T80" fmla="*/ 1105 w 1664"/>
                  <a:gd name="T81" fmla="*/ 793 h 849"/>
                  <a:gd name="T82" fmla="*/ 900 w 1664"/>
                  <a:gd name="T83" fmla="*/ 764 h 849"/>
                  <a:gd name="T84" fmla="*/ 782 w 1664"/>
                  <a:gd name="T85" fmla="*/ 740 h 849"/>
                  <a:gd name="T86" fmla="*/ 749 w 1664"/>
                  <a:gd name="T87" fmla="*/ 729 h 849"/>
                  <a:gd name="T88" fmla="*/ 643 w 1664"/>
                  <a:gd name="T89" fmla="*/ 670 h 849"/>
                  <a:gd name="T90" fmla="*/ 494 w 1664"/>
                  <a:gd name="T91" fmla="*/ 599 h 849"/>
                  <a:gd name="T92" fmla="*/ 394 w 1664"/>
                  <a:gd name="T93" fmla="*/ 560 h 849"/>
                  <a:gd name="T94" fmla="*/ 303 w 1664"/>
                  <a:gd name="T95" fmla="*/ 544 h 849"/>
                  <a:gd name="T96" fmla="*/ 123 w 1664"/>
                  <a:gd name="T97" fmla="*/ 510 h 849"/>
                  <a:gd name="T98" fmla="*/ 28 w 1664"/>
                  <a:gd name="T99" fmla="*/ 489 h 849"/>
                  <a:gd name="T100" fmla="*/ 0 w 1664"/>
                  <a:gd name="T101" fmla="*/ 477 h 849"/>
                  <a:gd name="T102" fmla="*/ 23 w 1664"/>
                  <a:gd name="T103" fmla="*/ 283 h 849"/>
                  <a:gd name="T104" fmla="*/ 47 w 1664"/>
                  <a:gd name="T105" fmla="*/ 16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4" h="849">
                    <a:moveTo>
                      <a:pt x="65" y="71"/>
                    </a:moveTo>
                    <a:lnTo>
                      <a:pt x="73" y="0"/>
                    </a:lnTo>
                    <a:lnTo>
                      <a:pt x="601" y="53"/>
                    </a:lnTo>
                    <a:lnTo>
                      <a:pt x="592" y="132"/>
                    </a:lnTo>
                    <a:lnTo>
                      <a:pt x="599" y="139"/>
                    </a:lnTo>
                    <a:lnTo>
                      <a:pt x="619" y="159"/>
                    </a:lnTo>
                    <a:lnTo>
                      <a:pt x="650" y="190"/>
                    </a:lnTo>
                    <a:lnTo>
                      <a:pt x="690" y="228"/>
                    </a:lnTo>
                    <a:lnTo>
                      <a:pt x="654" y="257"/>
                    </a:lnTo>
                    <a:lnTo>
                      <a:pt x="651" y="259"/>
                    </a:lnTo>
                    <a:lnTo>
                      <a:pt x="649" y="263"/>
                    </a:lnTo>
                    <a:lnTo>
                      <a:pt x="648" y="266"/>
                    </a:lnTo>
                    <a:lnTo>
                      <a:pt x="648" y="269"/>
                    </a:lnTo>
                    <a:lnTo>
                      <a:pt x="648" y="273"/>
                    </a:lnTo>
                    <a:lnTo>
                      <a:pt x="648" y="277"/>
                    </a:lnTo>
                    <a:lnTo>
                      <a:pt x="649" y="280"/>
                    </a:lnTo>
                    <a:lnTo>
                      <a:pt x="651" y="284"/>
                    </a:lnTo>
                    <a:lnTo>
                      <a:pt x="654" y="287"/>
                    </a:lnTo>
                    <a:lnTo>
                      <a:pt x="657" y="289"/>
                    </a:lnTo>
                    <a:lnTo>
                      <a:pt x="661" y="290"/>
                    </a:lnTo>
                    <a:lnTo>
                      <a:pt x="665" y="290"/>
                    </a:lnTo>
                    <a:lnTo>
                      <a:pt x="669" y="290"/>
                    </a:lnTo>
                    <a:lnTo>
                      <a:pt x="671" y="290"/>
                    </a:lnTo>
                    <a:lnTo>
                      <a:pt x="675" y="289"/>
                    </a:lnTo>
                    <a:lnTo>
                      <a:pt x="678" y="287"/>
                    </a:lnTo>
                    <a:lnTo>
                      <a:pt x="717" y="254"/>
                    </a:lnTo>
                    <a:lnTo>
                      <a:pt x="732" y="269"/>
                    </a:lnTo>
                    <a:lnTo>
                      <a:pt x="746" y="284"/>
                    </a:lnTo>
                    <a:lnTo>
                      <a:pt x="704" y="319"/>
                    </a:lnTo>
                    <a:lnTo>
                      <a:pt x="702" y="321"/>
                    </a:lnTo>
                    <a:lnTo>
                      <a:pt x="699" y="325"/>
                    </a:lnTo>
                    <a:lnTo>
                      <a:pt x="698" y="327"/>
                    </a:lnTo>
                    <a:lnTo>
                      <a:pt x="698" y="331"/>
                    </a:lnTo>
                    <a:lnTo>
                      <a:pt x="698" y="335"/>
                    </a:lnTo>
                    <a:lnTo>
                      <a:pt x="698" y="338"/>
                    </a:lnTo>
                    <a:lnTo>
                      <a:pt x="699" y="342"/>
                    </a:lnTo>
                    <a:lnTo>
                      <a:pt x="702" y="346"/>
                    </a:lnTo>
                    <a:lnTo>
                      <a:pt x="704" y="348"/>
                    </a:lnTo>
                    <a:lnTo>
                      <a:pt x="708" y="350"/>
                    </a:lnTo>
                    <a:lnTo>
                      <a:pt x="711" y="352"/>
                    </a:lnTo>
                    <a:lnTo>
                      <a:pt x="714" y="352"/>
                    </a:lnTo>
                    <a:lnTo>
                      <a:pt x="718" y="352"/>
                    </a:lnTo>
                    <a:lnTo>
                      <a:pt x="722" y="352"/>
                    </a:lnTo>
                    <a:lnTo>
                      <a:pt x="725" y="350"/>
                    </a:lnTo>
                    <a:lnTo>
                      <a:pt x="729" y="348"/>
                    </a:lnTo>
                    <a:lnTo>
                      <a:pt x="775" y="310"/>
                    </a:lnTo>
                    <a:lnTo>
                      <a:pt x="790" y="325"/>
                    </a:lnTo>
                    <a:lnTo>
                      <a:pt x="806" y="338"/>
                    </a:lnTo>
                    <a:lnTo>
                      <a:pt x="755" y="381"/>
                    </a:lnTo>
                    <a:lnTo>
                      <a:pt x="753" y="383"/>
                    </a:lnTo>
                    <a:lnTo>
                      <a:pt x="750" y="385"/>
                    </a:lnTo>
                    <a:lnTo>
                      <a:pt x="749" y="389"/>
                    </a:lnTo>
                    <a:lnTo>
                      <a:pt x="748" y="393"/>
                    </a:lnTo>
                    <a:lnTo>
                      <a:pt x="748" y="397"/>
                    </a:lnTo>
                    <a:lnTo>
                      <a:pt x="749" y="400"/>
                    </a:lnTo>
                    <a:lnTo>
                      <a:pt x="750" y="404"/>
                    </a:lnTo>
                    <a:lnTo>
                      <a:pt x="753" y="406"/>
                    </a:lnTo>
                    <a:lnTo>
                      <a:pt x="755" y="410"/>
                    </a:lnTo>
                    <a:lnTo>
                      <a:pt x="759" y="411"/>
                    </a:lnTo>
                    <a:lnTo>
                      <a:pt x="761" y="414"/>
                    </a:lnTo>
                    <a:lnTo>
                      <a:pt x="765" y="414"/>
                    </a:lnTo>
                    <a:lnTo>
                      <a:pt x="769" y="414"/>
                    </a:lnTo>
                    <a:lnTo>
                      <a:pt x="772" y="414"/>
                    </a:lnTo>
                    <a:lnTo>
                      <a:pt x="776" y="411"/>
                    </a:lnTo>
                    <a:lnTo>
                      <a:pt x="780" y="410"/>
                    </a:lnTo>
                    <a:lnTo>
                      <a:pt x="834" y="364"/>
                    </a:lnTo>
                    <a:lnTo>
                      <a:pt x="852" y="381"/>
                    </a:lnTo>
                    <a:lnTo>
                      <a:pt x="869" y="397"/>
                    </a:lnTo>
                    <a:lnTo>
                      <a:pt x="886" y="410"/>
                    </a:lnTo>
                    <a:lnTo>
                      <a:pt x="902" y="424"/>
                    </a:lnTo>
                    <a:lnTo>
                      <a:pt x="915" y="434"/>
                    </a:lnTo>
                    <a:lnTo>
                      <a:pt x="928" y="442"/>
                    </a:lnTo>
                    <a:lnTo>
                      <a:pt x="943" y="450"/>
                    </a:lnTo>
                    <a:lnTo>
                      <a:pt x="959" y="457"/>
                    </a:lnTo>
                    <a:lnTo>
                      <a:pt x="976" y="465"/>
                    </a:lnTo>
                    <a:lnTo>
                      <a:pt x="994" y="471"/>
                    </a:lnTo>
                    <a:lnTo>
                      <a:pt x="1014" y="477"/>
                    </a:lnTo>
                    <a:lnTo>
                      <a:pt x="1035" y="482"/>
                    </a:lnTo>
                    <a:lnTo>
                      <a:pt x="1077" y="493"/>
                    </a:lnTo>
                    <a:lnTo>
                      <a:pt x="1122" y="502"/>
                    </a:lnTo>
                    <a:lnTo>
                      <a:pt x="1169" y="510"/>
                    </a:lnTo>
                    <a:lnTo>
                      <a:pt x="1219" y="518"/>
                    </a:lnTo>
                    <a:lnTo>
                      <a:pt x="1315" y="533"/>
                    </a:lnTo>
                    <a:lnTo>
                      <a:pt x="1408" y="549"/>
                    </a:lnTo>
                    <a:lnTo>
                      <a:pt x="1451" y="559"/>
                    </a:lnTo>
                    <a:lnTo>
                      <a:pt x="1492" y="568"/>
                    </a:lnTo>
                    <a:lnTo>
                      <a:pt x="1511" y="575"/>
                    </a:lnTo>
                    <a:lnTo>
                      <a:pt x="1528" y="581"/>
                    </a:lnTo>
                    <a:lnTo>
                      <a:pt x="1544" y="587"/>
                    </a:lnTo>
                    <a:lnTo>
                      <a:pt x="1559" y="593"/>
                    </a:lnTo>
                    <a:lnTo>
                      <a:pt x="1574" y="602"/>
                    </a:lnTo>
                    <a:lnTo>
                      <a:pt x="1586" y="609"/>
                    </a:lnTo>
                    <a:lnTo>
                      <a:pt x="1597" y="618"/>
                    </a:lnTo>
                    <a:lnTo>
                      <a:pt x="1608" y="626"/>
                    </a:lnTo>
                    <a:lnTo>
                      <a:pt x="1618" y="636"/>
                    </a:lnTo>
                    <a:lnTo>
                      <a:pt x="1626" y="646"/>
                    </a:lnTo>
                    <a:lnTo>
                      <a:pt x="1634" y="656"/>
                    </a:lnTo>
                    <a:lnTo>
                      <a:pt x="1640" y="666"/>
                    </a:lnTo>
                    <a:lnTo>
                      <a:pt x="1647" y="677"/>
                    </a:lnTo>
                    <a:lnTo>
                      <a:pt x="1652" y="687"/>
                    </a:lnTo>
                    <a:lnTo>
                      <a:pt x="1655" y="698"/>
                    </a:lnTo>
                    <a:lnTo>
                      <a:pt x="1659" y="709"/>
                    </a:lnTo>
                    <a:lnTo>
                      <a:pt x="1661" y="719"/>
                    </a:lnTo>
                    <a:lnTo>
                      <a:pt x="1663" y="730"/>
                    </a:lnTo>
                    <a:lnTo>
                      <a:pt x="1664" y="740"/>
                    </a:lnTo>
                    <a:lnTo>
                      <a:pt x="1664" y="751"/>
                    </a:lnTo>
                    <a:lnTo>
                      <a:pt x="1664" y="771"/>
                    </a:lnTo>
                    <a:lnTo>
                      <a:pt x="1660" y="790"/>
                    </a:lnTo>
                    <a:lnTo>
                      <a:pt x="1655" y="806"/>
                    </a:lnTo>
                    <a:lnTo>
                      <a:pt x="1649" y="821"/>
                    </a:lnTo>
                    <a:lnTo>
                      <a:pt x="1645" y="827"/>
                    </a:lnTo>
                    <a:lnTo>
                      <a:pt x="1640" y="833"/>
                    </a:lnTo>
                    <a:lnTo>
                      <a:pt x="1637" y="838"/>
                    </a:lnTo>
                    <a:lnTo>
                      <a:pt x="1632" y="842"/>
                    </a:lnTo>
                    <a:lnTo>
                      <a:pt x="1627" y="845"/>
                    </a:lnTo>
                    <a:lnTo>
                      <a:pt x="1622" y="848"/>
                    </a:lnTo>
                    <a:lnTo>
                      <a:pt x="1616" y="849"/>
                    </a:lnTo>
                    <a:lnTo>
                      <a:pt x="1611" y="849"/>
                    </a:lnTo>
                    <a:lnTo>
                      <a:pt x="1560" y="845"/>
                    </a:lnTo>
                    <a:lnTo>
                      <a:pt x="1460" y="835"/>
                    </a:lnTo>
                    <a:lnTo>
                      <a:pt x="1328" y="821"/>
                    </a:lnTo>
                    <a:lnTo>
                      <a:pt x="1179" y="803"/>
                    </a:lnTo>
                    <a:lnTo>
                      <a:pt x="1105" y="793"/>
                    </a:lnTo>
                    <a:lnTo>
                      <a:pt x="1032" y="783"/>
                    </a:lnTo>
                    <a:lnTo>
                      <a:pt x="963" y="774"/>
                    </a:lnTo>
                    <a:lnTo>
                      <a:pt x="900" y="764"/>
                    </a:lnTo>
                    <a:lnTo>
                      <a:pt x="844" y="755"/>
                    </a:lnTo>
                    <a:lnTo>
                      <a:pt x="800" y="745"/>
                    </a:lnTo>
                    <a:lnTo>
                      <a:pt x="782" y="740"/>
                    </a:lnTo>
                    <a:lnTo>
                      <a:pt x="767" y="737"/>
                    </a:lnTo>
                    <a:lnTo>
                      <a:pt x="756" y="733"/>
                    </a:lnTo>
                    <a:lnTo>
                      <a:pt x="749" y="729"/>
                    </a:lnTo>
                    <a:lnTo>
                      <a:pt x="723" y="713"/>
                    </a:lnTo>
                    <a:lnTo>
                      <a:pt x="687" y="692"/>
                    </a:lnTo>
                    <a:lnTo>
                      <a:pt x="643" y="670"/>
                    </a:lnTo>
                    <a:lnTo>
                      <a:pt x="594" y="645"/>
                    </a:lnTo>
                    <a:lnTo>
                      <a:pt x="544" y="622"/>
                    </a:lnTo>
                    <a:lnTo>
                      <a:pt x="494" y="599"/>
                    </a:lnTo>
                    <a:lnTo>
                      <a:pt x="448" y="580"/>
                    </a:lnTo>
                    <a:lnTo>
                      <a:pt x="411" y="566"/>
                    </a:lnTo>
                    <a:lnTo>
                      <a:pt x="394" y="560"/>
                    </a:lnTo>
                    <a:lnTo>
                      <a:pt x="380" y="557"/>
                    </a:lnTo>
                    <a:lnTo>
                      <a:pt x="350" y="552"/>
                    </a:lnTo>
                    <a:lnTo>
                      <a:pt x="303" y="544"/>
                    </a:lnTo>
                    <a:lnTo>
                      <a:pt x="246" y="534"/>
                    </a:lnTo>
                    <a:lnTo>
                      <a:pt x="184" y="523"/>
                    </a:lnTo>
                    <a:lnTo>
                      <a:pt x="123" y="510"/>
                    </a:lnTo>
                    <a:lnTo>
                      <a:pt x="69" y="499"/>
                    </a:lnTo>
                    <a:lnTo>
                      <a:pt x="47" y="494"/>
                    </a:lnTo>
                    <a:lnTo>
                      <a:pt x="28" y="489"/>
                    </a:lnTo>
                    <a:lnTo>
                      <a:pt x="13" y="484"/>
                    </a:lnTo>
                    <a:lnTo>
                      <a:pt x="3" y="481"/>
                    </a:lnTo>
                    <a:lnTo>
                      <a:pt x="0" y="477"/>
                    </a:lnTo>
                    <a:lnTo>
                      <a:pt x="7" y="398"/>
                    </a:lnTo>
                    <a:lnTo>
                      <a:pt x="16" y="335"/>
                    </a:lnTo>
                    <a:lnTo>
                      <a:pt x="23" y="283"/>
                    </a:lnTo>
                    <a:lnTo>
                      <a:pt x="30" y="238"/>
                    </a:lnTo>
                    <a:lnTo>
                      <a:pt x="38" y="199"/>
                    </a:lnTo>
                    <a:lnTo>
                      <a:pt x="47" y="160"/>
                    </a:lnTo>
                    <a:lnTo>
                      <a:pt x="55" y="118"/>
                    </a:lnTo>
                    <a:lnTo>
                      <a:pt x="65" y="71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2" name="Freeform 16"/>
              <p:cNvSpPr>
                <a:spLocks/>
              </p:cNvSpPr>
              <p:nvPr/>
            </p:nvSpPr>
            <p:spPr bwMode="auto">
              <a:xfrm>
                <a:off x="3840" y="3831"/>
                <a:ext cx="758" cy="873"/>
              </a:xfrm>
              <a:custGeom>
                <a:avLst/>
                <a:gdLst>
                  <a:gd name="T0" fmla="*/ 2643 w 3032"/>
                  <a:gd name="T1" fmla="*/ 591 h 3495"/>
                  <a:gd name="T2" fmla="*/ 2281 w 3032"/>
                  <a:gd name="T3" fmla="*/ 715 h 3495"/>
                  <a:gd name="T4" fmla="*/ 1956 w 3032"/>
                  <a:gd name="T5" fmla="*/ 763 h 3495"/>
                  <a:gd name="T6" fmla="*/ 1700 w 3032"/>
                  <a:gd name="T7" fmla="*/ 767 h 3495"/>
                  <a:gd name="T8" fmla="*/ 1459 w 3032"/>
                  <a:gd name="T9" fmla="*/ 748 h 3495"/>
                  <a:gd name="T10" fmla="*/ 1143 w 3032"/>
                  <a:gd name="T11" fmla="*/ 689 h 3495"/>
                  <a:gd name="T12" fmla="*/ 871 w 3032"/>
                  <a:gd name="T13" fmla="*/ 571 h 3495"/>
                  <a:gd name="T14" fmla="*/ 639 w 3032"/>
                  <a:gd name="T15" fmla="*/ 412 h 3495"/>
                  <a:gd name="T16" fmla="*/ 445 w 3032"/>
                  <a:gd name="T17" fmla="*/ 227 h 3495"/>
                  <a:gd name="T18" fmla="*/ 289 w 3032"/>
                  <a:gd name="T19" fmla="*/ 32 h 3495"/>
                  <a:gd name="T20" fmla="*/ 305 w 3032"/>
                  <a:gd name="T21" fmla="*/ 175 h 3495"/>
                  <a:gd name="T22" fmla="*/ 424 w 3032"/>
                  <a:gd name="T23" fmla="*/ 385 h 3495"/>
                  <a:gd name="T24" fmla="*/ 472 w 3032"/>
                  <a:gd name="T25" fmla="*/ 540 h 3495"/>
                  <a:gd name="T26" fmla="*/ 555 w 3032"/>
                  <a:gd name="T27" fmla="*/ 1000 h 3495"/>
                  <a:gd name="T28" fmla="*/ 593 w 3032"/>
                  <a:gd name="T29" fmla="*/ 1422 h 3495"/>
                  <a:gd name="T30" fmla="*/ 561 w 3032"/>
                  <a:gd name="T31" fmla="*/ 1877 h 3495"/>
                  <a:gd name="T32" fmla="*/ 450 w 3032"/>
                  <a:gd name="T33" fmla="*/ 2335 h 3495"/>
                  <a:gd name="T34" fmla="*/ 300 w 3032"/>
                  <a:gd name="T35" fmla="*/ 2722 h 3495"/>
                  <a:gd name="T36" fmla="*/ 127 w 3032"/>
                  <a:gd name="T37" fmla="*/ 3057 h 3495"/>
                  <a:gd name="T38" fmla="*/ 3 w 3032"/>
                  <a:gd name="T39" fmla="*/ 3250 h 3495"/>
                  <a:gd name="T40" fmla="*/ 7 w 3032"/>
                  <a:gd name="T41" fmla="*/ 3286 h 3495"/>
                  <a:gd name="T42" fmla="*/ 75 w 3032"/>
                  <a:gd name="T43" fmla="*/ 3340 h 3495"/>
                  <a:gd name="T44" fmla="*/ 248 w 3032"/>
                  <a:gd name="T45" fmla="*/ 3417 h 3495"/>
                  <a:gd name="T46" fmla="*/ 416 w 3032"/>
                  <a:gd name="T47" fmla="*/ 3450 h 3495"/>
                  <a:gd name="T48" fmla="*/ 583 w 3032"/>
                  <a:gd name="T49" fmla="*/ 3421 h 3495"/>
                  <a:gd name="T50" fmla="*/ 704 w 3032"/>
                  <a:gd name="T51" fmla="*/ 3361 h 3495"/>
                  <a:gd name="T52" fmla="*/ 753 w 3032"/>
                  <a:gd name="T53" fmla="*/ 3316 h 3495"/>
                  <a:gd name="T54" fmla="*/ 968 w 3032"/>
                  <a:gd name="T55" fmla="*/ 3104 h 3495"/>
                  <a:gd name="T56" fmla="*/ 1209 w 3032"/>
                  <a:gd name="T57" fmla="*/ 2810 h 3495"/>
                  <a:gd name="T58" fmla="*/ 1471 w 3032"/>
                  <a:gd name="T59" fmla="*/ 2403 h 3495"/>
                  <a:gd name="T60" fmla="*/ 1708 w 3032"/>
                  <a:gd name="T61" fmla="*/ 1887 h 3495"/>
                  <a:gd name="T62" fmla="*/ 1819 w 3032"/>
                  <a:gd name="T63" fmla="*/ 1521 h 3495"/>
                  <a:gd name="T64" fmla="*/ 1862 w 3032"/>
                  <a:gd name="T65" fmla="*/ 1262 h 3495"/>
                  <a:gd name="T66" fmla="*/ 1880 w 3032"/>
                  <a:gd name="T67" fmla="*/ 1004 h 3495"/>
                  <a:gd name="T68" fmla="*/ 1899 w 3032"/>
                  <a:gd name="T69" fmla="*/ 962 h 3495"/>
                  <a:gd name="T70" fmla="*/ 1952 w 3032"/>
                  <a:gd name="T71" fmla="*/ 929 h 3495"/>
                  <a:gd name="T72" fmla="*/ 2070 w 3032"/>
                  <a:gd name="T73" fmla="*/ 1236 h 3495"/>
                  <a:gd name="T74" fmla="*/ 2156 w 3032"/>
                  <a:gd name="T75" fmla="*/ 1772 h 3495"/>
                  <a:gd name="T76" fmla="*/ 2113 w 3032"/>
                  <a:gd name="T77" fmla="*/ 2337 h 3495"/>
                  <a:gd name="T78" fmla="*/ 1977 w 3032"/>
                  <a:gd name="T79" fmla="*/ 2806 h 3495"/>
                  <a:gd name="T80" fmla="*/ 1812 w 3032"/>
                  <a:gd name="T81" fmla="*/ 3155 h 3495"/>
                  <a:gd name="T82" fmla="*/ 1657 w 3032"/>
                  <a:gd name="T83" fmla="*/ 3398 h 3495"/>
                  <a:gd name="T84" fmla="*/ 1696 w 3032"/>
                  <a:gd name="T85" fmla="*/ 3426 h 3495"/>
                  <a:gd name="T86" fmla="*/ 1874 w 3032"/>
                  <a:gd name="T87" fmla="*/ 3471 h 3495"/>
                  <a:gd name="T88" fmla="*/ 2068 w 3032"/>
                  <a:gd name="T89" fmla="*/ 3495 h 3495"/>
                  <a:gd name="T90" fmla="*/ 2204 w 3032"/>
                  <a:gd name="T91" fmla="*/ 3484 h 3495"/>
                  <a:gd name="T92" fmla="*/ 2292 w 3032"/>
                  <a:gd name="T93" fmla="*/ 3458 h 3495"/>
                  <a:gd name="T94" fmla="*/ 2325 w 3032"/>
                  <a:gd name="T95" fmla="*/ 3423 h 3495"/>
                  <a:gd name="T96" fmla="*/ 2521 w 3032"/>
                  <a:gd name="T97" fmla="*/ 3062 h 3495"/>
                  <a:gd name="T98" fmla="*/ 2721 w 3032"/>
                  <a:gd name="T99" fmla="*/ 2600 h 3495"/>
                  <a:gd name="T100" fmla="*/ 2909 w 3032"/>
                  <a:gd name="T101" fmla="*/ 2014 h 3495"/>
                  <a:gd name="T102" fmla="*/ 3022 w 3032"/>
                  <a:gd name="T103" fmla="*/ 1345 h 3495"/>
                  <a:gd name="T104" fmla="*/ 3014 w 3032"/>
                  <a:gd name="T105" fmla="*/ 774 h 3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2" h="3495">
                    <a:moveTo>
                      <a:pt x="2950" y="412"/>
                    </a:moveTo>
                    <a:lnTo>
                      <a:pt x="2889" y="454"/>
                    </a:lnTo>
                    <a:lnTo>
                      <a:pt x="2829" y="494"/>
                    </a:lnTo>
                    <a:lnTo>
                      <a:pt x="2767" y="529"/>
                    </a:lnTo>
                    <a:lnTo>
                      <a:pt x="2705" y="561"/>
                    </a:lnTo>
                    <a:lnTo>
                      <a:pt x="2643" y="591"/>
                    </a:lnTo>
                    <a:lnTo>
                      <a:pt x="2581" y="618"/>
                    </a:lnTo>
                    <a:lnTo>
                      <a:pt x="2521" y="643"/>
                    </a:lnTo>
                    <a:lnTo>
                      <a:pt x="2459" y="664"/>
                    </a:lnTo>
                    <a:lnTo>
                      <a:pt x="2400" y="683"/>
                    </a:lnTo>
                    <a:lnTo>
                      <a:pt x="2339" y="700"/>
                    </a:lnTo>
                    <a:lnTo>
                      <a:pt x="2281" y="715"/>
                    </a:lnTo>
                    <a:lnTo>
                      <a:pt x="2223" y="727"/>
                    </a:lnTo>
                    <a:lnTo>
                      <a:pt x="2167" y="737"/>
                    </a:lnTo>
                    <a:lnTo>
                      <a:pt x="2112" y="746"/>
                    </a:lnTo>
                    <a:lnTo>
                      <a:pt x="2058" y="753"/>
                    </a:lnTo>
                    <a:lnTo>
                      <a:pt x="2006" y="759"/>
                    </a:lnTo>
                    <a:lnTo>
                      <a:pt x="1956" y="763"/>
                    </a:lnTo>
                    <a:lnTo>
                      <a:pt x="1908" y="765"/>
                    </a:lnTo>
                    <a:lnTo>
                      <a:pt x="1862" y="768"/>
                    </a:lnTo>
                    <a:lnTo>
                      <a:pt x="1817" y="768"/>
                    </a:lnTo>
                    <a:lnTo>
                      <a:pt x="1775" y="768"/>
                    </a:lnTo>
                    <a:lnTo>
                      <a:pt x="1737" y="768"/>
                    </a:lnTo>
                    <a:lnTo>
                      <a:pt x="1700" y="767"/>
                    </a:lnTo>
                    <a:lnTo>
                      <a:pt x="1666" y="764"/>
                    </a:lnTo>
                    <a:lnTo>
                      <a:pt x="1608" y="761"/>
                    </a:lnTo>
                    <a:lnTo>
                      <a:pt x="1563" y="756"/>
                    </a:lnTo>
                    <a:lnTo>
                      <a:pt x="1532" y="752"/>
                    </a:lnTo>
                    <a:lnTo>
                      <a:pt x="1516" y="751"/>
                    </a:lnTo>
                    <a:lnTo>
                      <a:pt x="1459" y="748"/>
                    </a:lnTo>
                    <a:lnTo>
                      <a:pt x="1403" y="743"/>
                    </a:lnTo>
                    <a:lnTo>
                      <a:pt x="1349" y="736"/>
                    </a:lnTo>
                    <a:lnTo>
                      <a:pt x="1295" y="727"/>
                    </a:lnTo>
                    <a:lnTo>
                      <a:pt x="1244" y="716"/>
                    </a:lnTo>
                    <a:lnTo>
                      <a:pt x="1193" y="704"/>
                    </a:lnTo>
                    <a:lnTo>
                      <a:pt x="1143" y="689"/>
                    </a:lnTo>
                    <a:lnTo>
                      <a:pt x="1095" y="673"/>
                    </a:lnTo>
                    <a:lnTo>
                      <a:pt x="1048" y="655"/>
                    </a:lnTo>
                    <a:lnTo>
                      <a:pt x="1002" y="637"/>
                    </a:lnTo>
                    <a:lnTo>
                      <a:pt x="957" y="616"/>
                    </a:lnTo>
                    <a:lnTo>
                      <a:pt x="913" y="595"/>
                    </a:lnTo>
                    <a:lnTo>
                      <a:pt x="871" y="571"/>
                    </a:lnTo>
                    <a:lnTo>
                      <a:pt x="829" y="548"/>
                    </a:lnTo>
                    <a:lnTo>
                      <a:pt x="789" y="522"/>
                    </a:lnTo>
                    <a:lnTo>
                      <a:pt x="750" y="496"/>
                    </a:lnTo>
                    <a:lnTo>
                      <a:pt x="712" y="469"/>
                    </a:lnTo>
                    <a:lnTo>
                      <a:pt x="675" y="440"/>
                    </a:lnTo>
                    <a:lnTo>
                      <a:pt x="639" y="412"/>
                    </a:lnTo>
                    <a:lnTo>
                      <a:pt x="604" y="382"/>
                    </a:lnTo>
                    <a:lnTo>
                      <a:pt x="570" y="351"/>
                    </a:lnTo>
                    <a:lnTo>
                      <a:pt x="538" y="320"/>
                    </a:lnTo>
                    <a:lnTo>
                      <a:pt x="505" y="290"/>
                    </a:lnTo>
                    <a:lnTo>
                      <a:pt x="474" y="259"/>
                    </a:lnTo>
                    <a:lnTo>
                      <a:pt x="445" y="227"/>
                    </a:lnTo>
                    <a:lnTo>
                      <a:pt x="416" y="194"/>
                    </a:lnTo>
                    <a:lnTo>
                      <a:pt x="389" y="162"/>
                    </a:lnTo>
                    <a:lnTo>
                      <a:pt x="363" y="130"/>
                    </a:lnTo>
                    <a:lnTo>
                      <a:pt x="337" y="97"/>
                    </a:lnTo>
                    <a:lnTo>
                      <a:pt x="312" y="65"/>
                    </a:lnTo>
                    <a:lnTo>
                      <a:pt x="289" y="32"/>
                    </a:lnTo>
                    <a:lnTo>
                      <a:pt x="267" y="0"/>
                    </a:lnTo>
                    <a:lnTo>
                      <a:pt x="272" y="36"/>
                    </a:lnTo>
                    <a:lnTo>
                      <a:pt x="278" y="72"/>
                    </a:lnTo>
                    <a:lnTo>
                      <a:pt x="285" y="107"/>
                    </a:lnTo>
                    <a:lnTo>
                      <a:pt x="294" y="141"/>
                    </a:lnTo>
                    <a:lnTo>
                      <a:pt x="305" y="175"/>
                    </a:lnTo>
                    <a:lnTo>
                      <a:pt x="317" y="209"/>
                    </a:lnTo>
                    <a:lnTo>
                      <a:pt x="330" y="243"/>
                    </a:lnTo>
                    <a:lnTo>
                      <a:pt x="345" y="276"/>
                    </a:lnTo>
                    <a:lnTo>
                      <a:pt x="376" y="319"/>
                    </a:lnTo>
                    <a:lnTo>
                      <a:pt x="409" y="362"/>
                    </a:lnTo>
                    <a:lnTo>
                      <a:pt x="424" y="385"/>
                    </a:lnTo>
                    <a:lnTo>
                      <a:pt x="437" y="408"/>
                    </a:lnTo>
                    <a:lnTo>
                      <a:pt x="442" y="419"/>
                    </a:lnTo>
                    <a:lnTo>
                      <a:pt x="447" y="432"/>
                    </a:lnTo>
                    <a:lnTo>
                      <a:pt x="452" y="444"/>
                    </a:lnTo>
                    <a:lnTo>
                      <a:pt x="455" y="458"/>
                    </a:lnTo>
                    <a:lnTo>
                      <a:pt x="472" y="540"/>
                    </a:lnTo>
                    <a:lnTo>
                      <a:pt x="488" y="621"/>
                    </a:lnTo>
                    <a:lnTo>
                      <a:pt x="503" y="700"/>
                    </a:lnTo>
                    <a:lnTo>
                      <a:pt x="518" y="778"/>
                    </a:lnTo>
                    <a:lnTo>
                      <a:pt x="530" y="853"/>
                    </a:lnTo>
                    <a:lnTo>
                      <a:pt x="544" y="927"/>
                    </a:lnTo>
                    <a:lnTo>
                      <a:pt x="555" y="1000"/>
                    </a:lnTo>
                    <a:lnTo>
                      <a:pt x="565" y="1072"/>
                    </a:lnTo>
                    <a:lnTo>
                      <a:pt x="573" y="1144"/>
                    </a:lnTo>
                    <a:lnTo>
                      <a:pt x="581" y="1214"/>
                    </a:lnTo>
                    <a:lnTo>
                      <a:pt x="586" y="1283"/>
                    </a:lnTo>
                    <a:lnTo>
                      <a:pt x="591" y="1353"/>
                    </a:lnTo>
                    <a:lnTo>
                      <a:pt x="593" y="1422"/>
                    </a:lnTo>
                    <a:lnTo>
                      <a:pt x="593" y="1490"/>
                    </a:lnTo>
                    <a:lnTo>
                      <a:pt x="592" y="1558"/>
                    </a:lnTo>
                    <a:lnTo>
                      <a:pt x="588" y="1627"/>
                    </a:lnTo>
                    <a:lnTo>
                      <a:pt x="582" y="1711"/>
                    </a:lnTo>
                    <a:lnTo>
                      <a:pt x="572" y="1795"/>
                    </a:lnTo>
                    <a:lnTo>
                      <a:pt x="561" y="1877"/>
                    </a:lnTo>
                    <a:lnTo>
                      <a:pt x="546" y="1957"/>
                    </a:lnTo>
                    <a:lnTo>
                      <a:pt x="530" y="2036"/>
                    </a:lnTo>
                    <a:lnTo>
                      <a:pt x="513" y="2114"/>
                    </a:lnTo>
                    <a:lnTo>
                      <a:pt x="493" y="2189"/>
                    </a:lnTo>
                    <a:lnTo>
                      <a:pt x="472" y="2264"/>
                    </a:lnTo>
                    <a:lnTo>
                      <a:pt x="450" y="2335"/>
                    </a:lnTo>
                    <a:lnTo>
                      <a:pt x="426" y="2406"/>
                    </a:lnTo>
                    <a:lnTo>
                      <a:pt x="403" y="2474"/>
                    </a:lnTo>
                    <a:lnTo>
                      <a:pt x="378" y="2539"/>
                    </a:lnTo>
                    <a:lnTo>
                      <a:pt x="352" y="2602"/>
                    </a:lnTo>
                    <a:lnTo>
                      <a:pt x="326" y="2664"/>
                    </a:lnTo>
                    <a:lnTo>
                      <a:pt x="300" y="2722"/>
                    </a:lnTo>
                    <a:lnTo>
                      <a:pt x="274" y="2779"/>
                    </a:lnTo>
                    <a:lnTo>
                      <a:pt x="248" y="2832"/>
                    </a:lnTo>
                    <a:lnTo>
                      <a:pt x="222" y="2883"/>
                    </a:lnTo>
                    <a:lnTo>
                      <a:pt x="197" y="2931"/>
                    </a:lnTo>
                    <a:lnTo>
                      <a:pt x="173" y="2976"/>
                    </a:lnTo>
                    <a:lnTo>
                      <a:pt x="127" y="3057"/>
                    </a:lnTo>
                    <a:lnTo>
                      <a:pt x="86" y="3124"/>
                    </a:lnTo>
                    <a:lnTo>
                      <a:pt x="53" y="3178"/>
                    </a:lnTo>
                    <a:lnTo>
                      <a:pt x="27" y="3218"/>
                    </a:lnTo>
                    <a:lnTo>
                      <a:pt x="10" y="3243"/>
                    </a:lnTo>
                    <a:lnTo>
                      <a:pt x="3" y="3250"/>
                    </a:lnTo>
                    <a:lnTo>
                      <a:pt x="3" y="3250"/>
                    </a:lnTo>
                    <a:lnTo>
                      <a:pt x="1" y="3256"/>
                    </a:lnTo>
                    <a:lnTo>
                      <a:pt x="0" y="3264"/>
                    </a:lnTo>
                    <a:lnTo>
                      <a:pt x="0" y="3269"/>
                    </a:lnTo>
                    <a:lnTo>
                      <a:pt x="1" y="3275"/>
                    </a:lnTo>
                    <a:lnTo>
                      <a:pt x="3" y="3280"/>
                    </a:lnTo>
                    <a:lnTo>
                      <a:pt x="7" y="3286"/>
                    </a:lnTo>
                    <a:lnTo>
                      <a:pt x="12" y="3292"/>
                    </a:lnTo>
                    <a:lnTo>
                      <a:pt x="18" y="3298"/>
                    </a:lnTo>
                    <a:lnTo>
                      <a:pt x="26" y="3306"/>
                    </a:lnTo>
                    <a:lnTo>
                      <a:pt x="34" y="3312"/>
                    </a:lnTo>
                    <a:lnTo>
                      <a:pt x="53" y="3325"/>
                    </a:lnTo>
                    <a:lnTo>
                      <a:pt x="75" y="3340"/>
                    </a:lnTo>
                    <a:lnTo>
                      <a:pt x="101" y="3354"/>
                    </a:lnTo>
                    <a:lnTo>
                      <a:pt x="128" y="3367"/>
                    </a:lnTo>
                    <a:lnTo>
                      <a:pt x="157" y="3381"/>
                    </a:lnTo>
                    <a:lnTo>
                      <a:pt x="186" y="3395"/>
                    </a:lnTo>
                    <a:lnTo>
                      <a:pt x="217" y="3406"/>
                    </a:lnTo>
                    <a:lnTo>
                      <a:pt x="248" y="3417"/>
                    </a:lnTo>
                    <a:lnTo>
                      <a:pt x="279" y="3427"/>
                    </a:lnTo>
                    <a:lnTo>
                      <a:pt x="309" y="3435"/>
                    </a:lnTo>
                    <a:lnTo>
                      <a:pt x="337" y="3443"/>
                    </a:lnTo>
                    <a:lnTo>
                      <a:pt x="364" y="3448"/>
                    </a:lnTo>
                    <a:lnTo>
                      <a:pt x="389" y="3450"/>
                    </a:lnTo>
                    <a:lnTo>
                      <a:pt x="416" y="3450"/>
                    </a:lnTo>
                    <a:lnTo>
                      <a:pt x="444" y="3449"/>
                    </a:lnTo>
                    <a:lnTo>
                      <a:pt x="472" y="3447"/>
                    </a:lnTo>
                    <a:lnTo>
                      <a:pt x="500" y="3442"/>
                    </a:lnTo>
                    <a:lnTo>
                      <a:pt x="529" y="3435"/>
                    </a:lnTo>
                    <a:lnTo>
                      <a:pt x="556" y="3428"/>
                    </a:lnTo>
                    <a:lnTo>
                      <a:pt x="583" y="3421"/>
                    </a:lnTo>
                    <a:lnTo>
                      <a:pt x="609" y="3411"/>
                    </a:lnTo>
                    <a:lnTo>
                      <a:pt x="633" y="3402"/>
                    </a:lnTo>
                    <a:lnTo>
                      <a:pt x="655" y="3392"/>
                    </a:lnTo>
                    <a:lnTo>
                      <a:pt x="675" y="3381"/>
                    </a:lnTo>
                    <a:lnTo>
                      <a:pt x="692" y="3371"/>
                    </a:lnTo>
                    <a:lnTo>
                      <a:pt x="704" y="3361"/>
                    </a:lnTo>
                    <a:lnTo>
                      <a:pt x="711" y="3356"/>
                    </a:lnTo>
                    <a:lnTo>
                      <a:pt x="714" y="3351"/>
                    </a:lnTo>
                    <a:lnTo>
                      <a:pt x="718" y="3346"/>
                    </a:lnTo>
                    <a:lnTo>
                      <a:pt x="721" y="3343"/>
                    </a:lnTo>
                    <a:lnTo>
                      <a:pt x="729" y="3335"/>
                    </a:lnTo>
                    <a:lnTo>
                      <a:pt x="753" y="3316"/>
                    </a:lnTo>
                    <a:lnTo>
                      <a:pt x="790" y="3282"/>
                    </a:lnTo>
                    <a:lnTo>
                      <a:pt x="839" y="3235"/>
                    </a:lnTo>
                    <a:lnTo>
                      <a:pt x="868" y="3208"/>
                    </a:lnTo>
                    <a:lnTo>
                      <a:pt x="899" y="3176"/>
                    </a:lnTo>
                    <a:lnTo>
                      <a:pt x="932" y="3141"/>
                    </a:lnTo>
                    <a:lnTo>
                      <a:pt x="968" y="3104"/>
                    </a:lnTo>
                    <a:lnTo>
                      <a:pt x="1005" y="3062"/>
                    </a:lnTo>
                    <a:lnTo>
                      <a:pt x="1043" y="3019"/>
                    </a:lnTo>
                    <a:lnTo>
                      <a:pt x="1083" y="2971"/>
                    </a:lnTo>
                    <a:lnTo>
                      <a:pt x="1124" y="2920"/>
                    </a:lnTo>
                    <a:lnTo>
                      <a:pt x="1167" y="2867"/>
                    </a:lnTo>
                    <a:lnTo>
                      <a:pt x="1209" y="2810"/>
                    </a:lnTo>
                    <a:lnTo>
                      <a:pt x="1252" y="2749"/>
                    </a:lnTo>
                    <a:lnTo>
                      <a:pt x="1297" y="2686"/>
                    </a:lnTo>
                    <a:lnTo>
                      <a:pt x="1340" y="2621"/>
                    </a:lnTo>
                    <a:lnTo>
                      <a:pt x="1385" y="2552"/>
                    </a:lnTo>
                    <a:lnTo>
                      <a:pt x="1428" y="2479"/>
                    </a:lnTo>
                    <a:lnTo>
                      <a:pt x="1471" y="2403"/>
                    </a:lnTo>
                    <a:lnTo>
                      <a:pt x="1513" y="2324"/>
                    </a:lnTo>
                    <a:lnTo>
                      <a:pt x="1555" y="2243"/>
                    </a:lnTo>
                    <a:lnTo>
                      <a:pt x="1596" y="2159"/>
                    </a:lnTo>
                    <a:lnTo>
                      <a:pt x="1634" y="2071"/>
                    </a:lnTo>
                    <a:lnTo>
                      <a:pt x="1673" y="1981"/>
                    </a:lnTo>
                    <a:lnTo>
                      <a:pt x="1708" y="1887"/>
                    </a:lnTo>
                    <a:lnTo>
                      <a:pt x="1743" y="1790"/>
                    </a:lnTo>
                    <a:lnTo>
                      <a:pt x="1774" y="1690"/>
                    </a:lnTo>
                    <a:lnTo>
                      <a:pt x="1786" y="1648"/>
                    </a:lnTo>
                    <a:lnTo>
                      <a:pt x="1799" y="1606"/>
                    </a:lnTo>
                    <a:lnTo>
                      <a:pt x="1809" y="1564"/>
                    </a:lnTo>
                    <a:lnTo>
                      <a:pt x="1819" y="1521"/>
                    </a:lnTo>
                    <a:lnTo>
                      <a:pt x="1828" y="1479"/>
                    </a:lnTo>
                    <a:lnTo>
                      <a:pt x="1836" y="1435"/>
                    </a:lnTo>
                    <a:lnTo>
                      <a:pt x="1843" y="1392"/>
                    </a:lnTo>
                    <a:lnTo>
                      <a:pt x="1851" y="1349"/>
                    </a:lnTo>
                    <a:lnTo>
                      <a:pt x="1857" y="1306"/>
                    </a:lnTo>
                    <a:lnTo>
                      <a:pt x="1862" y="1262"/>
                    </a:lnTo>
                    <a:lnTo>
                      <a:pt x="1867" y="1219"/>
                    </a:lnTo>
                    <a:lnTo>
                      <a:pt x="1870" y="1176"/>
                    </a:lnTo>
                    <a:lnTo>
                      <a:pt x="1874" y="1133"/>
                    </a:lnTo>
                    <a:lnTo>
                      <a:pt x="1877" y="1089"/>
                    </a:lnTo>
                    <a:lnTo>
                      <a:pt x="1878" y="1047"/>
                    </a:lnTo>
                    <a:lnTo>
                      <a:pt x="1880" y="1004"/>
                    </a:lnTo>
                    <a:lnTo>
                      <a:pt x="1880" y="1002"/>
                    </a:lnTo>
                    <a:lnTo>
                      <a:pt x="1882" y="995"/>
                    </a:lnTo>
                    <a:lnTo>
                      <a:pt x="1884" y="985"/>
                    </a:lnTo>
                    <a:lnTo>
                      <a:pt x="1890" y="974"/>
                    </a:lnTo>
                    <a:lnTo>
                      <a:pt x="1894" y="968"/>
                    </a:lnTo>
                    <a:lnTo>
                      <a:pt x="1899" y="962"/>
                    </a:lnTo>
                    <a:lnTo>
                      <a:pt x="1904" y="956"/>
                    </a:lnTo>
                    <a:lnTo>
                      <a:pt x="1911" y="950"/>
                    </a:lnTo>
                    <a:lnTo>
                      <a:pt x="1920" y="943"/>
                    </a:lnTo>
                    <a:lnTo>
                      <a:pt x="1929" y="937"/>
                    </a:lnTo>
                    <a:lnTo>
                      <a:pt x="1940" y="932"/>
                    </a:lnTo>
                    <a:lnTo>
                      <a:pt x="1952" y="929"/>
                    </a:lnTo>
                    <a:lnTo>
                      <a:pt x="1973" y="976"/>
                    </a:lnTo>
                    <a:lnTo>
                      <a:pt x="1994" y="1024"/>
                    </a:lnTo>
                    <a:lnTo>
                      <a:pt x="2015" y="1074"/>
                    </a:lnTo>
                    <a:lnTo>
                      <a:pt x="2034" y="1126"/>
                    </a:lnTo>
                    <a:lnTo>
                      <a:pt x="2052" y="1181"/>
                    </a:lnTo>
                    <a:lnTo>
                      <a:pt x="2070" y="1236"/>
                    </a:lnTo>
                    <a:lnTo>
                      <a:pt x="2086" y="1295"/>
                    </a:lnTo>
                    <a:lnTo>
                      <a:pt x="2099" y="1354"/>
                    </a:lnTo>
                    <a:lnTo>
                      <a:pt x="2121" y="1461"/>
                    </a:lnTo>
                    <a:lnTo>
                      <a:pt x="2138" y="1566"/>
                    </a:lnTo>
                    <a:lnTo>
                      <a:pt x="2150" y="1670"/>
                    </a:lnTo>
                    <a:lnTo>
                      <a:pt x="2156" y="1772"/>
                    </a:lnTo>
                    <a:lnTo>
                      <a:pt x="2159" y="1872"/>
                    </a:lnTo>
                    <a:lnTo>
                      <a:pt x="2156" y="1969"/>
                    </a:lnTo>
                    <a:lnTo>
                      <a:pt x="2150" y="2065"/>
                    </a:lnTo>
                    <a:lnTo>
                      <a:pt x="2141" y="2159"/>
                    </a:lnTo>
                    <a:lnTo>
                      <a:pt x="2129" y="2249"/>
                    </a:lnTo>
                    <a:lnTo>
                      <a:pt x="2113" y="2337"/>
                    </a:lnTo>
                    <a:lnTo>
                      <a:pt x="2095" y="2423"/>
                    </a:lnTo>
                    <a:lnTo>
                      <a:pt x="2074" y="2506"/>
                    </a:lnTo>
                    <a:lnTo>
                      <a:pt x="2052" y="2585"/>
                    </a:lnTo>
                    <a:lnTo>
                      <a:pt x="2029" y="2663"/>
                    </a:lnTo>
                    <a:lnTo>
                      <a:pt x="2003" y="2736"/>
                    </a:lnTo>
                    <a:lnTo>
                      <a:pt x="1977" y="2806"/>
                    </a:lnTo>
                    <a:lnTo>
                      <a:pt x="1950" y="2874"/>
                    </a:lnTo>
                    <a:lnTo>
                      <a:pt x="1921" y="2937"/>
                    </a:lnTo>
                    <a:lnTo>
                      <a:pt x="1894" y="2998"/>
                    </a:lnTo>
                    <a:lnTo>
                      <a:pt x="1866" y="3053"/>
                    </a:lnTo>
                    <a:lnTo>
                      <a:pt x="1838" y="3107"/>
                    </a:lnTo>
                    <a:lnTo>
                      <a:pt x="1812" y="3155"/>
                    </a:lnTo>
                    <a:lnTo>
                      <a:pt x="1786" y="3199"/>
                    </a:lnTo>
                    <a:lnTo>
                      <a:pt x="1763" y="3240"/>
                    </a:lnTo>
                    <a:lnTo>
                      <a:pt x="1720" y="3308"/>
                    </a:lnTo>
                    <a:lnTo>
                      <a:pt x="1686" y="3358"/>
                    </a:lnTo>
                    <a:lnTo>
                      <a:pt x="1664" y="3387"/>
                    </a:lnTo>
                    <a:lnTo>
                      <a:pt x="1657" y="3398"/>
                    </a:lnTo>
                    <a:lnTo>
                      <a:pt x="1655" y="3401"/>
                    </a:lnTo>
                    <a:lnTo>
                      <a:pt x="1657" y="3403"/>
                    </a:lnTo>
                    <a:lnTo>
                      <a:pt x="1660" y="3407"/>
                    </a:lnTo>
                    <a:lnTo>
                      <a:pt x="1664" y="3411"/>
                    </a:lnTo>
                    <a:lnTo>
                      <a:pt x="1678" y="3418"/>
                    </a:lnTo>
                    <a:lnTo>
                      <a:pt x="1696" y="3426"/>
                    </a:lnTo>
                    <a:lnTo>
                      <a:pt x="1718" y="3433"/>
                    </a:lnTo>
                    <a:lnTo>
                      <a:pt x="1744" y="3442"/>
                    </a:lnTo>
                    <a:lnTo>
                      <a:pt x="1774" y="3449"/>
                    </a:lnTo>
                    <a:lnTo>
                      <a:pt x="1806" y="3456"/>
                    </a:lnTo>
                    <a:lnTo>
                      <a:pt x="1840" y="3465"/>
                    </a:lnTo>
                    <a:lnTo>
                      <a:pt x="1874" y="3471"/>
                    </a:lnTo>
                    <a:lnTo>
                      <a:pt x="1910" y="3477"/>
                    </a:lnTo>
                    <a:lnTo>
                      <a:pt x="1945" y="3484"/>
                    </a:lnTo>
                    <a:lnTo>
                      <a:pt x="1979" y="3489"/>
                    </a:lnTo>
                    <a:lnTo>
                      <a:pt x="2011" y="3491"/>
                    </a:lnTo>
                    <a:lnTo>
                      <a:pt x="2041" y="3494"/>
                    </a:lnTo>
                    <a:lnTo>
                      <a:pt x="2068" y="3495"/>
                    </a:lnTo>
                    <a:lnTo>
                      <a:pt x="2094" y="3495"/>
                    </a:lnTo>
                    <a:lnTo>
                      <a:pt x="2118" y="3494"/>
                    </a:lnTo>
                    <a:lnTo>
                      <a:pt x="2141" y="3492"/>
                    </a:lnTo>
                    <a:lnTo>
                      <a:pt x="2164" y="3490"/>
                    </a:lnTo>
                    <a:lnTo>
                      <a:pt x="2185" y="3487"/>
                    </a:lnTo>
                    <a:lnTo>
                      <a:pt x="2204" y="3484"/>
                    </a:lnTo>
                    <a:lnTo>
                      <a:pt x="2223" y="3480"/>
                    </a:lnTo>
                    <a:lnTo>
                      <a:pt x="2239" y="3476"/>
                    </a:lnTo>
                    <a:lnTo>
                      <a:pt x="2255" y="3473"/>
                    </a:lnTo>
                    <a:lnTo>
                      <a:pt x="2269" y="3468"/>
                    </a:lnTo>
                    <a:lnTo>
                      <a:pt x="2281" y="3463"/>
                    </a:lnTo>
                    <a:lnTo>
                      <a:pt x="2292" y="3458"/>
                    </a:lnTo>
                    <a:lnTo>
                      <a:pt x="2301" y="3453"/>
                    </a:lnTo>
                    <a:lnTo>
                      <a:pt x="2308" y="3448"/>
                    </a:lnTo>
                    <a:lnTo>
                      <a:pt x="2313" y="3443"/>
                    </a:lnTo>
                    <a:lnTo>
                      <a:pt x="2317" y="3437"/>
                    </a:lnTo>
                    <a:lnTo>
                      <a:pt x="2317" y="3437"/>
                    </a:lnTo>
                    <a:lnTo>
                      <a:pt x="2325" y="3423"/>
                    </a:lnTo>
                    <a:lnTo>
                      <a:pt x="2349" y="3384"/>
                    </a:lnTo>
                    <a:lnTo>
                      <a:pt x="2386" y="3319"/>
                    </a:lnTo>
                    <a:lnTo>
                      <a:pt x="2433" y="3231"/>
                    </a:lnTo>
                    <a:lnTo>
                      <a:pt x="2460" y="3181"/>
                    </a:lnTo>
                    <a:lnTo>
                      <a:pt x="2490" y="3124"/>
                    </a:lnTo>
                    <a:lnTo>
                      <a:pt x="2521" y="3062"/>
                    </a:lnTo>
                    <a:lnTo>
                      <a:pt x="2552" y="2995"/>
                    </a:lnTo>
                    <a:lnTo>
                      <a:pt x="2585" y="2925"/>
                    </a:lnTo>
                    <a:lnTo>
                      <a:pt x="2619" y="2850"/>
                    </a:lnTo>
                    <a:lnTo>
                      <a:pt x="2653" y="2770"/>
                    </a:lnTo>
                    <a:lnTo>
                      <a:pt x="2688" y="2688"/>
                    </a:lnTo>
                    <a:lnTo>
                      <a:pt x="2721" y="2600"/>
                    </a:lnTo>
                    <a:lnTo>
                      <a:pt x="2756" y="2510"/>
                    </a:lnTo>
                    <a:lnTo>
                      <a:pt x="2788" y="2417"/>
                    </a:lnTo>
                    <a:lnTo>
                      <a:pt x="2821" y="2319"/>
                    </a:lnTo>
                    <a:lnTo>
                      <a:pt x="2852" y="2220"/>
                    </a:lnTo>
                    <a:lnTo>
                      <a:pt x="2881" y="2118"/>
                    </a:lnTo>
                    <a:lnTo>
                      <a:pt x="2909" y="2014"/>
                    </a:lnTo>
                    <a:lnTo>
                      <a:pt x="2934" y="1906"/>
                    </a:lnTo>
                    <a:lnTo>
                      <a:pt x="2957" y="1798"/>
                    </a:lnTo>
                    <a:lnTo>
                      <a:pt x="2978" y="1686"/>
                    </a:lnTo>
                    <a:lnTo>
                      <a:pt x="2996" y="1574"/>
                    </a:lnTo>
                    <a:lnTo>
                      <a:pt x="3011" y="1460"/>
                    </a:lnTo>
                    <a:lnTo>
                      <a:pt x="3022" y="1345"/>
                    </a:lnTo>
                    <a:lnTo>
                      <a:pt x="3029" y="1229"/>
                    </a:lnTo>
                    <a:lnTo>
                      <a:pt x="3032" y="1113"/>
                    </a:lnTo>
                    <a:lnTo>
                      <a:pt x="3030" y="994"/>
                    </a:lnTo>
                    <a:lnTo>
                      <a:pt x="3028" y="921"/>
                    </a:lnTo>
                    <a:lnTo>
                      <a:pt x="3022" y="848"/>
                    </a:lnTo>
                    <a:lnTo>
                      <a:pt x="3014" y="774"/>
                    </a:lnTo>
                    <a:lnTo>
                      <a:pt x="3006" y="701"/>
                    </a:lnTo>
                    <a:lnTo>
                      <a:pt x="2994" y="628"/>
                    </a:lnTo>
                    <a:lnTo>
                      <a:pt x="2981" y="555"/>
                    </a:lnTo>
                    <a:lnTo>
                      <a:pt x="2966" y="484"/>
                    </a:lnTo>
                    <a:lnTo>
                      <a:pt x="2950" y="412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3" name="Freeform 17"/>
              <p:cNvSpPr>
                <a:spLocks/>
              </p:cNvSpPr>
              <p:nvPr/>
            </p:nvSpPr>
            <p:spPr bwMode="auto">
              <a:xfrm>
                <a:off x="3831" y="4586"/>
                <a:ext cx="235" cy="114"/>
              </a:xfrm>
              <a:custGeom>
                <a:avLst/>
                <a:gdLst>
                  <a:gd name="T0" fmla="*/ 495 w 941"/>
                  <a:gd name="T1" fmla="*/ 193 h 457"/>
                  <a:gd name="T2" fmla="*/ 443 w 941"/>
                  <a:gd name="T3" fmla="*/ 177 h 457"/>
                  <a:gd name="T4" fmla="*/ 391 w 941"/>
                  <a:gd name="T5" fmla="*/ 156 h 457"/>
                  <a:gd name="T6" fmla="*/ 339 w 941"/>
                  <a:gd name="T7" fmla="*/ 130 h 457"/>
                  <a:gd name="T8" fmla="*/ 265 w 941"/>
                  <a:gd name="T9" fmla="*/ 85 h 457"/>
                  <a:gd name="T10" fmla="*/ 173 w 941"/>
                  <a:gd name="T11" fmla="*/ 26 h 457"/>
                  <a:gd name="T12" fmla="*/ 0 w 941"/>
                  <a:gd name="T13" fmla="*/ 247 h 457"/>
                  <a:gd name="T14" fmla="*/ 39 w 941"/>
                  <a:gd name="T15" fmla="*/ 277 h 457"/>
                  <a:gd name="T16" fmla="*/ 82 w 941"/>
                  <a:gd name="T17" fmla="*/ 308 h 457"/>
                  <a:gd name="T18" fmla="*/ 140 w 941"/>
                  <a:gd name="T19" fmla="*/ 344 h 457"/>
                  <a:gd name="T20" fmla="*/ 209 w 941"/>
                  <a:gd name="T21" fmla="*/ 380 h 457"/>
                  <a:gd name="T22" fmla="*/ 287 w 941"/>
                  <a:gd name="T23" fmla="*/ 414 h 457"/>
                  <a:gd name="T24" fmla="*/ 329 w 941"/>
                  <a:gd name="T25" fmla="*/ 428 h 457"/>
                  <a:gd name="T26" fmla="*/ 374 w 941"/>
                  <a:gd name="T27" fmla="*/ 440 h 457"/>
                  <a:gd name="T28" fmla="*/ 418 w 941"/>
                  <a:gd name="T29" fmla="*/ 449 h 457"/>
                  <a:gd name="T30" fmla="*/ 465 w 941"/>
                  <a:gd name="T31" fmla="*/ 455 h 457"/>
                  <a:gd name="T32" fmla="*/ 511 w 941"/>
                  <a:gd name="T33" fmla="*/ 457 h 457"/>
                  <a:gd name="T34" fmla="*/ 554 w 941"/>
                  <a:gd name="T35" fmla="*/ 457 h 457"/>
                  <a:gd name="T36" fmla="*/ 595 w 941"/>
                  <a:gd name="T37" fmla="*/ 454 h 457"/>
                  <a:gd name="T38" fmla="*/ 633 w 941"/>
                  <a:gd name="T39" fmla="*/ 448 h 457"/>
                  <a:gd name="T40" fmla="*/ 700 w 941"/>
                  <a:gd name="T41" fmla="*/ 432 h 457"/>
                  <a:gd name="T42" fmla="*/ 757 w 941"/>
                  <a:gd name="T43" fmla="*/ 411 h 457"/>
                  <a:gd name="T44" fmla="*/ 800 w 941"/>
                  <a:gd name="T45" fmla="*/ 389 h 457"/>
                  <a:gd name="T46" fmla="*/ 832 w 941"/>
                  <a:gd name="T47" fmla="*/ 370 h 457"/>
                  <a:gd name="T48" fmla="*/ 857 w 941"/>
                  <a:gd name="T49" fmla="*/ 350 h 457"/>
                  <a:gd name="T50" fmla="*/ 862 w 941"/>
                  <a:gd name="T51" fmla="*/ 340 h 457"/>
                  <a:gd name="T52" fmla="*/ 876 w 941"/>
                  <a:gd name="T53" fmla="*/ 307 h 457"/>
                  <a:gd name="T54" fmla="*/ 902 w 941"/>
                  <a:gd name="T55" fmla="*/ 245 h 457"/>
                  <a:gd name="T56" fmla="*/ 941 w 941"/>
                  <a:gd name="T57" fmla="*/ 150 h 457"/>
                  <a:gd name="T58" fmla="*/ 904 w 941"/>
                  <a:gd name="T59" fmla="*/ 168 h 457"/>
                  <a:gd name="T60" fmla="*/ 860 w 941"/>
                  <a:gd name="T61" fmla="*/ 183 h 457"/>
                  <a:gd name="T62" fmla="*/ 810 w 941"/>
                  <a:gd name="T63" fmla="*/ 194 h 457"/>
                  <a:gd name="T64" fmla="*/ 756 w 941"/>
                  <a:gd name="T65" fmla="*/ 202 h 457"/>
                  <a:gd name="T66" fmla="*/ 699 w 941"/>
                  <a:gd name="T67" fmla="*/ 205 h 457"/>
                  <a:gd name="T68" fmla="*/ 640 w 941"/>
                  <a:gd name="T69" fmla="*/ 205 h 457"/>
                  <a:gd name="T70" fmla="*/ 580 w 941"/>
                  <a:gd name="T71" fmla="*/ 203 h 457"/>
                  <a:gd name="T72" fmla="*/ 521 w 941"/>
                  <a:gd name="T73" fmla="*/ 19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41" h="457">
                    <a:moveTo>
                      <a:pt x="521" y="197"/>
                    </a:moveTo>
                    <a:lnTo>
                      <a:pt x="495" y="193"/>
                    </a:lnTo>
                    <a:lnTo>
                      <a:pt x="469" y="186"/>
                    </a:lnTo>
                    <a:lnTo>
                      <a:pt x="443" y="177"/>
                    </a:lnTo>
                    <a:lnTo>
                      <a:pt x="416" y="167"/>
                    </a:lnTo>
                    <a:lnTo>
                      <a:pt x="391" y="156"/>
                    </a:lnTo>
                    <a:lnTo>
                      <a:pt x="365" y="144"/>
                    </a:lnTo>
                    <a:lnTo>
                      <a:pt x="339" y="130"/>
                    </a:lnTo>
                    <a:lnTo>
                      <a:pt x="314" y="115"/>
                    </a:lnTo>
                    <a:lnTo>
                      <a:pt x="265" y="85"/>
                    </a:lnTo>
                    <a:lnTo>
                      <a:pt x="218" y="56"/>
                    </a:lnTo>
                    <a:lnTo>
                      <a:pt x="173" y="26"/>
                    </a:lnTo>
                    <a:lnTo>
                      <a:pt x="131" y="0"/>
                    </a:lnTo>
                    <a:lnTo>
                      <a:pt x="0" y="247"/>
                    </a:lnTo>
                    <a:lnTo>
                      <a:pt x="10" y="256"/>
                    </a:lnTo>
                    <a:lnTo>
                      <a:pt x="39" y="277"/>
                    </a:lnTo>
                    <a:lnTo>
                      <a:pt x="58" y="292"/>
                    </a:lnTo>
                    <a:lnTo>
                      <a:pt x="82" y="308"/>
                    </a:lnTo>
                    <a:lnTo>
                      <a:pt x="109" y="325"/>
                    </a:lnTo>
                    <a:lnTo>
                      <a:pt x="140" y="344"/>
                    </a:lnTo>
                    <a:lnTo>
                      <a:pt x="173" y="362"/>
                    </a:lnTo>
                    <a:lnTo>
                      <a:pt x="209" y="380"/>
                    </a:lnTo>
                    <a:lnTo>
                      <a:pt x="248" y="398"/>
                    </a:lnTo>
                    <a:lnTo>
                      <a:pt x="287" y="414"/>
                    </a:lnTo>
                    <a:lnTo>
                      <a:pt x="308" y="422"/>
                    </a:lnTo>
                    <a:lnTo>
                      <a:pt x="329" y="428"/>
                    </a:lnTo>
                    <a:lnTo>
                      <a:pt x="351" y="434"/>
                    </a:lnTo>
                    <a:lnTo>
                      <a:pt x="374" y="440"/>
                    </a:lnTo>
                    <a:lnTo>
                      <a:pt x="396" y="445"/>
                    </a:lnTo>
                    <a:lnTo>
                      <a:pt x="418" y="449"/>
                    </a:lnTo>
                    <a:lnTo>
                      <a:pt x="442" y="453"/>
                    </a:lnTo>
                    <a:lnTo>
                      <a:pt x="465" y="455"/>
                    </a:lnTo>
                    <a:lnTo>
                      <a:pt x="489" y="456"/>
                    </a:lnTo>
                    <a:lnTo>
                      <a:pt x="511" y="457"/>
                    </a:lnTo>
                    <a:lnTo>
                      <a:pt x="533" y="457"/>
                    </a:lnTo>
                    <a:lnTo>
                      <a:pt x="554" y="457"/>
                    </a:lnTo>
                    <a:lnTo>
                      <a:pt x="575" y="456"/>
                    </a:lnTo>
                    <a:lnTo>
                      <a:pt x="595" y="454"/>
                    </a:lnTo>
                    <a:lnTo>
                      <a:pt x="615" y="451"/>
                    </a:lnTo>
                    <a:lnTo>
                      <a:pt x="633" y="448"/>
                    </a:lnTo>
                    <a:lnTo>
                      <a:pt x="668" y="440"/>
                    </a:lnTo>
                    <a:lnTo>
                      <a:pt x="700" y="432"/>
                    </a:lnTo>
                    <a:lnTo>
                      <a:pt x="730" y="422"/>
                    </a:lnTo>
                    <a:lnTo>
                      <a:pt x="757" y="411"/>
                    </a:lnTo>
                    <a:lnTo>
                      <a:pt x="779" y="401"/>
                    </a:lnTo>
                    <a:lnTo>
                      <a:pt x="800" y="389"/>
                    </a:lnTo>
                    <a:lnTo>
                      <a:pt x="818" y="380"/>
                    </a:lnTo>
                    <a:lnTo>
                      <a:pt x="832" y="370"/>
                    </a:lnTo>
                    <a:lnTo>
                      <a:pt x="851" y="356"/>
                    </a:lnTo>
                    <a:lnTo>
                      <a:pt x="857" y="350"/>
                    </a:lnTo>
                    <a:lnTo>
                      <a:pt x="858" y="347"/>
                    </a:lnTo>
                    <a:lnTo>
                      <a:pt x="862" y="340"/>
                    </a:lnTo>
                    <a:lnTo>
                      <a:pt x="867" y="326"/>
                    </a:lnTo>
                    <a:lnTo>
                      <a:pt x="876" y="307"/>
                    </a:lnTo>
                    <a:lnTo>
                      <a:pt x="887" y="279"/>
                    </a:lnTo>
                    <a:lnTo>
                      <a:pt x="902" y="245"/>
                    </a:lnTo>
                    <a:lnTo>
                      <a:pt x="919" y="202"/>
                    </a:lnTo>
                    <a:lnTo>
                      <a:pt x="941" y="150"/>
                    </a:lnTo>
                    <a:lnTo>
                      <a:pt x="923" y="160"/>
                    </a:lnTo>
                    <a:lnTo>
                      <a:pt x="904" y="168"/>
                    </a:lnTo>
                    <a:lnTo>
                      <a:pt x="883" y="177"/>
                    </a:lnTo>
                    <a:lnTo>
                      <a:pt x="860" y="183"/>
                    </a:lnTo>
                    <a:lnTo>
                      <a:pt x="836" y="189"/>
                    </a:lnTo>
                    <a:lnTo>
                      <a:pt x="810" y="194"/>
                    </a:lnTo>
                    <a:lnTo>
                      <a:pt x="784" y="198"/>
                    </a:lnTo>
                    <a:lnTo>
                      <a:pt x="756" y="202"/>
                    </a:lnTo>
                    <a:lnTo>
                      <a:pt x="727" y="204"/>
                    </a:lnTo>
                    <a:lnTo>
                      <a:pt x="699" y="205"/>
                    </a:lnTo>
                    <a:lnTo>
                      <a:pt x="669" y="207"/>
                    </a:lnTo>
                    <a:lnTo>
                      <a:pt x="640" y="205"/>
                    </a:lnTo>
                    <a:lnTo>
                      <a:pt x="610" y="204"/>
                    </a:lnTo>
                    <a:lnTo>
                      <a:pt x="580" y="203"/>
                    </a:lnTo>
                    <a:lnTo>
                      <a:pt x="551" y="200"/>
                    </a:lnTo>
                    <a:lnTo>
                      <a:pt x="521" y="197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4" name="Freeform 18"/>
              <p:cNvSpPr>
                <a:spLocks/>
              </p:cNvSpPr>
              <p:nvPr/>
            </p:nvSpPr>
            <p:spPr bwMode="auto">
              <a:xfrm>
                <a:off x="4089" y="4024"/>
                <a:ext cx="116" cy="116"/>
              </a:xfrm>
              <a:custGeom>
                <a:avLst/>
                <a:gdLst>
                  <a:gd name="T0" fmla="*/ 12 w 465"/>
                  <a:gd name="T1" fmla="*/ 464 h 464"/>
                  <a:gd name="T2" fmla="*/ 6 w 465"/>
                  <a:gd name="T3" fmla="*/ 462 h 464"/>
                  <a:gd name="T4" fmla="*/ 2 w 465"/>
                  <a:gd name="T5" fmla="*/ 457 h 464"/>
                  <a:gd name="T6" fmla="*/ 0 w 465"/>
                  <a:gd name="T7" fmla="*/ 452 h 464"/>
                  <a:gd name="T8" fmla="*/ 0 w 465"/>
                  <a:gd name="T9" fmla="*/ 445 h 464"/>
                  <a:gd name="T10" fmla="*/ 2 w 465"/>
                  <a:gd name="T11" fmla="*/ 440 h 464"/>
                  <a:gd name="T12" fmla="*/ 10 w 465"/>
                  <a:gd name="T13" fmla="*/ 434 h 464"/>
                  <a:gd name="T14" fmla="*/ 37 w 465"/>
                  <a:gd name="T15" fmla="*/ 431 h 464"/>
                  <a:gd name="T16" fmla="*/ 79 w 465"/>
                  <a:gd name="T17" fmla="*/ 427 h 464"/>
                  <a:gd name="T18" fmla="*/ 120 w 465"/>
                  <a:gd name="T19" fmla="*/ 419 h 464"/>
                  <a:gd name="T20" fmla="*/ 160 w 465"/>
                  <a:gd name="T21" fmla="*/ 406 h 464"/>
                  <a:gd name="T22" fmla="*/ 197 w 465"/>
                  <a:gd name="T23" fmla="*/ 391 h 464"/>
                  <a:gd name="T24" fmla="*/ 231 w 465"/>
                  <a:gd name="T25" fmla="*/ 372 h 464"/>
                  <a:gd name="T26" fmla="*/ 265 w 465"/>
                  <a:gd name="T27" fmla="*/ 349 h 464"/>
                  <a:gd name="T28" fmla="*/ 296 w 465"/>
                  <a:gd name="T29" fmla="*/ 323 h 464"/>
                  <a:gd name="T30" fmla="*/ 324 w 465"/>
                  <a:gd name="T31" fmla="*/ 295 h 464"/>
                  <a:gd name="T32" fmla="*/ 350 w 465"/>
                  <a:gd name="T33" fmla="*/ 264 h 464"/>
                  <a:gd name="T34" fmla="*/ 372 w 465"/>
                  <a:gd name="T35" fmla="*/ 232 h 464"/>
                  <a:gd name="T36" fmla="*/ 391 w 465"/>
                  <a:gd name="T37" fmla="*/ 196 h 464"/>
                  <a:gd name="T38" fmla="*/ 407 w 465"/>
                  <a:gd name="T39" fmla="*/ 159 h 464"/>
                  <a:gd name="T40" fmla="*/ 419 w 465"/>
                  <a:gd name="T41" fmla="*/ 120 h 464"/>
                  <a:gd name="T42" fmla="*/ 428 w 465"/>
                  <a:gd name="T43" fmla="*/ 79 h 464"/>
                  <a:gd name="T44" fmla="*/ 432 w 465"/>
                  <a:gd name="T45" fmla="*/ 37 h 464"/>
                  <a:gd name="T46" fmla="*/ 433 w 465"/>
                  <a:gd name="T47" fmla="*/ 12 h 464"/>
                  <a:gd name="T48" fmla="*/ 435 w 465"/>
                  <a:gd name="T49" fmla="*/ 7 h 464"/>
                  <a:gd name="T50" fmla="*/ 443 w 465"/>
                  <a:gd name="T51" fmla="*/ 1 h 464"/>
                  <a:gd name="T52" fmla="*/ 455 w 465"/>
                  <a:gd name="T53" fmla="*/ 1 h 464"/>
                  <a:gd name="T54" fmla="*/ 464 w 465"/>
                  <a:gd name="T55" fmla="*/ 10 h 464"/>
                  <a:gd name="T56" fmla="*/ 465 w 465"/>
                  <a:gd name="T57" fmla="*/ 39 h 464"/>
                  <a:gd name="T58" fmla="*/ 460 w 465"/>
                  <a:gd name="T59" fmla="*/ 84 h 464"/>
                  <a:gd name="T60" fmla="*/ 451 w 465"/>
                  <a:gd name="T61" fmla="*/ 128 h 464"/>
                  <a:gd name="T62" fmla="*/ 438 w 465"/>
                  <a:gd name="T63" fmla="*/ 170 h 464"/>
                  <a:gd name="T64" fmla="*/ 420 w 465"/>
                  <a:gd name="T65" fmla="*/ 210 h 464"/>
                  <a:gd name="T66" fmla="*/ 399 w 465"/>
                  <a:gd name="T67" fmla="*/ 248 h 464"/>
                  <a:gd name="T68" fmla="*/ 376 w 465"/>
                  <a:gd name="T69" fmla="*/ 284 h 464"/>
                  <a:gd name="T70" fmla="*/ 347 w 465"/>
                  <a:gd name="T71" fmla="*/ 317 h 464"/>
                  <a:gd name="T72" fmla="*/ 318 w 465"/>
                  <a:gd name="T73" fmla="*/ 348 h 464"/>
                  <a:gd name="T74" fmla="*/ 284 w 465"/>
                  <a:gd name="T75" fmla="*/ 375 h 464"/>
                  <a:gd name="T76" fmla="*/ 249 w 465"/>
                  <a:gd name="T77" fmla="*/ 399 h 464"/>
                  <a:gd name="T78" fmla="*/ 210 w 465"/>
                  <a:gd name="T79" fmla="*/ 420 h 464"/>
                  <a:gd name="T80" fmla="*/ 171 w 465"/>
                  <a:gd name="T81" fmla="*/ 437 h 464"/>
                  <a:gd name="T82" fmla="*/ 127 w 465"/>
                  <a:gd name="T83" fmla="*/ 451 h 464"/>
                  <a:gd name="T84" fmla="*/ 84 w 465"/>
                  <a:gd name="T85" fmla="*/ 459 h 464"/>
                  <a:gd name="T86" fmla="*/ 38 w 465"/>
                  <a:gd name="T87" fmla="*/ 4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5" h="464">
                    <a:moveTo>
                      <a:pt x="16" y="464"/>
                    </a:moveTo>
                    <a:lnTo>
                      <a:pt x="12" y="464"/>
                    </a:lnTo>
                    <a:lnTo>
                      <a:pt x="10" y="463"/>
                    </a:lnTo>
                    <a:lnTo>
                      <a:pt x="6" y="462"/>
                    </a:lnTo>
                    <a:lnTo>
                      <a:pt x="5" y="459"/>
                    </a:lnTo>
                    <a:lnTo>
                      <a:pt x="2" y="457"/>
                    </a:lnTo>
                    <a:lnTo>
                      <a:pt x="1" y="455"/>
                    </a:lnTo>
                    <a:lnTo>
                      <a:pt x="0" y="452"/>
                    </a:lnTo>
                    <a:lnTo>
                      <a:pt x="0" y="448"/>
                    </a:lnTo>
                    <a:lnTo>
                      <a:pt x="0" y="445"/>
                    </a:lnTo>
                    <a:lnTo>
                      <a:pt x="1" y="442"/>
                    </a:lnTo>
                    <a:lnTo>
                      <a:pt x="2" y="440"/>
                    </a:lnTo>
                    <a:lnTo>
                      <a:pt x="5" y="437"/>
                    </a:lnTo>
                    <a:lnTo>
                      <a:pt x="10" y="434"/>
                    </a:lnTo>
                    <a:lnTo>
                      <a:pt x="16" y="432"/>
                    </a:lnTo>
                    <a:lnTo>
                      <a:pt x="37" y="431"/>
                    </a:lnTo>
                    <a:lnTo>
                      <a:pt x="58" y="430"/>
                    </a:lnTo>
                    <a:lnTo>
                      <a:pt x="79" y="427"/>
                    </a:lnTo>
                    <a:lnTo>
                      <a:pt x="100" y="424"/>
                    </a:lnTo>
                    <a:lnTo>
                      <a:pt x="120" y="419"/>
                    </a:lnTo>
                    <a:lnTo>
                      <a:pt x="140" y="414"/>
                    </a:lnTo>
                    <a:lnTo>
                      <a:pt x="160" y="406"/>
                    </a:lnTo>
                    <a:lnTo>
                      <a:pt x="178" y="399"/>
                    </a:lnTo>
                    <a:lnTo>
                      <a:pt x="197" y="391"/>
                    </a:lnTo>
                    <a:lnTo>
                      <a:pt x="214" y="382"/>
                    </a:lnTo>
                    <a:lnTo>
                      <a:pt x="231" y="372"/>
                    </a:lnTo>
                    <a:lnTo>
                      <a:pt x="249" y="361"/>
                    </a:lnTo>
                    <a:lnTo>
                      <a:pt x="265" y="349"/>
                    </a:lnTo>
                    <a:lnTo>
                      <a:pt x="281" y="337"/>
                    </a:lnTo>
                    <a:lnTo>
                      <a:pt x="296" y="323"/>
                    </a:lnTo>
                    <a:lnTo>
                      <a:pt x="310" y="310"/>
                    </a:lnTo>
                    <a:lnTo>
                      <a:pt x="324" y="295"/>
                    </a:lnTo>
                    <a:lnTo>
                      <a:pt x="338" y="280"/>
                    </a:lnTo>
                    <a:lnTo>
                      <a:pt x="350" y="264"/>
                    </a:lnTo>
                    <a:lnTo>
                      <a:pt x="361" y="248"/>
                    </a:lnTo>
                    <a:lnTo>
                      <a:pt x="372" y="232"/>
                    </a:lnTo>
                    <a:lnTo>
                      <a:pt x="382" y="213"/>
                    </a:lnTo>
                    <a:lnTo>
                      <a:pt x="391" y="196"/>
                    </a:lnTo>
                    <a:lnTo>
                      <a:pt x="399" y="178"/>
                    </a:lnTo>
                    <a:lnTo>
                      <a:pt x="407" y="159"/>
                    </a:lnTo>
                    <a:lnTo>
                      <a:pt x="414" y="139"/>
                    </a:lnTo>
                    <a:lnTo>
                      <a:pt x="419" y="120"/>
                    </a:lnTo>
                    <a:lnTo>
                      <a:pt x="424" y="100"/>
                    </a:lnTo>
                    <a:lnTo>
                      <a:pt x="428" y="79"/>
                    </a:lnTo>
                    <a:lnTo>
                      <a:pt x="430" y="58"/>
                    </a:lnTo>
                    <a:lnTo>
                      <a:pt x="432" y="37"/>
                    </a:lnTo>
                    <a:lnTo>
                      <a:pt x="433" y="16"/>
                    </a:lnTo>
                    <a:lnTo>
                      <a:pt x="433" y="12"/>
                    </a:lnTo>
                    <a:lnTo>
                      <a:pt x="434" y="10"/>
                    </a:lnTo>
                    <a:lnTo>
                      <a:pt x="435" y="7"/>
                    </a:lnTo>
                    <a:lnTo>
                      <a:pt x="438" y="5"/>
                    </a:lnTo>
                    <a:lnTo>
                      <a:pt x="443" y="1"/>
                    </a:lnTo>
                    <a:lnTo>
                      <a:pt x="449" y="0"/>
                    </a:lnTo>
                    <a:lnTo>
                      <a:pt x="455" y="1"/>
                    </a:lnTo>
                    <a:lnTo>
                      <a:pt x="460" y="5"/>
                    </a:lnTo>
                    <a:lnTo>
                      <a:pt x="464" y="10"/>
                    </a:lnTo>
                    <a:lnTo>
                      <a:pt x="465" y="16"/>
                    </a:lnTo>
                    <a:lnTo>
                      <a:pt x="465" y="39"/>
                    </a:lnTo>
                    <a:lnTo>
                      <a:pt x="462" y="61"/>
                    </a:lnTo>
                    <a:lnTo>
                      <a:pt x="460" y="84"/>
                    </a:lnTo>
                    <a:lnTo>
                      <a:pt x="456" y="106"/>
                    </a:lnTo>
                    <a:lnTo>
                      <a:pt x="451" y="128"/>
                    </a:lnTo>
                    <a:lnTo>
                      <a:pt x="445" y="149"/>
                    </a:lnTo>
                    <a:lnTo>
                      <a:pt x="438" y="170"/>
                    </a:lnTo>
                    <a:lnTo>
                      <a:pt x="429" y="190"/>
                    </a:lnTo>
                    <a:lnTo>
                      <a:pt x="420" y="210"/>
                    </a:lnTo>
                    <a:lnTo>
                      <a:pt x="411" y="230"/>
                    </a:lnTo>
                    <a:lnTo>
                      <a:pt x="399" y="248"/>
                    </a:lnTo>
                    <a:lnTo>
                      <a:pt x="388" y="267"/>
                    </a:lnTo>
                    <a:lnTo>
                      <a:pt x="376" y="284"/>
                    </a:lnTo>
                    <a:lnTo>
                      <a:pt x="362" y="301"/>
                    </a:lnTo>
                    <a:lnTo>
                      <a:pt x="347" y="317"/>
                    </a:lnTo>
                    <a:lnTo>
                      <a:pt x="333" y="333"/>
                    </a:lnTo>
                    <a:lnTo>
                      <a:pt x="318" y="348"/>
                    </a:lnTo>
                    <a:lnTo>
                      <a:pt x="302" y="362"/>
                    </a:lnTo>
                    <a:lnTo>
                      <a:pt x="284" y="375"/>
                    </a:lnTo>
                    <a:lnTo>
                      <a:pt x="267" y="388"/>
                    </a:lnTo>
                    <a:lnTo>
                      <a:pt x="249" y="399"/>
                    </a:lnTo>
                    <a:lnTo>
                      <a:pt x="230" y="410"/>
                    </a:lnTo>
                    <a:lnTo>
                      <a:pt x="210" y="420"/>
                    </a:lnTo>
                    <a:lnTo>
                      <a:pt x="190" y="430"/>
                    </a:lnTo>
                    <a:lnTo>
                      <a:pt x="171" y="437"/>
                    </a:lnTo>
                    <a:lnTo>
                      <a:pt x="150" y="445"/>
                    </a:lnTo>
                    <a:lnTo>
                      <a:pt x="127" y="451"/>
                    </a:lnTo>
                    <a:lnTo>
                      <a:pt x="106" y="456"/>
                    </a:lnTo>
                    <a:lnTo>
                      <a:pt x="84" y="459"/>
                    </a:lnTo>
                    <a:lnTo>
                      <a:pt x="62" y="462"/>
                    </a:lnTo>
                    <a:lnTo>
                      <a:pt x="38" y="464"/>
                    </a:lnTo>
                    <a:lnTo>
                      <a:pt x="16" y="464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5" name="Freeform 19"/>
              <p:cNvSpPr>
                <a:spLocks/>
              </p:cNvSpPr>
              <p:nvPr/>
            </p:nvSpPr>
            <p:spPr bwMode="auto">
              <a:xfrm>
                <a:off x="4518" y="3985"/>
                <a:ext cx="62" cy="112"/>
              </a:xfrm>
              <a:custGeom>
                <a:avLst/>
                <a:gdLst>
                  <a:gd name="T0" fmla="*/ 18 w 248"/>
                  <a:gd name="T1" fmla="*/ 5 h 448"/>
                  <a:gd name="T2" fmla="*/ 25 w 248"/>
                  <a:gd name="T3" fmla="*/ 0 h 448"/>
                  <a:gd name="T4" fmla="*/ 34 w 248"/>
                  <a:gd name="T5" fmla="*/ 3 h 448"/>
                  <a:gd name="T6" fmla="*/ 39 w 248"/>
                  <a:gd name="T7" fmla="*/ 11 h 448"/>
                  <a:gd name="T8" fmla="*/ 34 w 248"/>
                  <a:gd name="T9" fmla="*/ 33 h 448"/>
                  <a:gd name="T10" fmla="*/ 27 w 248"/>
                  <a:gd name="T11" fmla="*/ 67 h 448"/>
                  <a:gd name="T12" fmla="*/ 25 w 248"/>
                  <a:gd name="T13" fmla="*/ 100 h 448"/>
                  <a:gd name="T14" fmla="*/ 25 w 248"/>
                  <a:gd name="T15" fmla="*/ 134 h 448"/>
                  <a:gd name="T16" fmla="*/ 27 w 248"/>
                  <a:gd name="T17" fmla="*/ 166 h 448"/>
                  <a:gd name="T18" fmla="*/ 34 w 248"/>
                  <a:gd name="T19" fmla="*/ 197 h 448"/>
                  <a:gd name="T20" fmla="*/ 42 w 248"/>
                  <a:gd name="T21" fmla="*/ 228 h 448"/>
                  <a:gd name="T22" fmla="*/ 53 w 248"/>
                  <a:gd name="T23" fmla="*/ 257 h 448"/>
                  <a:gd name="T24" fmla="*/ 67 w 248"/>
                  <a:gd name="T25" fmla="*/ 284 h 448"/>
                  <a:gd name="T26" fmla="*/ 83 w 248"/>
                  <a:gd name="T27" fmla="*/ 310 h 448"/>
                  <a:gd name="T28" fmla="*/ 102 w 248"/>
                  <a:gd name="T29" fmla="*/ 334 h 448"/>
                  <a:gd name="T30" fmla="*/ 123 w 248"/>
                  <a:gd name="T31" fmla="*/ 356 h 448"/>
                  <a:gd name="T32" fmla="*/ 145 w 248"/>
                  <a:gd name="T33" fmla="*/ 376 h 448"/>
                  <a:gd name="T34" fmla="*/ 170 w 248"/>
                  <a:gd name="T35" fmla="*/ 392 h 448"/>
                  <a:gd name="T36" fmla="*/ 197 w 248"/>
                  <a:gd name="T37" fmla="*/ 407 h 448"/>
                  <a:gd name="T38" fmla="*/ 225 w 248"/>
                  <a:gd name="T39" fmla="*/ 418 h 448"/>
                  <a:gd name="T40" fmla="*/ 244 w 248"/>
                  <a:gd name="T41" fmla="*/ 424 h 448"/>
                  <a:gd name="T42" fmla="*/ 248 w 248"/>
                  <a:gd name="T43" fmla="*/ 433 h 448"/>
                  <a:gd name="T44" fmla="*/ 245 w 248"/>
                  <a:gd name="T45" fmla="*/ 443 h 448"/>
                  <a:gd name="T46" fmla="*/ 238 w 248"/>
                  <a:gd name="T47" fmla="*/ 448 h 448"/>
                  <a:gd name="T48" fmla="*/ 217 w 248"/>
                  <a:gd name="T49" fmla="*/ 443 h 448"/>
                  <a:gd name="T50" fmla="*/ 186 w 248"/>
                  <a:gd name="T51" fmla="*/ 430 h 448"/>
                  <a:gd name="T52" fmla="*/ 157 w 248"/>
                  <a:gd name="T53" fmla="*/ 415 h 448"/>
                  <a:gd name="T54" fmla="*/ 131 w 248"/>
                  <a:gd name="T55" fmla="*/ 397 h 448"/>
                  <a:gd name="T56" fmla="*/ 107 w 248"/>
                  <a:gd name="T57" fmla="*/ 376 h 448"/>
                  <a:gd name="T58" fmla="*/ 84 w 248"/>
                  <a:gd name="T59" fmla="*/ 352 h 448"/>
                  <a:gd name="T60" fmla="*/ 65 w 248"/>
                  <a:gd name="T61" fmla="*/ 326 h 448"/>
                  <a:gd name="T62" fmla="*/ 47 w 248"/>
                  <a:gd name="T63" fmla="*/ 299 h 448"/>
                  <a:gd name="T64" fmla="*/ 32 w 248"/>
                  <a:gd name="T65" fmla="*/ 270 h 448"/>
                  <a:gd name="T66" fmla="*/ 20 w 248"/>
                  <a:gd name="T67" fmla="*/ 237 h 448"/>
                  <a:gd name="T68" fmla="*/ 11 w 248"/>
                  <a:gd name="T69" fmla="*/ 205 h 448"/>
                  <a:gd name="T70" fmla="*/ 4 w 248"/>
                  <a:gd name="T71" fmla="*/ 171 h 448"/>
                  <a:gd name="T72" fmla="*/ 2 w 248"/>
                  <a:gd name="T73" fmla="*/ 136 h 448"/>
                  <a:gd name="T74" fmla="*/ 2 w 248"/>
                  <a:gd name="T75" fmla="*/ 100 h 448"/>
                  <a:gd name="T76" fmla="*/ 4 w 248"/>
                  <a:gd name="T77" fmla="*/ 64 h 448"/>
                  <a:gd name="T78" fmla="*/ 10 w 248"/>
                  <a:gd name="T79" fmla="*/ 29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448">
                    <a:moveTo>
                      <a:pt x="15" y="10"/>
                    </a:moveTo>
                    <a:lnTo>
                      <a:pt x="18" y="5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37" y="6"/>
                    </a:lnTo>
                    <a:lnTo>
                      <a:pt x="39" y="11"/>
                    </a:lnTo>
                    <a:lnTo>
                      <a:pt x="37" y="16"/>
                    </a:lnTo>
                    <a:lnTo>
                      <a:pt x="34" y="33"/>
                    </a:lnTo>
                    <a:lnTo>
                      <a:pt x="30" y="50"/>
                    </a:lnTo>
                    <a:lnTo>
                      <a:pt x="27" y="67"/>
                    </a:lnTo>
                    <a:lnTo>
                      <a:pt x="26" y="83"/>
                    </a:lnTo>
                    <a:lnTo>
                      <a:pt x="25" y="100"/>
                    </a:lnTo>
                    <a:lnTo>
                      <a:pt x="24" y="116"/>
                    </a:lnTo>
                    <a:lnTo>
                      <a:pt x="25" y="134"/>
                    </a:lnTo>
                    <a:lnTo>
                      <a:pt x="26" y="150"/>
                    </a:lnTo>
                    <a:lnTo>
                      <a:pt x="27" y="166"/>
                    </a:lnTo>
                    <a:lnTo>
                      <a:pt x="30" y="182"/>
                    </a:lnTo>
                    <a:lnTo>
                      <a:pt x="34" y="197"/>
                    </a:lnTo>
                    <a:lnTo>
                      <a:pt x="37" y="213"/>
                    </a:lnTo>
                    <a:lnTo>
                      <a:pt x="42" y="228"/>
                    </a:lnTo>
                    <a:lnTo>
                      <a:pt x="47" y="242"/>
                    </a:lnTo>
                    <a:lnTo>
                      <a:pt x="53" y="257"/>
                    </a:lnTo>
                    <a:lnTo>
                      <a:pt x="60" y="271"/>
                    </a:lnTo>
                    <a:lnTo>
                      <a:pt x="67" y="284"/>
                    </a:lnTo>
                    <a:lnTo>
                      <a:pt x="74" y="297"/>
                    </a:lnTo>
                    <a:lnTo>
                      <a:pt x="83" y="310"/>
                    </a:lnTo>
                    <a:lnTo>
                      <a:pt x="92" y="323"/>
                    </a:lnTo>
                    <a:lnTo>
                      <a:pt x="102" y="334"/>
                    </a:lnTo>
                    <a:lnTo>
                      <a:pt x="112" y="345"/>
                    </a:lnTo>
                    <a:lnTo>
                      <a:pt x="123" y="356"/>
                    </a:lnTo>
                    <a:lnTo>
                      <a:pt x="134" y="366"/>
                    </a:lnTo>
                    <a:lnTo>
                      <a:pt x="145" y="376"/>
                    </a:lnTo>
                    <a:lnTo>
                      <a:pt x="157" y="385"/>
                    </a:lnTo>
                    <a:lnTo>
                      <a:pt x="170" y="392"/>
                    </a:lnTo>
                    <a:lnTo>
                      <a:pt x="183" y="399"/>
                    </a:lnTo>
                    <a:lnTo>
                      <a:pt x="197" y="407"/>
                    </a:lnTo>
                    <a:lnTo>
                      <a:pt x="210" y="413"/>
                    </a:lnTo>
                    <a:lnTo>
                      <a:pt x="225" y="418"/>
                    </a:lnTo>
                    <a:lnTo>
                      <a:pt x="240" y="423"/>
                    </a:lnTo>
                    <a:lnTo>
                      <a:pt x="244" y="424"/>
                    </a:lnTo>
                    <a:lnTo>
                      <a:pt x="246" y="428"/>
                    </a:lnTo>
                    <a:lnTo>
                      <a:pt x="248" y="433"/>
                    </a:lnTo>
                    <a:lnTo>
                      <a:pt x="248" y="438"/>
                    </a:lnTo>
                    <a:lnTo>
                      <a:pt x="245" y="443"/>
                    </a:lnTo>
                    <a:lnTo>
                      <a:pt x="241" y="446"/>
                    </a:lnTo>
                    <a:lnTo>
                      <a:pt x="238" y="448"/>
                    </a:lnTo>
                    <a:lnTo>
                      <a:pt x="233" y="448"/>
                    </a:lnTo>
                    <a:lnTo>
                      <a:pt x="217" y="443"/>
                    </a:lnTo>
                    <a:lnTo>
                      <a:pt x="202" y="438"/>
                    </a:lnTo>
                    <a:lnTo>
                      <a:pt x="186" y="430"/>
                    </a:lnTo>
                    <a:lnTo>
                      <a:pt x="172" y="423"/>
                    </a:lnTo>
                    <a:lnTo>
                      <a:pt x="157" y="415"/>
                    </a:lnTo>
                    <a:lnTo>
                      <a:pt x="144" y="407"/>
                    </a:lnTo>
                    <a:lnTo>
                      <a:pt x="131" y="397"/>
                    </a:lnTo>
                    <a:lnTo>
                      <a:pt x="119" y="387"/>
                    </a:lnTo>
                    <a:lnTo>
                      <a:pt x="107" y="376"/>
                    </a:lnTo>
                    <a:lnTo>
                      <a:pt x="95" y="365"/>
                    </a:lnTo>
                    <a:lnTo>
                      <a:pt x="84" y="352"/>
                    </a:lnTo>
                    <a:lnTo>
                      <a:pt x="74" y="340"/>
                    </a:lnTo>
                    <a:lnTo>
                      <a:pt x="65" y="326"/>
                    </a:lnTo>
                    <a:lnTo>
                      <a:pt x="56" y="313"/>
                    </a:lnTo>
                    <a:lnTo>
                      <a:pt x="47" y="299"/>
                    </a:lnTo>
                    <a:lnTo>
                      <a:pt x="40" y="284"/>
                    </a:lnTo>
                    <a:lnTo>
                      <a:pt x="32" y="270"/>
                    </a:lnTo>
                    <a:lnTo>
                      <a:pt x="26" y="254"/>
                    </a:lnTo>
                    <a:lnTo>
                      <a:pt x="20" y="237"/>
                    </a:lnTo>
                    <a:lnTo>
                      <a:pt x="15" y="221"/>
                    </a:lnTo>
                    <a:lnTo>
                      <a:pt x="11" y="205"/>
                    </a:lnTo>
                    <a:lnTo>
                      <a:pt x="8" y="188"/>
                    </a:lnTo>
                    <a:lnTo>
                      <a:pt x="4" y="171"/>
                    </a:lnTo>
                    <a:lnTo>
                      <a:pt x="3" y="153"/>
                    </a:lnTo>
                    <a:lnTo>
                      <a:pt x="2" y="136"/>
                    </a:lnTo>
                    <a:lnTo>
                      <a:pt x="0" y="119"/>
                    </a:lnTo>
                    <a:lnTo>
                      <a:pt x="2" y="100"/>
                    </a:lnTo>
                    <a:lnTo>
                      <a:pt x="3" y="83"/>
                    </a:lnTo>
                    <a:lnTo>
                      <a:pt x="4" y="64"/>
                    </a:lnTo>
                    <a:lnTo>
                      <a:pt x="6" y="46"/>
                    </a:lnTo>
                    <a:lnTo>
                      <a:pt x="10" y="29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6" name="Freeform 20"/>
              <p:cNvSpPr>
                <a:spLocks/>
              </p:cNvSpPr>
              <p:nvPr/>
            </p:nvSpPr>
            <p:spPr bwMode="auto">
              <a:xfrm>
                <a:off x="4388" y="4072"/>
                <a:ext cx="27" cy="67"/>
              </a:xfrm>
              <a:custGeom>
                <a:avLst/>
                <a:gdLst>
                  <a:gd name="T0" fmla="*/ 106 w 106"/>
                  <a:gd name="T1" fmla="*/ 175 h 270"/>
                  <a:gd name="T2" fmla="*/ 106 w 106"/>
                  <a:gd name="T3" fmla="*/ 162 h 270"/>
                  <a:gd name="T4" fmla="*/ 105 w 106"/>
                  <a:gd name="T5" fmla="*/ 149 h 270"/>
                  <a:gd name="T6" fmla="*/ 103 w 106"/>
                  <a:gd name="T7" fmla="*/ 136 h 270"/>
                  <a:gd name="T8" fmla="*/ 99 w 106"/>
                  <a:gd name="T9" fmla="*/ 123 h 270"/>
                  <a:gd name="T10" fmla="*/ 95 w 106"/>
                  <a:gd name="T11" fmla="*/ 110 h 270"/>
                  <a:gd name="T12" fmla="*/ 90 w 106"/>
                  <a:gd name="T13" fmla="*/ 99 h 270"/>
                  <a:gd name="T14" fmla="*/ 84 w 106"/>
                  <a:gd name="T15" fmla="*/ 87 h 270"/>
                  <a:gd name="T16" fmla="*/ 78 w 106"/>
                  <a:gd name="T17" fmla="*/ 76 h 270"/>
                  <a:gd name="T18" fmla="*/ 70 w 106"/>
                  <a:gd name="T19" fmla="*/ 65 h 270"/>
                  <a:gd name="T20" fmla="*/ 62 w 106"/>
                  <a:gd name="T21" fmla="*/ 55 h 270"/>
                  <a:gd name="T22" fmla="*/ 53 w 106"/>
                  <a:gd name="T23" fmla="*/ 43 h 270"/>
                  <a:gd name="T24" fmla="*/ 44 w 106"/>
                  <a:gd name="T25" fmla="*/ 34 h 270"/>
                  <a:gd name="T26" fmla="*/ 33 w 106"/>
                  <a:gd name="T27" fmla="*/ 25 h 270"/>
                  <a:gd name="T28" fmla="*/ 23 w 106"/>
                  <a:gd name="T29" fmla="*/ 16 h 270"/>
                  <a:gd name="T30" fmla="*/ 12 w 106"/>
                  <a:gd name="T31" fmla="*/ 8 h 270"/>
                  <a:gd name="T32" fmla="*/ 0 w 106"/>
                  <a:gd name="T33" fmla="*/ 0 h 270"/>
                  <a:gd name="T34" fmla="*/ 11 w 106"/>
                  <a:gd name="T35" fmla="*/ 31 h 270"/>
                  <a:gd name="T36" fmla="*/ 22 w 106"/>
                  <a:gd name="T37" fmla="*/ 63 h 270"/>
                  <a:gd name="T38" fmla="*/ 33 w 106"/>
                  <a:gd name="T39" fmla="*/ 95 h 270"/>
                  <a:gd name="T40" fmla="*/ 43 w 106"/>
                  <a:gd name="T41" fmla="*/ 130 h 270"/>
                  <a:gd name="T42" fmla="*/ 53 w 106"/>
                  <a:gd name="T43" fmla="*/ 163 h 270"/>
                  <a:gd name="T44" fmla="*/ 62 w 106"/>
                  <a:gd name="T45" fmla="*/ 198 h 270"/>
                  <a:gd name="T46" fmla="*/ 72 w 106"/>
                  <a:gd name="T47" fmla="*/ 234 h 270"/>
                  <a:gd name="T48" fmla="*/ 80 w 106"/>
                  <a:gd name="T49" fmla="*/ 270 h 270"/>
                  <a:gd name="T50" fmla="*/ 86 w 106"/>
                  <a:gd name="T51" fmla="*/ 259 h 270"/>
                  <a:gd name="T52" fmla="*/ 91 w 106"/>
                  <a:gd name="T53" fmla="*/ 247 h 270"/>
                  <a:gd name="T54" fmla="*/ 96 w 106"/>
                  <a:gd name="T55" fmla="*/ 236 h 270"/>
                  <a:gd name="T56" fmla="*/ 100 w 106"/>
                  <a:gd name="T57" fmla="*/ 224 h 270"/>
                  <a:gd name="T58" fmla="*/ 103 w 106"/>
                  <a:gd name="T59" fmla="*/ 213 h 270"/>
                  <a:gd name="T60" fmla="*/ 105 w 106"/>
                  <a:gd name="T61" fmla="*/ 200 h 270"/>
                  <a:gd name="T62" fmla="*/ 106 w 106"/>
                  <a:gd name="T63" fmla="*/ 188 h 270"/>
                  <a:gd name="T64" fmla="*/ 106 w 106"/>
                  <a:gd name="T65" fmla="*/ 17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270">
                    <a:moveTo>
                      <a:pt x="106" y="175"/>
                    </a:moveTo>
                    <a:lnTo>
                      <a:pt x="106" y="162"/>
                    </a:lnTo>
                    <a:lnTo>
                      <a:pt x="105" y="149"/>
                    </a:lnTo>
                    <a:lnTo>
                      <a:pt x="103" y="136"/>
                    </a:lnTo>
                    <a:lnTo>
                      <a:pt x="99" y="123"/>
                    </a:lnTo>
                    <a:lnTo>
                      <a:pt x="95" y="110"/>
                    </a:lnTo>
                    <a:lnTo>
                      <a:pt x="90" y="99"/>
                    </a:lnTo>
                    <a:lnTo>
                      <a:pt x="84" y="87"/>
                    </a:lnTo>
                    <a:lnTo>
                      <a:pt x="78" y="76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3" y="43"/>
                    </a:lnTo>
                    <a:lnTo>
                      <a:pt x="44" y="34"/>
                    </a:lnTo>
                    <a:lnTo>
                      <a:pt x="33" y="25"/>
                    </a:lnTo>
                    <a:lnTo>
                      <a:pt x="23" y="16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31"/>
                    </a:lnTo>
                    <a:lnTo>
                      <a:pt x="22" y="63"/>
                    </a:lnTo>
                    <a:lnTo>
                      <a:pt x="33" y="95"/>
                    </a:lnTo>
                    <a:lnTo>
                      <a:pt x="43" y="130"/>
                    </a:lnTo>
                    <a:lnTo>
                      <a:pt x="53" y="163"/>
                    </a:lnTo>
                    <a:lnTo>
                      <a:pt x="62" y="198"/>
                    </a:lnTo>
                    <a:lnTo>
                      <a:pt x="72" y="234"/>
                    </a:lnTo>
                    <a:lnTo>
                      <a:pt x="80" y="270"/>
                    </a:lnTo>
                    <a:lnTo>
                      <a:pt x="86" y="259"/>
                    </a:lnTo>
                    <a:lnTo>
                      <a:pt x="91" y="247"/>
                    </a:lnTo>
                    <a:lnTo>
                      <a:pt x="96" y="236"/>
                    </a:lnTo>
                    <a:lnTo>
                      <a:pt x="100" y="224"/>
                    </a:lnTo>
                    <a:lnTo>
                      <a:pt x="103" y="213"/>
                    </a:lnTo>
                    <a:lnTo>
                      <a:pt x="105" y="200"/>
                    </a:lnTo>
                    <a:lnTo>
                      <a:pt x="106" y="188"/>
                    </a:lnTo>
                    <a:lnTo>
                      <a:pt x="106" y="175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7" name="Freeform 21"/>
              <p:cNvSpPr>
                <a:spLocks/>
              </p:cNvSpPr>
              <p:nvPr/>
            </p:nvSpPr>
            <p:spPr bwMode="auto">
              <a:xfrm>
                <a:off x="4254" y="4060"/>
                <a:ext cx="175" cy="635"/>
              </a:xfrm>
              <a:custGeom>
                <a:avLst/>
                <a:gdLst>
                  <a:gd name="T0" fmla="*/ 599 w 700"/>
                  <a:gd name="T1" fmla="*/ 244 h 2539"/>
                  <a:gd name="T2" fmla="*/ 570 w 700"/>
                  <a:gd name="T3" fmla="*/ 141 h 2539"/>
                  <a:gd name="T4" fmla="*/ 537 w 700"/>
                  <a:gd name="T5" fmla="*/ 46 h 2539"/>
                  <a:gd name="T6" fmla="*/ 481 w 700"/>
                  <a:gd name="T7" fmla="*/ 19 h 2539"/>
                  <a:gd name="T8" fmla="*/ 419 w 700"/>
                  <a:gd name="T9" fmla="*/ 4 h 2539"/>
                  <a:gd name="T10" fmla="*/ 358 w 700"/>
                  <a:gd name="T11" fmla="*/ 2 h 2539"/>
                  <a:gd name="T12" fmla="*/ 308 w 700"/>
                  <a:gd name="T13" fmla="*/ 8 h 2539"/>
                  <a:gd name="T14" fmla="*/ 318 w 700"/>
                  <a:gd name="T15" fmla="*/ 59 h 2539"/>
                  <a:gd name="T16" fmla="*/ 376 w 700"/>
                  <a:gd name="T17" fmla="*/ 208 h 2539"/>
                  <a:gd name="T18" fmla="*/ 426 w 700"/>
                  <a:gd name="T19" fmla="*/ 375 h 2539"/>
                  <a:gd name="T20" fmla="*/ 463 w 700"/>
                  <a:gd name="T21" fmla="*/ 544 h 2539"/>
                  <a:gd name="T22" fmla="*/ 497 w 700"/>
                  <a:gd name="T23" fmla="*/ 855 h 2539"/>
                  <a:gd name="T24" fmla="*/ 491 w 700"/>
                  <a:gd name="T25" fmla="*/ 1148 h 2539"/>
                  <a:gd name="T26" fmla="*/ 455 w 700"/>
                  <a:gd name="T27" fmla="*/ 1420 h 2539"/>
                  <a:gd name="T28" fmla="*/ 395 w 700"/>
                  <a:gd name="T29" fmla="*/ 1668 h 2539"/>
                  <a:gd name="T30" fmla="*/ 319 w 700"/>
                  <a:gd name="T31" fmla="*/ 1889 h 2539"/>
                  <a:gd name="T32" fmla="*/ 236 w 700"/>
                  <a:gd name="T33" fmla="*/ 2081 h 2539"/>
                  <a:gd name="T34" fmla="*/ 156 w 700"/>
                  <a:gd name="T35" fmla="*/ 2238 h 2539"/>
                  <a:gd name="T36" fmla="*/ 65 w 700"/>
                  <a:gd name="T37" fmla="*/ 2391 h 2539"/>
                  <a:gd name="T38" fmla="*/ 2 w 700"/>
                  <a:gd name="T39" fmla="*/ 2481 h 2539"/>
                  <a:gd name="T40" fmla="*/ 2 w 700"/>
                  <a:gd name="T41" fmla="*/ 2489 h 2539"/>
                  <a:gd name="T42" fmla="*/ 15 w 700"/>
                  <a:gd name="T43" fmla="*/ 2502 h 2539"/>
                  <a:gd name="T44" fmla="*/ 53 w 700"/>
                  <a:gd name="T45" fmla="*/ 2516 h 2539"/>
                  <a:gd name="T46" fmla="*/ 108 w 700"/>
                  <a:gd name="T47" fmla="*/ 2528 h 2539"/>
                  <a:gd name="T48" fmla="*/ 176 w 700"/>
                  <a:gd name="T49" fmla="*/ 2536 h 2539"/>
                  <a:gd name="T50" fmla="*/ 251 w 700"/>
                  <a:gd name="T51" fmla="*/ 2539 h 2539"/>
                  <a:gd name="T52" fmla="*/ 282 w 700"/>
                  <a:gd name="T53" fmla="*/ 2538 h 2539"/>
                  <a:gd name="T54" fmla="*/ 337 w 700"/>
                  <a:gd name="T55" fmla="*/ 2491 h 2539"/>
                  <a:gd name="T56" fmla="*/ 400 w 700"/>
                  <a:gd name="T57" fmla="*/ 2406 h 2539"/>
                  <a:gd name="T58" fmla="*/ 458 w 700"/>
                  <a:gd name="T59" fmla="*/ 2307 h 2539"/>
                  <a:gd name="T60" fmla="*/ 510 w 700"/>
                  <a:gd name="T61" fmla="*/ 2192 h 2539"/>
                  <a:gd name="T62" fmla="*/ 558 w 700"/>
                  <a:gd name="T63" fmla="*/ 2065 h 2539"/>
                  <a:gd name="T64" fmla="*/ 600 w 700"/>
                  <a:gd name="T65" fmla="*/ 1924 h 2539"/>
                  <a:gd name="T66" fmla="*/ 635 w 700"/>
                  <a:gd name="T67" fmla="*/ 1773 h 2539"/>
                  <a:gd name="T68" fmla="*/ 663 w 700"/>
                  <a:gd name="T69" fmla="*/ 1614 h 2539"/>
                  <a:gd name="T70" fmla="*/ 684 w 700"/>
                  <a:gd name="T71" fmla="*/ 1444 h 2539"/>
                  <a:gd name="T72" fmla="*/ 696 w 700"/>
                  <a:gd name="T73" fmla="*/ 1268 h 2539"/>
                  <a:gd name="T74" fmla="*/ 700 w 700"/>
                  <a:gd name="T75" fmla="*/ 1085 h 2539"/>
                  <a:gd name="T76" fmla="*/ 698 w 700"/>
                  <a:gd name="T77" fmla="*/ 929 h 2539"/>
                  <a:gd name="T78" fmla="*/ 688 w 700"/>
                  <a:gd name="T79" fmla="*/ 778 h 2539"/>
                  <a:gd name="T80" fmla="*/ 673 w 700"/>
                  <a:gd name="T81" fmla="*/ 632 h 2539"/>
                  <a:gd name="T82" fmla="*/ 653 w 700"/>
                  <a:gd name="T83" fmla="*/ 492 h 2539"/>
                  <a:gd name="T84" fmla="*/ 627 w 700"/>
                  <a:gd name="T85" fmla="*/ 359 h 2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0" h="2539">
                    <a:moveTo>
                      <a:pt x="617" y="316"/>
                    </a:moveTo>
                    <a:lnTo>
                      <a:pt x="609" y="280"/>
                    </a:lnTo>
                    <a:lnTo>
                      <a:pt x="599" y="244"/>
                    </a:lnTo>
                    <a:lnTo>
                      <a:pt x="590" y="209"/>
                    </a:lnTo>
                    <a:lnTo>
                      <a:pt x="580" y="176"/>
                    </a:lnTo>
                    <a:lnTo>
                      <a:pt x="570" y="141"/>
                    </a:lnTo>
                    <a:lnTo>
                      <a:pt x="559" y="109"/>
                    </a:lnTo>
                    <a:lnTo>
                      <a:pt x="548" y="77"/>
                    </a:lnTo>
                    <a:lnTo>
                      <a:pt x="537" y="46"/>
                    </a:lnTo>
                    <a:lnTo>
                      <a:pt x="520" y="36"/>
                    </a:lnTo>
                    <a:lnTo>
                      <a:pt x="501" y="26"/>
                    </a:lnTo>
                    <a:lnTo>
                      <a:pt x="481" y="19"/>
                    </a:lnTo>
                    <a:lnTo>
                      <a:pt x="462" y="13"/>
                    </a:lnTo>
                    <a:lnTo>
                      <a:pt x="440" y="8"/>
                    </a:lnTo>
                    <a:lnTo>
                      <a:pt x="419" y="4"/>
                    </a:lnTo>
                    <a:lnTo>
                      <a:pt x="397" y="2"/>
                    </a:lnTo>
                    <a:lnTo>
                      <a:pt x="375" y="0"/>
                    </a:lnTo>
                    <a:lnTo>
                      <a:pt x="358" y="2"/>
                    </a:lnTo>
                    <a:lnTo>
                      <a:pt x="340" y="3"/>
                    </a:lnTo>
                    <a:lnTo>
                      <a:pt x="324" y="5"/>
                    </a:lnTo>
                    <a:lnTo>
                      <a:pt x="308" y="8"/>
                    </a:lnTo>
                    <a:lnTo>
                      <a:pt x="302" y="10"/>
                    </a:lnTo>
                    <a:lnTo>
                      <a:pt x="297" y="12"/>
                    </a:lnTo>
                    <a:lnTo>
                      <a:pt x="318" y="59"/>
                    </a:lnTo>
                    <a:lnTo>
                      <a:pt x="338" y="107"/>
                    </a:lnTo>
                    <a:lnTo>
                      <a:pt x="358" y="156"/>
                    </a:lnTo>
                    <a:lnTo>
                      <a:pt x="376" y="208"/>
                    </a:lnTo>
                    <a:lnTo>
                      <a:pt x="394" y="261"/>
                    </a:lnTo>
                    <a:lnTo>
                      <a:pt x="410" y="317"/>
                    </a:lnTo>
                    <a:lnTo>
                      <a:pt x="426" y="375"/>
                    </a:lnTo>
                    <a:lnTo>
                      <a:pt x="439" y="434"/>
                    </a:lnTo>
                    <a:lnTo>
                      <a:pt x="440" y="437"/>
                    </a:lnTo>
                    <a:lnTo>
                      <a:pt x="463" y="544"/>
                    </a:lnTo>
                    <a:lnTo>
                      <a:pt x="479" y="649"/>
                    </a:lnTo>
                    <a:lnTo>
                      <a:pt x="490" y="753"/>
                    </a:lnTo>
                    <a:lnTo>
                      <a:pt x="497" y="855"/>
                    </a:lnTo>
                    <a:lnTo>
                      <a:pt x="499" y="955"/>
                    </a:lnTo>
                    <a:lnTo>
                      <a:pt x="497" y="1052"/>
                    </a:lnTo>
                    <a:lnTo>
                      <a:pt x="491" y="1148"/>
                    </a:lnTo>
                    <a:lnTo>
                      <a:pt x="483" y="1242"/>
                    </a:lnTo>
                    <a:lnTo>
                      <a:pt x="470" y="1332"/>
                    </a:lnTo>
                    <a:lnTo>
                      <a:pt x="455" y="1420"/>
                    </a:lnTo>
                    <a:lnTo>
                      <a:pt x="437" y="1506"/>
                    </a:lnTo>
                    <a:lnTo>
                      <a:pt x="417" y="1589"/>
                    </a:lnTo>
                    <a:lnTo>
                      <a:pt x="395" y="1668"/>
                    </a:lnTo>
                    <a:lnTo>
                      <a:pt x="371" y="1746"/>
                    </a:lnTo>
                    <a:lnTo>
                      <a:pt x="345" y="1819"/>
                    </a:lnTo>
                    <a:lnTo>
                      <a:pt x="319" y="1889"/>
                    </a:lnTo>
                    <a:lnTo>
                      <a:pt x="292" y="1957"/>
                    </a:lnTo>
                    <a:lnTo>
                      <a:pt x="265" y="2020"/>
                    </a:lnTo>
                    <a:lnTo>
                      <a:pt x="236" y="2081"/>
                    </a:lnTo>
                    <a:lnTo>
                      <a:pt x="209" y="2136"/>
                    </a:lnTo>
                    <a:lnTo>
                      <a:pt x="182" y="2190"/>
                    </a:lnTo>
                    <a:lnTo>
                      <a:pt x="156" y="2238"/>
                    </a:lnTo>
                    <a:lnTo>
                      <a:pt x="130" y="2282"/>
                    </a:lnTo>
                    <a:lnTo>
                      <a:pt x="107" y="2323"/>
                    </a:lnTo>
                    <a:lnTo>
                      <a:pt x="65" y="2391"/>
                    </a:lnTo>
                    <a:lnTo>
                      <a:pt x="31" y="2441"/>
                    </a:lnTo>
                    <a:lnTo>
                      <a:pt x="9" y="2470"/>
                    </a:lnTo>
                    <a:lnTo>
                      <a:pt x="2" y="2481"/>
                    </a:lnTo>
                    <a:lnTo>
                      <a:pt x="0" y="2484"/>
                    </a:lnTo>
                    <a:lnTo>
                      <a:pt x="0" y="2486"/>
                    </a:lnTo>
                    <a:lnTo>
                      <a:pt x="2" y="2489"/>
                    </a:lnTo>
                    <a:lnTo>
                      <a:pt x="3" y="2491"/>
                    </a:lnTo>
                    <a:lnTo>
                      <a:pt x="8" y="2497"/>
                    </a:lnTo>
                    <a:lnTo>
                      <a:pt x="15" y="2502"/>
                    </a:lnTo>
                    <a:lnTo>
                      <a:pt x="25" y="2507"/>
                    </a:lnTo>
                    <a:lnTo>
                      <a:pt x="39" y="2512"/>
                    </a:lnTo>
                    <a:lnTo>
                      <a:pt x="53" y="2516"/>
                    </a:lnTo>
                    <a:lnTo>
                      <a:pt x="70" y="2521"/>
                    </a:lnTo>
                    <a:lnTo>
                      <a:pt x="88" y="2525"/>
                    </a:lnTo>
                    <a:lnTo>
                      <a:pt x="108" y="2528"/>
                    </a:lnTo>
                    <a:lnTo>
                      <a:pt x="130" y="2531"/>
                    </a:lnTo>
                    <a:lnTo>
                      <a:pt x="152" y="2533"/>
                    </a:lnTo>
                    <a:lnTo>
                      <a:pt x="176" y="2536"/>
                    </a:lnTo>
                    <a:lnTo>
                      <a:pt x="201" y="2537"/>
                    </a:lnTo>
                    <a:lnTo>
                      <a:pt x="225" y="2538"/>
                    </a:lnTo>
                    <a:lnTo>
                      <a:pt x="251" y="2539"/>
                    </a:lnTo>
                    <a:lnTo>
                      <a:pt x="262" y="2538"/>
                    </a:lnTo>
                    <a:lnTo>
                      <a:pt x="272" y="2538"/>
                    </a:lnTo>
                    <a:lnTo>
                      <a:pt x="282" y="2538"/>
                    </a:lnTo>
                    <a:lnTo>
                      <a:pt x="292" y="2538"/>
                    </a:lnTo>
                    <a:lnTo>
                      <a:pt x="314" y="2516"/>
                    </a:lnTo>
                    <a:lnTo>
                      <a:pt x="337" y="2491"/>
                    </a:lnTo>
                    <a:lnTo>
                      <a:pt x="358" y="2464"/>
                    </a:lnTo>
                    <a:lnTo>
                      <a:pt x="379" y="2437"/>
                    </a:lnTo>
                    <a:lnTo>
                      <a:pt x="400" y="2406"/>
                    </a:lnTo>
                    <a:lnTo>
                      <a:pt x="419" y="2375"/>
                    </a:lnTo>
                    <a:lnTo>
                      <a:pt x="438" y="2342"/>
                    </a:lnTo>
                    <a:lnTo>
                      <a:pt x="458" y="2307"/>
                    </a:lnTo>
                    <a:lnTo>
                      <a:pt x="475" y="2270"/>
                    </a:lnTo>
                    <a:lnTo>
                      <a:pt x="494" y="2232"/>
                    </a:lnTo>
                    <a:lnTo>
                      <a:pt x="510" y="2192"/>
                    </a:lnTo>
                    <a:lnTo>
                      <a:pt x="527" y="2151"/>
                    </a:lnTo>
                    <a:lnTo>
                      <a:pt x="543" y="2108"/>
                    </a:lnTo>
                    <a:lnTo>
                      <a:pt x="558" y="2065"/>
                    </a:lnTo>
                    <a:lnTo>
                      <a:pt x="573" y="2019"/>
                    </a:lnTo>
                    <a:lnTo>
                      <a:pt x="586" y="1972"/>
                    </a:lnTo>
                    <a:lnTo>
                      <a:pt x="600" y="1924"/>
                    </a:lnTo>
                    <a:lnTo>
                      <a:pt x="612" y="1876"/>
                    </a:lnTo>
                    <a:lnTo>
                      <a:pt x="623" y="1825"/>
                    </a:lnTo>
                    <a:lnTo>
                      <a:pt x="635" y="1773"/>
                    </a:lnTo>
                    <a:lnTo>
                      <a:pt x="645" y="1721"/>
                    </a:lnTo>
                    <a:lnTo>
                      <a:pt x="654" y="1668"/>
                    </a:lnTo>
                    <a:lnTo>
                      <a:pt x="663" y="1614"/>
                    </a:lnTo>
                    <a:lnTo>
                      <a:pt x="670" y="1558"/>
                    </a:lnTo>
                    <a:lnTo>
                      <a:pt x="678" y="1501"/>
                    </a:lnTo>
                    <a:lnTo>
                      <a:pt x="684" y="1444"/>
                    </a:lnTo>
                    <a:lnTo>
                      <a:pt x="689" y="1386"/>
                    </a:lnTo>
                    <a:lnTo>
                      <a:pt x="693" y="1327"/>
                    </a:lnTo>
                    <a:lnTo>
                      <a:pt x="696" y="1268"/>
                    </a:lnTo>
                    <a:lnTo>
                      <a:pt x="699" y="1207"/>
                    </a:lnTo>
                    <a:lnTo>
                      <a:pt x="700" y="1146"/>
                    </a:lnTo>
                    <a:lnTo>
                      <a:pt x="700" y="1085"/>
                    </a:lnTo>
                    <a:lnTo>
                      <a:pt x="700" y="1033"/>
                    </a:lnTo>
                    <a:lnTo>
                      <a:pt x="699" y="981"/>
                    </a:lnTo>
                    <a:lnTo>
                      <a:pt x="698" y="929"/>
                    </a:lnTo>
                    <a:lnTo>
                      <a:pt x="695" y="878"/>
                    </a:lnTo>
                    <a:lnTo>
                      <a:pt x="692" y="829"/>
                    </a:lnTo>
                    <a:lnTo>
                      <a:pt x="688" y="778"/>
                    </a:lnTo>
                    <a:lnTo>
                      <a:pt x="684" y="729"/>
                    </a:lnTo>
                    <a:lnTo>
                      <a:pt x="679" y="680"/>
                    </a:lnTo>
                    <a:lnTo>
                      <a:pt x="673" y="632"/>
                    </a:lnTo>
                    <a:lnTo>
                      <a:pt x="667" y="585"/>
                    </a:lnTo>
                    <a:lnTo>
                      <a:pt x="661" y="538"/>
                    </a:lnTo>
                    <a:lnTo>
                      <a:pt x="653" y="492"/>
                    </a:lnTo>
                    <a:lnTo>
                      <a:pt x="645" y="447"/>
                    </a:lnTo>
                    <a:lnTo>
                      <a:pt x="636" y="402"/>
                    </a:lnTo>
                    <a:lnTo>
                      <a:pt x="627" y="359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0B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8" name="Freeform 22"/>
              <p:cNvSpPr>
                <a:spLocks/>
              </p:cNvSpPr>
              <p:nvPr/>
            </p:nvSpPr>
            <p:spPr bwMode="auto">
              <a:xfrm>
                <a:off x="3875" y="3925"/>
                <a:ext cx="169" cy="694"/>
              </a:xfrm>
              <a:custGeom>
                <a:avLst/>
                <a:gdLst>
                  <a:gd name="T0" fmla="*/ 120 w 675"/>
                  <a:gd name="T1" fmla="*/ 2747 h 2772"/>
                  <a:gd name="T2" fmla="*/ 39 w 675"/>
                  <a:gd name="T3" fmla="*/ 2696 h 2772"/>
                  <a:gd name="T4" fmla="*/ 31 w 675"/>
                  <a:gd name="T5" fmla="*/ 2616 h 2772"/>
                  <a:gd name="T6" fmla="*/ 98 w 675"/>
                  <a:gd name="T7" fmla="*/ 2490 h 2772"/>
                  <a:gd name="T8" fmla="*/ 170 w 675"/>
                  <a:gd name="T9" fmla="*/ 2343 h 2772"/>
                  <a:gd name="T10" fmla="*/ 240 w 675"/>
                  <a:gd name="T11" fmla="*/ 2178 h 2772"/>
                  <a:gd name="T12" fmla="*/ 291 w 675"/>
                  <a:gd name="T13" fmla="*/ 2042 h 2772"/>
                  <a:gd name="T14" fmla="*/ 322 w 675"/>
                  <a:gd name="T15" fmla="*/ 1946 h 2772"/>
                  <a:gd name="T16" fmla="*/ 352 w 675"/>
                  <a:gd name="T17" fmla="*/ 1848 h 2772"/>
                  <a:gd name="T18" fmla="*/ 379 w 675"/>
                  <a:gd name="T19" fmla="*/ 1745 h 2772"/>
                  <a:gd name="T20" fmla="*/ 403 w 675"/>
                  <a:gd name="T21" fmla="*/ 1640 h 2772"/>
                  <a:gd name="T22" fmla="*/ 424 w 675"/>
                  <a:gd name="T23" fmla="*/ 1531 h 2772"/>
                  <a:gd name="T24" fmla="*/ 441 w 675"/>
                  <a:gd name="T25" fmla="*/ 1420 h 2772"/>
                  <a:gd name="T26" fmla="*/ 453 w 675"/>
                  <a:gd name="T27" fmla="*/ 1306 h 2772"/>
                  <a:gd name="T28" fmla="*/ 462 w 675"/>
                  <a:gd name="T29" fmla="*/ 1179 h 2772"/>
                  <a:gd name="T30" fmla="*/ 462 w 675"/>
                  <a:gd name="T31" fmla="*/ 1043 h 2772"/>
                  <a:gd name="T32" fmla="*/ 455 w 675"/>
                  <a:gd name="T33" fmla="*/ 904 h 2772"/>
                  <a:gd name="T34" fmla="*/ 442 w 675"/>
                  <a:gd name="T35" fmla="*/ 765 h 2772"/>
                  <a:gd name="T36" fmla="*/ 423 w 675"/>
                  <a:gd name="T37" fmla="*/ 621 h 2772"/>
                  <a:gd name="T38" fmla="*/ 400 w 675"/>
                  <a:gd name="T39" fmla="*/ 474 h 2772"/>
                  <a:gd name="T40" fmla="*/ 373 w 675"/>
                  <a:gd name="T41" fmla="*/ 321 h 2772"/>
                  <a:gd name="T42" fmla="*/ 340 w 675"/>
                  <a:gd name="T43" fmla="*/ 161 h 2772"/>
                  <a:gd name="T44" fmla="*/ 322 w 675"/>
                  <a:gd name="T45" fmla="*/ 68 h 2772"/>
                  <a:gd name="T46" fmla="*/ 314 w 675"/>
                  <a:gd name="T47" fmla="*/ 48 h 2772"/>
                  <a:gd name="T48" fmla="*/ 301 w 675"/>
                  <a:gd name="T49" fmla="*/ 18 h 2772"/>
                  <a:gd name="T50" fmla="*/ 328 w 675"/>
                  <a:gd name="T51" fmla="*/ 33 h 2772"/>
                  <a:gd name="T52" fmla="*/ 413 w 675"/>
                  <a:gd name="T53" fmla="*/ 96 h 2772"/>
                  <a:gd name="T54" fmla="*/ 509 w 675"/>
                  <a:gd name="T55" fmla="*/ 154 h 2772"/>
                  <a:gd name="T56" fmla="*/ 612 w 675"/>
                  <a:gd name="T57" fmla="*/ 210 h 2772"/>
                  <a:gd name="T58" fmla="*/ 669 w 675"/>
                  <a:gd name="T59" fmla="*/ 267 h 2772"/>
                  <a:gd name="T60" fmla="*/ 672 w 675"/>
                  <a:gd name="T61" fmla="*/ 331 h 2772"/>
                  <a:gd name="T62" fmla="*/ 674 w 675"/>
                  <a:gd name="T63" fmla="*/ 395 h 2772"/>
                  <a:gd name="T64" fmla="*/ 675 w 675"/>
                  <a:gd name="T65" fmla="*/ 462 h 2772"/>
                  <a:gd name="T66" fmla="*/ 675 w 675"/>
                  <a:gd name="T67" fmla="*/ 511 h 2772"/>
                  <a:gd name="T68" fmla="*/ 672 w 675"/>
                  <a:gd name="T69" fmla="*/ 709 h 2772"/>
                  <a:gd name="T70" fmla="*/ 658 w 675"/>
                  <a:gd name="T71" fmla="*/ 916 h 2772"/>
                  <a:gd name="T72" fmla="*/ 637 w 675"/>
                  <a:gd name="T73" fmla="*/ 1129 h 2772"/>
                  <a:gd name="T74" fmla="*/ 606 w 675"/>
                  <a:gd name="T75" fmla="*/ 1349 h 2772"/>
                  <a:gd name="T76" fmla="*/ 569 w 675"/>
                  <a:gd name="T77" fmla="*/ 1563 h 2772"/>
                  <a:gd name="T78" fmla="*/ 526 w 675"/>
                  <a:gd name="T79" fmla="*/ 1770 h 2772"/>
                  <a:gd name="T80" fmla="*/ 475 w 675"/>
                  <a:gd name="T81" fmla="*/ 1967 h 2772"/>
                  <a:gd name="T82" fmla="*/ 421 w 675"/>
                  <a:gd name="T83" fmla="*/ 2154 h 2772"/>
                  <a:gd name="T84" fmla="*/ 361 w 675"/>
                  <a:gd name="T85" fmla="*/ 2328 h 2772"/>
                  <a:gd name="T86" fmla="*/ 298 w 675"/>
                  <a:gd name="T87" fmla="*/ 2490 h 2772"/>
                  <a:gd name="T88" fmla="*/ 232 w 675"/>
                  <a:gd name="T89" fmla="*/ 2639 h 2772"/>
                  <a:gd name="T90" fmla="*/ 162 w 675"/>
                  <a:gd name="T91" fmla="*/ 2772 h 2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5" h="2772">
                    <a:moveTo>
                      <a:pt x="162" y="2772"/>
                    </a:moveTo>
                    <a:lnTo>
                      <a:pt x="120" y="2747"/>
                    </a:lnTo>
                    <a:lnTo>
                      <a:pt x="78" y="2721"/>
                    </a:lnTo>
                    <a:lnTo>
                      <a:pt x="39" y="2696"/>
                    </a:lnTo>
                    <a:lnTo>
                      <a:pt x="0" y="2671"/>
                    </a:lnTo>
                    <a:lnTo>
                      <a:pt x="31" y="2616"/>
                    </a:lnTo>
                    <a:lnTo>
                      <a:pt x="65" y="2556"/>
                    </a:lnTo>
                    <a:lnTo>
                      <a:pt x="98" y="2490"/>
                    </a:lnTo>
                    <a:lnTo>
                      <a:pt x="134" y="2420"/>
                    </a:lnTo>
                    <a:lnTo>
                      <a:pt x="170" y="2343"/>
                    </a:lnTo>
                    <a:lnTo>
                      <a:pt x="204" y="2263"/>
                    </a:lnTo>
                    <a:lnTo>
                      <a:pt x="240" y="2178"/>
                    </a:lnTo>
                    <a:lnTo>
                      <a:pt x="274" y="2089"/>
                    </a:lnTo>
                    <a:lnTo>
                      <a:pt x="291" y="2042"/>
                    </a:lnTo>
                    <a:lnTo>
                      <a:pt x="307" y="1995"/>
                    </a:lnTo>
                    <a:lnTo>
                      <a:pt x="322" y="1946"/>
                    </a:lnTo>
                    <a:lnTo>
                      <a:pt x="338" y="1897"/>
                    </a:lnTo>
                    <a:lnTo>
                      <a:pt x="352" y="1848"/>
                    </a:lnTo>
                    <a:lnTo>
                      <a:pt x="366" y="1797"/>
                    </a:lnTo>
                    <a:lnTo>
                      <a:pt x="379" y="1745"/>
                    </a:lnTo>
                    <a:lnTo>
                      <a:pt x="392" y="1693"/>
                    </a:lnTo>
                    <a:lnTo>
                      <a:pt x="403" y="1640"/>
                    </a:lnTo>
                    <a:lnTo>
                      <a:pt x="415" y="1585"/>
                    </a:lnTo>
                    <a:lnTo>
                      <a:pt x="424" y="1531"/>
                    </a:lnTo>
                    <a:lnTo>
                      <a:pt x="433" y="1475"/>
                    </a:lnTo>
                    <a:lnTo>
                      <a:pt x="441" y="1420"/>
                    </a:lnTo>
                    <a:lnTo>
                      <a:pt x="448" y="1363"/>
                    </a:lnTo>
                    <a:lnTo>
                      <a:pt x="453" y="1306"/>
                    </a:lnTo>
                    <a:lnTo>
                      <a:pt x="458" y="1248"/>
                    </a:lnTo>
                    <a:lnTo>
                      <a:pt x="462" y="1179"/>
                    </a:lnTo>
                    <a:lnTo>
                      <a:pt x="463" y="1111"/>
                    </a:lnTo>
                    <a:lnTo>
                      <a:pt x="462" y="1043"/>
                    </a:lnTo>
                    <a:lnTo>
                      <a:pt x="459" y="974"/>
                    </a:lnTo>
                    <a:lnTo>
                      <a:pt x="455" y="904"/>
                    </a:lnTo>
                    <a:lnTo>
                      <a:pt x="449" y="835"/>
                    </a:lnTo>
                    <a:lnTo>
                      <a:pt x="442" y="765"/>
                    </a:lnTo>
                    <a:lnTo>
                      <a:pt x="433" y="693"/>
                    </a:lnTo>
                    <a:lnTo>
                      <a:pt x="423" y="621"/>
                    </a:lnTo>
                    <a:lnTo>
                      <a:pt x="412" y="548"/>
                    </a:lnTo>
                    <a:lnTo>
                      <a:pt x="400" y="474"/>
                    </a:lnTo>
                    <a:lnTo>
                      <a:pt x="386" y="398"/>
                    </a:lnTo>
                    <a:lnTo>
                      <a:pt x="373" y="321"/>
                    </a:lnTo>
                    <a:lnTo>
                      <a:pt x="356" y="242"/>
                    </a:lnTo>
                    <a:lnTo>
                      <a:pt x="340" y="161"/>
                    </a:lnTo>
                    <a:lnTo>
                      <a:pt x="324" y="79"/>
                    </a:lnTo>
                    <a:lnTo>
                      <a:pt x="322" y="68"/>
                    </a:lnTo>
                    <a:lnTo>
                      <a:pt x="318" y="58"/>
                    </a:lnTo>
                    <a:lnTo>
                      <a:pt x="314" y="48"/>
                    </a:lnTo>
                    <a:lnTo>
                      <a:pt x="311" y="38"/>
                    </a:lnTo>
                    <a:lnTo>
                      <a:pt x="301" y="18"/>
                    </a:lnTo>
                    <a:lnTo>
                      <a:pt x="290" y="0"/>
                    </a:lnTo>
                    <a:lnTo>
                      <a:pt x="328" y="33"/>
                    </a:lnTo>
                    <a:lnTo>
                      <a:pt x="370" y="65"/>
                    </a:lnTo>
                    <a:lnTo>
                      <a:pt x="413" y="96"/>
                    </a:lnTo>
                    <a:lnTo>
                      <a:pt x="459" y="126"/>
                    </a:lnTo>
                    <a:lnTo>
                      <a:pt x="509" y="154"/>
                    </a:lnTo>
                    <a:lnTo>
                      <a:pt x="559" y="182"/>
                    </a:lnTo>
                    <a:lnTo>
                      <a:pt x="612" y="210"/>
                    </a:lnTo>
                    <a:lnTo>
                      <a:pt x="667" y="234"/>
                    </a:lnTo>
                    <a:lnTo>
                      <a:pt x="669" y="267"/>
                    </a:lnTo>
                    <a:lnTo>
                      <a:pt x="671" y="299"/>
                    </a:lnTo>
                    <a:lnTo>
                      <a:pt x="672" y="331"/>
                    </a:lnTo>
                    <a:lnTo>
                      <a:pt x="673" y="363"/>
                    </a:lnTo>
                    <a:lnTo>
                      <a:pt x="674" y="395"/>
                    </a:lnTo>
                    <a:lnTo>
                      <a:pt x="675" y="428"/>
                    </a:lnTo>
                    <a:lnTo>
                      <a:pt x="675" y="462"/>
                    </a:lnTo>
                    <a:lnTo>
                      <a:pt x="675" y="496"/>
                    </a:lnTo>
                    <a:lnTo>
                      <a:pt x="675" y="511"/>
                    </a:lnTo>
                    <a:lnTo>
                      <a:pt x="674" y="609"/>
                    </a:lnTo>
                    <a:lnTo>
                      <a:pt x="672" y="709"/>
                    </a:lnTo>
                    <a:lnTo>
                      <a:pt x="666" y="810"/>
                    </a:lnTo>
                    <a:lnTo>
                      <a:pt x="658" y="916"/>
                    </a:lnTo>
                    <a:lnTo>
                      <a:pt x="650" y="1021"/>
                    </a:lnTo>
                    <a:lnTo>
                      <a:pt x="637" y="1129"/>
                    </a:lnTo>
                    <a:lnTo>
                      <a:pt x="624" y="1238"/>
                    </a:lnTo>
                    <a:lnTo>
                      <a:pt x="606" y="1349"/>
                    </a:lnTo>
                    <a:lnTo>
                      <a:pt x="589" y="1457"/>
                    </a:lnTo>
                    <a:lnTo>
                      <a:pt x="569" y="1563"/>
                    </a:lnTo>
                    <a:lnTo>
                      <a:pt x="548" y="1668"/>
                    </a:lnTo>
                    <a:lnTo>
                      <a:pt x="526" y="1770"/>
                    </a:lnTo>
                    <a:lnTo>
                      <a:pt x="501" y="1870"/>
                    </a:lnTo>
                    <a:lnTo>
                      <a:pt x="475" y="1967"/>
                    </a:lnTo>
                    <a:lnTo>
                      <a:pt x="449" y="2061"/>
                    </a:lnTo>
                    <a:lnTo>
                      <a:pt x="421" y="2154"/>
                    </a:lnTo>
                    <a:lnTo>
                      <a:pt x="392" y="2243"/>
                    </a:lnTo>
                    <a:lnTo>
                      <a:pt x="361" y="2328"/>
                    </a:lnTo>
                    <a:lnTo>
                      <a:pt x="330" y="2411"/>
                    </a:lnTo>
                    <a:lnTo>
                      <a:pt x="298" y="2490"/>
                    </a:lnTo>
                    <a:lnTo>
                      <a:pt x="266" y="2567"/>
                    </a:lnTo>
                    <a:lnTo>
                      <a:pt x="232" y="2639"/>
                    </a:lnTo>
                    <a:lnTo>
                      <a:pt x="198" y="2708"/>
                    </a:lnTo>
                    <a:lnTo>
                      <a:pt x="162" y="2772"/>
                    </a:lnTo>
                    <a:close/>
                  </a:path>
                </a:pathLst>
              </a:custGeom>
              <a:solidFill>
                <a:srgbClr val="0F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9" name="Freeform 23"/>
              <p:cNvSpPr>
                <a:spLocks/>
              </p:cNvSpPr>
              <p:nvPr/>
            </p:nvSpPr>
            <p:spPr bwMode="auto">
              <a:xfrm>
                <a:off x="3842" y="4593"/>
                <a:ext cx="74" cy="81"/>
              </a:xfrm>
              <a:custGeom>
                <a:avLst/>
                <a:gdLst>
                  <a:gd name="T0" fmla="*/ 143 w 294"/>
                  <a:gd name="T1" fmla="*/ 325 h 325"/>
                  <a:gd name="T2" fmla="*/ 114 w 294"/>
                  <a:gd name="T3" fmla="*/ 310 h 325"/>
                  <a:gd name="T4" fmla="*/ 85 w 294"/>
                  <a:gd name="T5" fmla="*/ 295 h 325"/>
                  <a:gd name="T6" fmla="*/ 61 w 294"/>
                  <a:gd name="T7" fmla="*/ 280 h 325"/>
                  <a:gd name="T8" fmla="*/ 40 w 294"/>
                  <a:gd name="T9" fmla="*/ 266 h 325"/>
                  <a:gd name="T10" fmla="*/ 31 w 294"/>
                  <a:gd name="T11" fmla="*/ 258 h 325"/>
                  <a:gd name="T12" fmla="*/ 22 w 294"/>
                  <a:gd name="T13" fmla="*/ 251 h 325"/>
                  <a:gd name="T14" fmla="*/ 15 w 294"/>
                  <a:gd name="T15" fmla="*/ 245 h 325"/>
                  <a:gd name="T16" fmla="*/ 10 w 294"/>
                  <a:gd name="T17" fmla="*/ 237 h 325"/>
                  <a:gd name="T18" fmla="*/ 5 w 294"/>
                  <a:gd name="T19" fmla="*/ 231 h 325"/>
                  <a:gd name="T20" fmla="*/ 3 w 294"/>
                  <a:gd name="T21" fmla="*/ 225 h 325"/>
                  <a:gd name="T22" fmla="*/ 0 w 294"/>
                  <a:gd name="T23" fmla="*/ 219 h 325"/>
                  <a:gd name="T24" fmla="*/ 0 w 294"/>
                  <a:gd name="T25" fmla="*/ 214 h 325"/>
                  <a:gd name="T26" fmla="*/ 3 w 294"/>
                  <a:gd name="T27" fmla="*/ 206 h 325"/>
                  <a:gd name="T28" fmla="*/ 5 w 294"/>
                  <a:gd name="T29" fmla="*/ 200 h 325"/>
                  <a:gd name="T30" fmla="*/ 5 w 294"/>
                  <a:gd name="T31" fmla="*/ 200 h 325"/>
                  <a:gd name="T32" fmla="*/ 7 w 294"/>
                  <a:gd name="T33" fmla="*/ 198 h 325"/>
                  <a:gd name="T34" fmla="*/ 14 w 294"/>
                  <a:gd name="T35" fmla="*/ 188 h 325"/>
                  <a:gd name="T36" fmla="*/ 26 w 294"/>
                  <a:gd name="T37" fmla="*/ 170 h 325"/>
                  <a:gd name="T38" fmla="*/ 41 w 294"/>
                  <a:gd name="T39" fmla="*/ 148 h 325"/>
                  <a:gd name="T40" fmla="*/ 59 w 294"/>
                  <a:gd name="T41" fmla="*/ 120 h 325"/>
                  <a:gd name="T42" fmla="*/ 82 w 294"/>
                  <a:gd name="T43" fmla="*/ 85 h 325"/>
                  <a:gd name="T44" fmla="*/ 105 w 294"/>
                  <a:gd name="T45" fmla="*/ 46 h 325"/>
                  <a:gd name="T46" fmla="*/ 132 w 294"/>
                  <a:gd name="T47" fmla="*/ 0 h 325"/>
                  <a:gd name="T48" fmla="*/ 171 w 294"/>
                  <a:gd name="T49" fmla="*/ 25 h 325"/>
                  <a:gd name="T50" fmla="*/ 210 w 294"/>
                  <a:gd name="T51" fmla="*/ 50 h 325"/>
                  <a:gd name="T52" fmla="*/ 252 w 294"/>
                  <a:gd name="T53" fmla="*/ 76 h 325"/>
                  <a:gd name="T54" fmla="*/ 294 w 294"/>
                  <a:gd name="T55" fmla="*/ 101 h 325"/>
                  <a:gd name="T56" fmla="*/ 276 w 294"/>
                  <a:gd name="T57" fmla="*/ 133 h 325"/>
                  <a:gd name="T58" fmla="*/ 257 w 294"/>
                  <a:gd name="T59" fmla="*/ 164 h 325"/>
                  <a:gd name="T60" fmla="*/ 239 w 294"/>
                  <a:gd name="T61" fmla="*/ 194 h 325"/>
                  <a:gd name="T62" fmla="*/ 220 w 294"/>
                  <a:gd name="T63" fmla="*/ 222 h 325"/>
                  <a:gd name="T64" fmla="*/ 200 w 294"/>
                  <a:gd name="T65" fmla="*/ 249 h 325"/>
                  <a:gd name="T66" fmla="*/ 182 w 294"/>
                  <a:gd name="T67" fmla="*/ 277 h 325"/>
                  <a:gd name="T68" fmla="*/ 163 w 294"/>
                  <a:gd name="T69" fmla="*/ 301 h 325"/>
                  <a:gd name="T70" fmla="*/ 143 w 294"/>
                  <a:gd name="T7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4" h="325">
                    <a:moveTo>
                      <a:pt x="143" y="325"/>
                    </a:moveTo>
                    <a:lnTo>
                      <a:pt x="114" y="310"/>
                    </a:lnTo>
                    <a:lnTo>
                      <a:pt x="85" y="295"/>
                    </a:lnTo>
                    <a:lnTo>
                      <a:pt x="61" y="280"/>
                    </a:lnTo>
                    <a:lnTo>
                      <a:pt x="40" y="266"/>
                    </a:lnTo>
                    <a:lnTo>
                      <a:pt x="31" y="258"/>
                    </a:lnTo>
                    <a:lnTo>
                      <a:pt x="22" y="251"/>
                    </a:lnTo>
                    <a:lnTo>
                      <a:pt x="15" y="245"/>
                    </a:lnTo>
                    <a:lnTo>
                      <a:pt x="10" y="237"/>
                    </a:lnTo>
                    <a:lnTo>
                      <a:pt x="5" y="231"/>
                    </a:lnTo>
                    <a:lnTo>
                      <a:pt x="3" y="225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3" y="206"/>
                    </a:lnTo>
                    <a:lnTo>
                      <a:pt x="5" y="200"/>
                    </a:lnTo>
                    <a:lnTo>
                      <a:pt x="5" y="200"/>
                    </a:lnTo>
                    <a:lnTo>
                      <a:pt x="7" y="198"/>
                    </a:lnTo>
                    <a:lnTo>
                      <a:pt x="14" y="188"/>
                    </a:lnTo>
                    <a:lnTo>
                      <a:pt x="26" y="170"/>
                    </a:lnTo>
                    <a:lnTo>
                      <a:pt x="41" y="148"/>
                    </a:lnTo>
                    <a:lnTo>
                      <a:pt x="59" y="120"/>
                    </a:lnTo>
                    <a:lnTo>
                      <a:pt x="82" y="85"/>
                    </a:lnTo>
                    <a:lnTo>
                      <a:pt x="105" y="46"/>
                    </a:lnTo>
                    <a:lnTo>
                      <a:pt x="132" y="0"/>
                    </a:lnTo>
                    <a:lnTo>
                      <a:pt x="171" y="25"/>
                    </a:lnTo>
                    <a:lnTo>
                      <a:pt x="210" y="50"/>
                    </a:lnTo>
                    <a:lnTo>
                      <a:pt x="252" y="76"/>
                    </a:lnTo>
                    <a:lnTo>
                      <a:pt x="294" y="101"/>
                    </a:lnTo>
                    <a:lnTo>
                      <a:pt x="276" y="133"/>
                    </a:lnTo>
                    <a:lnTo>
                      <a:pt x="257" y="164"/>
                    </a:lnTo>
                    <a:lnTo>
                      <a:pt x="239" y="194"/>
                    </a:lnTo>
                    <a:lnTo>
                      <a:pt x="220" y="222"/>
                    </a:lnTo>
                    <a:lnTo>
                      <a:pt x="200" y="249"/>
                    </a:lnTo>
                    <a:lnTo>
                      <a:pt x="182" y="277"/>
                    </a:lnTo>
                    <a:lnTo>
                      <a:pt x="163" y="301"/>
                    </a:lnTo>
                    <a:lnTo>
                      <a:pt x="143" y="325"/>
                    </a:lnTo>
                    <a:close/>
                  </a:path>
                </a:pathLst>
              </a:custGeom>
              <a:solidFill>
                <a:srgbClr val="090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0" name="Freeform 24"/>
              <p:cNvSpPr>
                <a:spLocks/>
              </p:cNvSpPr>
              <p:nvPr/>
            </p:nvSpPr>
            <p:spPr bwMode="auto">
              <a:xfrm>
                <a:off x="4249" y="4624"/>
                <a:ext cx="192" cy="108"/>
              </a:xfrm>
              <a:custGeom>
                <a:avLst/>
                <a:gdLst>
                  <a:gd name="T0" fmla="*/ 389 w 769"/>
                  <a:gd name="T1" fmla="*/ 166 h 432"/>
                  <a:gd name="T2" fmla="*/ 346 w 769"/>
                  <a:gd name="T3" fmla="*/ 153 h 432"/>
                  <a:gd name="T4" fmla="*/ 308 w 769"/>
                  <a:gd name="T5" fmla="*/ 136 h 432"/>
                  <a:gd name="T6" fmla="*/ 271 w 769"/>
                  <a:gd name="T7" fmla="*/ 114 h 432"/>
                  <a:gd name="T8" fmla="*/ 218 w 769"/>
                  <a:gd name="T9" fmla="*/ 77 h 432"/>
                  <a:gd name="T10" fmla="*/ 149 w 769"/>
                  <a:gd name="T11" fmla="*/ 25 h 432"/>
                  <a:gd name="T12" fmla="*/ 0 w 769"/>
                  <a:gd name="T13" fmla="*/ 216 h 432"/>
                  <a:gd name="T14" fmla="*/ 26 w 769"/>
                  <a:gd name="T15" fmla="*/ 246 h 432"/>
                  <a:gd name="T16" fmla="*/ 58 w 769"/>
                  <a:gd name="T17" fmla="*/ 277 h 432"/>
                  <a:gd name="T18" fmla="*/ 102 w 769"/>
                  <a:gd name="T19" fmla="*/ 314 h 432"/>
                  <a:gd name="T20" fmla="*/ 155 w 769"/>
                  <a:gd name="T21" fmla="*/ 352 h 432"/>
                  <a:gd name="T22" fmla="*/ 217 w 769"/>
                  <a:gd name="T23" fmla="*/ 386 h 432"/>
                  <a:gd name="T24" fmla="*/ 250 w 769"/>
                  <a:gd name="T25" fmla="*/ 401 h 432"/>
                  <a:gd name="T26" fmla="*/ 286 w 769"/>
                  <a:gd name="T27" fmla="*/ 413 h 432"/>
                  <a:gd name="T28" fmla="*/ 324 w 769"/>
                  <a:gd name="T29" fmla="*/ 423 h 432"/>
                  <a:gd name="T30" fmla="*/ 363 w 769"/>
                  <a:gd name="T31" fmla="*/ 429 h 432"/>
                  <a:gd name="T32" fmla="*/ 402 w 769"/>
                  <a:gd name="T33" fmla="*/ 432 h 432"/>
                  <a:gd name="T34" fmla="*/ 439 w 769"/>
                  <a:gd name="T35" fmla="*/ 430 h 432"/>
                  <a:gd name="T36" fmla="*/ 474 w 769"/>
                  <a:gd name="T37" fmla="*/ 427 h 432"/>
                  <a:gd name="T38" fmla="*/ 506 w 769"/>
                  <a:gd name="T39" fmla="*/ 422 h 432"/>
                  <a:gd name="T40" fmla="*/ 564 w 769"/>
                  <a:gd name="T41" fmla="*/ 406 h 432"/>
                  <a:gd name="T42" fmla="*/ 611 w 769"/>
                  <a:gd name="T43" fmla="*/ 385 h 432"/>
                  <a:gd name="T44" fmla="*/ 649 w 769"/>
                  <a:gd name="T45" fmla="*/ 362 h 432"/>
                  <a:gd name="T46" fmla="*/ 677 w 769"/>
                  <a:gd name="T47" fmla="*/ 344 h 432"/>
                  <a:gd name="T48" fmla="*/ 698 w 769"/>
                  <a:gd name="T49" fmla="*/ 324 h 432"/>
                  <a:gd name="T50" fmla="*/ 701 w 769"/>
                  <a:gd name="T51" fmla="*/ 314 h 432"/>
                  <a:gd name="T52" fmla="*/ 714 w 769"/>
                  <a:gd name="T53" fmla="*/ 280 h 432"/>
                  <a:gd name="T54" fmla="*/ 736 w 769"/>
                  <a:gd name="T55" fmla="*/ 218 h 432"/>
                  <a:gd name="T56" fmla="*/ 769 w 769"/>
                  <a:gd name="T57" fmla="*/ 124 h 432"/>
                  <a:gd name="T58" fmla="*/ 737 w 769"/>
                  <a:gd name="T59" fmla="*/ 142 h 432"/>
                  <a:gd name="T60" fmla="*/ 700 w 769"/>
                  <a:gd name="T61" fmla="*/ 157 h 432"/>
                  <a:gd name="T62" fmla="*/ 658 w 769"/>
                  <a:gd name="T63" fmla="*/ 168 h 432"/>
                  <a:gd name="T64" fmla="*/ 611 w 769"/>
                  <a:gd name="T65" fmla="*/ 174 h 432"/>
                  <a:gd name="T66" fmla="*/ 563 w 769"/>
                  <a:gd name="T67" fmla="*/ 178 h 432"/>
                  <a:gd name="T68" fmla="*/ 512 w 769"/>
                  <a:gd name="T69" fmla="*/ 179 h 432"/>
                  <a:gd name="T70" fmla="*/ 461 w 769"/>
                  <a:gd name="T71" fmla="*/ 176 h 432"/>
                  <a:gd name="T72" fmla="*/ 411 w 769"/>
                  <a:gd name="T73" fmla="*/ 17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9" h="432">
                    <a:moveTo>
                      <a:pt x="411" y="171"/>
                    </a:moveTo>
                    <a:lnTo>
                      <a:pt x="389" y="166"/>
                    </a:lnTo>
                    <a:lnTo>
                      <a:pt x="368" y="161"/>
                    </a:lnTo>
                    <a:lnTo>
                      <a:pt x="346" y="153"/>
                    </a:lnTo>
                    <a:lnTo>
                      <a:pt x="327" y="145"/>
                    </a:lnTo>
                    <a:lnTo>
                      <a:pt x="308" y="136"/>
                    </a:lnTo>
                    <a:lnTo>
                      <a:pt x="288" y="125"/>
                    </a:lnTo>
                    <a:lnTo>
                      <a:pt x="271" y="114"/>
                    </a:lnTo>
                    <a:lnTo>
                      <a:pt x="253" y="103"/>
                    </a:lnTo>
                    <a:lnTo>
                      <a:pt x="218" y="77"/>
                    </a:lnTo>
                    <a:lnTo>
                      <a:pt x="183" y="51"/>
                    </a:lnTo>
                    <a:lnTo>
                      <a:pt x="149" y="25"/>
                    </a:lnTo>
                    <a:lnTo>
                      <a:pt x="115" y="0"/>
                    </a:lnTo>
                    <a:lnTo>
                      <a:pt x="0" y="216"/>
                    </a:lnTo>
                    <a:lnTo>
                      <a:pt x="6" y="224"/>
                    </a:lnTo>
                    <a:lnTo>
                      <a:pt x="26" y="246"/>
                    </a:lnTo>
                    <a:lnTo>
                      <a:pt x="41" y="261"/>
                    </a:lnTo>
                    <a:lnTo>
                      <a:pt x="58" y="277"/>
                    </a:lnTo>
                    <a:lnTo>
                      <a:pt x="79" y="296"/>
                    </a:lnTo>
                    <a:lnTo>
                      <a:pt x="102" y="314"/>
                    </a:lnTo>
                    <a:lnTo>
                      <a:pt x="128" y="333"/>
                    </a:lnTo>
                    <a:lnTo>
                      <a:pt x="155" y="352"/>
                    </a:lnTo>
                    <a:lnTo>
                      <a:pt x="185" y="370"/>
                    </a:lnTo>
                    <a:lnTo>
                      <a:pt x="217" y="386"/>
                    </a:lnTo>
                    <a:lnTo>
                      <a:pt x="233" y="394"/>
                    </a:lnTo>
                    <a:lnTo>
                      <a:pt x="250" y="401"/>
                    </a:lnTo>
                    <a:lnTo>
                      <a:pt x="269" y="408"/>
                    </a:lnTo>
                    <a:lnTo>
                      <a:pt x="286" y="413"/>
                    </a:lnTo>
                    <a:lnTo>
                      <a:pt x="304" y="418"/>
                    </a:lnTo>
                    <a:lnTo>
                      <a:pt x="324" y="423"/>
                    </a:lnTo>
                    <a:lnTo>
                      <a:pt x="343" y="427"/>
                    </a:lnTo>
                    <a:lnTo>
                      <a:pt x="363" y="429"/>
                    </a:lnTo>
                    <a:lnTo>
                      <a:pt x="382" y="430"/>
                    </a:lnTo>
                    <a:lnTo>
                      <a:pt x="402" y="432"/>
                    </a:lnTo>
                    <a:lnTo>
                      <a:pt x="421" y="432"/>
                    </a:lnTo>
                    <a:lnTo>
                      <a:pt x="439" y="430"/>
                    </a:lnTo>
                    <a:lnTo>
                      <a:pt x="457" y="429"/>
                    </a:lnTo>
                    <a:lnTo>
                      <a:pt x="474" y="427"/>
                    </a:lnTo>
                    <a:lnTo>
                      <a:pt x="490" y="424"/>
                    </a:lnTo>
                    <a:lnTo>
                      <a:pt x="506" y="422"/>
                    </a:lnTo>
                    <a:lnTo>
                      <a:pt x="537" y="414"/>
                    </a:lnTo>
                    <a:lnTo>
                      <a:pt x="564" y="406"/>
                    </a:lnTo>
                    <a:lnTo>
                      <a:pt x="589" y="396"/>
                    </a:lnTo>
                    <a:lnTo>
                      <a:pt x="611" y="385"/>
                    </a:lnTo>
                    <a:lnTo>
                      <a:pt x="632" y="373"/>
                    </a:lnTo>
                    <a:lnTo>
                      <a:pt x="649" y="362"/>
                    </a:lnTo>
                    <a:lnTo>
                      <a:pt x="664" y="352"/>
                    </a:lnTo>
                    <a:lnTo>
                      <a:pt x="677" y="344"/>
                    </a:lnTo>
                    <a:lnTo>
                      <a:pt x="693" y="329"/>
                    </a:lnTo>
                    <a:lnTo>
                      <a:pt x="698" y="324"/>
                    </a:lnTo>
                    <a:lnTo>
                      <a:pt x="699" y="322"/>
                    </a:lnTo>
                    <a:lnTo>
                      <a:pt x="701" y="314"/>
                    </a:lnTo>
                    <a:lnTo>
                      <a:pt x="706" y="299"/>
                    </a:lnTo>
                    <a:lnTo>
                      <a:pt x="714" y="280"/>
                    </a:lnTo>
                    <a:lnTo>
                      <a:pt x="724" y="252"/>
                    </a:lnTo>
                    <a:lnTo>
                      <a:pt x="736" y="218"/>
                    </a:lnTo>
                    <a:lnTo>
                      <a:pt x="751" y="176"/>
                    </a:lnTo>
                    <a:lnTo>
                      <a:pt x="769" y="124"/>
                    </a:lnTo>
                    <a:lnTo>
                      <a:pt x="755" y="134"/>
                    </a:lnTo>
                    <a:lnTo>
                      <a:pt x="737" y="142"/>
                    </a:lnTo>
                    <a:lnTo>
                      <a:pt x="720" y="150"/>
                    </a:lnTo>
                    <a:lnTo>
                      <a:pt x="700" y="157"/>
                    </a:lnTo>
                    <a:lnTo>
                      <a:pt x="679" y="163"/>
                    </a:lnTo>
                    <a:lnTo>
                      <a:pt x="658" y="168"/>
                    </a:lnTo>
                    <a:lnTo>
                      <a:pt x="635" y="172"/>
                    </a:lnTo>
                    <a:lnTo>
                      <a:pt x="611" y="174"/>
                    </a:lnTo>
                    <a:lnTo>
                      <a:pt x="588" y="177"/>
                    </a:lnTo>
                    <a:lnTo>
                      <a:pt x="563" y="178"/>
                    </a:lnTo>
                    <a:lnTo>
                      <a:pt x="537" y="179"/>
                    </a:lnTo>
                    <a:lnTo>
                      <a:pt x="512" y="179"/>
                    </a:lnTo>
                    <a:lnTo>
                      <a:pt x="486" y="178"/>
                    </a:lnTo>
                    <a:lnTo>
                      <a:pt x="461" y="176"/>
                    </a:lnTo>
                    <a:lnTo>
                      <a:pt x="436" y="173"/>
                    </a:lnTo>
                    <a:lnTo>
                      <a:pt x="411" y="171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1" name="Freeform 25"/>
              <p:cNvSpPr>
                <a:spLocks/>
              </p:cNvSpPr>
              <p:nvPr/>
            </p:nvSpPr>
            <p:spPr bwMode="auto">
              <a:xfrm>
                <a:off x="5447" y="2197"/>
                <a:ext cx="148" cy="324"/>
              </a:xfrm>
              <a:custGeom>
                <a:avLst/>
                <a:gdLst>
                  <a:gd name="T0" fmla="*/ 480 w 591"/>
                  <a:gd name="T1" fmla="*/ 8 h 1293"/>
                  <a:gd name="T2" fmla="*/ 433 w 591"/>
                  <a:gd name="T3" fmla="*/ 0 h 1293"/>
                  <a:gd name="T4" fmla="*/ 392 w 591"/>
                  <a:gd name="T5" fmla="*/ 6 h 1293"/>
                  <a:gd name="T6" fmla="*/ 356 w 591"/>
                  <a:gd name="T7" fmla="*/ 24 h 1293"/>
                  <a:gd name="T8" fmla="*/ 326 w 591"/>
                  <a:gd name="T9" fmla="*/ 50 h 1293"/>
                  <a:gd name="T10" fmla="*/ 292 w 591"/>
                  <a:gd name="T11" fmla="*/ 95 h 1293"/>
                  <a:gd name="T12" fmla="*/ 252 w 591"/>
                  <a:gd name="T13" fmla="*/ 177 h 1293"/>
                  <a:gd name="T14" fmla="*/ 202 w 591"/>
                  <a:gd name="T15" fmla="*/ 310 h 1293"/>
                  <a:gd name="T16" fmla="*/ 167 w 591"/>
                  <a:gd name="T17" fmla="*/ 370 h 1293"/>
                  <a:gd name="T18" fmla="*/ 130 w 591"/>
                  <a:gd name="T19" fmla="*/ 429 h 1293"/>
                  <a:gd name="T20" fmla="*/ 90 w 591"/>
                  <a:gd name="T21" fmla="*/ 512 h 1293"/>
                  <a:gd name="T22" fmla="*/ 51 w 591"/>
                  <a:gd name="T23" fmla="*/ 644 h 1293"/>
                  <a:gd name="T24" fmla="*/ 14 w 591"/>
                  <a:gd name="T25" fmla="*/ 846 h 1293"/>
                  <a:gd name="T26" fmla="*/ 2 w 591"/>
                  <a:gd name="T27" fmla="*/ 942 h 1293"/>
                  <a:gd name="T28" fmla="*/ 28 w 591"/>
                  <a:gd name="T29" fmla="*/ 1022 h 1293"/>
                  <a:gd name="T30" fmla="*/ 75 w 591"/>
                  <a:gd name="T31" fmla="*/ 1114 h 1293"/>
                  <a:gd name="T32" fmla="*/ 122 w 591"/>
                  <a:gd name="T33" fmla="*/ 1200 h 1293"/>
                  <a:gd name="T34" fmla="*/ 161 w 591"/>
                  <a:gd name="T35" fmla="*/ 1257 h 1293"/>
                  <a:gd name="T36" fmla="*/ 190 w 591"/>
                  <a:gd name="T37" fmla="*/ 1286 h 1293"/>
                  <a:gd name="T38" fmla="*/ 213 w 591"/>
                  <a:gd name="T39" fmla="*/ 1293 h 1293"/>
                  <a:gd name="T40" fmla="*/ 229 w 591"/>
                  <a:gd name="T41" fmla="*/ 1283 h 1293"/>
                  <a:gd name="T42" fmla="*/ 239 w 591"/>
                  <a:gd name="T43" fmla="*/ 1257 h 1293"/>
                  <a:gd name="T44" fmla="*/ 242 w 591"/>
                  <a:gd name="T45" fmla="*/ 1197 h 1293"/>
                  <a:gd name="T46" fmla="*/ 234 w 591"/>
                  <a:gd name="T47" fmla="*/ 1113 h 1293"/>
                  <a:gd name="T48" fmla="*/ 224 w 591"/>
                  <a:gd name="T49" fmla="*/ 1066 h 1293"/>
                  <a:gd name="T50" fmla="*/ 224 w 591"/>
                  <a:gd name="T51" fmla="*/ 1018 h 1293"/>
                  <a:gd name="T52" fmla="*/ 236 w 591"/>
                  <a:gd name="T53" fmla="*/ 941 h 1293"/>
                  <a:gd name="T54" fmla="*/ 256 w 591"/>
                  <a:gd name="T55" fmla="*/ 857 h 1293"/>
                  <a:gd name="T56" fmla="*/ 274 w 591"/>
                  <a:gd name="T57" fmla="*/ 762 h 1293"/>
                  <a:gd name="T58" fmla="*/ 281 w 591"/>
                  <a:gd name="T59" fmla="*/ 654 h 1293"/>
                  <a:gd name="T60" fmla="*/ 274 w 591"/>
                  <a:gd name="T61" fmla="*/ 540 h 1293"/>
                  <a:gd name="T62" fmla="*/ 283 w 591"/>
                  <a:gd name="T63" fmla="*/ 458 h 1293"/>
                  <a:gd name="T64" fmla="*/ 298 w 591"/>
                  <a:gd name="T65" fmla="*/ 418 h 1293"/>
                  <a:gd name="T66" fmla="*/ 313 w 591"/>
                  <a:gd name="T67" fmla="*/ 397 h 1293"/>
                  <a:gd name="T68" fmla="*/ 331 w 591"/>
                  <a:gd name="T69" fmla="*/ 383 h 1293"/>
                  <a:gd name="T70" fmla="*/ 352 w 591"/>
                  <a:gd name="T71" fmla="*/ 376 h 1293"/>
                  <a:gd name="T72" fmla="*/ 377 w 591"/>
                  <a:gd name="T73" fmla="*/ 375 h 1293"/>
                  <a:gd name="T74" fmla="*/ 413 w 591"/>
                  <a:gd name="T75" fmla="*/ 382 h 1293"/>
                  <a:gd name="T76" fmla="*/ 448 w 591"/>
                  <a:gd name="T77" fmla="*/ 399 h 1293"/>
                  <a:gd name="T78" fmla="*/ 465 w 591"/>
                  <a:gd name="T79" fmla="*/ 425 h 1293"/>
                  <a:gd name="T80" fmla="*/ 478 w 591"/>
                  <a:gd name="T81" fmla="*/ 460 h 1293"/>
                  <a:gd name="T82" fmla="*/ 496 w 591"/>
                  <a:gd name="T83" fmla="*/ 547 h 1293"/>
                  <a:gd name="T84" fmla="*/ 546 w 591"/>
                  <a:gd name="T85" fmla="*/ 423 h 1293"/>
                  <a:gd name="T86" fmla="*/ 577 w 591"/>
                  <a:gd name="T87" fmla="*/ 297 h 1293"/>
                  <a:gd name="T88" fmla="*/ 589 w 591"/>
                  <a:gd name="T89" fmla="*/ 217 h 1293"/>
                  <a:gd name="T90" fmla="*/ 591 w 591"/>
                  <a:gd name="T91" fmla="*/ 161 h 1293"/>
                  <a:gd name="T92" fmla="*/ 584 w 591"/>
                  <a:gd name="T93" fmla="*/ 110 h 1293"/>
                  <a:gd name="T94" fmla="*/ 568 w 591"/>
                  <a:gd name="T95" fmla="*/ 69 h 1293"/>
                  <a:gd name="T96" fmla="*/ 540 w 591"/>
                  <a:gd name="T97" fmla="*/ 37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1" h="1293">
                    <a:moveTo>
                      <a:pt x="516" y="21"/>
                    </a:moveTo>
                    <a:lnTo>
                      <a:pt x="497" y="14"/>
                    </a:lnTo>
                    <a:lnTo>
                      <a:pt x="480" y="8"/>
                    </a:lnTo>
                    <a:lnTo>
                      <a:pt x="464" y="4"/>
                    </a:lnTo>
                    <a:lnTo>
                      <a:pt x="448" y="1"/>
                    </a:lnTo>
                    <a:lnTo>
                      <a:pt x="433" y="0"/>
                    </a:lnTo>
                    <a:lnTo>
                      <a:pt x="418" y="1"/>
                    </a:lnTo>
                    <a:lnTo>
                      <a:pt x="404" y="3"/>
                    </a:lnTo>
                    <a:lnTo>
                      <a:pt x="392" y="6"/>
                    </a:lnTo>
                    <a:lnTo>
                      <a:pt x="380" y="11"/>
                    </a:lnTo>
                    <a:lnTo>
                      <a:pt x="367" y="16"/>
                    </a:lnTo>
                    <a:lnTo>
                      <a:pt x="356" y="24"/>
                    </a:lnTo>
                    <a:lnTo>
                      <a:pt x="346" y="31"/>
                    </a:lnTo>
                    <a:lnTo>
                      <a:pt x="335" y="40"/>
                    </a:lnTo>
                    <a:lnTo>
                      <a:pt x="326" y="50"/>
                    </a:lnTo>
                    <a:lnTo>
                      <a:pt x="316" y="60"/>
                    </a:lnTo>
                    <a:lnTo>
                      <a:pt x="308" y="71"/>
                    </a:lnTo>
                    <a:lnTo>
                      <a:pt x="292" y="95"/>
                    </a:lnTo>
                    <a:lnTo>
                      <a:pt x="278" y="121"/>
                    </a:lnTo>
                    <a:lnTo>
                      <a:pt x="265" y="149"/>
                    </a:lnTo>
                    <a:lnTo>
                      <a:pt x="252" y="177"/>
                    </a:lnTo>
                    <a:lnTo>
                      <a:pt x="231" y="234"/>
                    </a:lnTo>
                    <a:lnTo>
                      <a:pt x="211" y="287"/>
                    </a:lnTo>
                    <a:lnTo>
                      <a:pt x="202" y="310"/>
                    </a:lnTo>
                    <a:lnTo>
                      <a:pt x="190" y="331"/>
                    </a:lnTo>
                    <a:lnTo>
                      <a:pt x="179" y="351"/>
                    </a:lnTo>
                    <a:lnTo>
                      <a:pt x="167" y="370"/>
                    </a:lnTo>
                    <a:lnTo>
                      <a:pt x="156" y="388"/>
                    </a:lnTo>
                    <a:lnTo>
                      <a:pt x="142" y="407"/>
                    </a:lnTo>
                    <a:lnTo>
                      <a:pt x="130" y="429"/>
                    </a:lnTo>
                    <a:lnTo>
                      <a:pt x="117" y="453"/>
                    </a:lnTo>
                    <a:lnTo>
                      <a:pt x="104" y="480"/>
                    </a:lnTo>
                    <a:lnTo>
                      <a:pt x="90" y="512"/>
                    </a:lnTo>
                    <a:lnTo>
                      <a:pt x="77" y="550"/>
                    </a:lnTo>
                    <a:lnTo>
                      <a:pt x="64" y="594"/>
                    </a:lnTo>
                    <a:lnTo>
                      <a:pt x="51" y="644"/>
                    </a:lnTo>
                    <a:lnTo>
                      <a:pt x="38" y="702"/>
                    </a:lnTo>
                    <a:lnTo>
                      <a:pt x="26" y="769"/>
                    </a:lnTo>
                    <a:lnTo>
                      <a:pt x="14" y="846"/>
                    </a:lnTo>
                    <a:lnTo>
                      <a:pt x="9" y="878"/>
                    </a:lnTo>
                    <a:lnTo>
                      <a:pt x="5" y="910"/>
                    </a:lnTo>
                    <a:lnTo>
                      <a:pt x="2" y="942"/>
                    </a:lnTo>
                    <a:lnTo>
                      <a:pt x="0" y="974"/>
                    </a:lnTo>
                    <a:lnTo>
                      <a:pt x="15" y="998"/>
                    </a:lnTo>
                    <a:lnTo>
                      <a:pt x="28" y="1022"/>
                    </a:lnTo>
                    <a:lnTo>
                      <a:pt x="43" y="1050"/>
                    </a:lnTo>
                    <a:lnTo>
                      <a:pt x="57" y="1078"/>
                    </a:lnTo>
                    <a:lnTo>
                      <a:pt x="75" y="1114"/>
                    </a:lnTo>
                    <a:lnTo>
                      <a:pt x="93" y="1147"/>
                    </a:lnTo>
                    <a:lnTo>
                      <a:pt x="108" y="1176"/>
                    </a:lnTo>
                    <a:lnTo>
                      <a:pt x="122" y="1200"/>
                    </a:lnTo>
                    <a:lnTo>
                      <a:pt x="137" y="1223"/>
                    </a:lnTo>
                    <a:lnTo>
                      <a:pt x="150" y="1241"/>
                    </a:lnTo>
                    <a:lnTo>
                      <a:pt x="161" y="1257"/>
                    </a:lnTo>
                    <a:lnTo>
                      <a:pt x="172" y="1270"/>
                    </a:lnTo>
                    <a:lnTo>
                      <a:pt x="182" y="1280"/>
                    </a:lnTo>
                    <a:lnTo>
                      <a:pt x="190" y="1286"/>
                    </a:lnTo>
                    <a:lnTo>
                      <a:pt x="199" y="1291"/>
                    </a:lnTo>
                    <a:lnTo>
                      <a:pt x="206" y="1293"/>
                    </a:lnTo>
                    <a:lnTo>
                      <a:pt x="213" y="1293"/>
                    </a:lnTo>
                    <a:lnTo>
                      <a:pt x="219" y="1292"/>
                    </a:lnTo>
                    <a:lnTo>
                      <a:pt x="224" y="1288"/>
                    </a:lnTo>
                    <a:lnTo>
                      <a:pt x="229" y="1283"/>
                    </a:lnTo>
                    <a:lnTo>
                      <a:pt x="232" y="1276"/>
                    </a:lnTo>
                    <a:lnTo>
                      <a:pt x="235" y="1267"/>
                    </a:lnTo>
                    <a:lnTo>
                      <a:pt x="239" y="1257"/>
                    </a:lnTo>
                    <a:lnTo>
                      <a:pt x="240" y="1247"/>
                    </a:lnTo>
                    <a:lnTo>
                      <a:pt x="242" y="1223"/>
                    </a:lnTo>
                    <a:lnTo>
                      <a:pt x="242" y="1197"/>
                    </a:lnTo>
                    <a:lnTo>
                      <a:pt x="241" y="1168"/>
                    </a:lnTo>
                    <a:lnTo>
                      <a:pt x="237" y="1140"/>
                    </a:lnTo>
                    <a:lnTo>
                      <a:pt x="234" y="1113"/>
                    </a:lnTo>
                    <a:lnTo>
                      <a:pt x="229" y="1088"/>
                    </a:lnTo>
                    <a:lnTo>
                      <a:pt x="226" y="1077"/>
                    </a:lnTo>
                    <a:lnTo>
                      <a:pt x="224" y="1066"/>
                    </a:lnTo>
                    <a:lnTo>
                      <a:pt x="223" y="1053"/>
                    </a:lnTo>
                    <a:lnTo>
                      <a:pt x="223" y="1041"/>
                    </a:lnTo>
                    <a:lnTo>
                      <a:pt x="224" y="1018"/>
                    </a:lnTo>
                    <a:lnTo>
                      <a:pt x="226" y="993"/>
                    </a:lnTo>
                    <a:lnTo>
                      <a:pt x="230" y="967"/>
                    </a:lnTo>
                    <a:lnTo>
                      <a:pt x="236" y="941"/>
                    </a:lnTo>
                    <a:lnTo>
                      <a:pt x="242" y="914"/>
                    </a:lnTo>
                    <a:lnTo>
                      <a:pt x="248" y="885"/>
                    </a:lnTo>
                    <a:lnTo>
                      <a:pt x="256" y="857"/>
                    </a:lnTo>
                    <a:lnTo>
                      <a:pt x="262" y="826"/>
                    </a:lnTo>
                    <a:lnTo>
                      <a:pt x="268" y="795"/>
                    </a:lnTo>
                    <a:lnTo>
                      <a:pt x="274" y="762"/>
                    </a:lnTo>
                    <a:lnTo>
                      <a:pt x="278" y="727"/>
                    </a:lnTo>
                    <a:lnTo>
                      <a:pt x="279" y="691"/>
                    </a:lnTo>
                    <a:lnTo>
                      <a:pt x="281" y="654"/>
                    </a:lnTo>
                    <a:lnTo>
                      <a:pt x="278" y="615"/>
                    </a:lnTo>
                    <a:lnTo>
                      <a:pt x="276" y="576"/>
                    </a:lnTo>
                    <a:lnTo>
                      <a:pt x="274" y="540"/>
                    </a:lnTo>
                    <a:lnTo>
                      <a:pt x="276" y="509"/>
                    </a:lnTo>
                    <a:lnTo>
                      <a:pt x="279" y="481"/>
                    </a:lnTo>
                    <a:lnTo>
                      <a:pt x="283" y="458"/>
                    </a:lnTo>
                    <a:lnTo>
                      <a:pt x="291" y="437"/>
                    </a:lnTo>
                    <a:lnTo>
                      <a:pt x="294" y="427"/>
                    </a:lnTo>
                    <a:lnTo>
                      <a:pt x="298" y="418"/>
                    </a:lnTo>
                    <a:lnTo>
                      <a:pt x="303" y="411"/>
                    </a:lnTo>
                    <a:lnTo>
                      <a:pt x="308" y="403"/>
                    </a:lnTo>
                    <a:lnTo>
                      <a:pt x="313" y="397"/>
                    </a:lnTo>
                    <a:lnTo>
                      <a:pt x="319" y="392"/>
                    </a:lnTo>
                    <a:lnTo>
                      <a:pt x="325" y="387"/>
                    </a:lnTo>
                    <a:lnTo>
                      <a:pt x="331" y="383"/>
                    </a:lnTo>
                    <a:lnTo>
                      <a:pt x="338" y="380"/>
                    </a:lnTo>
                    <a:lnTo>
                      <a:pt x="345" y="377"/>
                    </a:lnTo>
                    <a:lnTo>
                      <a:pt x="352" y="376"/>
                    </a:lnTo>
                    <a:lnTo>
                      <a:pt x="361" y="375"/>
                    </a:lnTo>
                    <a:lnTo>
                      <a:pt x="368" y="373"/>
                    </a:lnTo>
                    <a:lnTo>
                      <a:pt x="377" y="375"/>
                    </a:lnTo>
                    <a:lnTo>
                      <a:pt x="386" y="375"/>
                    </a:lnTo>
                    <a:lnTo>
                      <a:pt x="394" y="377"/>
                    </a:lnTo>
                    <a:lnTo>
                      <a:pt x="413" y="382"/>
                    </a:lnTo>
                    <a:lnTo>
                      <a:pt x="433" y="390"/>
                    </a:lnTo>
                    <a:lnTo>
                      <a:pt x="440" y="395"/>
                    </a:lnTo>
                    <a:lnTo>
                      <a:pt x="448" y="399"/>
                    </a:lnTo>
                    <a:lnTo>
                      <a:pt x="454" y="407"/>
                    </a:lnTo>
                    <a:lnTo>
                      <a:pt x="460" y="416"/>
                    </a:lnTo>
                    <a:lnTo>
                      <a:pt x="465" y="425"/>
                    </a:lnTo>
                    <a:lnTo>
                      <a:pt x="470" y="435"/>
                    </a:lnTo>
                    <a:lnTo>
                      <a:pt x="475" y="448"/>
                    </a:lnTo>
                    <a:lnTo>
                      <a:pt x="478" y="460"/>
                    </a:lnTo>
                    <a:lnTo>
                      <a:pt x="486" y="487"/>
                    </a:lnTo>
                    <a:lnTo>
                      <a:pt x="491" y="517"/>
                    </a:lnTo>
                    <a:lnTo>
                      <a:pt x="496" y="547"/>
                    </a:lnTo>
                    <a:lnTo>
                      <a:pt x="501" y="579"/>
                    </a:lnTo>
                    <a:lnTo>
                      <a:pt x="523" y="503"/>
                    </a:lnTo>
                    <a:lnTo>
                      <a:pt x="546" y="423"/>
                    </a:lnTo>
                    <a:lnTo>
                      <a:pt x="559" y="381"/>
                    </a:lnTo>
                    <a:lnTo>
                      <a:pt x="569" y="339"/>
                    </a:lnTo>
                    <a:lnTo>
                      <a:pt x="577" y="297"/>
                    </a:lnTo>
                    <a:lnTo>
                      <a:pt x="585" y="256"/>
                    </a:lnTo>
                    <a:lnTo>
                      <a:pt x="587" y="235"/>
                    </a:lnTo>
                    <a:lnTo>
                      <a:pt x="589" y="217"/>
                    </a:lnTo>
                    <a:lnTo>
                      <a:pt x="590" y="197"/>
                    </a:lnTo>
                    <a:lnTo>
                      <a:pt x="591" y="178"/>
                    </a:lnTo>
                    <a:lnTo>
                      <a:pt x="591" y="161"/>
                    </a:lnTo>
                    <a:lnTo>
                      <a:pt x="589" y="144"/>
                    </a:lnTo>
                    <a:lnTo>
                      <a:pt x="587" y="126"/>
                    </a:lnTo>
                    <a:lnTo>
                      <a:pt x="584" y="110"/>
                    </a:lnTo>
                    <a:lnTo>
                      <a:pt x="580" y="95"/>
                    </a:lnTo>
                    <a:lnTo>
                      <a:pt x="574" y="82"/>
                    </a:lnTo>
                    <a:lnTo>
                      <a:pt x="568" y="69"/>
                    </a:lnTo>
                    <a:lnTo>
                      <a:pt x="560" y="57"/>
                    </a:lnTo>
                    <a:lnTo>
                      <a:pt x="550" y="46"/>
                    </a:lnTo>
                    <a:lnTo>
                      <a:pt x="540" y="37"/>
                    </a:lnTo>
                    <a:lnTo>
                      <a:pt x="529" y="29"/>
                    </a:lnTo>
                    <a:lnTo>
                      <a:pt x="516" y="21"/>
                    </a:lnTo>
                    <a:close/>
                  </a:path>
                </a:pathLst>
              </a:custGeom>
              <a:solidFill>
                <a:srgbClr val="EEC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2" name="Freeform 26"/>
              <p:cNvSpPr>
                <a:spLocks/>
              </p:cNvSpPr>
              <p:nvPr/>
            </p:nvSpPr>
            <p:spPr bwMode="auto">
              <a:xfrm>
                <a:off x="5459" y="2211"/>
                <a:ext cx="148" cy="323"/>
              </a:xfrm>
              <a:custGeom>
                <a:avLst/>
                <a:gdLst>
                  <a:gd name="T0" fmla="*/ 479 w 590"/>
                  <a:gd name="T1" fmla="*/ 8 h 1292"/>
                  <a:gd name="T2" fmla="*/ 432 w 590"/>
                  <a:gd name="T3" fmla="*/ 0 h 1292"/>
                  <a:gd name="T4" fmla="*/ 391 w 590"/>
                  <a:gd name="T5" fmla="*/ 5 h 1292"/>
                  <a:gd name="T6" fmla="*/ 355 w 590"/>
                  <a:gd name="T7" fmla="*/ 23 h 1292"/>
                  <a:gd name="T8" fmla="*/ 325 w 590"/>
                  <a:gd name="T9" fmla="*/ 49 h 1292"/>
                  <a:gd name="T10" fmla="*/ 292 w 590"/>
                  <a:gd name="T11" fmla="*/ 94 h 1292"/>
                  <a:gd name="T12" fmla="*/ 251 w 590"/>
                  <a:gd name="T13" fmla="*/ 176 h 1292"/>
                  <a:gd name="T14" fmla="*/ 200 w 590"/>
                  <a:gd name="T15" fmla="*/ 309 h 1292"/>
                  <a:gd name="T16" fmla="*/ 167 w 590"/>
                  <a:gd name="T17" fmla="*/ 369 h 1292"/>
                  <a:gd name="T18" fmla="*/ 129 w 590"/>
                  <a:gd name="T19" fmla="*/ 428 h 1292"/>
                  <a:gd name="T20" fmla="*/ 89 w 590"/>
                  <a:gd name="T21" fmla="*/ 511 h 1292"/>
                  <a:gd name="T22" fmla="*/ 50 w 590"/>
                  <a:gd name="T23" fmla="*/ 643 h 1292"/>
                  <a:gd name="T24" fmla="*/ 13 w 590"/>
                  <a:gd name="T25" fmla="*/ 846 h 1292"/>
                  <a:gd name="T26" fmla="*/ 1 w 590"/>
                  <a:gd name="T27" fmla="*/ 941 h 1292"/>
                  <a:gd name="T28" fmla="*/ 27 w 590"/>
                  <a:gd name="T29" fmla="*/ 1021 h 1292"/>
                  <a:gd name="T30" fmla="*/ 74 w 590"/>
                  <a:gd name="T31" fmla="*/ 1114 h 1292"/>
                  <a:gd name="T32" fmla="*/ 123 w 590"/>
                  <a:gd name="T33" fmla="*/ 1199 h 1292"/>
                  <a:gd name="T34" fmla="*/ 161 w 590"/>
                  <a:gd name="T35" fmla="*/ 1256 h 1292"/>
                  <a:gd name="T36" fmla="*/ 191 w 590"/>
                  <a:gd name="T37" fmla="*/ 1286 h 1292"/>
                  <a:gd name="T38" fmla="*/ 213 w 590"/>
                  <a:gd name="T39" fmla="*/ 1292 h 1292"/>
                  <a:gd name="T40" fmla="*/ 228 w 590"/>
                  <a:gd name="T41" fmla="*/ 1282 h 1292"/>
                  <a:gd name="T42" fmla="*/ 238 w 590"/>
                  <a:gd name="T43" fmla="*/ 1257 h 1292"/>
                  <a:gd name="T44" fmla="*/ 241 w 590"/>
                  <a:gd name="T45" fmla="*/ 1196 h 1292"/>
                  <a:gd name="T46" fmla="*/ 233 w 590"/>
                  <a:gd name="T47" fmla="*/ 1113 h 1292"/>
                  <a:gd name="T48" fmla="*/ 223 w 590"/>
                  <a:gd name="T49" fmla="*/ 1065 h 1292"/>
                  <a:gd name="T50" fmla="*/ 223 w 590"/>
                  <a:gd name="T51" fmla="*/ 1016 h 1292"/>
                  <a:gd name="T52" fmla="*/ 235 w 590"/>
                  <a:gd name="T53" fmla="*/ 940 h 1292"/>
                  <a:gd name="T54" fmla="*/ 255 w 590"/>
                  <a:gd name="T55" fmla="*/ 856 h 1292"/>
                  <a:gd name="T56" fmla="*/ 273 w 590"/>
                  <a:gd name="T57" fmla="*/ 761 h 1292"/>
                  <a:gd name="T58" fmla="*/ 280 w 590"/>
                  <a:gd name="T59" fmla="*/ 653 h 1292"/>
                  <a:gd name="T60" fmla="*/ 273 w 590"/>
                  <a:gd name="T61" fmla="*/ 539 h 1292"/>
                  <a:gd name="T62" fmla="*/ 283 w 590"/>
                  <a:gd name="T63" fmla="*/ 456 h 1292"/>
                  <a:gd name="T64" fmla="*/ 297 w 590"/>
                  <a:gd name="T65" fmla="*/ 417 h 1292"/>
                  <a:gd name="T66" fmla="*/ 312 w 590"/>
                  <a:gd name="T67" fmla="*/ 396 h 1292"/>
                  <a:gd name="T68" fmla="*/ 330 w 590"/>
                  <a:gd name="T69" fmla="*/ 382 h 1292"/>
                  <a:gd name="T70" fmla="*/ 351 w 590"/>
                  <a:gd name="T71" fmla="*/ 375 h 1292"/>
                  <a:gd name="T72" fmla="*/ 376 w 590"/>
                  <a:gd name="T73" fmla="*/ 374 h 1292"/>
                  <a:gd name="T74" fmla="*/ 412 w 590"/>
                  <a:gd name="T75" fmla="*/ 381 h 1292"/>
                  <a:gd name="T76" fmla="*/ 447 w 590"/>
                  <a:gd name="T77" fmla="*/ 398 h 1292"/>
                  <a:gd name="T78" fmla="*/ 464 w 590"/>
                  <a:gd name="T79" fmla="*/ 424 h 1292"/>
                  <a:gd name="T80" fmla="*/ 477 w 590"/>
                  <a:gd name="T81" fmla="*/ 459 h 1292"/>
                  <a:gd name="T82" fmla="*/ 496 w 590"/>
                  <a:gd name="T83" fmla="*/ 547 h 1292"/>
                  <a:gd name="T84" fmla="*/ 547 w 590"/>
                  <a:gd name="T85" fmla="*/ 422 h 1292"/>
                  <a:gd name="T86" fmla="*/ 576 w 590"/>
                  <a:gd name="T87" fmla="*/ 296 h 1292"/>
                  <a:gd name="T88" fmla="*/ 589 w 590"/>
                  <a:gd name="T89" fmla="*/ 215 h 1292"/>
                  <a:gd name="T90" fmla="*/ 590 w 590"/>
                  <a:gd name="T91" fmla="*/ 160 h 1292"/>
                  <a:gd name="T92" fmla="*/ 583 w 590"/>
                  <a:gd name="T93" fmla="*/ 110 h 1292"/>
                  <a:gd name="T94" fmla="*/ 566 w 590"/>
                  <a:gd name="T95" fmla="*/ 68 h 1292"/>
                  <a:gd name="T96" fmla="*/ 539 w 590"/>
                  <a:gd name="T97" fmla="*/ 3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0" h="1292">
                    <a:moveTo>
                      <a:pt x="515" y="20"/>
                    </a:moveTo>
                    <a:lnTo>
                      <a:pt x="496" y="13"/>
                    </a:lnTo>
                    <a:lnTo>
                      <a:pt x="479" y="8"/>
                    </a:lnTo>
                    <a:lnTo>
                      <a:pt x="463" y="3"/>
                    </a:lnTo>
                    <a:lnTo>
                      <a:pt x="447" y="0"/>
                    </a:lnTo>
                    <a:lnTo>
                      <a:pt x="432" y="0"/>
                    </a:lnTo>
                    <a:lnTo>
                      <a:pt x="417" y="0"/>
                    </a:lnTo>
                    <a:lnTo>
                      <a:pt x="403" y="3"/>
                    </a:lnTo>
                    <a:lnTo>
                      <a:pt x="391" y="5"/>
                    </a:lnTo>
                    <a:lnTo>
                      <a:pt x="379" y="10"/>
                    </a:lnTo>
                    <a:lnTo>
                      <a:pt x="366" y="15"/>
                    </a:lnTo>
                    <a:lnTo>
                      <a:pt x="355" y="23"/>
                    </a:lnTo>
                    <a:lnTo>
                      <a:pt x="345" y="30"/>
                    </a:lnTo>
                    <a:lnTo>
                      <a:pt x="335" y="39"/>
                    </a:lnTo>
                    <a:lnTo>
                      <a:pt x="325" y="49"/>
                    </a:lnTo>
                    <a:lnTo>
                      <a:pt x="317" y="58"/>
                    </a:lnTo>
                    <a:lnTo>
                      <a:pt x="308" y="70"/>
                    </a:lnTo>
                    <a:lnTo>
                      <a:pt x="292" y="94"/>
                    </a:lnTo>
                    <a:lnTo>
                      <a:pt x="277" y="120"/>
                    </a:lnTo>
                    <a:lnTo>
                      <a:pt x="264" y="147"/>
                    </a:lnTo>
                    <a:lnTo>
                      <a:pt x="251" y="176"/>
                    </a:lnTo>
                    <a:lnTo>
                      <a:pt x="230" y="233"/>
                    </a:lnTo>
                    <a:lnTo>
                      <a:pt x="210" y="286"/>
                    </a:lnTo>
                    <a:lnTo>
                      <a:pt x="200" y="309"/>
                    </a:lnTo>
                    <a:lnTo>
                      <a:pt x="189" y="330"/>
                    </a:lnTo>
                    <a:lnTo>
                      <a:pt x="178" y="350"/>
                    </a:lnTo>
                    <a:lnTo>
                      <a:pt x="167" y="369"/>
                    </a:lnTo>
                    <a:lnTo>
                      <a:pt x="155" y="387"/>
                    </a:lnTo>
                    <a:lnTo>
                      <a:pt x="142" y="406"/>
                    </a:lnTo>
                    <a:lnTo>
                      <a:pt x="129" y="428"/>
                    </a:lnTo>
                    <a:lnTo>
                      <a:pt x="116" y="452"/>
                    </a:lnTo>
                    <a:lnTo>
                      <a:pt x="103" y="480"/>
                    </a:lnTo>
                    <a:lnTo>
                      <a:pt x="89" y="511"/>
                    </a:lnTo>
                    <a:lnTo>
                      <a:pt x="77" y="549"/>
                    </a:lnTo>
                    <a:lnTo>
                      <a:pt x="63" y="592"/>
                    </a:lnTo>
                    <a:lnTo>
                      <a:pt x="50" y="643"/>
                    </a:lnTo>
                    <a:lnTo>
                      <a:pt x="37" y="701"/>
                    </a:lnTo>
                    <a:lnTo>
                      <a:pt x="25" y="768"/>
                    </a:lnTo>
                    <a:lnTo>
                      <a:pt x="13" y="846"/>
                    </a:lnTo>
                    <a:lnTo>
                      <a:pt x="8" y="877"/>
                    </a:lnTo>
                    <a:lnTo>
                      <a:pt x="4" y="909"/>
                    </a:lnTo>
                    <a:lnTo>
                      <a:pt x="1" y="941"/>
                    </a:lnTo>
                    <a:lnTo>
                      <a:pt x="0" y="973"/>
                    </a:lnTo>
                    <a:lnTo>
                      <a:pt x="14" y="997"/>
                    </a:lnTo>
                    <a:lnTo>
                      <a:pt x="27" y="1021"/>
                    </a:lnTo>
                    <a:lnTo>
                      <a:pt x="42" y="1049"/>
                    </a:lnTo>
                    <a:lnTo>
                      <a:pt x="57" y="1077"/>
                    </a:lnTo>
                    <a:lnTo>
                      <a:pt x="74" y="1114"/>
                    </a:lnTo>
                    <a:lnTo>
                      <a:pt x="92" y="1146"/>
                    </a:lnTo>
                    <a:lnTo>
                      <a:pt x="108" y="1175"/>
                    </a:lnTo>
                    <a:lnTo>
                      <a:pt x="123" y="1199"/>
                    </a:lnTo>
                    <a:lnTo>
                      <a:pt x="136" y="1222"/>
                    </a:lnTo>
                    <a:lnTo>
                      <a:pt x="149" y="1240"/>
                    </a:lnTo>
                    <a:lnTo>
                      <a:pt x="161" y="1256"/>
                    </a:lnTo>
                    <a:lnTo>
                      <a:pt x="171" y="1269"/>
                    </a:lnTo>
                    <a:lnTo>
                      <a:pt x="181" y="1278"/>
                    </a:lnTo>
                    <a:lnTo>
                      <a:pt x="191" y="1286"/>
                    </a:lnTo>
                    <a:lnTo>
                      <a:pt x="198" y="1290"/>
                    </a:lnTo>
                    <a:lnTo>
                      <a:pt x="205" y="1292"/>
                    </a:lnTo>
                    <a:lnTo>
                      <a:pt x="213" y="1292"/>
                    </a:lnTo>
                    <a:lnTo>
                      <a:pt x="218" y="1291"/>
                    </a:lnTo>
                    <a:lnTo>
                      <a:pt x="224" y="1287"/>
                    </a:lnTo>
                    <a:lnTo>
                      <a:pt x="228" y="1282"/>
                    </a:lnTo>
                    <a:lnTo>
                      <a:pt x="231" y="1275"/>
                    </a:lnTo>
                    <a:lnTo>
                      <a:pt x="235" y="1266"/>
                    </a:lnTo>
                    <a:lnTo>
                      <a:pt x="238" y="1257"/>
                    </a:lnTo>
                    <a:lnTo>
                      <a:pt x="239" y="1246"/>
                    </a:lnTo>
                    <a:lnTo>
                      <a:pt x="241" y="1222"/>
                    </a:lnTo>
                    <a:lnTo>
                      <a:pt x="241" y="1196"/>
                    </a:lnTo>
                    <a:lnTo>
                      <a:pt x="240" y="1167"/>
                    </a:lnTo>
                    <a:lnTo>
                      <a:pt x="238" y="1139"/>
                    </a:lnTo>
                    <a:lnTo>
                      <a:pt x="233" y="1113"/>
                    </a:lnTo>
                    <a:lnTo>
                      <a:pt x="228" y="1088"/>
                    </a:lnTo>
                    <a:lnTo>
                      <a:pt x="225" y="1076"/>
                    </a:lnTo>
                    <a:lnTo>
                      <a:pt x="223" y="1065"/>
                    </a:lnTo>
                    <a:lnTo>
                      <a:pt x="223" y="1052"/>
                    </a:lnTo>
                    <a:lnTo>
                      <a:pt x="222" y="1041"/>
                    </a:lnTo>
                    <a:lnTo>
                      <a:pt x="223" y="1016"/>
                    </a:lnTo>
                    <a:lnTo>
                      <a:pt x="225" y="992"/>
                    </a:lnTo>
                    <a:lnTo>
                      <a:pt x="229" y="966"/>
                    </a:lnTo>
                    <a:lnTo>
                      <a:pt x="235" y="940"/>
                    </a:lnTo>
                    <a:lnTo>
                      <a:pt x="241" y="913"/>
                    </a:lnTo>
                    <a:lnTo>
                      <a:pt x="249" y="885"/>
                    </a:lnTo>
                    <a:lnTo>
                      <a:pt x="255" y="856"/>
                    </a:lnTo>
                    <a:lnTo>
                      <a:pt x="262" y="825"/>
                    </a:lnTo>
                    <a:lnTo>
                      <a:pt x="268" y="794"/>
                    </a:lnTo>
                    <a:lnTo>
                      <a:pt x="273" y="761"/>
                    </a:lnTo>
                    <a:lnTo>
                      <a:pt x="277" y="726"/>
                    </a:lnTo>
                    <a:lnTo>
                      <a:pt x="280" y="690"/>
                    </a:lnTo>
                    <a:lnTo>
                      <a:pt x="280" y="653"/>
                    </a:lnTo>
                    <a:lnTo>
                      <a:pt x="277" y="613"/>
                    </a:lnTo>
                    <a:lnTo>
                      <a:pt x="275" y="575"/>
                    </a:lnTo>
                    <a:lnTo>
                      <a:pt x="273" y="539"/>
                    </a:lnTo>
                    <a:lnTo>
                      <a:pt x="275" y="508"/>
                    </a:lnTo>
                    <a:lnTo>
                      <a:pt x="278" y="481"/>
                    </a:lnTo>
                    <a:lnTo>
                      <a:pt x="283" y="456"/>
                    </a:lnTo>
                    <a:lnTo>
                      <a:pt x="290" y="435"/>
                    </a:lnTo>
                    <a:lnTo>
                      <a:pt x="293" y="426"/>
                    </a:lnTo>
                    <a:lnTo>
                      <a:pt x="297" y="417"/>
                    </a:lnTo>
                    <a:lnTo>
                      <a:pt x="302" y="409"/>
                    </a:lnTo>
                    <a:lnTo>
                      <a:pt x="307" y="402"/>
                    </a:lnTo>
                    <a:lnTo>
                      <a:pt x="312" y="396"/>
                    </a:lnTo>
                    <a:lnTo>
                      <a:pt x="318" y="391"/>
                    </a:lnTo>
                    <a:lnTo>
                      <a:pt x="324" y="386"/>
                    </a:lnTo>
                    <a:lnTo>
                      <a:pt x="330" y="382"/>
                    </a:lnTo>
                    <a:lnTo>
                      <a:pt x="338" y="379"/>
                    </a:lnTo>
                    <a:lnTo>
                      <a:pt x="344" y="376"/>
                    </a:lnTo>
                    <a:lnTo>
                      <a:pt x="351" y="375"/>
                    </a:lnTo>
                    <a:lnTo>
                      <a:pt x="360" y="374"/>
                    </a:lnTo>
                    <a:lnTo>
                      <a:pt x="367" y="374"/>
                    </a:lnTo>
                    <a:lnTo>
                      <a:pt x="376" y="374"/>
                    </a:lnTo>
                    <a:lnTo>
                      <a:pt x="385" y="375"/>
                    </a:lnTo>
                    <a:lnTo>
                      <a:pt x="393" y="376"/>
                    </a:lnTo>
                    <a:lnTo>
                      <a:pt x="412" y="381"/>
                    </a:lnTo>
                    <a:lnTo>
                      <a:pt x="432" y="388"/>
                    </a:lnTo>
                    <a:lnTo>
                      <a:pt x="440" y="393"/>
                    </a:lnTo>
                    <a:lnTo>
                      <a:pt x="447" y="398"/>
                    </a:lnTo>
                    <a:lnTo>
                      <a:pt x="453" y="406"/>
                    </a:lnTo>
                    <a:lnTo>
                      <a:pt x="459" y="414"/>
                    </a:lnTo>
                    <a:lnTo>
                      <a:pt x="464" y="424"/>
                    </a:lnTo>
                    <a:lnTo>
                      <a:pt x="469" y="435"/>
                    </a:lnTo>
                    <a:lnTo>
                      <a:pt x="474" y="447"/>
                    </a:lnTo>
                    <a:lnTo>
                      <a:pt x="477" y="459"/>
                    </a:lnTo>
                    <a:lnTo>
                      <a:pt x="485" y="486"/>
                    </a:lnTo>
                    <a:lnTo>
                      <a:pt x="491" y="516"/>
                    </a:lnTo>
                    <a:lnTo>
                      <a:pt x="496" y="547"/>
                    </a:lnTo>
                    <a:lnTo>
                      <a:pt x="500" y="578"/>
                    </a:lnTo>
                    <a:lnTo>
                      <a:pt x="522" y="503"/>
                    </a:lnTo>
                    <a:lnTo>
                      <a:pt x="547" y="422"/>
                    </a:lnTo>
                    <a:lnTo>
                      <a:pt x="558" y="380"/>
                    </a:lnTo>
                    <a:lnTo>
                      <a:pt x="568" y="338"/>
                    </a:lnTo>
                    <a:lnTo>
                      <a:pt x="576" y="296"/>
                    </a:lnTo>
                    <a:lnTo>
                      <a:pt x="584" y="255"/>
                    </a:lnTo>
                    <a:lnTo>
                      <a:pt x="586" y="235"/>
                    </a:lnTo>
                    <a:lnTo>
                      <a:pt x="589" y="215"/>
                    </a:lnTo>
                    <a:lnTo>
                      <a:pt x="590" y="196"/>
                    </a:lnTo>
                    <a:lnTo>
                      <a:pt x="590" y="177"/>
                    </a:lnTo>
                    <a:lnTo>
                      <a:pt x="590" y="160"/>
                    </a:lnTo>
                    <a:lnTo>
                      <a:pt x="589" y="142"/>
                    </a:lnTo>
                    <a:lnTo>
                      <a:pt x="586" y="125"/>
                    </a:lnTo>
                    <a:lnTo>
                      <a:pt x="583" y="110"/>
                    </a:lnTo>
                    <a:lnTo>
                      <a:pt x="579" y="96"/>
                    </a:lnTo>
                    <a:lnTo>
                      <a:pt x="574" y="81"/>
                    </a:lnTo>
                    <a:lnTo>
                      <a:pt x="566" y="68"/>
                    </a:lnTo>
                    <a:lnTo>
                      <a:pt x="559" y="56"/>
                    </a:lnTo>
                    <a:lnTo>
                      <a:pt x="550" y="45"/>
                    </a:lnTo>
                    <a:lnTo>
                      <a:pt x="539" y="36"/>
                    </a:lnTo>
                    <a:lnTo>
                      <a:pt x="528" y="28"/>
                    </a:lnTo>
                    <a:lnTo>
                      <a:pt x="515" y="2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3" name="Freeform 27"/>
              <p:cNvSpPr>
                <a:spLocks/>
              </p:cNvSpPr>
              <p:nvPr/>
            </p:nvSpPr>
            <p:spPr bwMode="auto">
              <a:xfrm>
                <a:off x="5350" y="2374"/>
                <a:ext cx="148" cy="232"/>
              </a:xfrm>
              <a:custGeom>
                <a:avLst/>
                <a:gdLst>
                  <a:gd name="T0" fmla="*/ 412 w 593"/>
                  <a:gd name="T1" fmla="*/ 495 h 925"/>
                  <a:gd name="T2" fmla="*/ 479 w 593"/>
                  <a:gd name="T3" fmla="*/ 329 h 925"/>
                  <a:gd name="T4" fmla="*/ 533 w 593"/>
                  <a:gd name="T5" fmla="*/ 191 h 925"/>
                  <a:gd name="T6" fmla="*/ 565 w 593"/>
                  <a:gd name="T7" fmla="*/ 96 h 925"/>
                  <a:gd name="T8" fmla="*/ 584 w 593"/>
                  <a:gd name="T9" fmla="*/ 33 h 925"/>
                  <a:gd name="T10" fmla="*/ 573 w 593"/>
                  <a:gd name="T11" fmla="*/ 47 h 925"/>
                  <a:gd name="T12" fmla="*/ 533 w 593"/>
                  <a:gd name="T13" fmla="*/ 139 h 925"/>
                  <a:gd name="T14" fmla="*/ 506 w 593"/>
                  <a:gd name="T15" fmla="*/ 198 h 925"/>
                  <a:gd name="T16" fmla="*/ 487 w 593"/>
                  <a:gd name="T17" fmla="*/ 233 h 925"/>
                  <a:gd name="T18" fmla="*/ 476 w 593"/>
                  <a:gd name="T19" fmla="*/ 248 h 925"/>
                  <a:gd name="T20" fmla="*/ 466 w 593"/>
                  <a:gd name="T21" fmla="*/ 256 h 925"/>
                  <a:gd name="T22" fmla="*/ 459 w 593"/>
                  <a:gd name="T23" fmla="*/ 256 h 925"/>
                  <a:gd name="T24" fmla="*/ 454 w 593"/>
                  <a:gd name="T25" fmla="*/ 245 h 925"/>
                  <a:gd name="T26" fmla="*/ 452 w 593"/>
                  <a:gd name="T27" fmla="*/ 222 h 925"/>
                  <a:gd name="T28" fmla="*/ 454 w 593"/>
                  <a:gd name="T29" fmla="*/ 162 h 925"/>
                  <a:gd name="T30" fmla="*/ 461 w 593"/>
                  <a:gd name="T31" fmla="*/ 99 h 925"/>
                  <a:gd name="T32" fmla="*/ 459 w 593"/>
                  <a:gd name="T33" fmla="*/ 96 h 925"/>
                  <a:gd name="T34" fmla="*/ 452 w 593"/>
                  <a:gd name="T35" fmla="*/ 96 h 925"/>
                  <a:gd name="T36" fmla="*/ 438 w 593"/>
                  <a:gd name="T37" fmla="*/ 99 h 925"/>
                  <a:gd name="T38" fmla="*/ 427 w 593"/>
                  <a:gd name="T39" fmla="*/ 99 h 925"/>
                  <a:gd name="T40" fmla="*/ 421 w 593"/>
                  <a:gd name="T41" fmla="*/ 96 h 925"/>
                  <a:gd name="T42" fmla="*/ 417 w 593"/>
                  <a:gd name="T43" fmla="*/ 87 h 925"/>
                  <a:gd name="T44" fmla="*/ 416 w 593"/>
                  <a:gd name="T45" fmla="*/ 73 h 925"/>
                  <a:gd name="T46" fmla="*/ 417 w 593"/>
                  <a:gd name="T47" fmla="*/ 51 h 925"/>
                  <a:gd name="T48" fmla="*/ 423 w 593"/>
                  <a:gd name="T49" fmla="*/ 20 h 925"/>
                  <a:gd name="T50" fmla="*/ 401 w 593"/>
                  <a:gd name="T51" fmla="*/ 70 h 925"/>
                  <a:gd name="T52" fmla="*/ 359 w 593"/>
                  <a:gd name="T53" fmla="*/ 185 h 925"/>
                  <a:gd name="T54" fmla="*/ 332 w 593"/>
                  <a:gd name="T55" fmla="*/ 279 h 925"/>
                  <a:gd name="T56" fmla="*/ 313 w 593"/>
                  <a:gd name="T57" fmla="*/ 356 h 925"/>
                  <a:gd name="T58" fmla="*/ 295 w 593"/>
                  <a:gd name="T59" fmla="*/ 458 h 925"/>
                  <a:gd name="T60" fmla="*/ 270 w 593"/>
                  <a:gd name="T61" fmla="*/ 559 h 925"/>
                  <a:gd name="T62" fmla="*/ 245 w 593"/>
                  <a:gd name="T63" fmla="*/ 640 h 925"/>
                  <a:gd name="T64" fmla="*/ 219 w 593"/>
                  <a:gd name="T65" fmla="*/ 703 h 925"/>
                  <a:gd name="T66" fmla="*/ 198 w 593"/>
                  <a:gd name="T67" fmla="*/ 738 h 925"/>
                  <a:gd name="T68" fmla="*/ 175 w 593"/>
                  <a:gd name="T69" fmla="*/ 772 h 925"/>
                  <a:gd name="T70" fmla="*/ 146 w 593"/>
                  <a:gd name="T71" fmla="*/ 805 h 925"/>
                  <a:gd name="T72" fmla="*/ 99 w 593"/>
                  <a:gd name="T73" fmla="*/ 850 h 925"/>
                  <a:gd name="T74" fmla="*/ 34 w 593"/>
                  <a:gd name="T75" fmla="*/ 903 h 925"/>
                  <a:gd name="T76" fmla="*/ 31 w 593"/>
                  <a:gd name="T77" fmla="*/ 924 h 925"/>
                  <a:gd name="T78" fmla="*/ 87 w 593"/>
                  <a:gd name="T79" fmla="*/ 914 h 925"/>
                  <a:gd name="T80" fmla="*/ 126 w 593"/>
                  <a:gd name="T81" fmla="*/ 900 h 925"/>
                  <a:gd name="T82" fmla="*/ 152 w 593"/>
                  <a:gd name="T83" fmla="*/ 889 h 925"/>
                  <a:gd name="T84" fmla="*/ 177 w 593"/>
                  <a:gd name="T85" fmla="*/ 874 h 925"/>
                  <a:gd name="T86" fmla="*/ 201 w 593"/>
                  <a:gd name="T87" fmla="*/ 858 h 925"/>
                  <a:gd name="T88" fmla="*/ 224 w 593"/>
                  <a:gd name="T89" fmla="*/ 839 h 925"/>
                  <a:gd name="T90" fmla="*/ 246 w 593"/>
                  <a:gd name="T91" fmla="*/ 816 h 925"/>
                  <a:gd name="T92" fmla="*/ 277 w 593"/>
                  <a:gd name="T93" fmla="*/ 777 h 925"/>
                  <a:gd name="T94" fmla="*/ 318 w 593"/>
                  <a:gd name="T95" fmla="*/ 714 h 925"/>
                  <a:gd name="T96" fmla="*/ 355 w 593"/>
                  <a:gd name="T97" fmla="*/ 637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3" h="925">
                    <a:moveTo>
                      <a:pt x="374" y="594"/>
                    </a:moveTo>
                    <a:lnTo>
                      <a:pt x="412" y="495"/>
                    </a:lnTo>
                    <a:lnTo>
                      <a:pt x="448" y="407"/>
                    </a:lnTo>
                    <a:lnTo>
                      <a:pt x="479" y="329"/>
                    </a:lnTo>
                    <a:lnTo>
                      <a:pt x="507" y="258"/>
                    </a:lnTo>
                    <a:lnTo>
                      <a:pt x="533" y="191"/>
                    </a:lnTo>
                    <a:lnTo>
                      <a:pt x="555" y="128"/>
                    </a:lnTo>
                    <a:lnTo>
                      <a:pt x="565" y="96"/>
                    </a:lnTo>
                    <a:lnTo>
                      <a:pt x="575" y="65"/>
                    </a:lnTo>
                    <a:lnTo>
                      <a:pt x="584" y="33"/>
                    </a:lnTo>
                    <a:lnTo>
                      <a:pt x="593" y="0"/>
                    </a:lnTo>
                    <a:lnTo>
                      <a:pt x="573" y="47"/>
                    </a:lnTo>
                    <a:lnTo>
                      <a:pt x="547" y="107"/>
                    </a:lnTo>
                    <a:lnTo>
                      <a:pt x="533" y="139"/>
                    </a:lnTo>
                    <a:lnTo>
                      <a:pt x="520" y="170"/>
                    </a:lnTo>
                    <a:lnTo>
                      <a:pt x="506" y="198"/>
                    </a:lnTo>
                    <a:lnTo>
                      <a:pt x="494" y="222"/>
                    </a:lnTo>
                    <a:lnTo>
                      <a:pt x="487" y="233"/>
                    </a:lnTo>
                    <a:lnTo>
                      <a:pt x="481" y="242"/>
                    </a:lnTo>
                    <a:lnTo>
                      <a:pt x="476" y="248"/>
                    </a:lnTo>
                    <a:lnTo>
                      <a:pt x="471" y="254"/>
                    </a:lnTo>
                    <a:lnTo>
                      <a:pt x="466" y="256"/>
                    </a:lnTo>
                    <a:lnTo>
                      <a:pt x="463" y="258"/>
                    </a:lnTo>
                    <a:lnTo>
                      <a:pt x="459" y="256"/>
                    </a:lnTo>
                    <a:lnTo>
                      <a:pt x="455" y="251"/>
                    </a:lnTo>
                    <a:lnTo>
                      <a:pt x="454" y="245"/>
                    </a:lnTo>
                    <a:lnTo>
                      <a:pt x="452" y="235"/>
                    </a:lnTo>
                    <a:lnTo>
                      <a:pt x="452" y="222"/>
                    </a:lnTo>
                    <a:lnTo>
                      <a:pt x="452" y="206"/>
                    </a:lnTo>
                    <a:lnTo>
                      <a:pt x="454" y="162"/>
                    </a:lnTo>
                    <a:lnTo>
                      <a:pt x="460" y="103"/>
                    </a:lnTo>
                    <a:lnTo>
                      <a:pt x="461" y="99"/>
                    </a:lnTo>
                    <a:lnTo>
                      <a:pt x="460" y="97"/>
                    </a:lnTo>
                    <a:lnTo>
                      <a:pt x="459" y="96"/>
                    </a:lnTo>
                    <a:lnTo>
                      <a:pt x="456" y="96"/>
                    </a:lnTo>
                    <a:lnTo>
                      <a:pt x="452" y="96"/>
                    </a:lnTo>
                    <a:lnTo>
                      <a:pt x="445" y="98"/>
                    </a:lnTo>
                    <a:lnTo>
                      <a:pt x="438" y="99"/>
                    </a:lnTo>
                    <a:lnTo>
                      <a:pt x="431" y="101"/>
                    </a:lnTo>
                    <a:lnTo>
                      <a:pt x="427" y="99"/>
                    </a:lnTo>
                    <a:lnTo>
                      <a:pt x="423" y="98"/>
                    </a:lnTo>
                    <a:lnTo>
                      <a:pt x="421" y="96"/>
                    </a:lnTo>
                    <a:lnTo>
                      <a:pt x="418" y="92"/>
                    </a:lnTo>
                    <a:lnTo>
                      <a:pt x="417" y="87"/>
                    </a:lnTo>
                    <a:lnTo>
                      <a:pt x="416" y="81"/>
                    </a:lnTo>
                    <a:lnTo>
                      <a:pt x="416" y="73"/>
                    </a:lnTo>
                    <a:lnTo>
                      <a:pt x="416" y="64"/>
                    </a:lnTo>
                    <a:lnTo>
                      <a:pt x="417" y="51"/>
                    </a:lnTo>
                    <a:lnTo>
                      <a:pt x="419" y="36"/>
                    </a:lnTo>
                    <a:lnTo>
                      <a:pt x="423" y="20"/>
                    </a:lnTo>
                    <a:lnTo>
                      <a:pt x="428" y="2"/>
                    </a:lnTo>
                    <a:lnTo>
                      <a:pt x="401" y="70"/>
                    </a:lnTo>
                    <a:lnTo>
                      <a:pt x="377" y="130"/>
                    </a:lnTo>
                    <a:lnTo>
                      <a:pt x="359" y="185"/>
                    </a:lnTo>
                    <a:lnTo>
                      <a:pt x="344" y="234"/>
                    </a:lnTo>
                    <a:lnTo>
                      <a:pt x="332" y="279"/>
                    </a:lnTo>
                    <a:lnTo>
                      <a:pt x="322" y="319"/>
                    </a:lnTo>
                    <a:lnTo>
                      <a:pt x="313" y="356"/>
                    </a:lnTo>
                    <a:lnTo>
                      <a:pt x="307" y="391"/>
                    </a:lnTo>
                    <a:lnTo>
                      <a:pt x="295" y="458"/>
                    </a:lnTo>
                    <a:lnTo>
                      <a:pt x="280" y="525"/>
                    </a:lnTo>
                    <a:lnTo>
                      <a:pt x="270" y="559"/>
                    </a:lnTo>
                    <a:lnTo>
                      <a:pt x="259" y="598"/>
                    </a:lnTo>
                    <a:lnTo>
                      <a:pt x="245" y="640"/>
                    </a:lnTo>
                    <a:lnTo>
                      <a:pt x="226" y="684"/>
                    </a:lnTo>
                    <a:lnTo>
                      <a:pt x="219" y="703"/>
                    </a:lnTo>
                    <a:lnTo>
                      <a:pt x="209" y="721"/>
                    </a:lnTo>
                    <a:lnTo>
                      <a:pt x="198" y="738"/>
                    </a:lnTo>
                    <a:lnTo>
                      <a:pt x="187" y="756"/>
                    </a:lnTo>
                    <a:lnTo>
                      <a:pt x="175" y="772"/>
                    </a:lnTo>
                    <a:lnTo>
                      <a:pt x="161" y="789"/>
                    </a:lnTo>
                    <a:lnTo>
                      <a:pt x="146" y="805"/>
                    </a:lnTo>
                    <a:lnTo>
                      <a:pt x="131" y="820"/>
                    </a:lnTo>
                    <a:lnTo>
                      <a:pt x="99" y="850"/>
                    </a:lnTo>
                    <a:lnTo>
                      <a:pt x="67" y="877"/>
                    </a:lnTo>
                    <a:lnTo>
                      <a:pt x="34" y="903"/>
                    </a:lnTo>
                    <a:lnTo>
                      <a:pt x="0" y="925"/>
                    </a:lnTo>
                    <a:lnTo>
                      <a:pt x="31" y="924"/>
                    </a:lnTo>
                    <a:lnTo>
                      <a:pt x="60" y="920"/>
                    </a:lnTo>
                    <a:lnTo>
                      <a:pt x="87" y="914"/>
                    </a:lnTo>
                    <a:lnTo>
                      <a:pt x="114" y="905"/>
                    </a:lnTo>
                    <a:lnTo>
                      <a:pt x="126" y="900"/>
                    </a:lnTo>
                    <a:lnTo>
                      <a:pt x="140" y="895"/>
                    </a:lnTo>
                    <a:lnTo>
                      <a:pt x="152" y="889"/>
                    </a:lnTo>
                    <a:lnTo>
                      <a:pt x="165" y="882"/>
                    </a:lnTo>
                    <a:lnTo>
                      <a:pt x="177" y="874"/>
                    </a:lnTo>
                    <a:lnTo>
                      <a:pt x="189" y="867"/>
                    </a:lnTo>
                    <a:lnTo>
                      <a:pt x="201" y="858"/>
                    </a:lnTo>
                    <a:lnTo>
                      <a:pt x="212" y="848"/>
                    </a:lnTo>
                    <a:lnTo>
                      <a:pt x="224" y="839"/>
                    </a:lnTo>
                    <a:lnTo>
                      <a:pt x="235" y="827"/>
                    </a:lnTo>
                    <a:lnTo>
                      <a:pt x="246" y="816"/>
                    </a:lnTo>
                    <a:lnTo>
                      <a:pt x="256" y="804"/>
                    </a:lnTo>
                    <a:lnTo>
                      <a:pt x="277" y="777"/>
                    </a:lnTo>
                    <a:lnTo>
                      <a:pt x="298" y="747"/>
                    </a:lnTo>
                    <a:lnTo>
                      <a:pt x="318" y="714"/>
                    </a:lnTo>
                    <a:lnTo>
                      <a:pt x="337" y="677"/>
                    </a:lnTo>
                    <a:lnTo>
                      <a:pt x="355" y="637"/>
                    </a:lnTo>
                    <a:lnTo>
                      <a:pt x="374" y="594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4" name="Freeform 28"/>
              <p:cNvSpPr>
                <a:spLocks/>
              </p:cNvSpPr>
              <p:nvPr/>
            </p:nvSpPr>
            <p:spPr bwMode="auto">
              <a:xfrm>
                <a:off x="5316" y="2253"/>
                <a:ext cx="291" cy="497"/>
              </a:xfrm>
              <a:custGeom>
                <a:avLst/>
                <a:gdLst>
                  <a:gd name="T0" fmla="*/ 1014 w 1165"/>
                  <a:gd name="T1" fmla="*/ 1129 h 1989"/>
                  <a:gd name="T2" fmla="*/ 935 w 1165"/>
                  <a:gd name="T3" fmla="*/ 1143 h 1989"/>
                  <a:gd name="T4" fmla="*/ 828 w 1165"/>
                  <a:gd name="T5" fmla="*/ 1197 h 1989"/>
                  <a:gd name="T6" fmla="*/ 721 w 1165"/>
                  <a:gd name="T7" fmla="*/ 1251 h 1989"/>
                  <a:gd name="T8" fmla="*/ 672 w 1165"/>
                  <a:gd name="T9" fmla="*/ 1264 h 1989"/>
                  <a:gd name="T10" fmla="*/ 646 w 1165"/>
                  <a:gd name="T11" fmla="*/ 1261 h 1989"/>
                  <a:gd name="T12" fmla="*/ 638 w 1165"/>
                  <a:gd name="T13" fmla="*/ 1241 h 1989"/>
                  <a:gd name="T14" fmla="*/ 651 w 1165"/>
                  <a:gd name="T15" fmla="*/ 1204 h 1989"/>
                  <a:gd name="T16" fmla="*/ 735 w 1165"/>
                  <a:gd name="T17" fmla="*/ 1089 h 1989"/>
                  <a:gd name="T18" fmla="*/ 840 w 1165"/>
                  <a:gd name="T19" fmla="*/ 966 h 1989"/>
                  <a:gd name="T20" fmla="*/ 911 w 1165"/>
                  <a:gd name="T21" fmla="*/ 858 h 1989"/>
                  <a:gd name="T22" fmla="*/ 969 w 1165"/>
                  <a:gd name="T23" fmla="*/ 746 h 1989"/>
                  <a:gd name="T24" fmla="*/ 1027 w 1165"/>
                  <a:gd name="T25" fmla="*/ 595 h 1989"/>
                  <a:gd name="T26" fmla="*/ 1044 w 1165"/>
                  <a:gd name="T27" fmla="*/ 536 h 1989"/>
                  <a:gd name="T28" fmla="*/ 1075 w 1165"/>
                  <a:gd name="T29" fmla="*/ 448 h 1989"/>
                  <a:gd name="T30" fmla="*/ 1115 w 1165"/>
                  <a:gd name="T31" fmla="*/ 322 h 1989"/>
                  <a:gd name="T32" fmla="*/ 1150 w 1165"/>
                  <a:gd name="T33" fmla="*/ 216 h 1989"/>
                  <a:gd name="T34" fmla="*/ 1165 w 1165"/>
                  <a:gd name="T35" fmla="*/ 104 h 1989"/>
                  <a:gd name="T36" fmla="*/ 1160 w 1165"/>
                  <a:gd name="T37" fmla="*/ 54 h 1989"/>
                  <a:gd name="T38" fmla="*/ 1139 w 1165"/>
                  <a:gd name="T39" fmla="*/ 24 h 1989"/>
                  <a:gd name="T40" fmla="*/ 1105 w 1165"/>
                  <a:gd name="T41" fmla="*/ 5 h 1989"/>
                  <a:gd name="T42" fmla="*/ 1065 w 1165"/>
                  <a:gd name="T43" fmla="*/ 0 h 1989"/>
                  <a:gd name="T44" fmla="*/ 1023 w 1165"/>
                  <a:gd name="T45" fmla="*/ 7 h 1989"/>
                  <a:gd name="T46" fmla="*/ 979 w 1165"/>
                  <a:gd name="T47" fmla="*/ 27 h 1989"/>
                  <a:gd name="T48" fmla="*/ 935 w 1165"/>
                  <a:gd name="T49" fmla="*/ 58 h 1989"/>
                  <a:gd name="T50" fmla="*/ 896 w 1165"/>
                  <a:gd name="T51" fmla="*/ 100 h 1989"/>
                  <a:gd name="T52" fmla="*/ 861 w 1165"/>
                  <a:gd name="T53" fmla="*/ 153 h 1989"/>
                  <a:gd name="T54" fmla="*/ 812 w 1165"/>
                  <a:gd name="T55" fmla="*/ 270 h 1989"/>
                  <a:gd name="T56" fmla="*/ 758 w 1165"/>
                  <a:gd name="T57" fmla="*/ 411 h 1989"/>
                  <a:gd name="T58" fmla="*/ 719 w 1165"/>
                  <a:gd name="T59" fmla="*/ 518 h 1989"/>
                  <a:gd name="T60" fmla="*/ 668 w 1165"/>
                  <a:gd name="T61" fmla="*/ 676 h 1989"/>
                  <a:gd name="T62" fmla="*/ 547 w 1165"/>
                  <a:gd name="T63" fmla="*/ 980 h 1989"/>
                  <a:gd name="T64" fmla="*/ 453 w 1165"/>
                  <a:gd name="T65" fmla="*/ 1199 h 1989"/>
                  <a:gd name="T66" fmla="*/ 381 w 1165"/>
                  <a:gd name="T67" fmla="*/ 1301 h 1989"/>
                  <a:gd name="T68" fmla="*/ 336 w 1165"/>
                  <a:gd name="T69" fmla="*/ 1343 h 1989"/>
                  <a:gd name="T70" fmla="*/ 287 w 1165"/>
                  <a:gd name="T71" fmla="*/ 1374 h 1989"/>
                  <a:gd name="T72" fmla="*/ 222 w 1165"/>
                  <a:gd name="T73" fmla="*/ 1399 h 1989"/>
                  <a:gd name="T74" fmla="*/ 92 w 1165"/>
                  <a:gd name="T75" fmla="*/ 1437 h 1989"/>
                  <a:gd name="T76" fmla="*/ 337 w 1165"/>
                  <a:gd name="T77" fmla="*/ 1989 h 1989"/>
                  <a:gd name="T78" fmla="*/ 432 w 1165"/>
                  <a:gd name="T79" fmla="*/ 1960 h 1989"/>
                  <a:gd name="T80" fmla="*/ 615 w 1165"/>
                  <a:gd name="T81" fmla="*/ 1922 h 1989"/>
                  <a:gd name="T82" fmla="*/ 728 w 1165"/>
                  <a:gd name="T83" fmla="*/ 1895 h 1989"/>
                  <a:gd name="T84" fmla="*/ 864 w 1165"/>
                  <a:gd name="T85" fmla="*/ 1841 h 1989"/>
                  <a:gd name="T86" fmla="*/ 956 w 1165"/>
                  <a:gd name="T87" fmla="*/ 1786 h 1989"/>
                  <a:gd name="T88" fmla="*/ 1004 w 1165"/>
                  <a:gd name="T89" fmla="*/ 1744 h 1989"/>
                  <a:gd name="T90" fmla="*/ 1035 w 1165"/>
                  <a:gd name="T91" fmla="*/ 1697 h 1989"/>
                  <a:gd name="T92" fmla="*/ 1063 w 1165"/>
                  <a:gd name="T93" fmla="*/ 1553 h 1989"/>
                  <a:gd name="T94" fmla="*/ 1068 w 1165"/>
                  <a:gd name="T95" fmla="*/ 1456 h 1989"/>
                  <a:gd name="T96" fmla="*/ 1058 w 1165"/>
                  <a:gd name="T97" fmla="*/ 1352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5" h="1989">
                    <a:moveTo>
                      <a:pt x="1029" y="1207"/>
                    </a:moveTo>
                    <a:lnTo>
                      <a:pt x="1024" y="1181"/>
                    </a:lnTo>
                    <a:lnTo>
                      <a:pt x="1019" y="1155"/>
                    </a:lnTo>
                    <a:lnTo>
                      <a:pt x="1014" y="1129"/>
                    </a:lnTo>
                    <a:lnTo>
                      <a:pt x="1011" y="1104"/>
                    </a:lnTo>
                    <a:lnTo>
                      <a:pt x="986" y="1117"/>
                    </a:lnTo>
                    <a:lnTo>
                      <a:pt x="961" y="1129"/>
                    </a:lnTo>
                    <a:lnTo>
                      <a:pt x="935" y="1143"/>
                    </a:lnTo>
                    <a:lnTo>
                      <a:pt x="909" y="1157"/>
                    </a:lnTo>
                    <a:lnTo>
                      <a:pt x="882" y="1170"/>
                    </a:lnTo>
                    <a:lnTo>
                      <a:pt x="855" y="1184"/>
                    </a:lnTo>
                    <a:lnTo>
                      <a:pt x="828" y="1197"/>
                    </a:lnTo>
                    <a:lnTo>
                      <a:pt x="800" y="1212"/>
                    </a:lnTo>
                    <a:lnTo>
                      <a:pt x="772" y="1227"/>
                    </a:lnTo>
                    <a:lnTo>
                      <a:pt x="746" y="1240"/>
                    </a:lnTo>
                    <a:lnTo>
                      <a:pt x="721" y="1251"/>
                    </a:lnTo>
                    <a:lnTo>
                      <a:pt x="699" y="1258"/>
                    </a:lnTo>
                    <a:lnTo>
                      <a:pt x="689" y="1261"/>
                    </a:lnTo>
                    <a:lnTo>
                      <a:pt x="679" y="1263"/>
                    </a:lnTo>
                    <a:lnTo>
                      <a:pt x="672" y="1264"/>
                    </a:lnTo>
                    <a:lnTo>
                      <a:pt x="663" y="1264"/>
                    </a:lnTo>
                    <a:lnTo>
                      <a:pt x="657" y="1264"/>
                    </a:lnTo>
                    <a:lnTo>
                      <a:pt x="651" y="1263"/>
                    </a:lnTo>
                    <a:lnTo>
                      <a:pt x="646" y="1261"/>
                    </a:lnTo>
                    <a:lnTo>
                      <a:pt x="642" y="1257"/>
                    </a:lnTo>
                    <a:lnTo>
                      <a:pt x="640" y="1252"/>
                    </a:lnTo>
                    <a:lnTo>
                      <a:pt x="638" y="1247"/>
                    </a:lnTo>
                    <a:lnTo>
                      <a:pt x="638" y="1241"/>
                    </a:lnTo>
                    <a:lnTo>
                      <a:pt x="640" y="1233"/>
                    </a:lnTo>
                    <a:lnTo>
                      <a:pt x="642" y="1225"/>
                    </a:lnTo>
                    <a:lnTo>
                      <a:pt x="646" y="1215"/>
                    </a:lnTo>
                    <a:lnTo>
                      <a:pt x="651" y="1204"/>
                    </a:lnTo>
                    <a:lnTo>
                      <a:pt x="658" y="1191"/>
                    </a:lnTo>
                    <a:lnTo>
                      <a:pt x="677" y="1163"/>
                    </a:lnTo>
                    <a:lnTo>
                      <a:pt x="703" y="1128"/>
                    </a:lnTo>
                    <a:lnTo>
                      <a:pt x="735" y="1089"/>
                    </a:lnTo>
                    <a:lnTo>
                      <a:pt x="776" y="1043"/>
                    </a:lnTo>
                    <a:lnTo>
                      <a:pt x="798" y="1018"/>
                    </a:lnTo>
                    <a:lnTo>
                      <a:pt x="819" y="992"/>
                    </a:lnTo>
                    <a:lnTo>
                      <a:pt x="840" y="966"/>
                    </a:lnTo>
                    <a:lnTo>
                      <a:pt x="859" y="939"/>
                    </a:lnTo>
                    <a:lnTo>
                      <a:pt x="877" y="912"/>
                    </a:lnTo>
                    <a:lnTo>
                      <a:pt x="894" y="885"/>
                    </a:lnTo>
                    <a:lnTo>
                      <a:pt x="911" y="858"/>
                    </a:lnTo>
                    <a:lnTo>
                      <a:pt x="927" y="829"/>
                    </a:lnTo>
                    <a:lnTo>
                      <a:pt x="941" y="802"/>
                    </a:lnTo>
                    <a:lnTo>
                      <a:pt x="955" y="773"/>
                    </a:lnTo>
                    <a:lnTo>
                      <a:pt x="969" y="746"/>
                    </a:lnTo>
                    <a:lnTo>
                      <a:pt x="981" y="719"/>
                    </a:lnTo>
                    <a:lnTo>
                      <a:pt x="1003" y="663"/>
                    </a:lnTo>
                    <a:lnTo>
                      <a:pt x="1023" y="610"/>
                    </a:lnTo>
                    <a:lnTo>
                      <a:pt x="1027" y="595"/>
                    </a:lnTo>
                    <a:lnTo>
                      <a:pt x="1032" y="581"/>
                    </a:lnTo>
                    <a:lnTo>
                      <a:pt x="1035" y="566"/>
                    </a:lnTo>
                    <a:lnTo>
                      <a:pt x="1039" y="551"/>
                    </a:lnTo>
                    <a:lnTo>
                      <a:pt x="1044" y="536"/>
                    </a:lnTo>
                    <a:lnTo>
                      <a:pt x="1050" y="521"/>
                    </a:lnTo>
                    <a:lnTo>
                      <a:pt x="1056" y="505"/>
                    </a:lnTo>
                    <a:lnTo>
                      <a:pt x="1063" y="489"/>
                    </a:lnTo>
                    <a:lnTo>
                      <a:pt x="1075" y="448"/>
                    </a:lnTo>
                    <a:lnTo>
                      <a:pt x="1086" y="411"/>
                    </a:lnTo>
                    <a:lnTo>
                      <a:pt x="1097" y="379"/>
                    </a:lnTo>
                    <a:lnTo>
                      <a:pt x="1106" y="350"/>
                    </a:lnTo>
                    <a:lnTo>
                      <a:pt x="1115" y="322"/>
                    </a:lnTo>
                    <a:lnTo>
                      <a:pt x="1123" y="296"/>
                    </a:lnTo>
                    <a:lnTo>
                      <a:pt x="1132" y="273"/>
                    </a:lnTo>
                    <a:lnTo>
                      <a:pt x="1140" y="251"/>
                    </a:lnTo>
                    <a:lnTo>
                      <a:pt x="1150" y="216"/>
                    </a:lnTo>
                    <a:lnTo>
                      <a:pt x="1158" y="181"/>
                    </a:lnTo>
                    <a:lnTo>
                      <a:pt x="1163" y="148"/>
                    </a:lnTo>
                    <a:lnTo>
                      <a:pt x="1165" y="117"/>
                    </a:lnTo>
                    <a:lnTo>
                      <a:pt x="1165" y="104"/>
                    </a:lnTo>
                    <a:lnTo>
                      <a:pt x="1165" y="89"/>
                    </a:lnTo>
                    <a:lnTo>
                      <a:pt x="1164" y="76"/>
                    </a:lnTo>
                    <a:lnTo>
                      <a:pt x="1163" y="65"/>
                    </a:lnTo>
                    <a:lnTo>
                      <a:pt x="1160" y="54"/>
                    </a:lnTo>
                    <a:lnTo>
                      <a:pt x="1157" y="45"/>
                    </a:lnTo>
                    <a:lnTo>
                      <a:pt x="1152" y="38"/>
                    </a:lnTo>
                    <a:lnTo>
                      <a:pt x="1147" y="32"/>
                    </a:lnTo>
                    <a:lnTo>
                      <a:pt x="1139" y="24"/>
                    </a:lnTo>
                    <a:lnTo>
                      <a:pt x="1132" y="18"/>
                    </a:lnTo>
                    <a:lnTo>
                      <a:pt x="1123" y="13"/>
                    </a:lnTo>
                    <a:lnTo>
                      <a:pt x="1115" y="8"/>
                    </a:lnTo>
                    <a:lnTo>
                      <a:pt x="1105" y="5"/>
                    </a:lnTo>
                    <a:lnTo>
                      <a:pt x="1096" y="2"/>
                    </a:lnTo>
                    <a:lnTo>
                      <a:pt x="1086" y="1"/>
                    </a:lnTo>
                    <a:lnTo>
                      <a:pt x="1075" y="0"/>
                    </a:lnTo>
                    <a:lnTo>
                      <a:pt x="1065" y="0"/>
                    </a:lnTo>
                    <a:lnTo>
                      <a:pt x="1055" y="1"/>
                    </a:lnTo>
                    <a:lnTo>
                      <a:pt x="1044" y="2"/>
                    </a:lnTo>
                    <a:lnTo>
                      <a:pt x="1033" y="5"/>
                    </a:lnTo>
                    <a:lnTo>
                      <a:pt x="1023" y="7"/>
                    </a:lnTo>
                    <a:lnTo>
                      <a:pt x="1012" y="11"/>
                    </a:lnTo>
                    <a:lnTo>
                      <a:pt x="1001" y="16"/>
                    </a:lnTo>
                    <a:lnTo>
                      <a:pt x="990" y="21"/>
                    </a:lnTo>
                    <a:lnTo>
                      <a:pt x="979" y="27"/>
                    </a:lnTo>
                    <a:lnTo>
                      <a:pt x="967" y="34"/>
                    </a:lnTo>
                    <a:lnTo>
                      <a:pt x="957" y="42"/>
                    </a:lnTo>
                    <a:lnTo>
                      <a:pt x="946" y="49"/>
                    </a:lnTo>
                    <a:lnTo>
                      <a:pt x="935" y="58"/>
                    </a:lnTo>
                    <a:lnTo>
                      <a:pt x="925" y="68"/>
                    </a:lnTo>
                    <a:lnTo>
                      <a:pt x="915" y="78"/>
                    </a:lnTo>
                    <a:lnTo>
                      <a:pt x="906" y="89"/>
                    </a:lnTo>
                    <a:lnTo>
                      <a:pt x="896" y="100"/>
                    </a:lnTo>
                    <a:lnTo>
                      <a:pt x="887" y="112"/>
                    </a:lnTo>
                    <a:lnTo>
                      <a:pt x="878" y="126"/>
                    </a:lnTo>
                    <a:lnTo>
                      <a:pt x="870" y="138"/>
                    </a:lnTo>
                    <a:lnTo>
                      <a:pt x="861" y="153"/>
                    </a:lnTo>
                    <a:lnTo>
                      <a:pt x="854" y="168"/>
                    </a:lnTo>
                    <a:lnTo>
                      <a:pt x="846" y="183"/>
                    </a:lnTo>
                    <a:lnTo>
                      <a:pt x="840" y="199"/>
                    </a:lnTo>
                    <a:lnTo>
                      <a:pt x="812" y="270"/>
                    </a:lnTo>
                    <a:lnTo>
                      <a:pt x="792" y="322"/>
                    </a:lnTo>
                    <a:lnTo>
                      <a:pt x="777" y="361"/>
                    </a:lnTo>
                    <a:lnTo>
                      <a:pt x="767" y="389"/>
                    </a:lnTo>
                    <a:lnTo>
                      <a:pt x="758" y="411"/>
                    </a:lnTo>
                    <a:lnTo>
                      <a:pt x="751" y="432"/>
                    </a:lnTo>
                    <a:lnTo>
                      <a:pt x="741" y="456"/>
                    </a:lnTo>
                    <a:lnTo>
                      <a:pt x="728" y="485"/>
                    </a:lnTo>
                    <a:lnTo>
                      <a:pt x="719" y="518"/>
                    </a:lnTo>
                    <a:lnTo>
                      <a:pt x="710" y="550"/>
                    </a:lnTo>
                    <a:lnTo>
                      <a:pt x="700" y="581"/>
                    </a:lnTo>
                    <a:lnTo>
                      <a:pt x="690" y="613"/>
                    </a:lnTo>
                    <a:lnTo>
                      <a:pt x="668" y="676"/>
                    </a:lnTo>
                    <a:lnTo>
                      <a:pt x="642" y="743"/>
                    </a:lnTo>
                    <a:lnTo>
                      <a:pt x="614" y="814"/>
                    </a:lnTo>
                    <a:lnTo>
                      <a:pt x="583" y="892"/>
                    </a:lnTo>
                    <a:lnTo>
                      <a:pt x="547" y="980"/>
                    </a:lnTo>
                    <a:lnTo>
                      <a:pt x="509" y="1079"/>
                    </a:lnTo>
                    <a:lnTo>
                      <a:pt x="490" y="1122"/>
                    </a:lnTo>
                    <a:lnTo>
                      <a:pt x="472" y="1162"/>
                    </a:lnTo>
                    <a:lnTo>
                      <a:pt x="453" y="1199"/>
                    </a:lnTo>
                    <a:lnTo>
                      <a:pt x="433" y="1232"/>
                    </a:lnTo>
                    <a:lnTo>
                      <a:pt x="412" y="1262"/>
                    </a:lnTo>
                    <a:lnTo>
                      <a:pt x="391" y="1289"/>
                    </a:lnTo>
                    <a:lnTo>
                      <a:pt x="381" y="1301"/>
                    </a:lnTo>
                    <a:lnTo>
                      <a:pt x="370" y="1312"/>
                    </a:lnTo>
                    <a:lnTo>
                      <a:pt x="359" y="1324"/>
                    </a:lnTo>
                    <a:lnTo>
                      <a:pt x="347" y="1333"/>
                    </a:lnTo>
                    <a:lnTo>
                      <a:pt x="336" y="1343"/>
                    </a:lnTo>
                    <a:lnTo>
                      <a:pt x="324" y="1352"/>
                    </a:lnTo>
                    <a:lnTo>
                      <a:pt x="312" y="1359"/>
                    </a:lnTo>
                    <a:lnTo>
                      <a:pt x="300" y="1367"/>
                    </a:lnTo>
                    <a:lnTo>
                      <a:pt x="287" y="1374"/>
                    </a:lnTo>
                    <a:lnTo>
                      <a:pt x="275" y="1380"/>
                    </a:lnTo>
                    <a:lnTo>
                      <a:pt x="261" y="1385"/>
                    </a:lnTo>
                    <a:lnTo>
                      <a:pt x="249" y="1390"/>
                    </a:lnTo>
                    <a:lnTo>
                      <a:pt x="222" y="1399"/>
                    </a:lnTo>
                    <a:lnTo>
                      <a:pt x="195" y="1405"/>
                    </a:lnTo>
                    <a:lnTo>
                      <a:pt x="166" y="1409"/>
                    </a:lnTo>
                    <a:lnTo>
                      <a:pt x="135" y="1410"/>
                    </a:lnTo>
                    <a:lnTo>
                      <a:pt x="92" y="1437"/>
                    </a:lnTo>
                    <a:lnTo>
                      <a:pt x="54" y="1460"/>
                    </a:lnTo>
                    <a:lnTo>
                      <a:pt x="21" y="1474"/>
                    </a:lnTo>
                    <a:lnTo>
                      <a:pt x="0" y="1483"/>
                    </a:lnTo>
                    <a:lnTo>
                      <a:pt x="337" y="1989"/>
                    </a:lnTo>
                    <a:lnTo>
                      <a:pt x="344" y="1986"/>
                    </a:lnTo>
                    <a:lnTo>
                      <a:pt x="364" y="1980"/>
                    </a:lnTo>
                    <a:lnTo>
                      <a:pt x="394" y="1971"/>
                    </a:lnTo>
                    <a:lnTo>
                      <a:pt x="432" y="1960"/>
                    </a:lnTo>
                    <a:lnTo>
                      <a:pt x="475" y="1949"/>
                    </a:lnTo>
                    <a:lnTo>
                      <a:pt x="522" y="1938"/>
                    </a:lnTo>
                    <a:lnTo>
                      <a:pt x="569" y="1929"/>
                    </a:lnTo>
                    <a:lnTo>
                      <a:pt x="615" y="1922"/>
                    </a:lnTo>
                    <a:lnTo>
                      <a:pt x="638" y="1918"/>
                    </a:lnTo>
                    <a:lnTo>
                      <a:pt x="666" y="1912"/>
                    </a:lnTo>
                    <a:lnTo>
                      <a:pt x="695" y="1905"/>
                    </a:lnTo>
                    <a:lnTo>
                      <a:pt x="728" y="1895"/>
                    </a:lnTo>
                    <a:lnTo>
                      <a:pt x="761" y="1884"/>
                    </a:lnTo>
                    <a:lnTo>
                      <a:pt x="794" y="1871"/>
                    </a:lnTo>
                    <a:lnTo>
                      <a:pt x="829" y="1856"/>
                    </a:lnTo>
                    <a:lnTo>
                      <a:pt x="864" y="1841"/>
                    </a:lnTo>
                    <a:lnTo>
                      <a:pt x="897" y="1824"/>
                    </a:lnTo>
                    <a:lnTo>
                      <a:pt x="928" y="1806"/>
                    </a:lnTo>
                    <a:lnTo>
                      <a:pt x="943" y="1796"/>
                    </a:lnTo>
                    <a:lnTo>
                      <a:pt x="956" y="1786"/>
                    </a:lnTo>
                    <a:lnTo>
                      <a:pt x="970" y="1776"/>
                    </a:lnTo>
                    <a:lnTo>
                      <a:pt x="982" y="1765"/>
                    </a:lnTo>
                    <a:lnTo>
                      <a:pt x="995" y="1755"/>
                    </a:lnTo>
                    <a:lnTo>
                      <a:pt x="1004" y="1744"/>
                    </a:lnTo>
                    <a:lnTo>
                      <a:pt x="1014" y="1733"/>
                    </a:lnTo>
                    <a:lnTo>
                      <a:pt x="1023" y="1720"/>
                    </a:lnTo>
                    <a:lnTo>
                      <a:pt x="1030" y="1709"/>
                    </a:lnTo>
                    <a:lnTo>
                      <a:pt x="1035" y="1697"/>
                    </a:lnTo>
                    <a:lnTo>
                      <a:pt x="1040" y="1685"/>
                    </a:lnTo>
                    <a:lnTo>
                      <a:pt x="1043" y="1672"/>
                    </a:lnTo>
                    <a:lnTo>
                      <a:pt x="1054" y="1608"/>
                    </a:lnTo>
                    <a:lnTo>
                      <a:pt x="1063" y="1553"/>
                    </a:lnTo>
                    <a:lnTo>
                      <a:pt x="1065" y="1528"/>
                    </a:lnTo>
                    <a:lnTo>
                      <a:pt x="1068" y="1504"/>
                    </a:lnTo>
                    <a:lnTo>
                      <a:pt x="1068" y="1479"/>
                    </a:lnTo>
                    <a:lnTo>
                      <a:pt x="1068" y="1456"/>
                    </a:lnTo>
                    <a:lnTo>
                      <a:pt x="1066" y="1432"/>
                    </a:lnTo>
                    <a:lnTo>
                      <a:pt x="1065" y="1406"/>
                    </a:lnTo>
                    <a:lnTo>
                      <a:pt x="1061" y="1380"/>
                    </a:lnTo>
                    <a:lnTo>
                      <a:pt x="1058" y="1352"/>
                    </a:lnTo>
                    <a:lnTo>
                      <a:pt x="1045" y="1286"/>
                    </a:lnTo>
                    <a:lnTo>
                      <a:pt x="1029" y="1207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5" name="Freeform 29"/>
              <p:cNvSpPr>
                <a:spLocks/>
              </p:cNvSpPr>
              <p:nvPr/>
            </p:nvSpPr>
            <p:spPr bwMode="auto">
              <a:xfrm>
                <a:off x="5475" y="2406"/>
                <a:ext cx="97" cy="163"/>
              </a:xfrm>
              <a:custGeom>
                <a:avLst/>
                <a:gdLst>
                  <a:gd name="T0" fmla="*/ 385 w 385"/>
                  <a:gd name="T1" fmla="*/ 0 h 654"/>
                  <a:gd name="T2" fmla="*/ 365 w 385"/>
                  <a:gd name="T3" fmla="*/ 53 h 654"/>
                  <a:gd name="T4" fmla="*/ 343 w 385"/>
                  <a:gd name="T5" fmla="*/ 109 h 654"/>
                  <a:gd name="T6" fmla="*/ 331 w 385"/>
                  <a:gd name="T7" fmla="*/ 136 h 654"/>
                  <a:gd name="T8" fmla="*/ 317 w 385"/>
                  <a:gd name="T9" fmla="*/ 163 h 654"/>
                  <a:gd name="T10" fmla="*/ 303 w 385"/>
                  <a:gd name="T11" fmla="*/ 192 h 654"/>
                  <a:gd name="T12" fmla="*/ 289 w 385"/>
                  <a:gd name="T13" fmla="*/ 219 h 654"/>
                  <a:gd name="T14" fmla="*/ 273 w 385"/>
                  <a:gd name="T15" fmla="*/ 248 h 654"/>
                  <a:gd name="T16" fmla="*/ 256 w 385"/>
                  <a:gd name="T17" fmla="*/ 275 h 654"/>
                  <a:gd name="T18" fmla="*/ 239 w 385"/>
                  <a:gd name="T19" fmla="*/ 302 h 654"/>
                  <a:gd name="T20" fmla="*/ 221 w 385"/>
                  <a:gd name="T21" fmla="*/ 329 h 654"/>
                  <a:gd name="T22" fmla="*/ 202 w 385"/>
                  <a:gd name="T23" fmla="*/ 356 h 654"/>
                  <a:gd name="T24" fmla="*/ 181 w 385"/>
                  <a:gd name="T25" fmla="*/ 382 h 654"/>
                  <a:gd name="T26" fmla="*/ 160 w 385"/>
                  <a:gd name="T27" fmla="*/ 408 h 654"/>
                  <a:gd name="T28" fmla="*/ 138 w 385"/>
                  <a:gd name="T29" fmla="*/ 433 h 654"/>
                  <a:gd name="T30" fmla="*/ 97 w 385"/>
                  <a:gd name="T31" fmla="*/ 479 h 654"/>
                  <a:gd name="T32" fmla="*/ 65 w 385"/>
                  <a:gd name="T33" fmla="*/ 518 h 654"/>
                  <a:gd name="T34" fmla="*/ 39 w 385"/>
                  <a:gd name="T35" fmla="*/ 553 h 654"/>
                  <a:gd name="T36" fmla="*/ 20 w 385"/>
                  <a:gd name="T37" fmla="*/ 581 h 654"/>
                  <a:gd name="T38" fmla="*/ 13 w 385"/>
                  <a:gd name="T39" fmla="*/ 594 h 654"/>
                  <a:gd name="T40" fmla="*/ 8 w 385"/>
                  <a:gd name="T41" fmla="*/ 605 h 654"/>
                  <a:gd name="T42" fmla="*/ 4 w 385"/>
                  <a:gd name="T43" fmla="*/ 615 h 654"/>
                  <a:gd name="T44" fmla="*/ 2 w 385"/>
                  <a:gd name="T45" fmla="*/ 623 h 654"/>
                  <a:gd name="T46" fmla="*/ 0 w 385"/>
                  <a:gd name="T47" fmla="*/ 631 h 654"/>
                  <a:gd name="T48" fmla="*/ 0 w 385"/>
                  <a:gd name="T49" fmla="*/ 637 h 654"/>
                  <a:gd name="T50" fmla="*/ 2 w 385"/>
                  <a:gd name="T51" fmla="*/ 643 h 654"/>
                  <a:gd name="T52" fmla="*/ 4 w 385"/>
                  <a:gd name="T53" fmla="*/ 647 h 654"/>
                  <a:gd name="T54" fmla="*/ 8 w 385"/>
                  <a:gd name="T55" fmla="*/ 651 h 654"/>
                  <a:gd name="T56" fmla="*/ 13 w 385"/>
                  <a:gd name="T57" fmla="*/ 653 h 654"/>
                  <a:gd name="T58" fmla="*/ 19 w 385"/>
                  <a:gd name="T59" fmla="*/ 654 h 654"/>
                  <a:gd name="T60" fmla="*/ 25 w 385"/>
                  <a:gd name="T61" fmla="*/ 654 h 654"/>
                  <a:gd name="T62" fmla="*/ 34 w 385"/>
                  <a:gd name="T63" fmla="*/ 654 h 654"/>
                  <a:gd name="T64" fmla="*/ 41 w 385"/>
                  <a:gd name="T65" fmla="*/ 653 h 654"/>
                  <a:gd name="T66" fmla="*/ 51 w 385"/>
                  <a:gd name="T67" fmla="*/ 651 h 654"/>
                  <a:gd name="T68" fmla="*/ 61 w 385"/>
                  <a:gd name="T69" fmla="*/ 648 h 654"/>
                  <a:gd name="T70" fmla="*/ 83 w 385"/>
                  <a:gd name="T71" fmla="*/ 641 h 654"/>
                  <a:gd name="T72" fmla="*/ 108 w 385"/>
                  <a:gd name="T73" fmla="*/ 630 h 654"/>
                  <a:gd name="T74" fmla="*/ 134 w 385"/>
                  <a:gd name="T75" fmla="*/ 617 h 654"/>
                  <a:gd name="T76" fmla="*/ 162 w 385"/>
                  <a:gd name="T77" fmla="*/ 602 h 654"/>
                  <a:gd name="T78" fmla="*/ 190 w 385"/>
                  <a:gd name="T79" fmla="*/ 587 h 654"/>
                  <a:gd name="T80" fmla="*/ 217 w 385"/>
                  <a:gd name="T81" fmla="*/ 574 h 654"/>
                  <a:gd name="T82" fmla="*/ 244 w 385"/>
                  <a:gd name="T83" fmla="*/ 560 h 654"/>
                  <a:gd name="T84" fmla="*/ 271 w 385"/>
                  <a:gd name="T85" fmla="*/ 547 h 654"/>
                  <a:gd name="T86" fmla="*/ 297 w 385"/>
                  <a:gd name="T87" fmla="*/ 533 h 654"/>
                  <a:gd name="T88" fmla="*/ 323 w 385"/>
                  <a:gd name="T89" fmla="*/ 519 h 654"/>
                  <a:gd name="T90" fmla="*/ 348 w 385"/>
                  <a:gd name="T91" fmla="*/ 507 h 654"/>
                  <a:gd name="T92" fmla="*/ 373 w 385"/>
                  <a:gd name="T93" fmla="*/ 494 h 654"/>
                  <a:gd name="T94" fmla="*/ 368 w 385"/>
                  <a:gd name="T95" fmla="*/ 461 h 654"/>
                  <a:gd name="T96" fmla="*/ 364 w 385"/>
                  <a:gd name="T97" fmla="*/ 428 h 654"/>
                  <a:gd name="T98" fmla="*/ 360 w 385"/>
                  <a:gd name="T99" fmla="*/ 396 h 654"/>
                  <a:gd name="T100" fmla="*/ 358 w 385"/>
                  <a:gd name="T101" fmla="*/ 364 h 654"/>
                  <a:gd name="T102" fmla="*/ 357 w 385"/>
                  <a:gd name="T103" fmla="*/ 332 h 654"/>
                  <a:gd name="T104" fmla="*/ 355 w 385"/>
                  <a:gd name="T105" fmla="*/ 301 h 654"/>
                  <a:gd name="T106" fmla="*/ 355 w 385"/>
                  <a:gd name="T107" fmla="*/ 269 h 654"/>
                  <a:gd name="T108" fmla="*/ 355 w 385"/>
                  <a:gd name="T109" fmla="*/ 238 h 654"/>
                  <a:gd name="T110" fmla="*/ 357 w 385"/>
                  <a:gd name="T111" fmla="*/ 207 h 654"/>
                  <a:gd name="T112" fmla="*/ 358 w 385"/>
                  <a:gd name="T113" fmla="*/ 176 h 654"/>
                  <a:gd name="T114" fmla="*/ 360 w 385"/>
                  <a:gd name="T115" fmla="*/ 146 h 654"/>
                  <a:gd name="T116" fmla="*/ 364 w 385"/>
                  <a:gd name="T117" fmla="*/ 115 h 654"/>
                  <a:gd name="T118" fmla="*/ 368 w 385"/>
                  <a:gd name="T119" fmla="*/ 87 h 654"/>
                  <a:gd name="T120" fmla="*/ 373 w 385"/>
                  <a:gd name="T121" fmla="*/ 57 h 654"/>
                  <a:gd name="T122" fmla="*/ 379 w 385"/>
                  <a:gd name="T123" fmla="*/ 29 h 654"/>
                  <a:gd name="T124" fmla="*/ 385 w 385"/>
                  <a:gd name="T125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5" h="654">
                    <a:moveTo>
                      <a:pt x="385" y="0"/>
                    </a:moveTo>
                    <a:lnTo>
                      <a:pt x="365" y="53"/>
                    </a:lnTo>
                    <a:lnTo>
                      <a:pt x="343" y="109"/>
                    </a:lnTo>
                    <a:lnTo>
                      <a:pt x="331" y="136"/>
                    </a:lnTo>
                    <a:lnTo>
                      <a:pt x="317" y="163"/>
                    </a:lnTo>
                    <a:lnTo>
                      <a:pt x="303" y="192"/>
                    </a:lnTo>
                    <a:lnTo>
                      <a:pt x="289" y="219"/>
                    </a:lnTo>
                    <a:lnTo>
                      <a:pt x="273" y="248"/>
                    </a:lnTo>
                    <a:lnTo>
                      <a:pt x="256" y="275"/>
                    </a:lnTo>
                    <a:lnTo>
                      <a:pt x="239" y="302"/>
                    </a:lnTo>
                    <a:lnTo>
                      <a:pt x="221" y="329"/>
                    </a:lnTo>
                    <a:lnTo>
                      <a:pt x="202" y="356"/>
                    </a:lnTo>
                    <a:lnTo>
                      <a:pt x="181" y="382"/>
                    </a:lnTo>
                    <a:lnTo>
                      <a:pt x="160" y="408"/>
                    </a:lnTo>
                    <a:lnTo>
                      <a:pt x="138" y="433"/>
                    </a:lnTo>
                    <a:lnTo>
                      <a:pt x="97" y="479"/>
                    </a:lnTo>
                    <a:lnTo>
                      <a:pt x="65" y="518"/>
                    </a:lnTo>
                    <a:lnTo>
                      <a:pt x="39" y="553"/>
                    </a:lnTo>
                    <a:lnTo>
                      <a:pt x="20" y="581"/>
                    </a:lnTo>
                    <a:lnTo>
                      <a:pt x="13" y="594"/>
                    </a:lnTo>
                    <a:lnTo>
                      <a:pt x="8" y="605"/>
                    </a:lnTo>
                    <a:lnTo>
                      <a:pt x="4" y="615"/>
                    </a:lnTo>
                    <a:lnTo>
                      <a:pt x="2" y="623"/>
                    </a:lnTo>
                    <a:lnTo>
                      <a:pt x="0" y="631"/>
                    </a:lnTo>
                    <a:lnTo>
                      <a:pt x="0" y="637"/>
                    </a:lnTo>
                    <a:lnTo>
                      <a:pt x="2" y="643"/>
                    </a:lnTo>
                    <a:lnTo>
                      <a:pt x="4" y="647"/>
                    </a:lnTo>
                    <a:lnTo>
                      <a:pt x="8" y="651"/>
                    </a:lnTo>
                    <a:lnTo>
                      <a:pt x="13" y="653"/>
                    </a:lnTo>
                    <a:lnTo>
                      <a:pt x="19" y="654"/>
                    </a:lnTo>
                    <a:lnTo>
                      <a:pt x="25" y="654"/>
                    </a:lnTo>
                    <a:lnTo>
                      <a:pt x="34" y="654"/>
                    </a:lnTo>
                    <a:lnTo>
                      <a:pt x="41" y="653"/>
                    </a:lnTo>
                    <a:lnTo>
                      <a:pt x="51" y="651"/>
                    </a:lnTo>
                    <a:lnTo>
                      <a:pt x="61" y="648"/>
                    </a:lnTo>
                    <a:lnTo>
                      <a:pt x="83" y="641"/>
                    </a:lnTo>
                    <a:lnTo>
                      <a:pt x="108" y="630"/>
                    </a:lnTo>
                    <a:lnTo>
                      <a:pt x="134" y="617"/>
                    </a:lnTo>
                    <a:lnTo>
                      <a:pt x="162" y="602"/>
                    </a:lnTo>
                    <a:lnTo>
                      <a:pt x="190" y="587"/>
                    </a:lnTo>
                    <a:lnTo>
                      <a:pt x="217" y="574"/>
                    </a:lnTo>
                    <a:lnTo>
                      <a:pt x="244" y="560"/>
                    </a:lnTo>
                    <a:lnTo>
                      <a:pt x="271" y="547"/>
                    </a:lnTo>
                    <a:lnTo>
                      <a:pt x="297" y="533"/>
                    </a:lnTo>
                    <a:lnTo>
                      <a:pt x="323" y="519"/>
                    </a:lnTo>
                    <a:lnTo>
                      <a:pt x="348" y="507"/>
                    </a:lnTo>
                    <a:lnTo>
                      <a:pt x="373" y="494"/>
                    </a:lnTo>
                    <a:lnTo>
                      <a:pt x="368" y="461"/>
                    </a:lnTo>
                    <a:lnTo>
                      <a:pt x="364" y="428"/>
                    </a:lnTo>
                    <a:lnTo>
                      <a:pt x="360" y="396"/>
                    </a:lnTo>
                    <a:lnTo>
                      <a:pt x="358" y="364"/>
                    </a:lnTo>
                    <a:lnTo>
                      <a:pt x="357" y="332"/>
                    </a:lnTo>
                    <a:lnTo>
                      <a:pt x="355" y="301"/>
                    </a:lnTo>
                    <a:lnTo>
                      <a:pt x="355" y="269"/>
                    </a:lnTo>
                    <a:lnTo>
                      <a:pt x="355" y="238"/>
                    </a:lnTo>
                    <a:lnTo>
                      <a:pt x="357" y="207"/>
                    </a:lnTo>
                    <a:lnTo>
                      <a:pt x="358" y="176"/>
                    </a:lnTo>
                    <a:lnTo>
                      <a:pt x="360" y="146"/>
                    </a:lnTo>
                    <a:lnTo>
                      <a:pt x="364" y="115"/>
                    </a:lnTo>
                    <a:lnTo>
                      <a:pt x="368" y="87"/>
                    </a:lnTo>
                    <a:lnTo>
                      <a:pt x="373" y="57"/>
                    </a:lnTo>
                    <a:lnTo>
                      <a:pt x="379" y="29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6" name="Freeform 30"/>
              <p:cNvSpPr>
                <a:spLocks/>
              </p:cNvSpPr>
              <p:nvPr/>
            </p:nvSpPr>
            <p:spPr bwMode="auto">
              <a:xfrm>
                <a:off x="5470" y="2336"/>
                <a:ext cx="123" cy="257"/>
              </a:xfrm>
              <a:custGeom>
                <a:avLst/>
                <a:gdLst>
                  <a:gd name="T0" fmla="*/ 472 w 494"/>
                  <a:gd name="T1" fmla="*/ 45 h 1029"/>
                  <a:gd name="T2" fmla="*/ 431 w 494"/>
                  <a:gd name="T3" fmla="*/ 141 h 1029"/>
                  <a:gd name="T4" fmla="*/ 374 w 494"/>
                  <a:gd name="T5" fmla="*/ 300 h 1029"/>
                  <a:gd name="T6" fmla="*/ 318 w 494"/>
                  <a:gd name="T7" fmla="*/ 460 h 1029"/>
                  <a:gd name="T8" fmla="*/ 279 w 494"/>
                  <a:gd name="T9" fmla="*/ 563 h 1029"/>
                  <a:gd name="T10" fmla="*/ 245 w 494"/>
                  <a:gd name="T11" fmla="*/ 636 h 1029"/>
                  <a:gd name="T12" fmla="*/ 221 w 494"/>
                  <a:gd name="T13" fmla="*/ 680 h 1029"/>
                  <a:gd name="T14" fmla="*/ 195 w 494"/>
                  <a:gd name="T15" fmla="*/ 721 h 1029"/>
                  <a:gd name="T16" fmla="*/ 166 w 494"/>
                  <a:gd name="T17" fmla="*/ 759 h 1029"/>
                  <a:gd name="T18" fmla="*/ 125 w 494"/>
                  <a:gd name="T19" fmla="*/ 806 h 1029"/>
                  <a:gd name="T20" fmla="*/ 81 w 494"/>
                  <a:gd name="T21" fmla="*/ 860 h 1029"/>
                  <a:gd name="T22" fmla="*/ 47 w 494"/>
                  <a:gd name="T23" fmla="*/ 905 h 1029"/>
                  <a:gd name="T24" fmla="*/ 23 w 494"/>
                  <a:gd name="T25" fmla="*/ 944 h 1029"/>
                  <a:gd name="T26" fmla="*/ 8 w 494"/>
                  <a:gd name="T27" fmla="*/ 974 h 1029"/>
                  <a:gd name="T28" fmla="*/ 0 w 494"/>
                  <a:gd name="T29" fmla="*/ 999 h 1029"/>
                  <a:gd name="T30" fmla="*/ 2 w 494"/>
                  <a:gd name="T31" fmla="*/ 1015 h 1029"/>
                  <a:gd name="T32" fmla="*/ 10 w 494"/>
                  <a:gd name="T33" fmla="*/ 1026 h 1029"/>
                  <a:gd name="T34" fmla="*/ 24 w 494"/>
                  <a:gd name="T35" fmla="*/ 1029 h 1029"/>
                  <a:gd name="T36" fmla="*/ 44 w 494"/>
                  <a:gd name="T37" fmla="*/ 1026 h 1029"/>
                  <a:gd name="T38" fmla="*/ 68 w 494"/>
                  <a:gd name="T39" fmla="*/ 1017 h 1029"/>
                  <a:gd name="T40" fmla="*/ 98 w 494"/>
                  <a:gd name="T41" fmla="*/ 999 h 1029"/>
                  <a:gd name="T42" fmla="*/ 132 w 494"/>
                  <a:gd name="T43" fmla="*/ 977 h 1029"/>
                  <a:gd name="T44" fmla="*/ 166 w 494"/>
                  <a:gd name="T45" fmla="*/ 947 h 1029"/>
                  <a:gd name="T46" fmla="*/ 204 w 494"/>
                  <a:gd name="T47" fmla="*/ 911 h 1029"/>
                  <a:gd name="T48" fmla="*/ 244 w 494"/>
                  <a:gd name="T49" fmla="*/ 869 h 1029"/>
                  <a:gd name="T50" fmla="*/ 284 w 494"/>
                  <a:gd name="T51" fmla="*/ 822 h 1029"/>
                  <a:gd name="T52" fmla="*/ 318 w 494"/>
                  <a:gd name="T53" fmla="*/ 773 h 1029"/>
                  <a:gd name="T54" fmla="*/ 352 w 494"/>
                  <a:gd name="T55" fmla="*/ 727 h 1029"/>
                  <a:gd name="T56" fmla="*/ 380 w 494"/>
                  <a:gd name="T57" fmla="*/ 698 h 1029"/>
                  <a:gd name="T58" fmla="*/ 401 w 494"/>
                  <a:gd name="T59" fmla="*/ 680 h 1029"/>
                  <a:gd name="T60" fmla="*/ 408 w 494"/>
                  <a:gd name="T61" fmla="*/ 638 h 1029"/>
                  <a:gd name="T62" fmla="*/ 407 w 494"/>
                  <a:gd name="T63" fmla="*/ 559 h 1029"/>
                  <a:gd name="T64" fmla="*/ 412 w 494"/>
                  <a:gd name="T65" fmla="*/ 470 h 1029"/>
                  <a:gd name="T66" fmla="*/ 423 w 494"/>
                  <a:gd name="T67" fmla="*/ 375 h 1029"/>
                  <a:gd name="T68" fmla="*/ 446 w 494"/>
                  <a:gd name="T69" fmla="*/ 233 h 1029"/>
                  <a:gd name="T70" fmla="*/ 479 w 494"/>
                  <a:gd name="T71" fmla="*/ 65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4" h="1029">
                    <a:moveTo>
                      <a:pt x="494" y="0"/>
                    </a:moveTo>
                    <a:lnTo>
                      <a:pt x="472" y="45"/>
                    </a:lnTo>
                    <a:lnTo>
                      <a:pt x="451" y="92"/>
                    </a:lnTo>
                    <a:lnTo>
                      <a:pt x="431" y="141"/>
                    </a:lnTo>
                    <a:lnTo>
                      <a:pt x="411" y="192"/>
                    </a:lnTo>
                    <a:lnTo>
                      <a:pt x="374" y="300"/>
                    </a:lnTo>
                    <a:lnTo>
                      <a:pt x="337" y="407"/>
                    </a:lnTo>
                    <a:lnTo>
                      <a:pt x="318" y="460"/>
                    </a:lnTo>
                    <a:lnTo>
                      <a:pt x="298" y="512"/>
                    </a:lnTo>
                    <a:lnTo>
                      <a:pt x="279" y="563"/>
                    </a:lnTo>
                    <a:lnTo>
                      <a:pt x="256" y="612"/>
                    </a:lnTo>
                    <a:lnTo>
                      <a:pt x="245" y="636"/>
                    </a:lnTo>
                    <a:lnTo>
                      <a:pt x="233" y="658"/>
                    </a:lnTo>
                    <a:lnTo>
                      <a:pt x="221" y="680"/>
                    </a:lnTo>
                    <a:lnTo>
                      <a:pt x="208" y="701"/>
                    </a:lnTo>
                    <a:lnTo>
                      <a:pt x="195" y="721"/>
                    </a:lnTo>
                    <a:lnTo>
                      <a:pt x="181" y="741"/>
                    </a:lnTo>
                    <a:lnTo>
                      <a:pt x="166" y="759"/>
                    </a:lnTo>
                    <a:lnTo>
                      <a:pt x="151" y="777"/>
                    </a:lnTo>
                    <a:lnTo>
                      <a:pt x="125" y="806"/>
                    </a:lnTo>
                    <a:lnTo>
                      <a:pt x="102" y="834"/>
                    </a:lnTo>
                    <a:lnTo>
                      <a:pt x="81" y="860"/>
                    </a:lnTo>
                    <a:lnTo>
                      <a:pt x="62" y="883"/>
                    </a:lnTo>
                    <a:lnTo>
                      <a:pt x="47" y="905"/>
                    </a:lnTo>
                    <a:lnTo>
                      <a:pt x="34" y="925"/>
                    </a:lnTo>
                    <a:lnTo>
                      <a:pt x="23" y="944"/>
                    </a:lnTo>
                    <a:lnTo>
                      <a:pt x="14" y="960"/>
                    </a:lnTo>
                    <a:lnTo>
                      <a:pt x="8" y="974"/>
                    </a:lnTo>
                    <a:lnTo>
                      <a:pt x="3" y="988"/>
                    </a:lnTo>
                    <a:lnTo>
                      <a:pt x="0" y="999"/>
                    </a:lnTo>
                    <a:lnTo>
                      <a:pt x="0" y="1008"/>
                    </a:lnTo>
                    <a:lnTo>
                      <a:pt x="2" y="1015"/>
                    </a:lnTo>
                    <a:lnTo>
                      <a:pt x="5" y="1021"/>
                    </a:lnTo>
                    <a:lnTo>
                      <a:pt x="10" y="1026"/>
                    </a:lnTo>
                    <a:lnTo>
                      <a:pt x="17" y="1029"/>
                    </a:lnTo>
                    <a:lnTo>
                      <a:pt x="24" y="1029"/>
                    </a:lnTo>
                    <a:lnTo>
                      <a:pt x="34" y="1029"/>
                    </a:lnTo>
                    <a:lnTo>
                      <a:pt x="44" y="1026"/>
                    </a:lnTo>
                    <a:lnTo>
                      <a:pt x="56" y="1021"/>
                    </a:lnTo>
                    <a:lnTo>
                      <a:pt x="68" y="1017"/>
                    </a:lnTo>
                    <a:lnTo>
                      <a:pt x="83" y="1009"/>
                    </a:lnTo>
                    <a:lnTo>
                      <a:pt x="98" y="999"/>
                    </a:lnTo>
                    <a:lnTo>
                      <a:pt x="114" y="989"/>
                    </a:lnTo>
                    <a:lnTo>
                      <a:pt x="132" y="977"/>
                    </a:lnTo>
                    <a:lnTo>
                      <a:pt x="149" y="962"/>
                    </a:lnTo>
                    <a:lnTo>
                      <a:pt x="166" y="947"/>
                    </a:lnTo>
                    <a:lnTo>
                      <a:pt x="186" y="930"/>
                    </a:lnTo>
                    <a:lnTo>
                      <a:pt x="204" y="911"/>
                    </a:lnTo>
                    <a:lnTo>
                      <a:pt x="224" y="892"/>
                    </a:lnTo>
                    <a:lnTo>
                      <a:pt x="244" y="869"/>
                    </a:lnTo>
                    <a:lnTo>
                      <a:pt x="265" y="847"/>
                    </a:lnTo>
                    <a:lnTo>
                      <a:pt x="284" y="822"/>
                    </a:lnTo>
                    <a:lnTo>
                      <a:pt x="302" y="798"/>
                    </a:lnTo>
                    <a:lnTo>
                      <a:pt x="318" y="773"/>
                    </a:lnTo>
                    <a:lnTo>
                      <a:pt x="336" y="750"/>
                    </a:lnTo>
                    <a:lnTo>
                      <a:pt x="352" y="727"/>
                    </a:lnTo>
                    <a:lnTo>
                      <a:pt x="370" y="706"/>
                    </a:lnTo>
                    <a:lnTo>
                      <a:pt x="380" y="698"/>
                    </a:lnTo>
                    <a:lnTo>
                      <a:pt x="390" y="688"/>
                    </a:lnTo>
                    <a:lnTo>
                      <a:pt x="401" y="680"/>
                    </a:lnTo>
                    <a:lnTo>
                      <a:pt x="412" y="673"/>
                    </a:lnTo>
                    <a:lnTo>
                      <a:pt x="408" y="638"/>
                    </a:lnTo>
                    <a:lnTo>
                      <a:pt x="407" y="600"/>
                    </a:lnTo>
                    <a:lnTo>
                      <a:pt x="407" y="559"/>
                    </a:lnTo>
                    <a:lnTo>
                      <a:pt x="408" y="516"/>
                    </a:lnTo>
                    <a:lnTo>
                      <a:pt x="412" y="470"/>
                    </a:lnTo>
                    <a:lnTo>
                      <a:pt x="417" y="423"/>
                    </a:lnTo>
                    <a:lnTo>
                      <a:pt x="423" y="375"/>
                    </a:lnTo>
                    <a:lnTo>
                      <a:pt x="430" y="328"/>
                    </a:lnTo>
                    <a:lnTo>
                      <a:pt x="446" y="233"/>
                    </a:lnTo>
                    <a:lnTo>
                      <a:pt x="462" y="144"/>
                    </a:lnTo>
                    <a:lnTo>
                      <a:pt x="479" y="65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7" name="Freeform 31"/>
              <p:cNvSpPr>
                <a:spLocks/>
              </p:cNvSpPr>
              <p:nvPr/>
            </p:nvSpPr>
            <p:spPr bwMode="auto">
              <a:xfrm>
                <a:off x="5438" y="2395"/>
                <a:ext cx="171" cy="318"/>
              </a:xfrm>
              <a:custGeom>
                <a:avLst/>
                <a:gdLst>
                  <a:gd name="T0" fmla="*/ 672 w 684"/>
                  <a:gd name="T1" fmla="*/ 168 h 1273"/>
                  <a:gd name="T2" fmla="*/ 649 w 684"/>
                  <a:gd name="T3" fmla="*/ 92 h 1273"/>
                  <a:gd name="T4" fmla="*/ 620 w 684"/>
                  <a:gd name="T5" fmla="*/ 37 h 1273"/>
                  <a:gd name="T6" fmla="*/ 589 w 684"/>
                  <a:gd name="T7" fmla="*/ 11 h 1273"/>
                  <a:gd name="T8" fmla="*/ 569 w 684"/>
                  <a:gd name="T9" fmla="*/ 3 h 1273"/>
                  <a:gd name="T10" fmla="*/ 547 w 684"/>
                  <a:gd name="T11" fmla="*/ 0 h 1273"/>
                  <a:gd name="T12" fmla="*/ 508 w 684"/>
                  <a:gd name="T13" fmla="*/ 9 h 1273"/>
                  <a:gd name="T14" fmla="*/ 471 w 684"/>
                  <a:gd name="T15" fmla="*/ 36 h 1273"/>
                  <a:gd name="T16" fmla="*/ 446 w 684"/>
                  <a:gd name="T17" fmla="*/ 80 h 1273"/>
                  <a:gd name="T18" fmla="*/ 424 w 684"/>
                  <a:gd name="T19" fmla="*/ 171 h 1273"/>
                  <a:gd name="T20" fmla="*/ 393 w 684"/>
                  <a:gd name="T21" fmla="*/ 381 h 1273"/>
                  <a:gd name="T22" fmla="*/ 374 w 684"/>
                  <a:gd name="T23" fmla="*/ 466 h 1273"/>
                  <a:gd name="T24" fmla="*/ 343 w 684"/>
                  <a:gd name="T25" fmla="*/ 545 h 1273"/>
                  <a:gd name="T26" fmla="*/ 301 w 684"/>
                  <a:gd name="T27" fmla="*/ 618 h 1273"/>
                  <a:gd name="T28" fmla="*/ 247 w 684"/>
                  <a:gd name="T29" fmla="*/ 686 h 1273"/>
                  <a:gd name="T30" fmla="*/ 184 w 684"/>
                  <a:gd name="T31" fmla="*/ 747 h 1273"/>
                  <a:gd name="T32" fmla="*/ 121 w 684"/>
                  <a:gd name="T33" fmla="*/ 794 h 1273"/>
                  <a:gd name="T34" fmla="*/ 69 w 684"/>
                  <a:gd name="T35" fmla="*/ 832 h 1273"/>
                  <a:gd name="T36" fmla="*/ 43 w 684"/>
                  <a:gd name="T37" fmla="*/ 867 h 1273"/>
                  <a:gd name="T38" fmla="*/ 22 w 684"/>
                  <a:gd name="T39" fmla="*/ 905 h 1273"/>
                  <a:gd name="T40" fmla="*/ 8 w 684"/>
                  <a:gd name="T41" fmla="*/ 946 h 1273"/>
                  <a:gd name="T42" fmla="*/ 1 w 684"/>
                  <a:gd name="T43" fmla="*/ 989 h 1273"/>
                  <a:gd name="T44" fmla="*/ 1 w 684"/>
                  <a:gd name="T45" fmla="*/ 1033 h 1273"/>
                  <a:gd name="T46" fmla="*/ 9 w 684"/>
                  <a:gd name="T47" fmla="*/ 1073 h 1273"/>
                  <a:gd name="T48" fmla="*/ 22 w 684"/>
                  <a:gd name="T49" fmla="*/ 1111 h 1273"/>
                  <a:gd name="T50" fmla="*/ 42 w 684"/>
                  <a:gd name="T51" fmla="*/ 1146 h 1273"/>
                  <a:gd name="T52" fmla="*/ 67 w 684"/>
                  <a:gd name="T53" fmla="*/ 1178 h 1273"/>
                  <a:gd name="T54" fmla="*/ 95 w 684"/>
                  <a:gd name="T55" fmla="*/ 1205 h 1273"/>
                  <a:gd name="T56" fmla="*/ 129 w 684"/>
                  <a:gd name="T57" fmla="*/ 1229 h 1273"/>
                  <a:gd name="T58" fmla="*/ 165 w 684"/>
                  <a:gd name="T59" fmla="*/ 1247 h 1273"/>
                  <a:gd name="T60" fmla="*/ 204 w 684"/>
                  <a:gd name="T61" fmla="*/ 1262 h 1273"/>
                  <a:gd name="T62" fmla="*/ 246 w 684"/>
                  <a:gd name="T63" fmla="*/ 1270 h 1273"/>
                  <a:gd name="T64" fmla="*/ 289 w 684"/>
                  <a:gd name="T65" fmla="*/ 1273 h 1273"/>
                  <a:gd name="T66" fmla="*/ 340 w 684"/>
                  <a:gd name="T67" fmla="*/ 1268 h 1273"/>
                  <a:gd name="T68" fmla="*/ 399 w 684"/>
                  <a:gd name="T69" fmla="*/ 1252 h 1273"/>
                  <a:gd name="T70" fmla="*/ 454 w 684"/>
                  <a:gd name="T71" fmla="*/ 1225 h 1273"/>
                  <a:gd name="T72" fmla="*/ 496 w 684"/>
                  <a:gd name="T73" fmla="*/ 1190 h 1273"/>
                  <a:gd name="T74" fmla="*/ 534 w 684"/>
                  <a:gd name="T75" fmla="*/ 1151 h 1273"/>
                  <a:gd name="T76" fmla="*/ 573 w 684"/>
                  <a:gd name="T77" fmla="*/ 1104 h 1273"/>
                  <a:gd name="T78" fmla="*/ 627 w 684"/>
                  <a:gd name="T79" fmla="*/ 1014 h 1273"/>
                  <a:gd name="T80" fmla="*/ 657 w 684"/>
                  <a:gd name="T81" fmla="*/ 938 h 1273"/>
                  <a:gd name="T82" fmla="*/ 676 w 684"/>
                  <a:gd name="T83" fmla="*/ 852 h 1273"/>
                  <a:gd name="T84" fmla="*/ 680 w 684"/>
                  <a:gd name="T85" fmla="*/ 804 h 1273"/>
                  <a:gd name="T86" fmla="*/ 675 w 684"/>
                  <a:gd name="T87" fmla="*/ 753 h 1273"/>
                  <a:gd name="T88" fmla="*/ 653 w 684"/>
                  <a:gd name="T89" fmla="*/ 650 h 1273"/>
                  <a:gd name="T90" fmla="*/ 647 w 684"/>
                  <a:gd name="T91" fmla="*/ 590 h 1273"/>
                  <a:gd name="T92" fmla="*/ 663 w 684"/>
                  <a:gd name="T93" fmla="*/ 461 h 1273"/>
                  <a:gd name="T94" fmla="*/ 683 w 684"/>
                  <a:gd name="T95" fmla="*/ 318 h 1273"/>
                  <a:gd name="T96" fmla="*/ 681 w 684"/>
                  <a:gd name="T97" fmla="*/ 234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4" h="1273">
                    <a:moveTo>
                      <a:pt x="681" y="234"/>
                    </a:moveTo>
                    <a:lnTo>
                      <a:pt x="678" y="199"/>
                    </a:lnTo>
                    <a:lnTo>
                      <a:pt x="672" y="168"/>
                    </a:lnTo>
                    <a:lnTo>
                      <a:pt x="665" y="140"/>
                    </a:lnTo>
                    <a:lnTo>
                      <a:pt x="658" y="114"/>
                    </a:lnTo>
                    <a:lnTo>
                      <a:pt x="649" y="92"/>
                    </a:lnTo>
                    <a:lnTo>
                      <a:pt x="641" y="71"/>
                    </a:lnTo>
                    <a:lnTo>
                      <a:pt x="631" y="53"/>
                    </a:lnTo>
                    <a:lnTo>
                      <a:pt x="620" y="37"/>
                    </a:lnTo>
                    <a:lnTo>
                      <a:pt x="607" y="25"/>
                    </a:lnTo>
                    <a:lnTo>
                      <a:pt x="595" y="15"/>
                    </a:lnTo>
                    <a:lnTo>
                      <a:pt x="589" y="11"/>
                    </a:lnTo>
                    <a:lnTo>
                      <a:pt x="582" y="7"/>
                    </a:lnTo>
                    <a:lnTo>
                      <a:pt x="575" y="5"/>
                    </a:lnTo>
                    <a:lnTo>
                      <a:pt x="569" y="3"/>
                    </a:lnTo>
                    <a:lnTo>
                      <a:pt x="561" y="1"/>
                    </a:lnTo>
                    <a:lnTo>
                      <a:pt x="554" y="0"/>
                    </a:lnTo>
                    <a:lnTo>
                      <a:pt x="547" y="0"/>
                    </a:lnTo>
                    <a:lnTo>
                      <a:pt x="539" y="0"/>
                    </a:lnTo>
                    <a:lnTo>
                      <a:pt x="524" y="4"/>
                    </a:lnTo>
                    <a:lnTo>
                      <a:pt x="508" y="9"/>
                    </a:lnTo>
                    <a:lnTo>
                      <a:pt x="495" y="16"/>
                    </a:lnTo>
                    <a:lnTo>
                      <a:pt x="482" y="25"/>
                    </a:lnTo>
                    <a:lnTo>
                      <a:pt x="471" y="36"/>
                    </a:lnTo>
                    <a:lnTo>
                      <a:pt x="463" y="48"/>
                    </a:lnTo>
                    <a:lnTo>
                      <a:pt x="454" y="63"/>
                    </a:lnTo>
                    <a:lnTo>
                      <a:pt x="446" y="80"/>
                    </a:lnTo>
                    <a:lnTo>
                      <a:pt x="440" y="99"/>
                    </a:lnTo>
                    <a:lnTo>
                      <a:pt x="435" y="121"/>
                    </a:lnTo>
                    <a:lnTo>
                      <a:pt x="424" y="171"/>
                    </a:lnTo>
                    <a:lnTo>
                      <a:pt x="416" y="230"/>
                    </a:lnTo>
                    <a:lnTo>
                      <a:pt x="406" y="300"/>
                    </a:lnTo>
                    <a:lnTo>
                      <a:pt x="393" y="381"/>
                    </a:lnTo>
                    <a:lnTo>
                      <a:pt x="388" y="410"/>
                    </a:lnTo>
                    <a:lnTo>
                      <a:pt x="382" y="438"/>
                    </a:lnTo>
                    <a:lnTo>
                      <a:pt x="374" y="466"/>
                    </a:lnTo>
                    <a:lnTo>
                      <a:pt x="365" y="493"/>
                    </a:lnTo>
                    <a:lnTo>
                      <a:pt x="355" y="519"/>
                    </a:lnTo>
                    <a:lnTo>
                      <a:pt x="343" y="545"/>
                    </a:lnTo>
                    <a:lnTo>
                      <a:pt x="330" y="570"/>
                    </a:lnTo>
                    <a:lnTo>
                      <a:pt x="315" y="595"/>
                    </a:lnTo>
                    <a:lnTo>
                      <a:pt x="301" y="618"/>
                    </a:lnTo>
                    <a:lnTo>
                      <a:pt x="283" y="642"/>
                    </a:lnTo>
                    <a:lnTo>
                      <a:pt x="266" y="664"/>
                    </a:lnTo>
                    <a:lnTo>
                      <a:pt x="247" y="686"/>
                    </a:lnTo>
                    <a:lnTo>
                      <a:pt x="228" y="707"/>
                    </a:lnTo>
                    <a:lnTo>
                      <a:pt x="207" y="727"/>
                    </a:lnTo>
                    <a:lnTo>
                      <a:pt x="184" y="747"/>
                    </a:lnTo>
                    <a:lnTo>
                      <a:pt x="161" y="765"/>
                    </a:lnTo>
                    <a:lnTo>
                      <a:pt x="141" y="780"/>
                    </a:lnTo>
                    <a:lnTo>
                      <a:pt x="121" y="794"/>
                    </a:lnTo>
                    <a:lnTo>
                      <a:pt x="100" y="808"/>
                    </a:lnTo>
                    <a:lnTo>
                      <a:pt x="80" y="822"/>
                    </a:lnTo>
                    <a:lnTo>
                      <a:pt x="69" y="832"/>
                    </a:lnTo>
                    <a:lnTo>
                      <a:pt x="61" y="843"/>
                    </a:lnTo>
                    <a:lnTo>
                      <a:pt x="51" y="855"/>
                    </a:lnTo>
                    <a:lnTo>
                      <a:pt x="43" y="867"/>
                    </a:lnTo>
                    <a:lnTo>
                      <a:pt x="36" y="879"/>
                    </a:lnTo>
                    <a:lnTo>
                      <a:pt x="29" y="891"/>
                    </a:lnTo>
                    <a:lnTo>
                      <a:pt x="22" y="905"/>
                    </a:lnTo>
                    <a:lnTo>
                      <a:pt x="16" y="918"/>
                    </a:lnTo>
                    <a:lnTo>
                      <a:pt x="12" y="932"/>
                    </a:lnTo>
                    <a:lnTo>
                      <a:pt x="8" y="946"/>
                    </a:lnTo>
                    <a:lnTo>
                      <a:pt x="5" y="959"/>
                    </a:lnTo>
                    <a:lnTo>
                      <a:pt x="3" y="974"/>
                    </a:lnTo>
                    <a:lnTo>
                      <a:pt x="1" y="989"/>
                    </a:lnTo>
                    <a:lnTo>
                      <a:pt x="0" y="1004"/>
                    </a:lnTo>
                    <a:lnTo>
                      <a:pt x="0" y="1019"/>
                    </a:lnTo>
                    <a:lnTo>
                      <a:pt x="1" y="1033"/>
                    </a:lnTo>
                    <a:lnTo>
                      <a:pt x="4" y="1047"/>
                    </a:lnTo>
                    <a:lnTo>
                      <a:pt x="6" y="1061"/>
                    </a:lnTo>
                    <a:lnTo>
                      <a:pt x="9" y="1073"/>
                    </a:lnTo>
                    <a:lnTo>
                      <a:pt x="12" y="1087"/>
                    </a:lnTo>
                    <a:lnTo>
                      <a:pt x="17" y="1099"/>
                    </a:lnTo>
                    <a:lnTo>
                      <a:pt x="22" y="1111"/>
                    </a:lnTo>
                    <a:lnTo>
                      <a:pt x="29" y="1124"/>
                    </a:lnTo>
                    <a:lnTo>
                      <a:pt x="35" y="1135"/>
                    </a:lnTo>
                    <a:lnTo>
                      <a:pt x="42" y="1146"/>
                    </a:lnTo>
                    <a:lnTo>
                      <a:pt x="50" y="1157"/>
                    </a:lnTo>
                    <a:lnTo>
                      <a:pt x="58" y="1167"/>
                    </a:lnTo>
                    <a:lnTo>
                      <a:pt x="67" y="1178"/>
                    </a:lnTo>
                    <a:lnTo>
                      <a:pt x="76" y="1187"/>
                    </a:lnTo>
                    <a:lnTo>
                      <a:pt x="85" y="1197"/>
                    </a:lnTo>
                    <a:lnTo>
                      <a:pt x="95" y="1205"/>
                    </a:lnTo>
                    <a:lnTo>
                      <a:pt x="106" y="1214"/>
                    </a:lnTo>
                    <a:lnTo>
                      <a:pt x="116" y="1221"/>
                    </a:lnTo>
                    <a:lnTo>
                      <a:pt x="129" y="1229"/>
                    </a:lnTo>
                    <a:lnTo>
                      <a:pt x="140" y="1236"/>
                    </a:lnTo>
                    <a:lnTo>
                      <a:pt x="152" y="1242"/>
                    </a:lnTo>
                    <a:lnTo>
                      <a:pt x="165" y="1247"/>
                    </a:lnTo>
                    <a:lnTo>
                      <a:pt x="177" y="1253"/>
                    </a:lnTo>
                    <a:lnTo>
                      <a:pt x="191" y="1257"/>
                    </a:lnTo>
                    <a:lnTo>
                      <a:pt x="204" y="1262"/>
                    </a:lnTo>
                    <a:lnTo>
                      <a:pt x="218" y="1265"/>
                    </a:lnTo>
                    <a:lnTo>
                      <a:pt x="231" y="1268"/>
                    </a:lnTo>
                    <a:lnTo>
                      <a:pt x="246" y="1270"/>
                    </a:lnTo>
                    <a:lnTo>
                      <a:pt x="260" y="1272"/>
                    </a:lnTo>
                    <a:lnTo>
                      <a:pt x="275" y="1272"/>
                    </a:lnTo>
                    <a:lnTo>
                      <a:pt x="289" y="1273"/>
                    </a:lnTo>
                    <a:lnTo>
                      <a:pt x="304" y="1272"/>
                    </a:lnTo>
                    <a:lnTo>
                      <a:pt x="319" y="1271"/>
                    </a:lnTo>
                    <a:lnTo>
                      <a:pt x="340" y="1268"/>
                    </a:lnTo>
                    <a:lnTo>
                      <a:pt x="361" y="1263"/>
                    </a:lnTo>
                    <a:lnTo>
                      <a:pt x="381" y="1258"/>
                    </a:lnTo>
                    <a:lnTo>
                      <a:pt x="399" y="1252"/>
                    </a:lnTo>
                    <a:lnTo>
                      <a:pt x="418" y="1244"/>
                    </a:lnTo>
                    <a:lnTo>
                      <a:pt x="437" y="1235"/>
                    </a:lnTo>
                    <a:lnTo>
                      <a:pt x="454" y="1225"/>
                    </a:lnTo>
                    <a:lnTo>
                      <a:pt x="470" y="1214"/>
                    </a:lnTo>
                    <a:lnTo>
                      <a:pt x="484" y="1203"/>
                    </a:lnTo>
                    <a:lnTo>
                      <a:pt x="496" y="1190"/>
                    </a:lnTo>
                    <a:lnTo>
                      <a:pt x="508" y="1178"/>
                    </a:lnTo>
                    <a:lnTo>
                      <a:pt x="521" y="1167"/>
                    </a:lnTo>
                    <a:lnTo>
                      <a:pt x="534" y="1151"/>
                    </a:lnTo>
                    <a:lnTo>
                      <a:pt x="548" y="1135"/>
                    </a:lnTo>
                    <a:lnTo>
                      <a:pt x="560" y="1120"/>
                    </a:lnTo>
                    <a:lnTo>
                      <a:pt x="573" y="1104"/>
                    </a:lnTo>
                    <a:lnTo>
                      <a:pt x="594" y="1073"/>
                    </a:lnTo>
                    <a:lnTo>
                      <a:pt x="612" y="1042"/>
                    </a:lnTo>
                    <a:lnTo>
                      <a:pt x="627" y="1014"/>
                    </a:lnTo>
                    <a:lnTo>
                      <a:pt x="639" y="986"/>
                    </a:lnTo>
                    <a:lnTo>
                      <a:pt x="649" y="961"/>
                    </a:lnTo>
                    <a:lnTo>
                      <a:pt x="657" y="938"/>
                    </a:lnTo>
                    <a:lnTo>
                      <a:pt x="667" y="901"/>
                    </a:lnTo>
                    <a:lnTo>
                      <a:pt x="674" y="868"/>
                    </a:lnTo>
                    <a:lnTo>
                      <a:pt x="676" y="852"/>
                    </a:lnTo>
                    <a:lnTo>
                      <a:pt x="679" y="836"/>
                    </a:lnTo>
                    <a:lnTo>
                      <a:pt x="680" y="820"/>
                    </a:lnTo>
                    <a:lnTo>
                      <a:pt x="680" y="804"/>
                    </a:lnTo>
                    <a:lnTo>
                      <a:pt x="679" y="787"/>
                    </a:lnTo>
                    <a:lnTo>
                      <a:pt x="678" y="770"/>
                    </a:lnTo>
                    <a:lnTo>
                      <a:pt x="675" y="753"/>
                    </a:lnTo>
                    <a:lnTo>
                      <a:pt x="673" y="736"/>
                    </a:lnTo>
                    <a:lnTo>
                      <a:pt x="664" y="695"/>
                    </a:lnTo>
                    <a:lnTo>
                      <a:pt x="653" y="650"/>
                    </a:lnTo>
                    <a:lnTo>
                      <a:pt x="649" y="632"/>
                    </a:lnTo>
                    <a:lnTo>
                      <a:pt x="647" y="611"/>
                    </a:lnTo>
                    <a:lnTo>
                      <a:pt x="647" y="590"/>
                    </a:lnTo>
                    <a:lnTo>
                      <a:pt x="648" y="566"/>
                    </a:lnTo>
                    <a:lnTo>
                      <a:pt x="654" y="516"/>
                    </a:lnTo>
                    <a:lnTo>
                      <a:pt x="663" y="461"/>
                    </a:lnTo>
                    <a:lnTo>
                      <a:pt x="673" y="404"/>
                    </a:lnTo>
                    <a:lnTo>
                      <a:pt x="680" y="346"/>
                    </a:lnTo>
                    <a:lnTo>
                      <a:pt x="683" y="318"/>
                    </a:lnTo>
                    <a:lnTo>
                      <a:pt x="684" y="289"/>
                    </a:lnTo>
                    <a:lnTo>
                      <a:pt x="684" y="261"/>
                    </a:lnTo>
                    <a:lnTo>
                      <a:pt x="681" y="234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8" name="Freeform 32"/>
              <p:cNvSpPr>
                <a:spLocks/>
              </p:cNvSpPr>
              <p:nvPr/>
            </p:nvSpPr>
            <p:spPr bwMode="auto">
              <a:xfrm>
                <a:off x="3454" y="3609"/>
                <a:ext cx="339" cy="418"/>
              </a:xfrm>
              <a:custGeom>
                <a:avLst/>
                <a:gdLst>
                  <a:gd name="T0" fmla="*/ 361 w 1356"/>
                  <a:gd name="T1" fmla="*/ 1506 h 1673"/>
                  <a:gd name="T2" fmla="*/ 383 w 1356"/>
                  <a:gd name="T3" fmla="*/ 1555 h 1673"/>
                  <a:gd name="T4" fmla="*/ 412 w 1356"/>
                  <a:gd name="T5" fmla="*/ 1592 h 1673"/>
                  <a:gd name="T6" fmla="*/ 459 w 1356"/>
                  <a:gd name="T7" fmla="*/ 1623 h 1673"/>
                  <a:gd name="T8" fmla="*/ 524 w 1356"/>
                  <a:gd name="T9" fmla="*/ 1624 h 1673"/>
                  <a:gd name="T10" fmla="*/ 605 w 1356"/>
                  <a:gd name="T11" fmla="*/ 1585 h 1673"/>
                  <a:gd name="T12" fmla="*/ 639 w 1356"/>
                  <a:gd name="T13" fmla="*/ 1562 h 1673"/>
                  <a:gd name="T14" fmla="*/ 644 w 1356"/>
                  <a:gd name="T15" fmla="*/ 1578 h 1673"/>
                  <a:gd name="T16" fmla="*/ 671 w 1356"/>
                  <a:gd name="T17" fmla="*/ 1629 h 1673"/>
                  <a:gd name="T18" fmla="*/ 709 w 1356"/>
                  <a:gd name="T19" fmla="*/ 1660 h 1673"/>
                  <a:gd name="T20" fmla="*/ 751 w 1356"/>
                  <a:gd name="T21" fmla="*/ 1673 h 1673"/>
                  <a:gd name="T22" fmla="*/ 800 w 1356"/>
                  <a:gd name="T23" fmla="*/ 1670 h 1673"/>
                  <a:gd name="T24" fmla="*/ 856 w 1356"/>
                  <a:gd name="T25" fmla="*/ 1650 h 1673"/>
                  <a:gd name="T26" fmla="*/ 946 w 1356"/>
                  <a:gd name="T27" fmla="*/ 1599 h 1673"/>
                  <a:gd name="T28" fmla="*/ 985 w 1356"/>
                  <a:gd name="T29" fmla="*/ 1553 h 1673"/>
                  <a:gd name="T30" fmla="*/ 1042 w 1356"/>
                  <a:gd name="T31" fmla="*/ 1447 h 1673"/>
                  <a:gd name="T32" fmla="*/ 1102 w 1356"/>
                  <a:gd name="T33" fmla="*/ 1289 h 1673"/>
                  <a:gd name="T34" fmla="*/ 1129 w 1356"/>
                  <a:gd name="T35" fmla="*/ 1229 h 1673"/>
                  <a:gd name="T36" fmla="*/ 1167 w 1356"/>
                  <a:gd name="T37" fmla="*/ 1137 h 1673"/>
                  <a:gd name="T38" fmla="*/ 1198 w 1356"/>
                  <a:gd name="T39" fmla="*/ 1085 h 1673"/>
                  <a:gd name="T40" fmla="*/ 1253 w 1356"/>
                  <a:gd name="T41" fmla="*/ 1043 h 1673"/>
                  <a:gd name="T42" fmla="*/ 1318 w 1356"/>
                  <a:gd name="T43" fmla="*/ 981 h 1673"/>
                  <a:gd name="T44" fmla="*/ 1350 w 1356"/>
                  <a:gd name="T45" fmla="*/ 911 h 1673"/>
                  <a:gd name="T46" fmla="*/ 1355 w 1356"/>
                  <a:gd name="T47" fmla="*/ 836 h 1673"/>
                  <a:gd name="T48" fmla="*/ 1343 w 1356"/>
                  <a:gd name="T49" fmla="*/ 763 h 1673"/>
                  <a:gd name="T50" fmla="*/ 1312 w 1356"/>
                  <a:gd name="T51" fmla="*/ 678 h 1673"/>
                  <a:gd name="T52" fmla="*/ 1254 w 1356"/>
                  <a:gd name="T53" fmla="*/ 547 h 1673"/>
                  <a:gd name="T54" fmla="*/ 1256 w 1356"/>
                  <a:gd name="T55" fmla="*/ 499 h 1673"/>
                  <a:gd name="T56" fmla="*/ 1293 w 1356"/>
                  <a:gd name="T57" fmla="*/ 415 h 1673"/>
                  <a:gd name="T58" fmla="*/ 537 w 1356"/>
                  <a:gd name="T59" fmla="*/ 45 h 1673"/>
                  <a:gd name="T60" fmla="*/ 373 w 1356"/>
                  <a:gd name="T61" fmla="*/ 280 h 1673"/>
                  <a:gd name="T62" fmla="*/ 235 w 1356"/>
                  <a:gd name="T63" fmla="*/ 473 h 1673"/>
                  <a:gd name="T64" fmla="*/ 124 w 1356"/>
                  <a:gd name="T65" fmla="*/ 629 h 1673"/>
                  <a:gd name="T66" fmla="*/ 70 w 1356"/>
                  <a:gd name="T67" fmla="*/ 729 h 1673"/>
                  <a:gd name="T68" fmla="*/ 36 w 1356"/>
                  <a:gd name="T69" fmla="*/ 814 h 1673"/>
                  <a:gd name="T70" fmla="*/ 2 w 1356"/>
                  <a:gd name="T71" fmla="*/ 956 h 1673"/>
                  <a:gd name="T72" fmla="*/ 1 w 1356"/>
                  <a:gd name="T73" fmla="*/ 1047 h 1673"/>
                  <a:gd name="T74" fmla="*/ 7 w 1356"/>
                  <a:gd name="T75" fmla="*/ 1105 h 1673"/>
                  <a:gd name="T76" fmla="*/ 28 w 1356"/>
                  <a:gd name="T77" fmla="*/ 1148 h 1673"/>
                  <a:gd name="T78" fmla="*/ 57 w 1356"/>
                  <a:gd name="T79" fmla="*/ 1176 h 1673"/>
                  <a:gd name="T80" fmla="*/ 101 w 1356"/>
                  <a:gd name="T81" fmla="*/ 1196 h 1673"/>
                  <a:gd name="T82" fmla="*/ 140 w 1356"/>
                  <a:gd name="T83" fmla="*/ 1194 h 1673"/>
                  <a:gd name="T84" fmla="*/ 161 w 1356"/>
                  <a:gd name="T85" fmla="*/ 1192 h 1673"/>
                  <a:gd name="T86" fmla="*/ 153 w 1356"/>
                  <a:gd name="T87" fmla="*/ 1232 h 1673"/>
                  <a:gd name="T88" fmla="*/ 147 w 1356"/>
                  <a:gd name="T89" fmla="*/ 1346 h 1673"/>
                  <a:gd name="T90" fmla="*/ 158 w 1356"/>
                  <a:gd name="T91" fmla="*/ 1401 h 1673"/>
                  <a:gd name="T92" fmla="*/ 187 w 1356"/>
                  <a:gd name="T93" fmla="*/ 1440 h 1673"/>
                  <a:gd name="T94" fmla="*/ 228 w 1356"/>
                  <a:gd name="T95" fmla="*/ 1461 h 1673"/>
                  <a:gd name="T96" fmla="*/ 271 w 1356"/>
                  <a:gd name="T97" fmla="*/ 1468 h 1673"/>
                  <a:gd name="T98" fmla="*/ 307 w 1356"/>
                  <a:gd name="T99" fmla="*/ 1463 h 1673"/>
                  <a:gd name="T100" fmla="*/ 330 w 1356"/>
                  <a:gd name="T101" fmla="*/ 1447 h 1673"/>
                  <a:gd name="T102" fmla="*/ 349 w 1356"/>
                  <a:gd name="T103" fmla="*/ 1425 h 1673"/>
                  <a:gd name="T104" fmla="*/ 355 w 1356"/>
                  <a:gd name="T105" fmla="*/ 1463 h 1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56" h="1673">
                    <a:moveTo>
                      <a:pt x="355" y="1463"/>
                    </a:moveTo>
                    <a:lnTo>
                      <a:pt x="356" y="1478"/>
                    </a:lnTo>
                    <a:lnTo>
                      <a:pt x="357" y="1493"/>
                    </a:lnTo>
                    <a:lnTo>
                      <a:pt x="361" y="1506"/>
                    </a:lnTo>
                    <a:lnTo>
                      <a:pt x="366" y="1520"/>
                    </a:lnTo>
                    <a:lnTo>
                      <a:pt x="371" y="1532"/>
                    </a:lnTo>
                    <a:lnTo>
                      <a:pt x="377" y="1543"/>
                    </a:lnTo>
                    <a:lnTo>
                      <a:pt x="383" y="1555"/>
                    </a:lnTo>
                    <a:lnTo>
                      <a:pt x="389" y="1566"/>
                    </a:lnTo>
                    <a:lnTo>
                      <a:pt x="397" y="1576"/>
                    </a:lnTo>
                    <a:lnTo>
                      <a:pt x="404" y="1584"/>
                    </a:lnTo>
                    <a:lnTo>
                      <a:pt x="412" y="1592"/>
                    </a:lnTo>
                    <a:lnTo>
                      <a:pt x="419" y="1599"/>
                    </a:lnTo>
                    <a:lnTo>
                      <a:pt x="434" y="1610"/>
                    </a:lnTo>
                    <a:lnTo>
                      <a:pt x="446" y="1618"/>
                    </a:lnTo>
                    <a:lnTo>
                      <a:pt x="459" y="1623"/>
                    </a:lnTo>
                    <a:lnTo>
                      <a:pt x="474" y="1625"/>
                    </a:lnTo>
                    <a:lnTo>
                      <a:pt x="490" y="1626"/>
                    </a:lnTo>
                    <a:lnTo>
                      <a:pt x="507" y="1626"/>
                    </a:lnTo>
                    <a:lnTo>
                      <a:pt x="524" y="1624"/>
                    </a:lnTo>
                    <a:lnTo>
                      <a:pt x="543" y="1620"/>
                    </a:lnTo>
                    <a:lnTo>
                      <a:pt x="560" y="1614"/>
                    </a:lnTo>
                    <a:lnTo>
                      <a:pt x="576" y="1605"/>
                    </a:lnTo>
                    <a:lnTo>
                      <a:pt x="605" y="1585"/>
                    </a:lnTo>
                    <a:lnTo>
                      <a:pt x="624" y="1569"/>
                    </a:lnTo>
                    <a:lnTo>
                      <a:pt x="632" y="1564"/>
                    </a:lnTo>
                    <a:lnTo>
                      <a:pt x="637" y="1562"/>
                    </a:lnTo>
                    <a:lnTo>
                      <a:pt x="639" y="1562"/>
                    </a:lnTo>
                    <a:lnTo>
                      <a:pt x="641" y="1563"/>
                    </a:lnTo>
                    <a:lnTo>
                      <a:pt x="642" y="1566"/>
                    </a:lnTo>
                    <a:lnTo>
                      <a:pt x="642" y="1569"/>
                    </a:lnTo>
                    <a:lnTo>
                      <a:pt x="644" y="1578"/>
                    </a:lnTo>
                    <a:lnTo>
                      <a:pt x="648" y="1589"/>
                    </a:lnTo>
                    <a:lnTo>
                      <a:pt x="653" y="1602"/>
                    </a:lnTo>
                    <a:lnTo>
                      <a:pt x="662" y="1615"/>
                    </a:lnTo>
                    <a:lnTo>
                      <a:pt x="671" y="1629"/>
                    </a:lnTo>
                    <a:lnTo>
                      <a:pt x="685" y="1642"/>
                    </a:lnTo>
                    <a:lnTo>
                      <a:pt x="692" y="1649"/>
                    </a:lnTo>
                    <a:lnTo>
                      <a:pt x="700" y="1653"/>
                    </a:lnTo>
                    <a:lnTo>
                      <a:pt x="709" y="1660"/>
                    </a:lnTo>
                    <a:lnTo>
                      <a:pt x="718" y="1665"/>
                    </a:lnTo>
                    <a:lnTo>
                      <a:pt x="728" y="1668"/>
                    </a:lnTo>
                    <a:lnTo>
                      <a:pt x="739" y="1671"/>
                    </a:lnTo>
                    <a:lnTo>
                      <a:pt x="751" y="1673"/>
                    </a:lnTo>
                    <a:lnTo>
                      <a:pt x="762" y="1673"/>
                    </a:lnTo>
                    <a:lnTo>
                      <a:pt x="774" y="1673"/>
                    </a:lnTo>
                    <a:lnTo>
                      <a:pt x="786" y="1672"/>
                    </a:lnTo>
                    <a:lnTo>
                      <a:pt x="800" y="1670"/>
                    </a:lnTo>
                    <a:lnTo>
                      <a:pt x="812" y="1666"/>
                    </a:lnTo>
                    <a:lnTo>
                      <a:pt x="827" y="1661"/>
                    </a:lnTo>
                    <a:lnTo>
                      <a:pt x="841" y="1656"/>
                    </a:lnTo>
                    <a:lnTo>
                      <a:pt x="856" y="1650"/>
                    </a:lnTo>
                    <a:lnTo>
                      <a:pt x="872" y="1642"/>
                    </a:lnTo>
                    <a:lnTo>
                      <a:pt x="903" y="1625"/>
                    </a:lnTo>
                    <a:lnTo>
                      <a:pt x="937" y="1605"/>
                    </a:lnTo>
                    <a:lnTo>
                      <a:pt x="946" y="1599"/>
                    </a:lnTo>
                    <a:lnTo>
                      <a:pt x="953" y="1592"/>
                    </a:lnTo>
                    <a:lnTo>
                      <a:pt x="962" y="1583"/>
                    </a:lnTo>
                    <a:lnTo>
                      <a:pt x="971" y="1574"/>
                    </a:lnTo>
                    <a:lnTo>
                      <a:pt x="985" y="1553"/>
                    </a:lnTo>
                    <a:lnTo>
                      <a:pt x="1002" y="1530"/>
                    </a:lnTo>
                    <a:lnTo>
                      <a:pt x="1015" y="1503"/>
                    </a:lnTo>
                    <a:lnTo>
                      <a:pt x="1029" y="1475"/>
                    </a:lnTo>
                    <a:lnTo>
                      <a:pt x="1042" y="1447"/>
                    </a:lnTo>
                    <a:lnTo>
                      <a:pt x="1053" y="1417"/>
                    </a:lnTo>
                    <a:lnTo>
                      <a:pt x="1076" y="1360"/>
                    </a:lnTo>
                    <a:lnTo>
                      <a:pt x="1094" y="1310"/>
                    </a:lnTo>
                    <a:lnTo>
                      <a:pt x="1102" y="1289"/>
                    </a:lnTo>
                    <a:lnTo>
                      <a:pt x="1109" y="1270"/>
                    </a:lnTo>
                    <a:lnTo>
                      <a:pt x="1114" y="1257"/>
                    </a:lnTo>
                    <a:lnTo>
                      <a:pt x="1120" y="1247"/>
                    </a:lnTo>
                    <a:lnTo>
                      <a:pt x="1129" y="1229"/>
                    </a:lnTo>
                    <a:lnTo>
                      <a:pt x="1139" y="1207"/>
                    </a:lnTo>
                    <a:lnTo>
                      <a:pt x="1149" y="1180"/>
                    </a:lnTo>
                    <a:lnTo>
                      <a:pt x="1161" y="1152"/>
                    </a:lnTo>
                    <a:lnTo>
                      <a:pt x="1167" y="1137"/>
                    </a:lnTo>
                    <a:lnTo>
                      <a:pt x="1175" y="1123"/>
                    </a:lnTo>
                    <a:lnTo>
                      <a:pt x="1182" y="1110"/>
                    </a:lnTo>
                    <a:lnTo>
                      <a:pt x="1190" y="1096"/>
                    </a:lnTo>
                    <a:lnTo>
                      <a:pt x="1198" y="1085"/>
                    </a:lnTo>
                    <a:lnTo>
                      <a:pt x="1208" y="1074"/>
                    </a:lnTo>
                    <a:lnTo>
                      <a:pt x="1218" y="1065"/>
                    </a:lnTo>
                    <a:lnTo>
                      <a:pt x="1229" y="1058"/>
                    </a:lnTo>
                    <a:lnTo>
                      <a:pt x="1253" y="1043"/>
                    </a:lnTo>
                    <a:lnTo>
                      <a:pt x="1272" y="1029"/>
                    </a:lnTo>
                    <a:lnTo>
                      <a:pt x="1290" y="1013"/>
                    </a:lnTo>
                    <a:lnTo>
                      <a:pt x="1305" y="997"/>
                    </a:lnTo>
                    <a:lnTo>
                      <a:pt x="1318" y="981"/>
                    </a:lnTo>
                    <a:lnTo>
                      <a:pt x="1329" y="964"/>
                    </a:lnTo>
                    <a:lnTo>
                      <a:pt x="1338" y="946"/>
                    </a:lnTo>
                    <a:lnTo>
                      <a:pt x="1345" y="929"/>
                    </a:lnTo>
                    <a:lnTo>
                      <a:pt x="1350" y="911"/>
                    </a:lnTo>
                    <a:lnTo>
                      <a:pt x="1354" y="892"/>
                    </a:lnTo>
                    <a:lnTo>
                      <a:pt x="1355" y="873"/>
                    </a:lnTo>
                    <a:lnTo>
                      <a:pt x="1356" y="855"/>
                    </a:lnTo>
                    <a:lnTo>
                      <a:pt x="1355" y="836"/>
                    </a:lnTo>
                    <a:lnTo>
                      <a:pt x="1354" y="818"/>
                    </a:lnTo>
                    <a:lnTo>
                      <a:pt x="1351" y="799"/>
                    </a:lnTo>
                    <a:lnTo>
                      <a:pt x="1348" y="781"/>
                    </a:lnTo>
                    <a:lnTo>
                      <a:pt x="1343" y="763"/>
                    </a:lnTo>
                    <a:lnTo>
                      <a:pt x="1338" y="745"/>
                    </a:lnTo>
                    <a:lnTo>
                      <a:pt x="1332" y="728"/>
                    </a:lnTo>
                    <a:lnTo>
                      <a:pt x="1326" y="710"/>
                    </a:lnTo>
                    <a:lnTo>
                      <a:pt x="1312" y="678"/>
                    </a:lnTo>
                    <a:lnTo>
                      <a:pt x="1298" y="647"/>
                    </a:lnTo>
                    <a:lnTo>
                      <a:pt x="1272" y="595"/>
                    </a:lnTo>
                    <a:lnTo>
                      <a:pt x="1256" y="558"/>
                    </a:lnTo>
                    <a:lnTo>
                      <a:pt x="1254" y="547"/>
                    </a:lnTo>
                    <a:lnTo>
                      <a:pt x="1253" y="535"/>
                    </a:lnTo>
                    <a:lnTo>
                      <a:pt x="1253" y="524"/>
                    </a:lnTo>
                    <a:lnTo>
                      <a:pt x="1254" y="511"/>
                    </a:lnTo>
                    <a:lnTo>
                      <a:pt x="1256" y="499"/>
                    </a:lnTo>
                    <a:lnTo>
                      <a:pt x="1260" y="487"/>
                    </a:lnTo>
                    <a:lnTo>
                      <a:pt x="1265" y="474"/>
                    </a:lnTo>
                    <a:lnTo>
                      <a:pt x="1270" y="462"/>
                    </a:lnTo>
                    <a:lnTo>
                      <a:pt x="1293" y="415"/>
                    </a:lnTo>
                    <a:lnTo>
                      <a:pt x="1316" y="375"/>
                    </a:lnTo>
                    <a:lnTo>
                      <a:pt x="568" y="0"/>
                    </a:lnTo>
                    <a:lnTo>
                      <a:pt x="559" y="12"/>
                    </a:lnTo>
                    <a:lnTo>
                      <a:pt x="537" y="45"/>
                    </a:lnTo>
                    <a:lnTo>
                      <a:pt x="502" y="95"/>
                    </a:lnTo>
                    <a:lnTo>
                      <a:pt x="461" y="154"/>
                    </a:lnTo>
                    <a:lnTo>
                      <a:pt x="417" y="217"/>
                    </a:lnTo>
                    <a:lnTo>
                      <a:pt x="373" y="280"/>
                    </a:lnTo>
                    <a:lnTo>
                      <a:pt x="334" y="336"/>
                    </a:lnTo>
                    <a:lnTo>
                      <a:pt x="304" y="380"/>
                    </a:lnTo>
                    <a:lnTo>
                      <a:pt x="268" y="430"/>
                    </a:lnTo>
                    <a:lnTo>
                      <a:pt x="235" y="473"/>
                    </a:lnTo>
                    <a:lnTo>
                      <a:pt x="205" y="513"/>
                    </a:lnTo>
                    <a:lnTo>
                      <a:pt x="177" y="551"/>
                    </a:lnTo>
                    <a:lnTo>
                      <a:pt x="150" y="588"/>
                    </a:lnTo>
                    <a:lnTo>
                      <a:pt x="124" y="629"/>
                    </a:lnTo>
                    <a:lnTo>
                      <a:pt x="110" y="651"/>
                    </a:lnTo>
                    <a:lnTo>
                      <a:pt x="96" y="674"/>
                    </a:lnTo>
                    <a:lnTo>
                      <a:pt x="84" y="700"/>
                    </a:lnTo>
                    <a:lnTo>
                      <a:pt x="70" y="729"/>
                    </a:lnTo>
                    <a:lnTo>
                      <a:pt x="61" y="751"/>
                    </a:lnTo>
                    <a:lnTo>
                      <a:pt x="51" y="772"/>
                    </a:lnTo>
                    <a:lnTo>
                      <a:pt x="42" y="793"/>
                    </a:lnTo>
                    <a:lnTo>
                      <a:pt x="36" y="814"/>
                    </a:lnTo>
                    <a:lnTo>
                      <a:pt x="23" y="852"/>
                    </a:lnTo>
                    <a:lnTo>
                      <a:pt x="14" y="890"/>
                    </a:lnTo>
                    <a:lnTo>
                      <a:pt x="7" y="924"/>
                    </a:lnTo>
                    <a:lnTo>
                      <a:pt x="2" y="956"/>
                    </a:lnTo>
                    <a:lnTo>
                      <a:pt x="1" y="987"/>
                    </a:lnTo>
                    <a:lnTo>
                      <a:pt x="0" y="1017"/>
                    </a:lnTo>
                    <a:lnTo>
                      <a:pt x="0" y="1032"/>
                    </a:lnTo>
                    <a:lnTo>
                      <a:pt x="1" y="1047"/>
                    </a:lnTo>
                    <a:lnTo>
                      <a:pt x="1" y="1061"/>
                    </a:lnTo>
                    <a:lnTo>
                      <a:pt x="2" y="1076"/>
                    </a:lnTo>
                    <a:lnTo>
                      <a:pt x="5" y="1091"/>
                    </a:lnTo>
                    <a:lnTo>
                      <a:pt x="7" y="1105"/>
                    </a:lnTo>
                    <a:lnTo>
                      <a:pt x="11" y="1117"/>
                    </a:lnTo>
                    <a:lnTo>
                      <a:pt x="16" y="1129"/>
                    </a:lnTo>
                    <a:lnTo>
                      <a:pt x="22" y="1139"/>
                    </a:lnTo>
                    <a:lnTo>
                      <a:pt x="28" y="1148"/>
                    </a:lnTo>
                    <a:lnTo>
                      <a:pt x="35" y="1157"/>
                    </a:lnTo>
                    <a:lnTo>
                      <a:pt x="42" y="1164"/>
                    </a:lnTo>
                    <a:lnTo>
                      <a:pt x="49" y="1170"/>
                    </a:lnTo>
                    <a:lnTo>
                      <a:pt x="57" y="1176"/>
                    </a:lnTo>
                    <a:lnTo>
                      <a:pt x="66" y="1181"/>
                    </a:lnTo>
                    <a:lnTo>
                      <a:pt x="73" y="1185"/>
                    </a:lnTo>
                    <a:lnTo>
                      <a:pt x="88" y="1191"/>
                    </a:lnTo>
                    <a:lnTo>
                      <a:pt x="101" y="1196"/>
                    </a:lnTo>
                    <a:lnTo>
                      <a:pt x="113" y="1197"/>
                    </a:lnTo>
                    <a:lnTo>
                      <a:pt x="122" y="1197"/>
                    </a:lnTo>
                    <a:lnTo>
                      <a:pt x="132" y="1196"/>
                    </a:lnTo>
                    <a:lnTo>
                      <a:pt x="140" y="1194"/>
                    </a:lnTo>
                    <a:lnTo>
                      <a:pt x="150" y="1191"/>
                    </a:lnTo>
                    <a:lnTo>
                      <a:pt x="157" y="1190"/>
                    </a:lnTo>
                    <a:lnTo>
                      <a:pt x="160" y="1190"/>
                    </a:lnTo>
                    <a:lnTo>
                      <a:pt x="161" y="1192"/>
                    </a:lnTo>
                    <a:lnTo>
                      <a:pt x="161" y="1195"/>
                    </a:lnTo>
                    <a:lnTo>
                      <a:pt x="160" y="1200"/>
                    </a:lnTo>
                    <a:lnTo>
                      <a:pt x="157" y="1212"/>
                    </a:lnTo>
                    <a:lnTo>
                      <a:pt x="153" y="1232"/>
                    </a:lnTo>
                    <a:lnTo>
                      <a:pt x="150" y="1257"/>
                    </a:lnTo>
                    <a:lnTo>
                      <a:pt x="147" y="1285"/>
                    </a:lnTo>
                    <a:lnTo>
                      <a:pt x="146" y="1316"/>
                    </a:lnTo>
                    <a:lnTo>
                      <a:pt x="147" y="1346"/>
                    </a:lnTo>
                    <a:lnTo>
                      <a:pt x="148" y="1360"/>
                    </a:lnTo>
                    <a:lnTo>
                      <a:pt x="151" y="1375"/>
                    </a:lnTo>
                    <a:lnTo>
                      <a:pt x="155" y="1389"/>
                    </a:lnTo>
                    <a:lnTo>
                      <a:pt x="158" y="1401"/>
                    </a:lnTo>
                    <a:lnTo>
                      <a:pt x="164" y="1414"/>
                    </a:lnTo>
                    <a:lnTo>
                      <a:pt x="171" y="1424"/>
                    </a:lnTo>
                    <a:lnTo>
                      <a:pt x="178" y="1432"/>
                    </a:lnTo>
                    <a:lnTo>
                      <a:pt x="187" y="1440"/>
                    </a:lnTo>
                    <a:lnTo>
                      <a:pt x="197" y="1447"/>
                    </a:lnTo>
                    <a:lnTo>
                      <a:pt x="206" y="1452"/>
                    </a:lnTo>
                    <a:lnTo>
                      <a:pt x="216" y="1457"/>
                    </a:lnTo>
                    <a:lnTo>
                      <a:pt x="228" y="1461"/>
                    </a:lnTo>
                    <a:lnTo>
                      <a:pt x="239" y="1464"/>
                    </a:lnTo>
                    <a:lnTo>
                      <a:pt x="250" y="1466"/>
                    </a:lnTo>
                    <a:lnTo>
                      <a:pt x="260" y="1467"/>
                    </a:lnTo>
                    <a:lnTo>
                      <a:pt x="271" y="1468"/>
                    </a:lnTo>
                    <a:lnTo>
                      <a:pt x="281" y="1467"/>
                    </a:lnTo>
                    <a:lnTo>
                      <a:pt x="291" y="1467"/>
                    </a:lnTo>
                    <a:lnTo>
                      <a:pt x="299" y="1466"/>
                    </a:lnTo>
                    <a:lnTo>
                      <a:pt x="307" y="1463"/>
                    </a:lnTo>
                    <a:lnTo>
                      <a:pt x="313" y="1461"/>
                    </a:lnTo>
                    <a:lnTo>
                      <a:pt x="320" y="1457"/>
                    </a:lnTo>
                    <a:lnTo>
                      <a:pt x="325" y="1452"/>
                    </a:lnTo>
                    <a:lnTo>
                      <a:pt x="330" y="1447"/>
                    </a:lnTo>
                    <a:lnTo>
                      <a:pt x="339" y="1437"/>
                    </a:lnTo>
                    <a:lnTo>
                      <a:pt x="345" y="1430"/>
                    </a:lnTo>
                    <a:lnTo>
                      <a:pt x="346" y="1426"/>
                    </a:lnTo>
                    <a:lnTo>
                      <a:pt x="349" y="1425"/>
                    </a:lnTo>
                    <a:lnTo>
                      <a:pt x="350" y="1426"/>
                    </a:lnTo>
                    <a:lnTo>
                      <a:pt x="351" y="1428"/>
                    </a:lnTo>
                    <a:lnTo>
                      <a:pt x="354" y="1440"/>
                    </a:lnTo>
                    <a:lnTo>
                      <a:pt x="355" y="1463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9" name="Freeform 33"/>
              <p:cNvSpPr>
                <a:spLocks/>
              </p:cNvSpPr>
              <p:nvPr/>
            </p:nvSpPr>
            <p:spPr bwMode="auto">
              <a:xfrm>
                <a:off x="3542" y="3965"/>
                <a:ext cx="26" cy="49"/>
              </a:xfrm>
              <a:custGeom>
                <a:avLst/>
                <a:gdLst>
                  <a:gd name="T0" fmla="*/ 105 w 105"/>
                  <a:gd name="T1" fmla="*/ 195 h 195"/>
                  <a:gd name="T2" fmla="*/ 100 w 105"/>
                  <a:gd name="T3" fmla="*/ 194 h 195"/>
                  <a:gd name="T4" fmla="*/ 95 w 105"/>
                  <a:gd name="T5" fmla="*/ 192 h 195"/>
                  <a:gd name="T6" fmla="*/ 83 w 105"/>
                  <a:gd name="T7" fmla="*/ 184 h 195"/>
                  <a:gd name="T8" fmla="*/ 68 w 105"/>
                  <a:gd name="T9" fmla="*/ 173 h 195"/>
                  <a:gd name="T10" fmla="*/ 61 w 105"/>
                  <a:gd name="T11" fmla="*/ 166 h 195"/>
                  <a:gd name="T12" fmla="*/ 53 w 105"/>
                  <a:gd name="T13" fmla="*/ 158 h 195"/>
                  <a:gd name="T14" fmla="*/ 46 w 105"/>
                  <a:gd name="T15" fmla="*/ 150 h 195"/>
                  <a:gd name="T16" fmla="*/ 38 w 105"/>
                  <a:gd name="T17" fmla="*/ 140 h 195"/>
                  <a:gd name="T18" fmla="*/ 32 w 105"/>
                  <a:gd name="T19" fmla="*/ 129 h 195"/>
                  <a:gd name="T20" fmla="*/ 26 w 105"/>
                  <a:gd name="T21" fmla="*/ 117 h 195"/>
                  <a:gd name="T22" fmla="*/ 20 w 105"/>
                  <a:gd name="T23" fmla="*/ 106 h 195"/>
                  <a:gd name="T24" fmla="*/ 15 w 105"/>
                  <a:gd name="T25" fmla="*/ 94 h 195"/>
                  <a:gd name="T26" fmla="*/ 10 w 105"/>
                  <a:gd name="T27" fmla="*/ 80 h 195"/>
                  <a:gd name="T28" fmla="*/ 6 w 105"/>
                  <a:gd name="T29" fmla="*/ 67 h 195"/>
                  <a:gd name="T30" fmla="*/ 5 w 105"/>
                  <a:gd name="T31" fmla="*/ 52 h 195"/>
                  <a:gd name="T32" fmla="*/ 4 w 105"/>
                  <a:gd name="T33" fmla="*/ 37 h 195"/>
                  <a:gd name="T34" fmla="*/ 3 w 105"/>
                  <a:gd name="T35" fmla="*/ 22 h 195"/>
                  <a:gd name="T36" fmla="*/ 3 w 105"/>
                  <a:gd name="T37" fmla="*/ 11 h 195"/>
                  <a:gd name="T38" fmla="*/ 1 w 105"/>
                  <a:gd name="T39" fmla="*/ 4 h 195"/>
                  <a:gd name="T40" fmla="*/ 0 w 105"/>
                  <a:gd name="T41" fmla="*/ 0 h 195"/>
                  <a:gd name="T42" fmla="*/ 0 w 105"/>
                  <a:gd name="T43" fmla="*/ 0 h 195"/>
                  <a:gd name="T44" fmla="*/ 0 w 105"/>
                  <a:gd name="T45" fmla="*/ 0 h 195"/>
                  <a:gd name="T46" fmla="*/ 1 w 105"/>
                  <a:gd name="T47" fmla="*/ 4 h 195"/>
                  <a:gd name="T48" fmla="*/ 3 w 105"/>
                  <a:gd name="T49" fmla="*/ 11 h 195"/>
                  <a:gd name="T50" fmla="*/ 3 w 105"/>
                  <a:gd name="T51" fmla="*/ 22 h 195"/>
                  <a:gd name="T52" fmla="*/ 4 w 105"/>
                  <a:gd name="T53" fmla="*/ 37 h 195"/>
                  <a:gd name="T54" fmla="*/ 5 w 105"/>
                  <a:gd name="T55" fmla="*/ 52 h 195"/>
                  <a:gd name="T56" fmla="*/ 6 w 105"/>
                  <a:gd name="T57" fmla="*/ 67 h 195"/>
                  <a:gd name="T58" fmla="*/ 10 w 105"/>
                  <a:gd name="T59" fmla="*/ 80 h 195"/>
                  <a:gd name="T60" fmla="*/ 15 w 105"/>
                  <a:gd name="T61" fmla="*/ 94 h 195"/>
                  <a:gd name="T62" fmla="*/ 20 w 105"/>
                  <a:gd name="T63" fmla="*/ 106 h 195"/>
                  <a:gd name="T64" fmla="*/ 26 w 105"/>
                  <a:gd name="T65" fmla="*/ 117 h 195"/>
                  <a:gd name="T66" fmla="*/ 32 w 105"/>
                  <a:gd name="T67" fmla="*/ 129 h 195"/>
                  <a:gd name="T68" fmla="*/ 38 w 105"/>
                  <a:gd name="T69" fmla="*/ 140 h 195"/>
                  <a:gd name="T70" fmla="*/ 46 w 105"/>
                  <a:gd name="T71" fmla="*/ 150 h 195"/>
                  <a:gd name="T72" fmla="*/ 53 w 105"/>
                  <a:gd name="T73" fmla="*/ 158 h 195"/>
                  <a:gd name="T74" fmla="*/ 61 w 105"/>
                  <a:gd name="T75" fmla="*/ 166 h 195"/>
                  <a:gd name="T76" fmla="*/ 68 w 105"/>
                  <a:gd name="T77" fmla="*/ 173 h 195"/>
                  <a:gd name="T78" fmla="*/ 83 w 105"/>
                  <a:gd name="T79" fmla="*/ 184 h 195"/>
                  <a:gd name="T80" fmla="*/ 95 w 105"/>
                  <a:gd name="T81" fmla="*/ 192 h 195"/>
                  <a:gd name="T82" fmla="*/ 100 w 105"/>
                  <a:gd name="T83" fmla="*/ 194 h 195"/>
                  <a:gd name="T84" fmla="*/ 105 w 105"/>
                  <a:gd name="T8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195">
                    <a:moveTo>
                      <a:pt x="105" y="195"/>
                    </a:moveTo>
                    <a:lnTo>
                      <a:pt x="100" y="194"/>
                    </a:lnTo>
                    <a:lnTo>
                      <a:pt x="95" y="192"/>
                    </a:lnTo>
                    <a:lnTo>
                      <a:pt x="83" y="184"/>
                    </a:lnTo>
                    <a:lnTo>
                      <a:pt x="68" y="173"/>
                    </a:lnTo>
                    <a:lnTo>
                      <a:pt x="61" y="166"/>
                    </a:lnTo>
                    <a:lnTo>
                      <a:pt x="53" y="158"/>
                    </a:lnTo>
                    <a:lnTo>
                      <a:pt x="46" y="150"/>
                    </a:lnTo>
                    <a:lnTo>
                      <a:pt x="38" y="140"/>
                    </a:lnTo>
                    <a:lnTo>
                      <a:pt x="32" y="129"/>
                    </a:lnTo>
                    <a:lnTo>
                      <a:pt x="26" y="117"/>
                    </a:lnTo>
                    <a:lnTo>
                      <a:pt x="20" y="106"/>
                    </a:lnTo>
                    <a:lnTo>
                      <a:pt x="15" y="94"/>
                    </a:lnTo>
                    <a:lnTo>
                      <a:pt x="10" y="80"/>
                    </a:lnTo>
                    <a:lnTo>
                      <a:pt x="6" y="67"/>
                    </a:lnTo>
                    <a:lnTo>
                      <a:pt x="5" y="52"/>
                    </a:lnTo>
                    <a:lnTo>
                      <a:pt x="4" y="37"/>
                    </a:lnTo>
                    <a:lnTo>
                      <a:pt x="3" y="22"/>
                    </a:lnTo>
                    <a:lnTo>
                      <a:pt x="3" y="11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11"/>
                    </a:lnTo>
                    <a:lnTo>
                      <a:pt x="3" y="22"/>
                    </a:lnTo>
                    <a:lnTo>
                      <a:pt x="4" y="37"/>
                    </a:lnTo>
                    <a:lnTo>
                      <a:pt x="5" y="52"/>
                    </a:lnTo>
                    <a:lnTo>
                      <a:pt x="6" y="67"/>
                    </a:lnTo>
                    <a:lnTo>
                      <a:pt x="10" y="80"/>
                    </a:lnTo>
                    <a:lnTo>
                      <a:pt x="15" y="94"/>
                    </a:lnTo>
                    <a:lnTo>
                      <a:pt x="20" y="106"/>
                    </a:lnTo>
                    <a:lnTo>
                      <a:pt x="26" y="117"/>
                    </a:lnTo>
                    <a:lnTo>
                      <a:pt x="32" y="129"/>
                    </a:lnTo>
                    <a:lnTo>
                      <a:pt x="38" y="140"/>
                    </a:lnTo>
                    <a:lnTo>
                      <a:pt x="46" y="150"/>
                    </a:lnTo>
                    <a:lnTo>
                      <a:pt x="53" y="158"/>
                    </a:lnTo>
                    <a:lnTo>
                      <a:pt x="61" y="166"/>
                    </a:lnTo>
                    <a:lnTo>
                      <a:pt x="68" y="173"/>
                    </a:lnTo>
                    <a:lnTo>
                      <a:pt x="83" y="184"/>
                    </a:lnTo>
                    <a:lnTo>
                      <a:pt x="95" y="192"/>
                    </a:lnTo>
                    <a:lnTo>
                      <a:pt x="100" y="194"/>
                    </a:lnTo>
                    <a:lnTo>
                      <a:pt x="105" y="195"/>
                    </a:lnTo>
                    <a:close/>
                  </a:path>
                </a:pathLst>
              </a:custGeom>
              <a:solidFill>
                <a:srgbClr val="F5D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0" name="Freeform 34"/>
              <p:cNvSpPr>
                <a:spLocks/>
              </p:cNvSpPr>
              <p:nvPr/>
            </p:nvSpPr>
            <p:spPr bwMode="auto">
              <a:xfrm>
                <a:off x="3542" y="3855"/>
                <a:ext cx="72" cy="160"/>
              </a:xfrm>
              <a:custGeom>
                <a:avLst/>
                <a:gdLst>
                  <a:gd name="T0" fmla="*/ 109 w 291"/>
                  <a:gd name="T1" fmla="*/ 637 h 638"/>
                  <a:gd name="T2" fmla="*/ 100 w 291"/>
                  <a:gd name="T3" fmla="*/ 634 h 638"/>
                  <a:gd name="T4" fmla="*/ 83 w 291"/>
                  <a:gd name="T5" fmla="*/ 624 h 638"/>
                  <a:gd name="T6" fmla="*/ 61 w 291"/>
                  <a:gd name="T7" fmla="*/ 606 h 638"/>
                  <a:gd name="T8" fmla="*/ 46 w 291"/>
                  <a:gd name="T9" fmla="*/ 590 h 638"/>
                  <a:gd name="T10" fmla="*/ 32 w 291"/>
                  <a:gd name="T11" fmla="*/ 569 h 638"/>
                  <a:gd name="T12" fmla="*/ 20 w 291"/>
                  <a:gd name="T13" fmla="*/ 546 h 638"/>
                  <a:gd name="T14" fmla="*/ 10 w 291"/>
                  <a:gd name="T15" fmla="*/ 520 h 638"/>
                  <a:gd name="T16" fmla="*/ 5 w 291"/>
                  <a:gd name="T17" fmla="*/ 492 h 638"/>
                  <a:gd name="T18" fmla="*/ 3 w 291"/>
                  <a:gd name="T19" fmla="*/ 462 h 638"/>
                  <a:gd name="T20" fmla="*/ 1 w 291"/>
                  <a:gd name="T21" fmla="*/ 444 h 638"/>
                  <a:gd name="T22" fmla="*/ 15 w 291"/>
                  <a:gd name="T23" fmla="*/ 403 h 638"/>
                  <a:gd name="T24" fmla="*/ 47 w 291"/>
                  <a:gd name="T25" fmla="*/ 326 h 638"/>
                  <a:gd name="T26" fmla="*/ 76 w 291"/>
                  <a:gd name="T27" fmla="*/ 251 h 638"/>
                  <a:gd name="T28" fmla="*/ 90 w 291"/>
                  <a:gd name="T29" fmla="*/ 194 h 638"/>
                  <a:gd name="T30" fmla="*/ 97 w 291"/>
                  <a:gd name="T31" fmla="*/ 158 h 638"/>
                  <a:gd name="T32" fmla="*/ 99 w 291"/>
                  <a:gd name="T33" fmla="*/ 103 h 638"/>
                  <a:gd name="T34" fmla="*/ 107 w 291"/>
                  <a:gd name="T35" fmla="*/ 42 h 638"/>
                  <a:gd name="T36" fmla="*/ 126 w 291"/>
                  <a:gd name="T37" fmla="*/ 11 h 638"/>
                  <a:gd name="T38" fmla="*/ 155 w 291"/>
                  <a:gd name="T39" fmla="*/ 1 h 638"/>
                  <a:gd name="T40" fmla="*/ 170 w 291"/>
                  <a:gd name="T41" fmla="*/ 0 h 638"/>
                  <a:gd name="T42" fmla="*/ 177 w 291"/>
                  <a:gd name="T43" fmla="*/ 0 h 638"/>
                  <a:gd name="T44" fmla="*/ 191 w 291"/>
                  <a:gd name="T45" fmla="*/ 4 h 638"/>
                  <a:gd name="T46" fmla="*/ 204 w 291"/>
                  <a:gd name="T47" fmla="*/ 11 h 638"/>
                  <a:gd name="T48" fmla="*/ 217 w 291"/>
                  <a:gd name="T49" fmla="*/ 23 h 638"/>
                  <a:gd name="T50" fmla="*/ 240 w 291"/>
                  <a:gd name="T51" fmla="*/ 56 h 638"/>
                  <a:gd name="T52" fmla="*/ 271 w 291"/>
                  <a:gd name="T53" fmla="*/ 98 h 638"/>
                  <a:gd name="T54" fmla="*/ 290 w 291"/>
                  <a:gd name="T55" fmla="*/ 133 h 638"/>
                  <a:gd name="T56" fmla="*/ 291 w 291"/>
                  <a:gd name="T57" fmla="*/ 151 h 638"/>
                  <a:gd name="T58" fmla="*/ 290 w 291"/>
                  <a:gd name="T59" fmla="*/ 162 h 638"/>
                  <a:gd name="T60" fmla="*/ 283 w 291"/>
                  <a:gd name="T61" fmla="*/ 188 h 638"/>
                  <a:gd name="T62" fmla="*/ 264 w 291"/>
                  <a:gd name="T63" fmla="*/ 239 h 638"/>
                  <a:gd name="T64" fmla="*/ 219 w 291"/>
                  <a:gd name="T65" fmla="*/ 330 h 638"/>
                  <a:gd name="T66" fmla="*/ 151 w 291"/>
                  <a:gd name="T67" fmla="*/ 457 h 638"/>
                  <a:gd name="T68" fmla="*/ 108 w 291"/>
                  <a:gd name="T69" fmla="*/ 538 h 638"/>
                  <a:gd name="T70" fmla="*/ 90 w 291"/>
                  <a:gd name="T71" fmla="*/ 576 h 638"/>
                  <a:gd name="T72" fmla="*/ 84 w 291"/>
                  <a:gd name="T73" fmla="*/ 598 h 638"/>
                  <a:gd name="T74" fmla="*/ 87 w 291"/>
                  <a:gd name="T75" fmla="*/ 612 h 638"/>
                  <a:gd name="T76" fmla="*/ 94 w 291"/>
                  <a:gd name="T77" fmla="*/ 623 h 638"/>
                  <a:gd name="T78" fmla="*/ 105 w 291"/>
                  <a:gd name="T79" fmla="*/ 63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1" h="638">
                    <a:moveTo>
                      <a:pt x="111" y="638"/>
                    </a:moveTo>
                    <a:lnTo>
                      <a:pt x="109" y="637"/>
                    </a:lnTo>
                    <a:lnTo>
                      <a:pt x="105" y="635"/>
                    </a:lnTo>
                    <a:lnTo>
                      <a:pt x="100" y="634"/>
                    </a:lnTo>
                    <a:lnTo>
                      <a:pt x="95" y="632"/>
                    </a:lnTo>
                    <a:lnTo>
                      <a:pt x="83" y="624"/>
                    </a:lnTo>
                    <a:lnTo>
                      <a:pt x="68" y="613"/>
                    </a:lnTo>
                    <a:lnTo>
                      <a:pt x="61" y="606"/>
                    </a:lnTo>
                    <a:lnTo>
                      <a:pt x="53" y="598"/>
                    </a:lnTo>
                    <a:lnTo>
                      <a:pt x="46" y="590"/>
                    </a:lnTo>
                    <a:lnTo>
                      <a:pt x="38" y="580"/>
                    </a:lnTo>
                    <a:lnTo>
                      <a:pt x="32" y="569"/>
                    </a:lnTo>
                    <a:lnTo>
                      <a:pt x="26" y="557"/>
                    </a:lnTo>
                    <a:lnTo>
                      <a:pt x="20" y="546"/>
                    </a:lnTo>
                    <a:lnTo>
                      <a:pt x="15" y="534"/>
                    </a:lnTo>
                    <a:lnTo>
                      <a:pt x="10" y="520"/>
                    </a:lnTo>
                    <a:lnTo>
                      <a:pt x="6" y="507"/>
                    </a:lnTo>
                    <a:lnTo>
                      <a:pt x="5" y="492"/>
                    </a:lnTo>
                    <a:lnTo>
                      <a:pt x="4" y="477"/>
                    </a:lnTo>
                    <a:lnTo>
                      <a:pt x="3" y="462"/>
                    </a:lnTo>
                    <a:lnTo>
                      <a:pt x="3" y="451"/>
                    </a:lnTo>
                    <a:lnTo>
                      <a:pt x="1" y="444"/>
                    </a:lnTo>
                    <a:lnTo>
                      <a:pt x="0" y="440"/>
                    </a:lnTo>
                    <a:lnTo>
                      <a:pt x="15" y="403"/>
                    </a:lnTo>
                    <a:lnTo>
                      <a:pt x="31" y="365"/>
                    </a:lnTo>
                    <a:lnTo>
                      <a:pt x="47" y="326"/>
                    </a:lnTo>
                    <a:lnTo>
                      <a:pt x="62" y="288"/>
                    </a:lnTo>
                    <a:lnTo>
                      <a:pt x="76" y="251"/>
                    </a:lnTo>
                    <a:lnTo>
                      <a:pt x="87" y="213"/>
                    </a:lnTo>
                    <a:lnTo>
                      <a:pt x="90" y="194"/>
                    </a:lnTo>
                    <a:lnTo>
                      <a:pt x="94" y="177"/>
                    </a:lnTo>
                    <a:lnTo>
                      <a:pt x="97" y="158"/>
                    </a:lnTo>
                    <a:lnTo>
                      <a:pt x="98" y="141"/>
                    </a:lnTo>
                    <a:lnTo>
                      <a:pt x="99" y="103"/>
                    </a:lnTo>
                    <a:lnTo>
                      <a:pt x="103" y="69"/>
                    </a:lnTo>
                    <a:lnTo>
                      <a:pt x="107" y="42"/>
                    </a:lnTo>
                    <a:lnTo>
                      <a:pt x="113" y="17"/>
                    </a:lnTo>
                    <a:lnTo>
                      <a:pt x="126" y="11"/>
                    </a:lnTo>
                    <a:lnTo>
                      <a:pt x="140" y="5"/>
                    </a:lnTo>
                    <a:lnTo>
                      <a:pt x="155" y="1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4" y="1"/>
                    </a:lnTo>
                    <a:lnTo>
                      <a:pt x="191" y="4"/>
                    </a:lnTo>
                    <a:lnTo>
                      <a:pt x="197" y="7"/>
                    </a:lnTo>
                    <a:lnTo>
                      <a:pt x="204" y="11"/>
                    </a:lnTo>
                    <a:lnTo>
                      <a:pt x="210" y="16"/>
                    </a:lnTo>
                    <a:lnTo>
                      <a:pt x="217" y="23"/>
                    </a:lnTo>
                    <a:lnTo>
                      <a:pt x="223" y="31"/>
                    </a:lnTo>
                    <a:lnTo>
                      <a:pt x="240" y="56"/>
                    </a:lnTo>
                    <a:lnTo>
                      <a:pt x="256" y="78"/>
                    </a:lnTo>
                    <a:lnTo>
                      <a:pt x="271" y="98"/>
                    </a:lnTo>
                    <a:lnTo>
                      <a:pt x="286" y="116"/>
                    </a:lnTo>
                    <a:lnTo>
                      <a:pt x="290" y="133"/>
                    </a:lnTo>
                    <a:lnTo>
                      <a:pt x="291" y="150"/>
                    </a:lnTo>
                    <a:lnTo>
                      <a:pt x="291" y="151"/>
                    </a:lnTo>
                    <a:lnTo>
                      <a:pt x="291" y="154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3" y="188"/>
                    </a:lnTo>
                    <a:lnTo>
                      <a:pt x="275" y="213"/>
                    </a:lnTo>
                    <a:lnTo>
                      <a:pt x="264" y="239"/>
                    </a:lnTo>
                    <a:lnTo>
                      <a:pt x="251" y="268"/>
                    </a:lnTo>
                    <a:lnTo>
                      <a:pt x="219" y="330"/>
                    </a:lnTo>
                    <a:lnTo>
                      <a:pt x="184" y="394"/>
                    </a:lnTo>
                    <a:lnTo>
                      <a:pt x="151" y="457"/>
                    </a:lnTo>
                    <a:lnTo>
                      <a:pt x="120" y="513"/>
                    </a:lnTo>
                    <a:lnTo>
                      <a:pt x="108" y="538"/>
                    </a:lnTo>
                    <a:lnTo>
                      <a:pt x="98" y="559"/>
                    </a:lnTo>
                    <a:lnTo>
                      <a:pt x="90" y="576"/>
                    </a:lnTo>
                    <a:lnTo>
                      <a:pt x="85" y="590"/>
                    </a:lnTo>
                    <a:lnTo>
                      <a:pt x="84" y="598"/>
                    </a:lnTo>
                    <a:lnTo>
                      <a:pt x="85" y="604"/>
                    </a:lnTo>
                    <a:lnTo>
                      <a:pt x="87" y="612"/>
                    </a:lnTo>
                    <a:lnTo>
                      <a:pt x="89" y="618"/>
                    </a:lnTo>
                    <a:lnTo>
                      <a:pt x="94" y="623"/>
                    </a:lnTo>
                    <a:lnTo>
                      <a:pt x="99" y="629"/>
                    </a:lnTo>
                    <a:lnTo>
                      <a:pt x="105" y="633"/>
                    </a:lnTo>
                    <a:lnTo>
                      <a:pt x="111" y="638"/>
                    </a:lnTo>
                    <a:close/>
                  </a:path>
                </a:pathLst>
              </a:custGeom>
              <a:solidFill>
                <a:srgbClr val="F3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1" name="Freeform 35"/>
              <p:cNvSpPr>
                <a:spLocks/>
              </p:cNvSpPr>
              <p:nvPr/>
            </p:nvSpPr>
            <p:spPr bwMode="auto">
              <a:xfrm>
                <a:off x="3614" y="3895"/>
                <a:ext cx="49" cy="132"/>
              </a:xfrm>
              <a:custGeom>
                <a:avLst/>
                <a:gdLst>
                  <a:gd name="T0" fmla="*/ 3 w 196"/>
                  <a:gd name="T1" fmla="*/ 417 h 526"/>
                  <a:gd name="T2" fmla="*/ 5 w 196"/>
                  <a:gd name="T3" fmla="*/ 431 h 526"/>
                  <a:gd name="T4" fmla="*/ 14 w 196"/>
                  <a:gd name="T5" fmla="*/ 455 h 526"/>
                  <a:gd name="T6" fmla="*/ 32 w 196"/>
                  <a:gd name="T7" fmla="*/ 482 h 526"/>
                  <a:gd name="T8" fmla="*/ 53 w 196"/>
                  <a:gd name="T9" fmla="*/ 502 h 526"/>
                  <a:gd name="T10" fmla="*/ 70 w 196"/>
                  <a:gd name="T11" fmla="*/ 513 h 526"/>
                  <a:gd name="T12" fmla="*/ 92 w 196"/>
                  <a:gd name="T13" fmla="*/ 521 h 526"/>
                  <a:gd name="T14" fmla="*/ 118 w 196"/>
                  <a:gd name="T15" fmla="*/ 526 h 526"/>
                  <a:gd name="T16" fmla="*/ 124 w 196"/>
                  <a:gd name="T17" fmla="*/ 518 h 526"/>
                  <a:gd name="T18" fmla="*/ 110 w 196"/>
                  <a:gd name="T19" fmla="*/ 499 h 526"/>
                  <a:gd name="T20" fmla="*/ 100 w 196"/>
                  <a:gd name="T21" fmla="*/ 479 h 526"/>
                  <a:gd name="T22" fmla="*/ 94 w 196"/>
                  <a:gd name="T23" fmla="*/ 453 h 526"/>
                  <a:gd name="T24" fmla="*/ 94 w 196"/>
                  <a:gd name="T25" fmla="*/ 425 h 526"/>
                  <a:gd name="T26" fmla="*/ 100 w 196"/>
                  <a:gd name="T27" fmla="*/ 394 h 526"/>
                  <a:gd name="T28" fmla="*/ 119 w 196"/>
                  <a:gd name="T29" fmla="*/ 336 h 526"/>
                  <a:gd name="T30" fmla="*/ 149 w 196"/>
                  <a:gd name="T31" fmla="*/ 253 h 526"/>
                  <a:gd name="T32" fmla="*/ 177 w 196"/>
                  <a:gd name="T33" fmla="*/ 175 h 526"/>
                  <a:gd name="T34" fmla="*/ 189 w 196"/>
                  <a:gd name="T35" fmla="*/ 128 h 526"/>
                  <a:gd name="T36" fmla="*/ 193 w 196"/>
                  <a:gd name="T37" fmla="*/ 100 h 526"/>
                  <a:gd name="T38" fmla="*/ 196 w 196"/>
                  <a:gd name="T39" fmla="*/ 60 h 526"/>
                  <a:gd name="T40" fmla="*/ 192 w 196"/>
                  <a:gd name="T41" fmla="*/ 27 h 526"/>
                  <a:gd name="T42" fmla="*/ 188 w 196"/>
                  <a:gd name="T43" fmla="*/ 11 h 526"/>
                  <a:gd name="T44" fmla="*/ 183 w 196"/>
                  <a:gd name="T45" fmla="*/ 1 h 526"/>
                  <a:gd name="T46" fmla="*/ 177 w 196"/>
                  <a:gd name="T47" fmla="*/ 0 h 526"/>
                  <a:gd name="T48" fmla="*/ 165 w 196"/>
                  <a:gd name="T49" fmla="*/ 13 h 526"/>
                  <a:gd name="T50" fmla="*/ 146 w 196"/>
                  <a:gd name="T51" fmla="*/ 52 h 526"/>
                  <a:gd name="T52" fmla="*/ 124 w 196"/>
                  <a:gd name="T53" fmla="*/ 105 h 526"/>
                  <a:gd name="T54" fmla="*/ 102 w 196"/>
                  <a:gd name="T55" fmla="*/ 167 h 526"/>
                  <a:gd name="T56" fmla="*/ 82 w 196"/>
                  <a:gd name="T57" fmla="*/ 223 h 526"/>
                  <a:gd name="T58" fmla="*/ 61 w 196"/>
                  <a:gd name="T59" fmla="*/ 278 h 526"/>
                  <a:gd name="T60" fmla="*/ 36 w 196"/>
                  <a:gd name="T61" fmla="*/ 336 h 526"/>
                  <a:gd name="T62" fmla="*/ 11 w 196"/>
                  <a:gd name="T63" fmla="*/ 391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6" h="526">
                    <a:moveTo>
                      <a:pt x="0" y="416"/>
                    </a:moveTo>
                    <a:lnTo>
                      <a:pt x="3" y="417"/>
                    </a:lnTo>
                    <a:lnTo>
                      <a:pt x="4" y="422"/>
                    </a:lnTo>
                    <a:lnTo>
                      <a:pt x="5" y="431"/>
                    </a:lnTo>
                    <a:lnTo>
                      <a:pt x="9" y="442"/>
                    </a:lnTo>
                    <a:lnTo>
                      <a:pt x="14" y="455"/>
                    </a:lnTo>
                    <a:lnTo>
                      <a:pt x="23" y="468"/>
                    </a:lnTo>
                    <a:lnTo>
                      <a:pt x="32" y="482"/>
                    </a:lnTo>
                    <a:lnTo>
                      <a:pt x="46" y="495"/>
                    </a:lnTo>
                    <a:lnTo>
                      <a:pt x="53" y="502"/>
                    </a:lnTo>
                    <a:lnTo>
                      <a:pt x="61" y="506"/>
                    </a:lnTo>
                    <a:lnTo>
                      <a:pt x="70" y="513"/>
                    </a:lnTo>
                    <a:lnTo>
                      <a:pt x="79" y="518"/>
                    </a:lnTo>
                    <a:lnTo>
                      <a:pt x="92" y="521"/>
                    </a:lnTo>
                    <a:lnTo>
                      <a:pt x="104" y="525"/>
                    </a:lnTo>
                    <a:lnTo>
                      <a:pt x="118" y="526"/>
                    </a:lnTo>
                    <a:lnTo>
                      <a:pt x="131" y="526"/>
                    </a:lnTo>
                    <a:lnTo>
                      <a:pt x="124" y="518"/>
                    </a:lnTo>
                    <a:lnTo>
                      <a:pt x="117" y="509"/>
                    </a:lnTo>
                    <a:lnTo>
                      <a:pt x="110" y="499"/>
                    </a:lnTo>
                    <a:lnTo>
                      <a:pt x="104" y="489"/>
                    </a:lnTo>
                    <a:lnTo>
                      <a:pt x="100" y="479"/>
                    </a:lnTo>
                    <a:lnTo>
                      <a:pt x="97" y="467"/>
                    </a:lnTo>
                    <a:lnTo>
                      <a:pt x="94" y="453"/>
                    </a:lnTo>
                    <a:lnTo>
                      <a:pt x="94" y="438"/>
                    </a:lnTo>
                    <a:lnTo>
                      <a:pt x="94" y="425"/>
                    </a:lnTo>
                    <a:lnTo>
                      <a:pt x="97" y="410"/>
                    </a:lnTo>
                    <a:lnTo>
                      <a:pt x="100" y="394"/>
                    </a:lnTo>
                    <a:lnTo>
                      <a:pt x="105" y="375"/>
                    </a:lnTo>
                    <a:lnTo>
                      <a:pt x="119" y="336"/>
                    </a:lnTo>
                    <a:lnTo>
                      <a:pt x="134" y="295"/>
                    </a:lnTo>
                    <a:lnTo>
                      <a:pt x="149" y="253"/>
                    </a:lnTo>
                    <a:lnTo>
                      <a:pt x="163" y="212"/>
                    </a:lnTo>
                    <a:lnTo>
                      <a:pt x="177" y="175"/>
                    </a:lnTo>
                    <a:lnTo>
                      <a:pt x="186" y="143"/>
                    </a:lnTo>
                    <a:lnTo>
                      <a:pt x="189" y="128"/>
                    </a:lnTo>
                    <a:lnTo>
                      <a:pt x="192" y="115"/>
                    </a:lnTo>
                    <a:lnTo>
                      <a:pt x="193" y="100"/>
                    </a:lnTo>
                    <a:lnTo>
                      <a:pt x="194" y="86"/>
                    </a:lnTo>
                    <a:lnTo>
                      <a:pt x="196" y="60"/>
                    </a:lnTo>
                    <a:lnTo>
                      <a:pt x="193" y="37"/>
                    </a:lnTo>
                    <a:lnTo>
                      <a:pt x="192" y="27"/>
                    </a:lnTo>
                    <a:lnTo>
                      <a:pt x="191" y="18"/>
                    </a:lnTo>
                    <a:lnTo>
                      <a:pt x="188" y="11"/>
                    </a:lnTo>
                    <a:lnTo>
                      <a:pt x="186" y="5"/>
                    </a:lnTo>
                    <a:lnTo>
                      <a:pt x="183" y="1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3" y="2"/>
                    </a:lnTo>
                    <a:lnTo>
                      <a:pt x="165" y="13"/>
                    </a:lnTo>
                    <a:lnTo>
                      <a:pt x="156" y="31"/>
                    </a:lnTo>
                    <a:lnTo>
                      <a:pt x="146" y="52"/>
                    </a:lnTo>
                    <a:lnTo>
                      <a:pt x="135" y="76"/>
                    </a:lnTo>
                    <a:lnTo>
                      <a:pt x="124" y="105"/>
                    </a:lnTo>
                    <a:lnTo>
                      <a:pt x="113" y="136"/>
                    </a:lnTo>
                    <a:lnTo>
                      <a:pt x="102" y="167"/>
                    </a:lnTo>
                    <a:lnTo>
                      <a:pt x="91" y="199"/>
                    </a:lnTo>
                    <a:lnTo>
                      <a:pt x="82" y="223"/>
                    </a:lnTo>
                    <a:lnTo>
                      <a:pt x="72" y="251"/>
                    </a:lnTo>
                    <a:lnTo>
                      <a:pt x="61" y="278"/>
                    </a:lnTo>
                    <a:lnTo>
                      <a:pt x="48" y="307"/>
                    </a:lnTo>
                    <a:lnTo>
                      <a:pt x="36" y="336"/>
                    </a:lnTo>
                    <a:lnTo>
                      <a:pt x="23" y="364"/>
                    </a:lnTo>
                    <a:lnTo>
                      <a:pt x="11" y="391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EEC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2" name="Freeform 36"/>
              <p:cNvSpPr>
                <a:spLocks/>
              </p:cNvSpPr>
              <p:nvPr/>
            </p:nvSpPr>
            <p:spPr bwMode="auto">
              <a:xfrm>
                <a:off x="4742" y="2545"/>
                <a:ext cx="705" cy="1372"/>
              </a:xfrm>
              <a:custGeom>
                <a:avLst/>
                <a:gdLst>
                  <a:gd name="T0" fmla="*/ 365 w 2823"/>
                  <a:gd name="T1" fmla="*/ 3457 h 5488"/>
                  <a:gd name="T2" fmla="*/ 356 w 2823"/>
                  <a:gd name="T3" fmla="*/ 3423 h 5488"/>
                  <a:gd name="T4" fmla="*/ 336 w 2823"/>
                  <a:gd name="T5" fmla="*/ 3341 h 5488"/>
                  <a:gd name="T6" fmla="*/ 305 w 2823"/>
                  <a:gd name="T7" fmla="*/ 3194 h 5488"/>
                  <a:gd name="T8" fmla="*/ 278 w 2823"/>
                  <a:gd name="T9" fmla="*/ 3056 h 5488"/>
                  <a:gd name="T10" fmla="*/ 261 w 2823"/>
                  <a:gd name="T11" fmla="*/ 2965 h 5488"/>
                  <a:gd name="T12" fmla="*/ 2823 w 2823"/>
                  <a:gd name="T13" fmla="*/ 951 h 5488"/>
                  <a:gd name="T14" fmla="*/ 200 w 2823"/>
                  <a:gd name="T15" fmla="*/ 2333 h 5488"/>
                  <a:gd name="T16" fmla="*/ 162 w 2823"/>
                  <a:gd name="T17" fmla="*/ 2378 h 5488"/>
                  <a:gd name="T18" fmla="*/ 124 w 2823"/>
                  <a:gd name="T19" fmla="*/ 2419 h 5488"/>
                  <a:gd name="T20" fmla="*/ 87 w 2823"/>
                  <a:gd name="T21" fmla="*/ 2456 h 5488"/>
                  <a:gd name="T22" fmla="*/ 48 w 2823"/>
                  <a:gd name="T23" fmla="*/ 2491 h 5488"/>
                  <a:gd name="T24" fmla="*/ 37 w 2823"/>
                  <a:gd name="T25" fmla="*/ 2567 h 5488"/>
                  <a:gd name="T26" fmla="*/ 25 w 2823"/>
                  <a:gd name="T27" fmla="*/ 2666 h 5488"/>
                  <a:gd name="T28" fmla="*/ 11 w 2823"/>
                  <a:gd name="T29" fmla="*/ 2784 h 5488"/>
                  <a:gd name="T30" fmla="*/ 0 w 2823"/>
                  <a:gd name="T31" fmla="*/ 2919 h 5488"/>
                  <a:gd name="T32" fmla="*/ 15 w 2823"/>
                  <a:gd name="T33" fmla="*/ 3893 h 5488"/>
                  <a:gd name="T34" fmla="*/ 32 w 2823"/>
                  <a:gd name="T35" fmla="*/ 4006 h 5488"/>
                  <a:gd name="T36" fmla="*/ 52 w 2823"/>
                  <a:gd name="T37" fmla="*/ 4118 h 5488"/>
                  <a:gd name="T38" fmla="*/ 78 w 2823"/>
                  <a:gd name="T39" fmla="*/ 4228 h 5488"/>
                  <a:gd name="T40" fmla="*/ 108 w 2823"/>
                  <a:gd name="T41" fmla="*/ 4335 h 5488"/>
                  <a:gd name="T42" fmla="*/ 142 w 2823"/>
                  <a:gd name="T43" fmla="*/ 4438 h 5488"/>
                  <a:gd name="T44" fmla="*/ 182 w 2823"/>
                  <a:gd name="T45" fmla="*/ 4538 h 5488"/>
                  <a:gd name="T46" fmla="*/ 228 w 2823"/>
                  <a:gd name="T47" fmla="*/ 4632 h 5488"/>
                  <a:gd name="T48" fmla="*/ 279 w 2823"/>
                  <a:gd name="T49" fmla="*/ 4721 h 5488"/>
                  <a:gd name="T50" fmla="*/ 425 w 2823"/>
                  <a:gd name="T51" fmla="*/ 4943 h 5488"/>
                  <a:gd name="T52" fmla="*/ 542 w 2823"/>
                  <a:gd name="T53" fmla="*/ 5116 h 5488"/>
                  <a:gd name="T54" fmla="*/ 632 w 2823"/>
                  <a:gd name="T55" fmla="*/ 5245 h 5488"/>
                  <a:gd name="T56" fmla="*/ 699 w 2823"/>
                  <a:gd name="T57" fmla="*/ 5338 h 5488"/>
                  <a:gd name="T58" fmla="*/ 777 w 2823"/>
                  <a:gd name="T59" fmla="*/ 5433 h 5488"/>
                  <a:gd name="T60" fmla="*/ 796 w 2823"/>
                  <a:gd name="T61" fmla="*/ 5454 h 5488"/>
                  <a:gd name="T62" fmla="*/ 852 w 2823"/>
                  <a:gd name="T63" fmla="*/ 5483 h 5488"/>
                  <a:gd name="T64" fmla="*/ 903 w 2823"/>
                  <a:gd name="T65" fmla="*/ 5488 h 5488"/>
                  <a:gd name="T66" fmla="*/ 947 w 2823"/>
                  <a:gd name="T67" fmla="*/ 5472 h 5488"/>
                  <a:gd name="T68" fmla="*/ 986 w 2823"/>
                  <a:gd name="T69" fmla="*/ 5439 h 5488"/>
                  <a:gd name="T70" fmla="*/ 1020 w 2823"/>
                  <a:gd name="T71" fmla="*/ 5390 h 5488"/>
                  <a:gd name="T72" fmla="*/ 1050 w 2823"/>
                  <a:gd name="T73" fmla="*/ 5326 h 5488"/>
                  <a:gd name="T74" fmla="*/ 1076 w 2823"/>
                  <a:gd name="T75" fmla="*/ 5255 h 5488"/>
                  <a:gd name="T76" fmla="*/ 1098 w 2823"/>
                  <a:gd name="T77" fmla="*/ 5174 h 5488"/>
                  <a:gd name="T78" fmla="*/ 1115 w 2823"/>
                  <a:gd name="T79" fmla="*/ 5090 h 5488"/>
                  <a:gd name="T80" fmla="*/ 1129 w 2823"/>
                  <a:gd name="T81" fmla="*/ 5005 h 5488"/>
                  <a:gd name="T82" fmla="*/ 1149 w 2823"/>
                  <a:gd name="T83" fmla="*/ 4839 h 5488"/>
                  <a:gd name="T84" fmla="*/ 1157 w 2823"/>
                  <a:gd name="T85" fmla="*/ 4701 h 5488"/>
                  <a:gd name="T86" fmla="*/ 1157 w 2823"/>
                  <a:gd name="T87" fmla="*/ 4611 h 5488"/>
                  <a:gd name="T88" fmla="*/ 1131 w 2823"/>
                  <a:gd name="T89" fmla="*/ 4591 h 5488"/>
                  <a:gd name="T90" fmla="*/ 1060 w 2823"/>
                  <a:gd name="T91" fmla="*/ 4533 h 5488"/>
                  <a:gd name="T92" fmla="*/ 956 w 2823"/>
                  <a:gd name="T93" fmla="*/ 4439 h 5488"/>
                  <a:gd name="T94" fmla="*/ 895 w 2823"/>
                  <a:gd name="T95" fmla="*/ 4378 h 5488"/>
                  <a:gd name="T96" fmla="*/ 831 w 2823"/>
                  <a:gd name="T97" fmla="*/ 4309 h 5488"/>
                  <a:gd name="T98" fmla="*/ 765 w 2823"/>
                  <a:gd name="T99" fmla="*/ 4233 h 5488"/>
                  <a:gd name="T100" fmla="*/ 699 w 2823"/>
                  <a:gd name="T101" fmla="*/ 4147 h 5488"/>
                  <a:gd name="T102" fmla="*/ 632 w 2823"/>
                  <a:gd name="T103" fmla="*/ 4053 h 5488"/>
                  <a:gd name="T104" fmla="*/ 569 w 2823"/>
                  <a:gd name="T105" fmla="*/ 3952 h 5488"/>
                  <a:gd name="T106" fmla="*/ 509 w 2823"/>
                  <a:gd name="T107" fmla="*/ 3843 h 5488"/>
                  <a:gd name="T108" fmla="*/ 455 w 2823"/>
                  <a:gd name="T109" fmla="*/ 3727 h 5488"/>
                  <a:gd name="T110" fmla="*/ 408 w 2823"/>
                  <a:gd name="T111" fmla="*/ 3605 h 5488"/>
                  <a:gd name="T112" fmla="*/ 368 w 2823"/>
                  <a:gd name="T113" fmla="*/ 3474 h 5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23" h="5488">
                    <a:moveTo>
                      <a:pt x="368" y="3474"/>
                    </a:moveTo>
                    <a:lnTo>
                      <a:pt x="365" y="3457"/>
                    </a:lnTo>
                    <a:lnTo>
                      <a:pt x="360" y="3440"/>
                    </a:lnTo>
                    <a:lnTo>
                      <a:pt x="356" y="3423"/>
                    </a:lnTo>
                    <a:lnTo>
                      <a:pt x="351" y="3407"/>
                    </a:lnTo>
                    <a:lnTo>
                      <a:pt x="336" y="3341"/>
                    </a:lnTo>
                    <a:lnTo>
                      <a:pt x="320" y="3268"/>
                    </a:lnTo>
                    <a:lnTo>
                      <a:pt x="305" y="3194"/>
                    </a:lnTo>
                    <a:lnTo>
                      <a:pt x="291" y="3121"/>
                    </a:lnTo>
                    <a:lnTo>
                      <a:pt x="278" y="3056"/>
                    </a:lnTo>
                    <a:lnTo>
                      <a:pt x="268" y="3003"/>
                    </a:lnTo>
                    <a:lnTo>
                      <a:pt x="261" y="2965"/>
                    </a:lnTo>
                    <a:lnTo>
                      <a:pt x="258" y="2951"/>
                    </a:lnTo>
                    <a:lnTo>
                      <a:pt x="2823" y="951"/>
                    </a:lnTo>
                    <a:lnTo>
                      <a:pt x="2346" y="0"/>
                    </a:lnTo>
                    <a:lnTo>
                      <a:pt x="200" y="2333"/>
                    </a:lnTo>
                    <a:lnTo>
                      <a:pt x="181" y="2356"/>
                    </a:lnTo>
                    <a:lnTo>
                      <a:pt x="162" y="2378"/>
                    </a:lnTo>
                    <a:lnTo>
                      <a:pt x="143" y="2399"/>
                    </a:lnTo>
                    <a:lnTo>
                      <a:pt x="124" y="2419"/>
                    </a:lnTo>
                    <a:lnTo>
                      <a:pt x="105" y="2438"/>
                    </a:lnTo>
                    <a:lnTo>
                      <a:pt x="87" y="2456"/>
                    </a:lnTo>
                    <a:lnTo>
                      <a:pt x="67" y="2474"/>
                    </a:lnTo>
                    <a:lnTo>
                      <a:pt x="48" y="2491"/>
                    </a:lnTo>
                    <a:lnTo>
                      <a:pt x="42" y="2527"/>
                    </a:lnTo>
                    <a:lnTo>
                      <a:pt x="37" y="2567"/>
                    </a:lnTo>
                    <a:lnTo>
                      <a:pt x="31" y="2614"/>
                    </a:lnTo>
                    <a:lnTo>
                      <a:pt x="25" y="2666"/>
                    </a:lnTo>
                    <a:lnTo>
                      <a:pt x="17" y="2723"/>
                    </a:lnTo>
                    <a:lnTo>
                      <a:pt x="11" y="2784"/>
                    </a:lnTo>
                    <a:lnTo>
                      <a:pt x="5" y="2849"/>
                    </a:lnTo>
                    <a:lnTo>
                      <a:pt x="0" y="2919"/>
                    </a:lnTo>
                    <a:lnTo>
                      <a:pt x="15" y="3893"/>
                    </a:lnTo>
                    <a:lnTo>
                      <a:pt x="15" y="3893"/>
                    </a:lnTo>
                    <a:lnTo>
                      <a:pt x="24" y="3949"/>
                    </a:lnTo>
                    <a:lnTo>
                      <a:pt x="32" y="4006"/>
                    </a:lnTo>
                    <a:lnTo>
                      <a:pt x="42" y="4062"/>
                    </a:lnTo>
                    <a:lnTo>
                      <a:pt x="52" y="4118"/>
                    </a:lnTo>
                    <a:lnTo>
                      <a:pt x="64" y="4173"/>
                    </a:lnTo>
                    <a:lnTo>
                      <a:pt x="78" y="4228"/>
                    </a:lnTo>
                    <a:lnTo>
                      <a:pt x="92" y="4282"/>
                    </a:lnTo>
                    <a:lnTo>
                      <a:pt x="108" y="4335"/>
                    </a:lnTo>
                    <a:lnTo>
                      <a:pt x="124" y="4387"/>
                    </a:lnTo>
                    <a:lnTo>
                      <a:pt x="142" y="4438"/>
                    </a:lnTo>
                    <a:lnTo>
                      <a:pt x="161" y="4488"/>
                    </a:lnTo>
                    <a:lnTo>
                      <a:pt x="182" y="4538"/>
                    </a:lnTo>
                    <a:lnTo>
                      <a:pt x="204" y="4585"/>
                    </a:lnTo>
                    <a:lnTo>
                      <a:pt x="228" y="4632"/>
                    </a:lnTo>
                    <a:lnTo>
                      <a:pt x="254" y="4676"/>
                    </a:lnTo>
                    <a:lnTo>
                      <a:pt x="279" y="4721"/>
                    </a:lnTo>
                    <a:lnTo>
                      <a:pt x="356" y="4838"/>
                    </a:lnTo>
                    <a:lnTo>
                      <a:pt x="425" y="4943"/>
                    </a:lnTo>
                    <a:lnTo>
                      <a:pt x="486" y="5036"/>
                    </a:lnTo>
                    <a:lnTo>
                      <a:pt x="542" y="5116"/>
                    </a:lnTo>
                    <a:lnTo>
                      <a:pt x="589" y="5186"/>
                    </a:lnTo>
                    <a:lnTo>
                      <a:pt x="632" y="5245"/>
                    </a:lnTo>
                    <a:lnTo>
                      <a:pt x="668" y="5296"/>
                    </a:lnTo>
                    <a:lnTo>
                      <a:pt x="699" y="5338"/>
                    </a:lnTo>
                    <a:lnTo>
                      <a:pt x="746" y="5397"/>
                    </a:lnTo>
                    <a:lnTo>
                      <a:pt x="777" y="5433"/>
                    </a:lnTo>
                    <a:lnTo>
                      <a:pt x="791" y="5449"/>
                    </a:lnTo>
                    <a:lnTo>
                      <a:pt x="796" y="5454"/>
                    </a:lnTo>
                    <a:lnTo>
                      <a:pt x="825" y="5471"/>
                    </a:lnTo>
                    <a:lnTo>
                      <a:pt x="852" y="5483"/>
                    </a:lnTo>
                    <a:lnTo>
                      <a:pt x="878" y="5488"/>
                    </a:lnTo>
                    <a:lnTo>
                      <a:pt x="903" y="5488"/>
                    </a:lnTo>
                    <a:lnTo>
                      <a:pt x="925" y="5483"/>
                    </a:lnTo>
                    <a:lnTo>
                      <a:pt x="947" y="5472"/>
                    </a:lnTo>
                    <a:lnTo>
                      <a:pt x="967" y="5458"/>
                    </a:lnTo>
                    <a:lnTo>
                      <a:pt x="986" y="5439"/>
                    </a:lnTo>
                    <a:lnTo>
                      <a:pt x="1004" y="5415"/>
                    </a:lnTo>
                    <a:lnTo>
                      <a:pt x="1020" y="5390"/>
                    </a:lnTo>
                    <a:lnTo>
                      <a:pt x="1036" y="5360"/>
                    </a:lnTo>
                    <a:lnTo>
                      <a:pt x="1050" y="5326"/>
                    </a:lnTo>
                    <a:lnTo>
                      <a:pt x="1063" y="5292"/>
                    </a:lnTo>
                    <a:lnTo>
                      <a:pt x="1076" y="5255"/>
                    </a:lnTo>
                    <a:lnTo>
                      <a:pt x="1087" y="5215"/>
                    </a:lnTo>
                    <a:lnTo>
                      <a:pt x="1098" y="5174"/>
                    </a:lnTo>
                    <a:lnTo>
                      <a:pt x="1107" y="5132"/>
                    </a:lnTo>
                    <a:lnTo>
                      <a:pt x="1115" y="5090"/>
                    </a:lnTo>
                    <a:lnTo>
                      <a:pt x="1123" y="5047"/>
                    </a:lnTo>
                    <a:lnTo>
                      <a:pt x="1129" y="5005"/>
                    </a:lnTo>
                    <a:lnTo>
                      <a:pt x="1140" y="4920"/>
                    </a:lnTo>
                    <a:lnTo>
                      <a:pt x="1149" y="4839"/>
                    </a:lnTo>
                    <a:lnTo>
                      <a:pt x="1154" y="4765"/>
                    </a:lnTo>
                    <a:lnTo>
                      <a:pt x="1157" y="4701"/>
                    </a:lnTo>
                    <a:lnTo>
                      <a:pt x="1159" y="4648"/>
                    </a:lnTo>
                    <a:lnTo>
                      <a:pt x="1157" y="4611"/>
                    </a:lnTo>
                    <a:lnTo>
                      <a:pt x="1151" y="4606"/>
                    </a:lnTo>
                    <a:lnTo>
                      <a:pt x="1131" y="4591"/>
                    </a:lnTo>
                    <a:lnTo>
                      <a:pt x="1101" y="4567"/>
                    </a:lnTo>
                    <a:lnTo>
                      <a:pt x="1060" y="4533"/>
                    </a:lnTo>
                    <a:lnTo>
                      <a:pt x="1011" y="4491"/>
                    </a:lnTo>
                    <a:lnTo>
                      <a:pt x="956" y="4439"/>
                    </a:lnTo>
                    <a:lnTo>
                      <a:pt x="926" y="4409"/>
                    </a:lnTo>
                    <a:lnTo>
                      <a:pt x="895" y="4378"/>
                    </a:lnTo>
                    <a:lnTo>
                      <a:pt x="864" y="4345"/>
                    </a:lnTo>
                    <a:lnTo>
                      <a:pt x="831" y="4309"/>
                    </a:lnTo>
                    <a:lnTo>
                      <a:pt x="799" y="4272"/>
                    </a:lnTo>
                    <a:lnTo>
                      <a:pt x="765" y="4233"/>
                    </a:lnTo>
                    <a:lnTo>
                      <a:pt x="732" y="4190"/>
                    </a:lnTo>
                    <a:lnTo>
                      <a:pt x="699" y="4147"/>
                    </a:lnTo>
                    <a:lnTo>
                      <a:pt x="665" y="4101"/>
                    </a:lnTo>
                    <a:lnTo>
                      <a:pt x="632" y="4053"/>
                    </a:lnTo>
                    <a:lnTo>
                      <a:pt x="600" y="4004"/>
                    </a:lnTo>
                    <a:lnTo>
                      <a:pt x="569" y="3952"/>
                    </a:lnTo>
                    <a:lnTo>
                      <a:pt x="538" y="3899"/>
                    </a:lnTo>
                    <a:lnTo>
                      <a:pt x="509" y="3843"/>
                    </a:lnTo>
                    <a:lnTo>
                      <a:pt x="481" y="3786"/>
                    </a:lnTo>
                    <a:lnTo>
                      <a:pt x="455" y="3727"/>
                    </a:lnTo>
                    <a:lnTo>
                      <a:pt x="430" y="3666"/>
                    </a:lnTo>
                    <a:lnTo>
                      <a:pt x="408" y="3605"/>
                    </a:lnTo>
                    <a:lnTo>
                      <a:pt x="387" y="3540"/>
                    </a:lnTo>
                    <a:lnTo>
                      <a:pt x="368" y="3474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3" name="Freeform 37"/>
              <p:cNvSpPr>
                <a:spLocks/>
              </p:cNvSpPr>
              <p:nvPr/>
            </p:nvSpPr>
            <p:spPr bwMode="auto">
              <a:xfrm>
                <a:off x="4350" y="3212"/>
                <a:ext cx="295" cy="808"/>
              </a:xfrm>
              <a:custGeom>
                <a:avLst/>
                <a:gdLst>
                  <a:gd name="T0" fmla="*/ 0 w 1182"/>
                  <a:gd name="T1" fmla="*/ 3230 h 3231"/>
                  <a:gd name="T2" fmla="*/ 115 w 1182"/>
                  <a:gd name="T3" fmla="*/ 3212 h 3231"/>
                  <a:gd name="T4" fmla="*/ 229 w 1182"/>
                  <a:gd name="T5" fmla="*/ 3163 h 3231"/>
                  <a:gd name="T6" fmla="*/ 338 w 1182"/>
                  <a:gd name="T7" fmla="*/ 3082 h 3231"/>
                  <a:gd name="T8" fmla="*/ 443 w 1182"/>
                  <a:gd name="T9" fmla="*/ 2972 h 3231"/>
                  <a:gd name="T10" fmla="*/ 543 w 1182"/>
                  <a:gd name="T11" fmla="*/ 2835 h 3231"/>
                  <a:gd name="T12" fmla="*/ 638 w 1182"/>
                  <a:gd name="T13" fmla="*/ 2672 h 3231"/>
                  <a:gd name="T14" fmla="*/ 727 w 1182"/>
                  <a:gd name="T15" fmla="*/ 2485 h 3231"/>
                  <a:gd name="T16" fmla="*/ 809 w 1182"/>
                  <a:gd name="T17" fmla="*/ 2277 h 3231"/>
                  <a:gd name="T18" fmla="*/ 884 w 1182"/>
                  <a:gd name="T19" fmla="*/ 2045 h 3231"/>
                  <a:gd name="T20" fmla="*/ 951 w 1182"/>
                  <a:gd name="T21" fmla="*/ 1797 h 3231"/>
                  <a:gd name="T22" fmla="*/ 1009 w 1182"/>
                  <a:gd name="T23" fmla="*/ 1530 h 3231"/>
                  <a:gd name="T24" fmla="*/ 1059 w 1182"/>
                  <a:gd name="T25" fmla="*/ 1248 h 3231"/>
                  <a:gd name="T26" fmla="*/ 1097 w 1182"/>
                  <a:gd name="T27" fmla="*/ 953 h 3231"/>
                  <a:gd name="T28" fmla="*/ 1127 w 1182"/>
                  <a:gd name="T29" fmla="*/ 645 h 3231"/>
                  <a:gd name="T30" fmla="*/ 1144 w 1182"/>
                  <a:gd name="T31" fmla="*/ 327 h 3231"/>
                  <a:gd name="T32" fmla="*/ 1150 w 1182"/>
                  <a:gd name="T33" fmla="*/ 0 h 3231"/>
                  <a:gd name="T34" fmla="*/ 1181 w 1182"/>
                  <a:gd name="T35" fmla="*/ 165 h 3231"/>
                  <a:gd name="T36" fmla="*/ 1170 w 1182"/>
                  <a:gd name="T37" fmla="*/ 492 h 3231"/>
                  <a:gd name="T38" fmla="*/ 1148 w 1182"/>
                  <a:gd name="T39" fmla="*/ 806 h 3231"/>
                  <a:gd name="T40" fmla="*/ 1114 w 1182"/>
                  <a:gd name="T41" fmla="*/ 1110 h 3231"/>
                  <a:gd name="T42" fmla="*/ 1072 w 1182"/>
                  <a:gd name="T43" fmla="*/ 1399 h 3231"/>
                  <a:gd name="T44" fmla="*/ 1020 w 1182"/>
                  <a:gd name="T45" fmla="*/ 1673 h 3231"/>
                  <a:gd name="T46" fmla="*/ 958 w 1182"/>
                  <a:gd name="T47" fmla="*/ 1932 h 3231"/>
                  <a:gd name="T48" fmla="*/ 889 w 1182"/>
                  <a:gd name="T49" fmla="*/ 2170 h 3231"/>
                  <a:gd name="T50" fmla="*/ 813 w 1182"/>
                  <a:gd name="T51" fmla="*/ 2390 h 3231"/>
                  <a:gd name="T52" fmla="*/ 728 w 1182"/>
                  <a:gd name="T53" fmla="*/ 2588 h 3231"/>
                  <a:gd name="T54" fmla="*/ 638 w 1182"/>
                  <a:gd name="T55" fmla="*/ 2762 h 3231"/>
                  <a:gd name="T56" fmla="*/ 540 w 1182"/>
                  <a:gd name="T57" fmla="*/ 2911 h 3231"/>
                  <a:gd name="T58" fmla="*/ 438 w 1182"/>
                  <a:gd name="T59" fmla="*/ 3034 h 3231"/>
                  <a:gd name="T60" fmla="*/ 330 w 1182"/>
                  <a:gd name="T61" fmla="*/ 3128 h 3231"/>
                  <a:gd name="T62" fmla="*/ 218 w 1182"/>
                  <a:gd name="T63" fmla="*/ 3192 h 3231"/>
                  <a:gd name="T64" fmla="*/ 100 w 1182"/>
                  <a:gd name="T65" fmla="*/ 3226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2" h="3231">
                    <a:moveTo>
                      <a:pt x="41" y="3231"/>
                    </a:moveTo>
                    <a:lnTo>
                      <a:pt x="0" y="3230"/>
                    </a:lnTo>
                    <a:lnTo>
                      <a:pt x="58" y="3226"/>
                    </a:lnTo>
                    <a:lnTo>
                      <a:pt x="115" y="3212"/>
                    </a:lnTo>
                    <a:lnTo>
                      <a:pt x="172" y="3191"/>
                    </a:lnTo>
                    <a:lnTo>
                      <a:pt x="229" y="3163"/>
                    </a:lnTo>
                    <a:lnTo>
                      <a:pt x="283" y="3127"/>
                    </a:lnTo>
                    <a:lnTo>
                      <a:pt x="338" y="3082"/>
                    </a:lnTo>
                    <a:lnTo>
                      <a:pt x="391" y="3032"/>
                    </a:lnTo>
                    <a:lnTo>
                      <a:pt x="443" y="2972"/>
                    </a:lnTo>
                    <a:lnTo>
                      <a:pt x="494" y="2908"/>
                    </a:lnTo>
                    <a:lnTo>
                      <a:pt x="543" y="2835"/>
                    </a:lnTo>
                    <a:lnTo>
                      <a:pt x="591" y="2757"/>
                    </a:lnTo>
                    <a:lnTo>
                      <a:pt x="638" y="2672"/>
                    </a:lnTo>
                    <a:lnTo>
                      <a:pt x="683" y="2582"/>
                    </a:lnTo>
                    <a:lnTo>
                      <a:pt x="727" y="2485"/>
                    </a:lnTo>
                    <a:lnTo>
                      <a:pt x="768" y="2383"/>
                    </a:lnTo>
                    <a:lnTo>
                      <a:pt x="809" y="2277"/>
                    </a:lnTo>
                    <a:lnTo>
                      <a:pt x="847" y="2163"/>
                    </a:lnTo>
                    <a:lnTo>
                      <a:pt x="884" y="2045"/>
                    </a:lnTo>
                    <a:lnTo>
                      <a:pt x="918" y="1923"/>
                    </a:lnTo>
                    <a:lnTo>
                      <a:pt x="951" y="1797"/>
                    </a:lnTo>
                    <a:lnTo>
                      <a:pt x="981" y="1666"/>
                    </a:lnTo>
                    <a:lnTo>
                      <a:pt x="1009" y="1530"/>
                    </a:lnTo>
                    <a:lnTo>
                      <a:pt x="1035" y="1391"/>
                    </a:lnTo>
                    <a:lnTo>
                      <a:pt x="1059" y="1248"/>
                    </a:lnTo>
                    <a:lnTo>
                      <a:pt x="1080" y="1102"/>
                    </a:lnTo>
                    <a:lnTo>
                      <a:pt x="1097" y="953"/>
                    </a:lnTo>
                    <a:lnTo>
                      <a:pt x="1113" y="801"/>
                    </a:lnTo>
                    <a:lnTo>
                      <a:pt x="1127" y="645"/>
                    </a:lnTo>
                    <a:lnTo>
                      <a:pt x="1136" y="487"/>
                    </a:lnTo>
                    <a:lnTo>
                      <a:pt x="1144" y="327"/>
                    </a:lnTo>
                    <a:lnTo>
                      <a:pt x="1149" y="164"/>
                    </a:lnTo>
                    <a:lnTo>
                      <a:pt x="1150" y="0"/>
                    </a:lnTo>
                    <a:lnTo>
                      <a:pt x="1182" y="0"/>
                    </a:lnTo>
                    <a:lnTo>
                      <a:pt x="1181" y="165"/>
                    </a:lnTo>
                    <a:lnTo>
                      <a:pt x="1177" y="330"/>
                    </a:lnTo>
                    <a:lnTo>
                      <a:pt x="1170" y="492"/>
                    </a:lnTo>
                    <a:lnTo>
                      <a:pt x="1160" y="650"/>
                    </a:lnTo>
                    <a:lnTo>
                      <a:pt x="1148" y="806"/>
                    </a:lnTo>
                    <a:lnTo>
                      <a:pt x="1132" y="959"/>
                    </a:lnTo>
                    <a:lnTo>
                      <a:pt x="1114" y="1110"/>
                    </a:lnTo>
                    <a:lnTo>
                      <a:pt x="1094" y="1255"/>
                    </a:lnTo>
                    <a:lnTo>
                      <a:pt x="1072" y="1399"/>
                    </a:lnTo>
                    <a:lnTo>
                      <a:pt x="1047" y="1539"/>
                    </a:lnTo>
                    <a:lnTo>
                      <a:pt x="1020" y="1673"/>
                    </a:lnTo>
                    <a:lnTo>
                      <a:pt x="991" y="1804"/>
                    </a:lnTo>
                    <a:lnTo>
                      <a:pt x="958" y="1932"/>
                    </a:lnTo>
                    <a:lnTo>
                      <a:pt x="925" y="2054"/>
                    </a:lnTo>
                    <a:lnTo>
                      <a:pt x="889" y="2170"/>
                    </a:lnTo>
                    <a:lnTo>
                      <a:pt x="852" y="2283"/>
                    </a:lnTo>
                    <a:lnTo>
                      <a:pt x="813" y="2390"/>
                    </a:lnTo>
                    <a:lnTo>
                      <a:pt x="772" y="2492"/>
                    </a:lnTo>
                    <a:lnTo>
                      <a:pt x="728" y="2588"/>
                    </a:lnTo>
                    <a:lnTo>
                      <a:pt x="684" y="2678"/>
                    </a:lnTo>
                    <a:lnTo>
                      <a:pt x="638" y="2762"/>
                    </a:lnTo>
                    <a:lnTo>
                      <a:pt x="590" y="2840"/>
                    </a:lnTo>
                    <a:lnTo>
                      <a:pt x="540" y="2911"/>
                    </a:lnTo>
                    <a:lnTo>
                      <a:pt x="490" y="2976"/>
                    </a:lnTo>
                    <a:lnTo>
                      <a:pt x="438" y="3034"/>
                    </a:lnTo>
                    <a:lnTo>
                      <a:pt x="385" y="3085"/>
                    </a:lnTo>
                    <a:lnTo>
                      <a:pt x="330" y="3128"/>
                    </a:lnTo>
                    <a:lnTo>
                      <a:pt x="275" y="3164"/>
                    </a:lnTo>
                    <a:lnTo>
                      <a:pt x="218" y="3192"/>
                    </a:lnTo>
                    <a:lnTo>
                      <a:pt x="160" y="3213"/>
                    </a:lnTo>
                    <a:lnTo>
                      <a:pt x="100" y="3226"/>
                    </a:lnTo>
                    <a:lnTo>
                      <a:pt x="41" y="3231"/>
                    </a:lnTo>
                    <a:close/>
                  </a:path>
                </a:pathLst>
              </a:custGeom>
              <a:solidFill>
                <a:srgbClr val="989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4" name="Freeform 38"/>
              <p:cNvSpPr>
                <a:spLocks/>
              </p:cNvSpPr>
              <p:nvPr/>
            </p:nvSpPr>
            <p:spPr bwMode="auto">
              <a:xfrm>
                <a:off x="4507" y="3912"/>
                <a:ext cx="22" cy="28"/>
              </a:xfrm>
              <a:custGeom>
                <a:avLst/>
                <a:gdLst>
                  <a:gd name="T0" fmla="*/ 71 w 89"/>
                  <a:gd name="T1" fmla="*/ 75 h 110"/>
                  <a:gd name="T2" fmla="*/ 64 w 89"/>
                  <a:gd name="T3" fmla="*/ 84 h 110"/>
                  <a:gd name="T4" fmla="*/ 55 w 89"/>
                  <a:gd name="T5" fmla="*/ 93 h 110"/>
                  <a:gd name="T6" fmla="*/ 47 w 89"/>
                  <a:gd name="T7" fmla="*/ 101 h 110"/>
                  <a:gd name="T8" fmla="*/ 38 w 89"/>
                  <a:gd name="T9" fmla="*/ 105 h 110"/>
                  <a:gd name="T10" fmla="*/ 29 w 89"/>
                  <a:gd name="T11" fmla="*/ 109 h 110"/>
                  <a:gd name="T12" fmla="*/ 22 w 89"/>
                  <a:gd name="T13" fmla="*/ 110 h 110"/>
                  <a:gd name="T14" fmla="*/ 15 w 89"/>
                  <a:gd name="T15" fmla="*/ 110 h 110"/>
                  <a:gd name="T16" fmla="*/ 8 w 89"/>
                  <a:gd name="T17" fmla="*/ 108 h 110"/>
                  <a:gd name="T18" fmla="*/ 5 w 89"/>
                  <a:gd name="T19" fmla="*/ 103 h 110"/>
                  <a:gd name="T20" fmla="*/ 1 w 89"/>
                  <a:gd name="T21" fmla="*/ 97 h 110"/>
                  <a:gd name="T22" fmla="*/ 0 w 89"/>
                  <a:gd name="T23" fmla="*/ 89 h 110"/>
                  <a:gd name="T24" fmla="*/ 1 w 89"/>
                  <a:gd name="T25" fmla="*/ 80 h 110"/>
                  <a:gd name="T26" fmla="*/ 2 w 89"/>
                  <a:gd name="T27" fmla="*/ 70 h 110"/>
                  <a:gd name="T28" fmla="*/ 6 w 89"/>
                  <a:gd name="T29" fmla="*/ 60 h 110"/>
                  <a:gd name="T30" fmla="*/ 11 w 89"/>
                  <a:gd name="T31" fmla="*/ 49 h 110"/>
                  <a:gd name="T32" fmla="*/ 18 w 89"/>
                  <a:gd name="T33" fmla="*/ 37 h 110"/>
                  <a:gd name="T34" fmla="*/ 26 w 89"/>
                  <a:gd name="T35" fmla="*/ 28 h 110"/>
                  <a:gd name="T36" fmla="*/ 34 w 89"/>
                  <a:gd name="T37" fmla="*/ 19 h 110"/>
                  <a:gd name="T38" fmla="*/ 43 w 89"/>
                  <a:gd name="T39" fmla="*/ 12 h 110"/>
                  <a:gd name="T40" fmla="*/ 52 w 89"/>
                  <a:gd name="T41" fmla="*/ 5 h 110"/>
                  <a:gd name="T42" fmla="*/ 59 w 89"/>
                  <a:gd name="T43" fmla="*/ 2 h 110"/>
                  <a:gd name="T44" fmla="*/ 68 w 89"/>
                  <a:gd name="T45" fmla="*/ 0 h 110"/>
                  <a:gd name="T46" fmla="*/ 74 w 89"/>
                  <a:gd name="T47" fmla="*/ 0 h 110"/>
                  <a:gd name="T48" fmla="*/ 80 w 89"/>
                  <a:gd name="T49" fmla="*/ 3 h 110"/>
                  <a:gd name="T50" fmla="*/ 85 w 89"/>
                  <a:gd name="T51" fmla="*/ 8 h 110"/>
                  <a:gd name="T52" fmla="*/ 88 w 89"/>
                  <a:gd name="T53" fmla="*/ 15 h 110"/>
                  <a:gd name="T54" fmla="*/ 89 w 89"/>
                  <a:gd name="T55" fmla="*/ 23 h 110"/>
                  <a:gd name="T56" fmla="*/ 89 w 89"/>
                  <a:gd name="T57" fmla="*/ 31 h 110"/>
                  <a:gd name="T58" fmla="*/ 86 w 89"/>
                  <a:gd name="T59" fmla="*/ 41 h 110"/>
                  <a:gd name="T60" fmla="*/ 83 w 89"/>
                  <a:gd name="T61" fmla="*/ 52 h 110"/>
                  <a:gd name="T62" fmla="*/ 78 w 89"/>
                  <a:gd name="T63" fmla="*/ 63 h 110"/>
                  <a:gd name="T64" fmla="*/ 71 w 89"/>
                  <a:gd name="T65" fmla="*/ 7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110">
                    <a:moveTo>
                      <a:pt x="71" y="75"/>
                    </a:moveTo>
                    <a:lnTo>
                      <a:pt x="64" y="84"/>
                    </a:lnTo>
                    <a:lnTo>
                      <a:pt x="55" y="93"/>
                    </a:lnTo>
                    <a:lnTo>
                      <a:pt x="47" y="101"/>
                    </a:lnTo>
                    <a:lnTo>
                      <a:pt x="38" y="105"/>
                    </a:lnTo>
                    <a:lnTo>
                      <a:pt x="29" y="109"/>
                    </a:lnTo>
                    <a:lnTo>
                      <a:pt x="22" y="110"/>
                    </a:lnTo>
                    <a:lnTo>
                      <a:pt x="15" y="110"/>
                    </a:lnTo>
                    <a:lnTo>
                      <a:pt x="8" y="108"/>
                    </a:lnTo>
                    <a:lnTo>
                      <a:pt x="5" y="103"/>
                    </a:lnTo>
                    <a:lnTo>
                      <a:pt x="1" y="97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2" y="70"/>
                    </a:lnTo>
                    <a:lnTo>
                      <a:pt x="6" y="60"/>
                    </a:lnTo>
                    <a:lnTo>
                      <a:pt x="11" y="49"/>
                    </a:lnTo>
                    <a:lnTo>
                      <a:pt x="18" y="37"/>
                    </a:lnTo>
                    <a:lnTo>
                      <a:pt x="26" y="28"/>
                    </a:lnTo>
                    <a:lnTo>
                      <a:pt x="34" y="19"/>
                    </a:lnTo>
                    <a:lnTo>
                      <a:pt x="43" y="12"/>
                    </a:lnTo>
                    <a:lnTo>
                      <a:pt x="52" y="5"/>
                    </a:lnTo>
                    <a:lnTo>
                      <a:pt x="59" y="2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80" y="3"/>
                    </a:lnTo>
                    <a:lnTo>
                      <a:pt x="85" y="8"/>
                    </a:lnTo>
                    <a:lnTo>
                      <a:pt x="88" y="15"/>
                    </a:lnTo>
                    <a:lnTo>
                      <a:pt x="89" y="23"/>
                    </a:lnTo>
                    <a:lnTo>
                      <a:pt x="89" y="31"/>
                    </a:lnTo>
                    <a:lnTo>
                      <a:pt x="86" y="41"/>
                    </a:lnTo>
                    <a:lnTo>
                      <a:pt x="83" y="52"/>
                    </a:lnTo>
                    <a:lnTo>
                      <a:pt x="78" y="63"/>
                    </a:lnTo>
                    <a:lnTo>
                      <a:pt x="71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5" name="Freeform 39"/>
              <p:cNvSpPr>
                <a:spLocks/>
              </p:cNvSpPr>
              <p:nvPr/>
            </p:nvSpPr>
            <p:spPr bwMode="auto">
              <a:xfrm>
                <a:off x="4551" y="3827"/>
                <a:ext cx="19" cy="29"/>
              </a:xfrm>
              <a:custGeom>
                <a:avLst/>
                <a:gdLst>
                  <a:gd name="T0" fmla="*/ 68 w 78"/>
                  <a:gd name="T1" fmla="*/ 73 h 119"/>
                  <a:gd name="T2" fmla="*/ 62 w 78"/>
                  <a:gd name="T3" fmla="*/ 84 h 119"/>
                  <a:gd name="T4" fmla="*/ 56 w 78"/>
                  <a:gd name="T5" fmla="*/ 94 h 119"/>
                  <a:gd name="T6" fmla="*/ 48 w 78"/>
                  <a:gd name="T7" fmla="*/ 103 h 119"/>
                  <a:gd name="T8" fmla="*/ 41 w 78"/>
                  <a:gd name="T9" fmla="*/ 110 h 119"/>
                  <a:gd name="T10" fmla="*/ 33 w 78"/>
                  <a:gd name="T11" fmla="*/ 115 h 119"/>
                  <a:gd name="T12" fmla="*/ 26 w 78"/>
                  <a:gd name="T13" fmla="*/ 118 h 119"/>
                  <a:gd name="T14" fmla="*/ 19 w 78"/>
                  <a:gd name="T15" fmla="*/ 119 h 119"/>
                  <a:gd name="T16" fmla="*/ 12 w 78"/>
                  <a:gd name="T17" fmla="*/ 118 h 119"/>
                  <a:gd name="T18" fmla="*/ 8 w 78"/>
                  <a:gd name="T19" fmla="*/ 113 h 119"/>
                  <a:gd name="T20" fmla="*/ 4 w 78"/>
                  <a:gd name="T21" fmla="*/ 108 h 119"/>
                  <a:gd name="T22" fmla="*/ 0 w 78"/>
                  <a:gd name="T23" fmla="*/ 100 h 119"/>
                  <a:gd name="T24" fmla="*/ 0 w 78"/>
                  <a:gd name="T25" fmla="*/ 90 h 119"/>
                  <a:gd name="T26" fmla="*/ 0 w 78"/>
                  <a:gd name="T27" fmla="*/ 81 h 119"/>
                  <a:gd name="T28" fmla="*/ 1 w 78"/>
                  <a:gd name="T29" fmla="*/ 69 h 119"/>
                  <a:gd name="T30" fmla="*/ 5 w 78"/>
                  <a:gd name="T31" fmla="*/ 58 h 119"/>
                  <a:gd name="T32" fmla="*/ 10 w 78"/>
                  <a:gd name="T33" fmla="*/ 46 h 119"/>
                  <a:gd name="T34" fmla="*/ 16 w 78"/>
                  <a:gd name="T35" fmla="*/ 35 h 119"/>
                  <a:gd name="T36" fmla="*/ 22 w 78"/>
                  <a:gd name="T37" fmla="*/ 25 h 119"/>
                  <a:gd name="T38" fmla="*/ 30 w 78"/>
                  <a:gd name="T39" fmla="*/ 16 h 119"/>
                  <a:gd name="T40" fmla="*/ 37 w 78"/>
                  <a:gd name="T41" fmla="*/ 9 h 119"/>
                  <a:gd name="T42" fmla="*/ 45 w 78"/>
                  <a:gd name="T43" fmla="*/ 4 h 119"/>
                  <a:gd name="T44" fmla="*/ 52 w 78"/>
                  <a:gd name="T45" fmla="*/ 1 h 119"/>
                  <a:gd name="T46" fmla="*/ 59 w 78"/>
                  <a:gd name="T47" fmla="*/ 0 h 119"/>
                  <a:gd name="T48" fmla="*/ 66 w 78"/>
                  <a:gd name="T49" fmla="*/ 1 h 119"/>
                  <a:gd name="T50" fmla="*/ 71 w 78"/>
                  <a:gd name="T51" fmla="*/ 6 h 119"/>
                  <a:gd name="T52" fmla="*/ 74 w 78"/>
                  <a:gd name="T53" fmla="*/ 11 h 119"/>
                  <a:gd name="T54" fmla="*/ 77 w 78"/>
                  <a:gd name="T55" fmla="*/ 19 h 119"/>
                  <a:gd name="T56" fmla="*/ 78 w 78"/>
                  <a:gd name="T57" fmla="*/ 29 h 119"/>
                  <a:gd name="T58" fmla="*/ 78 w 78"/>
                  <a:gd name="T59" fmla="*/ 39 h 119"/>
                  <a:gd name="T60" fmla="*/ 77 w 78"/>
                  <a:gd name="T61" fmla="*/ 50 h 119"/>
                  <a:gd name="T62" fmla="*/ 73 w 78"/>
                  <a:gd name="T63" fmla="*/ 61 h 119"/>
                  <a:gd name="T64" fmla="*/ 68 w 78"/>
                  <a:gd name="T65" fmla="*/ 7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119">
                    <a:moveTo>
                      <a:pt x="68" y="73"/>
                    </a:moveTo>
                    <a:lnTo>
                      <a:pt x="62" y="84"/>
                    </a:lnTo>
                    <a:lnTo>
                      <a:pt x="56" y="94"/>
                    </a:lnTo>
                    <a:lnTo>
                      <a:pt x="48" y="103"/>
                    </a:lnTo>
                    <a:lnTo>
                      <a:pt x="41" y="110"/>
                    </a:lnTo>
                    <a:lnTo>
                      <a:pt x="33" y="115"/>
                    </a:lnTo>
                    <a:lnTo>
                      <a:pt x="26" y="118"/>
                    </a:lnTo>
                    <a:lnTo>
                      <a:pt x="19" y="119"/>
                    </a:lnTo>
                    <a:lnTo>
                      <a:pt x="12" y="118"/>
                    </a:lnTo>
                    <a:lnTo>
                      <a:pt x="8" y="113"/>
                    </a:lnTo>
                    <a:lnTo>
                      <a:pt x="4" y="108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0" y="81"/>
                    </a:lnTo>
                    <a:lnTo>
                      <a:pt x="1" y="69"/>
                    </a:lnTo>
                    <a:lnTo>
                      <a:pt x="5" y="58"/>
                    </a:lnTo>
                    <a:lnTo>
                      <a:pt x="10" y="46"/>
                    </a:lnTo>
                    <a:lnTo>
                      <a:pt x="16" y="35"/>
                    </a:lnTo>
                    <a:lnTo>
                      <a:pt x="22" y="25"/>
                    </a:lnTo>
                    <a:lnTo>
                      <a:pt x="30" y="16"/>
                    </a:lnTo>
                    <a:lnTo>
                      <a:pt x="37" y="9"/>
                    </a:lnTo>
                    <a:lnTo>
                      <a:pt x="45" y="4"/>
                    </a:lnTo>
                    <a:lnTo>
                      <a:pt x="52" y="1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71" y="6"/>
                    </a:lnTo>
                    <a:lnTo>
                      <a:pt x="74" y="11"/>
                    </a:lnTo>
                    <a:lnTo>
                      <a:pt x="77" y="19"/>
                    </a:lnTo>
                    <a:lnTo>
                      <a:pt x="78" y="29"/>
                    </a:lnTo>
                    <a:lnTo>
                      <a:pt x="78" y="39"/>
                    </a:lnTo>
                    <a:lnTo>
                      <a:pt x="77" y="50"/>
                    </a:lnTo>
                    <a:lnTo>
                      <a:pt x="73" y="61"/>
                    </a:lnTo>
                    <a:lnTo>
                      <a:pt x="68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6" name="Freeform 40"/>
              <p:cNvSpPr>
                <a:spLocks/>
              </p:cNvSpPr>
              <p:nvPr/>
            </p:nvSpPr>
            <p:spPr bwMode="auto">
              <a:xfrm>
                <a:off x="4580" y="3749"/>
                <a:ext cx="18" cy="31"/>
              </a:xfrm>
              <a:custGeom>
                <a:avLst/>
                <a:gdLst>
                  <a:gd name="T0" fmla="*/ 66 w 70"/>
                  <a:gd name="T1" fmla="*/ 70 h 124"/>
                  <a:gd name="T2" fmla="*/ 63 w 70"/>
                  <a:gd name="T3" fmla="*/ 83 h 124"/>
                  <a:gd name="T4" fmla="*/ 58 w 70"/>
                  <a:gd name="T5" fmla="*/ 94 h 124"/>
                  <a:gd name="T6" fmla="*/ 52 w 70"/>
                  <a:gd name="T7" fmla="*/ 104 h 124"/>
                  <a:gd name="T8" fmla="*/ 45 w 70"/>
                  <a:gd name="T9" fmla="*/ 111 h 124"/>
                  <a:gd name="T10" fmla="*/ 39 w 70"/>
                  <a:gd name="T11" fmla="*/ 117 h 124"/>
                  <a:gd name="T12" fmla="*/ 32 w 70"/>
                  <a:gd name="T13" fmla="*/ 122 h 124"/>
                  <a:gd name="T14" fmla="*/ 26 w 70"/>
                  <a:gd name="T15" fmla="*/ 124 h 124"/>
                  <a:gd name="T16" fmla="*/ 18 w 70"/>
                  <a:gd name="T17" fmla="*/ 124 h 124"/>
                  <a:gd name="T18" fmla="*/ 13 w 70"/>
                  <a:gd name="T19" fmla="*/ 120 h 124"/>
                  <a:gd name="T20" fmla="*/ 8 w 70"/>
                  <a:gd name="T21" fmla="*/ 115 h 124"/>
                  <a:gd name="T22" fmla="*/ 5 w 70"/>
                  <a:gd name="T23" fmla="*/ 109 h 124"/>
                  <a:gd name="T24" fmla="*/ 2 w 70"/>
                  <a:gd name="T25" fmla="*/ 99 h 124"/>
                  <a:gd name="T26" fmla="*/ 0 w 70"/>
                  <a:gd name="T27" fmla="*/ 89 h 124"/>
                  <a:gd name="T28" fmla="*/ 0 w 70"/>
                  <a:gd name="T29" fmla="*/ 78 h 124"/>
                  <a:gd name="T30" fmla="*/ 1 w 70"/>
                  <a:gd name="T31" fmla="*/ 67 h 124"/>
                  <a:gd name="T32" fmla="*/ 5 w 70"/>
                  <a:gd name="T33" fmla="*/ 53 h 124"/>
                  <a:gd name="T34" fmla="*/ 8 w 70"/>
                  <a:gd name="T35" fmla="*/ 42 h 124"/>
                  <a:gd name="T36" fmla="*/ 13 w 70"/>
                  <a:gd name="T37" fmla="*/ 31 h 124"/>
                  <a:gd name="T38" fmla="*/ 18 w 70"/>
                  <a:gd name="T39" fmla="*/ 21 h 124"/>
                  <a:gd name="T40" fmla="*/ 26 w 70"/>
                  <a:gd name="T41" fmla="*/ 12 h 124"/>
                  <a:gd name="T42" fmla="*/ 32 w 70"/>
                  <a:gd name="T43" fmla="*/ 6 h 124"/>
                  <a:gd name="T44" fmla="*/ 38 w 70"/>
                  <a:gd name="T45" fmla="*/ 2 h 124"/>
                  <a:gd name="T46" fmla="*/ 45 w 70"/>
                  <a:gd name="T47" fmla="*/ 0 h 124"/>
                  <a:gd name="T48" fmla="*/ 52 w 70"/>
                  <a:gd name="T49" fmla="*/ 1 h 124"/>
                  <a:gd name="T50" fmla="*/ 58 w 70"/>
                  <a:gd name="T51" fmla="*/ 4 h 124"/>
                  <a:gd name="T52" fmla="*/ 63 w 70"/>
                  <a:gd name="T53" fmla="*/ 9 h 124"/>
                  <a:gd name="T54" fmla="*/ 66 w 70"/>
                  <a:gd name="T55" fmla="*/ 16 h 124"/>
                  <a:gd name="T56" fmla="*/ 69 w 70"/>
                  <a:gd name="T57" fmla="*/ 25 h 124"/>
                  <a:gd name="T58" fmla="*/ 70 w 70"/>
                  <a:gd name="T59" fmla="*/ 35 h 124"/>
                  <a:gd name="T60" fmla="*/ 70 w 70"/>
                  <a:gd name="T61" fmla="*/ 46 h 124"/>
                  <a:gd name="T62" fmla="*/ 69 w 70"/>
                  <a:gd name="T63" fmla="*/ 58 h 124"/>
                  <a:gd name="T64" fmla="*/ 66 w 70"/>
                  <a:gd name="T65" fmla="*/ 7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0" h="124">
                    <a:moveTo>
                      <a:pt x="66" y="70"/>
                    </a:moveTo>
                    <a:lnTo>
                      <a:pt x="63" y="83"/>
                    </a:lnTo>
                    <a:lnTo>
                      <a:pt x="58" y="94"/>
                    </a:lnTo>
                    <a:lnTo>
                      <a:pt x="52" y="104"/>
                    </a:lnTo>
                    <a:lnTo>
                      <a:pt x="45" y="111"/>
                    </a:lnTo>
                    <a:lnTo>
                      <a:pt x="39" y="117"/>
                    </a:lnTo>
                    <a:lnTo>
                      <a:pt x="32" y="122"/>
                    </a:lnTo>
                    <a:lnTo>
                      <a:pt x="26" y="124"/>
                    </a:lnTo>
                    <a:lnTo>
                      <a:pt x="18" y="124"/>
                    </a:lnTo>
                    <a:lnTo>
                      <a:pt x="13" y="120"/>
                    </a:lnTo>
                    <a:lnTo>
                      <a:pt x="8" y="115"/>
                    </a:lnTo>
                    <a:lnTo>
                      <a:pt x="5" y="109"/>
                    </a:lnTo>
                    <a:lnTo>
                      <a:pt x="2" y="99"/>
                    </a:lnTo>
                    <a:lnTo>
                      <a:pt x="0" y="89"/>
                    </a:lnTo>
                    <a:lnTo>
                      <a:pt x="0" y="78"/>
                    </a:lnTo>
                    <a:lnTo>
                      <a:pt x="1" y="67"/>
                    </a:lnTo>
                    <a:lnTo>
                      <a:pt x="5" y="53"/>
                    </a:lnTo>
                    <a:lnTo>
                      <a:pt x="8" y="42"/>
                    </a:lnTo>
                    <a:lnTo>
                      <a:pt x="13" y="31"/>
                    </a:lnTo>
                    <a:lnTo>
                      <a:pt x="18" y="21"/>
                    </a:lnTo>
                    <a:lnTo>
                      <a:pt x="26" y="12"/>
                    </a:lnTo>
                    <a:lnTo>
                      <a:pt x="32" y="6"/>
                    </a:lnTo>
                    <a:lnTo>
                      <a:pt x="38" y="2"/>
                    </a:lnTo>
                    <a:lnTo>
                      <a:pt x="45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6" y="16"/>
                    </a:lnTo>
                    <a:lnTo>
                      <a:pt x="69" y="25"/>
                    </a:lnTo>
                    <a:lnTo>
                      <a:pt x="70" y="35"/>
                    </a:lnTo>
                    <a:lnTo>
                      <a:pt x="70" y="46"/>
                    </a:lnTo>
                    <a:lnTo>
                      <a:pt x="69" y="58"/>
                    </a:lnTo>
                    <a:lnTo>
                      <a:pt x="66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7" name="Freeform 41"/>
              <p:cNvSpPr>
                <a:spLocks/>
              </p:cNvSpPr>
              <p:nvPr/>
            </p:nvSpPr>
            <p:spPr bwMode="auto">
              <a:xfrm>
                <a:off x="4608" y="3660"/>
                <a:ext cx="18" cy="31"/>
              </a:xfrm>
              <a:custGeom>
                <a:avLst/>
                <a:gdLst>
                  <a:gd name="T0" fmla="*/ 67 w 71"/>
                  <a:gd name="T1" fmla="*/ 70 h 124"/>
                  <a:gd name="T2" fmla="*/ 63 w 71"/>
                  <a:gd name="T3" fmla="*/ 83 h 124"/>
                  <a:gd name="T4" fmla="*/ 58 w 71"/>
                  <a:gd name="T5" fmla="*/ 94 h 124"/>
                  <a:gd name="T6" fmla="*/ 52 w 71"/>
                  <a:gd name="T7" fmla="*/ 103 h 124"/>
                  <a:gd name="T8" fmla="*/ 46 w 71"/>
                  <a:gd name="T9" fmla="*/ 111 h 124"/>
                  <a:gd name="T10" fmla="*/ 40 w 71"/>
                  <a:gd name="T11" fmla="*/ 117 h 124"/>
                  <a:gd name="T12" fmla="*/ 32 w 71"/>
                  <a:gd name="T13" fmla="*/ 121 h 124"/>
                  <a:gd name="T14" fmla="*/ 26 w 71"/>
                  <a:gd name="T15" fmla="*/ 124 h 124"/>
                  <a:gd name="T16" fmla="*/ 19 w 71"/>
                  <a:gd name="T17" fmla="*/ 124 h 124"/>
                  <a:gd name="T18" fmla="*/ 14 w 71"/>
                  <a:gd name="T19" fmla="*/ 120 h 124"/>
                  <a:gd name="T20" fmla="*/ 9 w 71"/>
                  <a:gd name="T21" fmla="*/ 115 h 124"/>
                  <a:gd name="T22" fmla="*/ 5 w 71"/>
                  <a:gd name="T23" fmla="*/ 107 h 124"/>
                  <a:gd name="T24" fmla="*/ 3 w 71"/>
                  <a:gd name="T25" fmla="*/ 99 h 124"/>
                  <a:gd name="T26" fmla="*/ 1 w 71"/>
                  <a:gd name="T27" fmla="*/ 89 h 124"/>
                  <a:gd name="T28" fmla="*/ 0 w 71"/>
                  <a:gd name="T29" fmla="*/ 78 h 124"/>
                  <a:gd name="T30" fmla="*/ 3 w 71"/>
                  <a:gd name="T31" fmla="*/ 65 h 124"/>
                  <a:gd name="T32" fmla="*/ 5 w 71"/>
                  <a:gd name="T33" fmla="*/ 53 h 124"/>
                  <a:gd name="T34" fmla="*/ 9 w 71"/>
                  <a:gd name="T35" fmla="*/ 42 h 124"/>
                  <a:gd name="T36" fmla="*/ 14 w 71"/>
                  <a:gd name="T37" fmla="*/ 31 h 124"/>
                  <a:gd name="T38" fmla="*/ 20 w 71"/>
                  <a:gd name="T39" fmla="*/ 21 h 124"/>
                  <a:gd name="T40" fmla="*/ 26 w 71"/>
                  <a:gd name="T41" fmla="*/ 12 h 124"/>
                  <a:gd name="T42" fmla="*/ 32 w 71"/>
                  <a:gd name="T43" fmla="*/ 6 h 124"/>
                  <a:gd name="T44" fmla="*/ 38 w 71"/>
                  <a:gd name="T45" fmla="*/ 2 h 124"/>
                  <a:gd name="T46" fmla="*/ 46 w 71"/>
                  <a:gd name="T47" fmla="*/ 0 h 124"/>
                  <a:gd name="T48" fmla="*/ 52 w 71"/>
                  <a:gd name="T49" fmla="*/ 1 h 124"/>
                  <a:gd name="T50" fmla="*/ 58 w 71"/>
                  <a:gd name="T51" fmla="*/ 4 h 124"/>
                  <a:gd name="T52" fmla="*/ 63 w 71"/>
                  <a:gd name="T53" fmla="*/ 9 h 124"/>
                  <a:gd name="T54" fmla="*/ 67 w 71"/>
                  <a:gd name="T55" fmla="*/ 16 h 124"/>
                  <a:gd name="T56" fmla="*/ 69 w 71"/>
                  <a:gd name="T57" fmla="*/ 25 h 124"/>
                  <a:gd name="T58" fmla="*/ 71 w 71"/>
                  <a:gd name="T59" fmla="*/ 35 h 124"/>
                  <a:gd name="T60" fmla="*/ 71 w 71"/>
                  <a:gd name="T61" fmla="*/ 46 h 124"/>
                  <a:gd name="T62" fmla="*/ 69 w 71"/>
                  <a:gd name="T63" fmla="*/ 58 h 124"/>
                  <a:gd name="T64" fmla="*/ 67 w 71"/>
                  <a:gd name="T65" fmla="*/ 7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24">
                    <a:moveTo>
                      <a:pt x="67" y="70"/>
                    </a:moveTo>
                    <a:lnTo>
                      <a:pt x="63" y="83"/>
                    </a:lnTo>
                    <a:lnTo>
                      <a:pt x="58" y="94"/>
                    </a:lnTo>
                    <a:lnTo>
                      <a:pt x="52" y="103"/>
                    </a:lnTo>
                    <a:lnTo>
                      <a:pt x="46" y="111"/>
                    </a:lnTo>
                    <a:lnTo>
                      <a:pt x="40" y="117"/>
                    </a:lnTo>
                    <a:lnTo>
                      <a:pt x="32" y="121"/>
                    </a:lnTo>
                    <a:lnTo>
                      <a:pt x="26" y="124"/>
                    </a:lnTo>
                    <a:lnTo>
                      <a:pt x="19" y="124"/>
                    </a:lnTo>
                    <a:lnTo>
                      <a:pt x="14" y="120"/>
                    </a:lnTo>
                    <a:lnTo>
                      <a:pt x="9" y="115"/>
                    </a:lnTo>
                    <a:lnTo>
                      <a:pt x="5" y="107"/>
                    </a:lnTo>
                    <a:lnTo>
                      <a:pt x="3" y="99"/>
                    </a:lnTo>
                    <a:lnTo>
                      <a:pt x="1" y="89"/>
                    </a:lnTo>
                    <a:lnTo>
                      <a:pt x="0" y="78"/>
                    </a:lnTo>
                    <a:lnTo>
                      <a:pt x="3" y="65"/>
                    </a:lnTo>
                    <a:lnTo>
                      <a:pt x="5" y="53"/>
                    </a:lnTo>
                    <a:lnTo>
                      <a:pt x="9" y="42"/>
                    </a:lnTo>
                    <a:lnTo>
                      <a:pt x="14" y="31"/>
                    </a:lnTo>
                    <a:lnTo>
                      <a:pt x="20" y="21"/>
                    </a:lnTo>
                    <a:lnTo>
                      <a:pt x="26" y="12"/>
                    </a:lnTo>
                    <a:lnTo>
                      <a:pt x="32" y="6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7" y="16"/>
                    </a:lnTo>
                    <a:lnTo>
                      <a:pt x="69" y="25"/>
                    </a:lnTo>
                    <a:lnTo>
                      <a:pt x="71" y="35"/>
                    </a:lnTo>
                    <a:lnTo>
                      <a:pt x="71" y="46"/>
                    </a:lnTo>
                    <a:lnTo>
                      <a:pt x="69" y="58"/>
                    </a:lnTo>
                    <a:lnTo>
                      <a:pt x="67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8" name="Freeform 42"/>
              <p:cNvSpPr>
                <a:spLocks/>
              </p:cNvSpPr>
              <p:nvPr/>
            </p:nvSpPr>
            <p:spPr bwMode="auto">
              <a:xfrm>
                <a:off x="4626" y="3554"/>
                <a:ext cx="18" cy="31"/>
              </a:xfrm>
              <a:custGeom>
                <a:avLst/>
                <a:gdLst>
                  <a:gd name="T0" fmla="*/ 65 w 69"/>
                  <a:gd name="T1" fmla="*/ 69 h 124"/>
                  <a:gd name="T2" fmla="*/ 62 w 69"/>
                  <a:gd name="T3" fmla="*/ 82 h 124"/>
                  <a:gd name="T4" fmla="*/ 58 w 69"/>
                  <a:gd name="T5" fmla="*/ 93 h 124"/>
                  <a:gd name="T6" fmla="*/ 52 w 69"/>
                  <a:gd name="T7" fmla="*/ 103 h 124"/>
                  <a:gd name="T8" fmla="*/ 47 w 69"/>
                  <a:gd name="T9" fmla="*/ 110 h 124"/>
                  <a:gd name="T10" fmla="*/ 39 w 69"/>
                  <a:gd name="T11" fmla="*/ 116 h 124"/>
                  <a:gd name="T12" fmla="*/ 33 w 69"/>
                  <a:gd name="T13" fmla="*/ 121 h 124"/>
                  <a:gd name="T14" fmla="*/ 27 w 69"/>
                  <a:gd name="T15" fmla="*/ 124 h 124"/>
                  <a:gd name="T16" fmla="*/ 20 w 69"/>
                  <a:gd name="T17" fmla="*/ 124 h 124"/>
                  <a:gd name="T18" fmla="*/ 13 w 69"/>
                  <a:gd name="T19" fmla="*/ 120 h 124"/>
                  <a:gd name="T20" fmla="*/ 8 w 69"/>
                  <a:gd name="T21" fmla="*/ 115 h 124"/>
                  <a:gd name="T22" fmla="*/ 5 w 69"/>
                  <a:gd name="T23" fmla="*/ 109 h 124"/>
                  <a:gd name="T24" fmla="*/ 2 w 69"/>
                  <a:gd name="T25" fmla="*/ 100 h 124"/>
                  <a:gd name="T26" fmla="*/ 0 w 69"/>
                  <a:gd name="T27" fmla="*/ 90 h 124"/>
                  <a:gd name="T28" fmla="*/ 0 w 69"/>
                  <a:gd name="T29" fmla="*/ 79 h 124"/>
                  <a:gd name="T30" fmla="*/ 1 w 69"/>
                  <a:gd name="T31" fmla="*/ 67 h 124"/>
                  <a:gd name="T32" fmla="*/ 4 w 69"/>
                  <a:gd name="T33" fmla="*/ 54 h 124"/>
                  <a:gd name="T34" fmla="*/ 6 w 69"/>
                  <a:gd name="T35" fmla="*/ 42 h 124"/>
                  <a:gd name="T36" fmla="*/ 11 w 69"/>
                  <a:gd name="T37" fmla="*/ 31 h 124"/>
                  <a:gd name="T38" fmla="*/ 16 w 69"/>
                  <a:gd name="T39" fmla="*/ 21 h 124"/>
                  <a:gd name="T40" fmla="*/ 22 w 69"/>
                  <a:gd name="T41" fmla="*/ 12 h 124"/>
                  <a:gd name="T42" fmla="*/ 28 w 69"/>
                  <a:gd name="T43" fmla="*/ 6 h 124"/>
                  <a:gd name="T44" fmla="*/ 36 w 69"/>
                  <a:gd name="T45" fmla="*/ 1 h 124"/>
                  <a:gd name="T46" fmla="*/ 42 w 69"/>
                  <a:gd name="T47" fmla="*/ 0 h 124"/>
                  <a:gd name="T48" fmla="*/ 49 w 69"/>
                  <a:gd name="T49" fmla="*/ 0 h 124"/>
                  <a:gd name="T50" fmla="*/ 55 w 69"/>
                  <a:gd name="T51" fmla="*/ 2 h 124"/>
                  <a:gd name="T52" fmla="*/ 60 w 69"/>
                  <a:gd name="T53" fmla="*/ 7 h 124"/>
                  <a:gd name="T54" fmla="*/ 64 w 69"/>
                  <a:gd name="T55" fmla="*/ 15 h 124"/>
                  <a:gd name="T56" fmla="*/ 67 w 69"/>
                  <a:gd name="T57" fmla="*/ 23 h 124"/>
                  <a:gd name="T58" fmla="*/ 68 w 69"/>
                  <a:gd name="T59" fmla="*/ 33 h 124"/>
                  <a:gd name="T60" fmla="*/ 69 w 69"/>
                  <a:gd name="T61" fmla="*/ 44 h 124"/>
                  <a:gd name="T62" fmla="*/ 68 w 69"/>
                  <a:gd name="T63" fmla="*/ 56 h 124"/>
                  <a:gd name="T64" fmla="*/ 65 w 69"/>
                  <a:gd name="T65" fmla="*/ 6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124">
                    <a:moveTo>
                      <a:pt x="65" y="69"/>
                    </a:moveTo>
                    <a:lnTo>
                      <a:pt x="62" y="82"/>
                    </a:lnTo>
                    <a:lnTo>
                      <a:pt x="58" y="93"/>
                    </a:lnTo>
                    <a:lnTo>
                      <a:pt x="52" y="103"/>
                    </a:lnTo>
                    <a:lnTo>
                      <a:pt x="47" y="110"/>
                    </a:lnTo>
                    <a:lnTo>
                      <a:pt x="39" y="116"/>
                    </a:lnTo>
                    <a:lnTo>
                      <a:pt x="33" y="121"/>
                    </a:lnTo>
                    <a:lnTo>
                      <a:pt x="27" y="124"/>
                    </a:lnTo>
                    <a:lnTo>
                      <a:pt x="20" y="124"/>
                    </a:lnTo>
                    <a:lnTo>
                      <a:pt x="13" y="120"/>
                    </a:lnTo>
                    <a:lnTo>
                      <a:pt x="8" y="115"/>
                    </a:lnTo>
                    <a:lnTo>
                      <a:pt x="5" y="109"/>
                    </a:lnTo>
                    <a:lnTo>
                      <a:pt x="2" y="100"/>
                    </a:lnTo>
                    <a:lnTo>
                      <a:pt x="0" y="90"/>
                    </a:lnTo>
                    <a:lnTo>
                      <a:pt x="0" y="79"/>
                    </a:lnTo>
                    <a:lnTo>
                      <a:pt x="1" y="67"/>
                    </a:lnTo>
                    <a:lnTo>
                      <a:pt x="4" y="54"/>
                    </a:lnTo>
                    <a:lnTo>
                      <a:pt x="6" y="42"/>
                    </a:lnTo>
                    <a:lnTo>
                      <a:pt x="11" y="31"/>
                    </a:lnTo>
                    <a:lnTo>
                      <a:pt x="16" y="21"/>
                    </a:lnTo>
                    <a:lnTo>
                      <a:pt x="22" y="12"/>
                    </a:lnTo>
                    <a:lnTo>
                      <a:pt x="28" y="6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4" y="15"/>
                    </a:lnTo>
                    <a:lnTo>
                      <a:pt x="67" y="23"/>
                    </a:lnTo>
                    <a:lnTo>
                      <a:pt x="68" y="33"/>
                    </a:lnTo>
                    <a:lnTo>
                      <a:pt x="69" y="44"/>
                    </a:lnTo>
                    <a:lnTo>
                      <a:pt x="68" y="56"/>
                    </a:lnTo>
                    <a:lnTo>
                      <a:pt x="65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9" name="Freeform 43"/>
              <p:cNvSpPr>
                <a:spLocks/>
              </p:cNvSpPr>
              <p:nvPr/>
            </p:nvSpPr>
            <p:spPr bwMode="auto">
              <a:xfrm>
                <a:off x="4644" y="3460"/>
                <a:ext cx="16" cy="32"/>
              </a:xfrm>
              <a:custGeom>
                <a:avLst/>
                <a:gdLst>
                  <a:gd name="T0" fmla="*/ 64 w 64"/>
                  <a:gd name="T1" fmla="*/ 64 h 127"/>
                  <a:gd name="T2" fmla="*/ 63 w 64"/>
                  <a:gd name="T3" fmla="*/ 76 h 127"/>
                  <a:gd name="T4" fmla="*/ 60 w 64"/>
                  <a:gd name="T5" fmla="*/ 89 h 127"/>
                  <a:gd name="T6" fmla="*/ 58 w 64"/>
                  <a:gd name="T7" fmla="*/ 100 h 127"/>
                  <a:gd name="T8" fmla="*/ 53 w 64"/>
                  <a:gd name="T9" fmla="*/ 108 h 127"/>
                  <a:gd name="T10" fmla="*/ 48 w 64"/>
                  <a:gd name="T11" fmla="*/ 116 h 127"/>
                  <a:gd name="T12" fmla="*/ 43 w 64"/>
                  <a:gd name="T13" fmla="*/ 122 h 127"/>
                  <a:gd name="T14" fmla="*/ 37 w 64"/>
                  <a:gd name="T15" fmla="*/ 126 h 127"/>
                  <a:gd name="T16" fmla="*/ 30 w 64"/>
                  <a:gd name="T17" fmla="*/ 127 h 127"/>
                  <a:gd name="T18" fmla="*/ 23 w 64"/>
                  <a:gd name="T19" fmla="*/ 126 h 127"/>
                  <a:gd name="T20" fmla="*/ 18 w 64"/>
                  <a:gd name="T21" fmla="*/ 122 h 127"/>
                  <a:gd name="T22" fmla="*/ 12 w 64"/>
                  <a:gd name="T23" fmla="*/ 116 h 127"/>
                  <a:gd name="T24" fmla="*/ 8 w 64"/>
                  <a:gd name="T25" fmla="*/ 107 h 127"/>
                  <a:gd name="T26" fmla="*/ 4 w 64"/>
                  <a:gd name="T27" fmla="*/ 99 h 127"/>
                  <a:gd name="T28" fmla="*/ 1 w 64"/>
                  <a:gd name="T29" fmla="*/ 87 h 127"/>
                  <a:gd name="T30" fmla="*/ 0 w 64"/>
                  <a:gd name="T31" fmla="*/ 75 h 127"/>
                  <a:gd name="T32" fmla="*/ 0 w 64"/>
                  <a:gd name="T33" fmla="*/ 63 h 127"/>
                  <a:gd name="T34" fmla="*/ 0 w 64"/>
                  <a:gd name="T35" fmla="*/ 50 h 127"/>
                  <a:gd name="T36" fmla="*/ 2 w 64"/>
                  <a:gd name="T37" fmla="*/ 38 h 127"/>
                  <a:gd name="T38" fmla="*/ 6 w 64"/>
                  <a:gd name="T39" fmla="*/ 27 h 127"/>
                  <a:gd name="T40" fmla="*/ 9 w 64"/>
                  <a:gd name="T41" fmla="*/ 18 h 127"/>
                  <a:gd name="T42" fmla="*/ 14 w 64"/>
                  <a:gd name="T43" fmla="*/ 11 h 127"/>
                  <a:gd name="T44" fmla="*/ 21 w 64"/>
                  <a:gd name="T45" fmla="*/ 5 h 127"/>
                  <a:gd name="T46" fmla="*/ 27 w 64"/>
                  <a:gd name="T47" fmla="*/ 1 h 127"/>
                  <a:gd name="T48" fmla="*/ 33 w 64"/>
                  <a:gd name="T49" fmla="*/ 0 h 127"/>
                  <a:gd name="T50" fmla="*/ 39 w 64"/>
                  <a:gd name="T51" fmla="*/ 1 h 127"/>
                  <a:gd name="T52" fmla="*/ 45 w 64"/>
                  <a:gd name="T53" fmla="*/ 6 h 127"/>
                  <a:gd name="T54" fmla="*/ 50 w 64"/>
                  <a:gd name="T55" fmla="*/ 11 h 127"/>
                  <a:gd name="T56" fmla="*/ 55 w 64"/>
                  <a:gd name="T57" fmla="*/ 19 h 127"/>
                  <a:gd name="T58" fmla="*/ 59 w 64"/>
                  <a:gd name="T59" fmla="*/ 28 h 127"/>
                  <a:gd name="T60" fmla="*/ 61 w 64"/>
                  <a:gd name="T61" fmla="*/ 39 h 127"/>
                  <a:gd name="T62" fmla="*/ 64 w 64"/>
                  <a:gd name="T63" fmla="*/ 52 h 127"/>
                  <a:gd name="T64" fmla="*/ 64 w 64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7">
                    <a:moveTo>
                      <a:pt x="64" y="64"/>
                    </a:moveTo>
                    <a:lnTo>
                      <a:pt x="63" y="76"/>
                    </a:lnTo>
                    <a:lnTo>
                      <a:pt x="60" y="89"/>
                    </a:lnTo>
                    <a:lnTo>
                      <a:pt x="58" y="100"/>
                    </a:lnTo>
                    <a:lnTo>
                      <a:pt x="53" y="108"/>
                    </a:lnTo>
                    <a:lnTo>
                      <a:pt x="48" y="116"/>
                    </a:lnTo>
                    <a:lnTo>
                      <a:pt x="43" y="122"/>
                    </a:lnTo>
                    <a:lnTo>
                      <a:pt x="37" y="126"/>
                    </a:lnTo>
                    <a:lnTo>
                      <a:pt x="30" y="127"/>
                    </a:lnTo>
                    <a:lnTo>
                      <a:pt x="23" y="126"/>
                    </a:lnTo>
                    <a:lnTo>
                      <a:pt x="18" y="122"/>
                    </a:lnTo>
                    <a:lnTo>
                      <a:pt x="12" y="116"/>
                    </a:lnTo>
                    <a:lnTo>
                      <a:pt x="8" y="107"/>
                    </a:lnTo>
                    <a:lnTo>
                      <a:pt x="4" y="99"/>
                    </a:lnTo>
                    <a:lnTo>
                      <a:pt x="1" y="87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0" y="50"/>
                    </a:lnTo>
                    <a:lnTo>
                      <a:pt x="2" y="38"/>
                    </a:lnTo>
                    <a:lnTo>
                      <a:pt x="6" y="27"/>
                    </a:lnTo>
                    <a:lnTo>
                      <a:pt x="9" y="18"/>
                    </a:lnTo>
                    <a:lnTo>
                      <a:pt x="14" y="11"/>
                    </a:lnTo>
                    <a:lnTo>
                      <a:pt x="21" y="5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39" y="1"/>
                    </a:lnTo>
                    <a:lnTo>
                      <a:pt x="45" y="6"/>
                    </a:lnTo>
                    <a:lnTo>
                      <a:pt x="50" y="11"/>
                    </a:lnTo>
                    <a:lnTo>
                      <a:pt x="55" y="19"/>
                    </a:lnTo>
                    <a:lnTo>
                      <a:pt x="59" y="28"/>
                    </a:lnTo>
                    <a:lnTo>
                      <a:pt x="61" y="39"/>
                    </a:lnTo>
                    <a:lnTo>
                      <a:pt x="64" y="52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0" name="Freeform 44"/>
              <p:cNvSpPr>
                <a:spLocks/>
              </p:cNvSpPr>
              <p:nvPr/>
            </p:nvSpPr>
            <p:spPr bwMode="auto">
              <a:xfrm>
                <a:off x="4654" y="3368"/>
                <a:ext cx="16" cy="32"/>
              </a:xfrm>
              <a:custGeom>
                <a:avLst/>
                <a:gdLst>
                  <a:gd name="T0" fmla="*/ 64 w 64"/>
                  <a:gd name="T1" fmla="*/ 64 h 127"/>
                  <a:gd name="T2" fmla="*/ 63 w 64"/>
                  <a:gd name="T3" fmla="*/ 76 h 127"/>
                  <a:gd name="T4" fmla="*/ 61 w 64"/>
                  <a:gd name="T5" fmla="*/ 89 h 127"/>
                  <a:gd name="T6" fmla="*/ 58 w 64"/>
                  <a:gd name="T7" fmla="*/ 100 h 127"/>
                  <a:gd name="T8" fmla="*/ 53 w 64"/>
                  <a:gd name="T9" fmla="*/ 108 h 127"/>
                  <a:gd name="T10" fmla="*/ 48 w 64"/>
                  <a:gd name="T11" fmla="*/ 116 h 127"/>
                  <a:gd name="T12" fmla="*/ 43 w 64"/>
                  <a:gd name="T13" fmla="*/ 122 h 127"/>
                  <a:gd name="T14" fmla="*/ 37 w 64"/>
                  <a:gd name="T15" fmla="*/ 126 h 127"/>
                  <a:gd name="T16" fmla="*/ 31 w 64"/>
                  <a:gd name="T17" fmla="*/ 127 h 127"/>
                  <a:gd name="T18" fmla="*/ 24 w 64"/>
                  <a:gd name="T19" fmla="*/ 126 h 127"/>
                  <a:gd name="T20" fmla="*/ 19 w 64"/>
                  <a:gd name="T21" fmla="*/ 122 h 127"/>
                  <a:gd name="T22" fmla="*/ 12 w 64"/>
                  <a:gd name="T23" fmla="*/ 116 h 127"/>
                  <a:gd name="T24" fmla="*/ 9 w 64"/>
                  <a:gd name="T25" fmla="*/ 107 h 127"/>
                  <a:gd name="T26" fmla="*/ 4 w 64"/>
                  <a:gd name="T27" fmla="*/ 98 h 127"/>
                  <a:gd name="T28" fmla="*/ 1 w 64"/>
                  <a:gd name="T29" fmla="*/ 87 h 127"/>
                  <a:gd name="T30" fmla="*/ 0 w 64"/>
                  <a:gd name="T31" fmla="*/ 75 h 127"/>
                  <a:gd name="T32" fmla="*/ 0 w 64"/>
                  <a:gd name="T33" fmla="*/ 63 h 127"/>
                  <a:gd name="T34" fmla="*/ 0 w 64"/>
                  <a:gd name="T35" fmla="*/ 50 h 127"/>
                  <a:gd name="T36" fmla="*/ 3 w 64"/>
                  <a:gd name="T37" fmla="*/ 38 h 127"/>
                  <a:gd name="T38" fmla="*/ 6 w 64"/>
                  <a:gd name="T39" fmla="*/ 27 h 127"/>
                  <a:gd name="T40" fmla="*/ 10 w 64"/>
                  <a:gd name="T41" fmla="*/ 18 h 127"/>
                  <a:gd name="T42" fmla="*/ 15 w 64"/>
                  <a:gd name="T43" fmla="*/ 11 h 127"/>
                  <a:gd name="T44" fmla="*/ 21 w 64"/>
                  <a:gd name="T45" fmla="*/ 5 h 127"/>
                  <a:gd name="T46" fmla="*/ 26 w 64"/>
                  <a:gd name="T47" fmla="*/ 1 h 127"/>
                  <a:gd name="T48" fmla="*/ 33 w 64"/>
                  <a:gd name="T49" fmla="*/ 0 h 127"/>
                  <a:gd name="T50" fmla="*/ 40 w 64"/>
                  <a:gd name="T51" fmla="*/ 1 h 127"/>
                  <a:gd name="T52" fmla="*/ 46 w 64"/>
                  <a:gd name="T53" fmla="*/ 6 h 127"/>
                  <a:gd name="T54" fmla="*/ 51 w 64"/>
                  <a:gd name="T55" fmla="*/ 11 h 127"/>
                  <a:gd name="T56" fmla="*/ 56 w 64"/>
                  <a:gd name="T57" fmla="*/ 19 h 127"/>
                  <a:gd name="T58" fmla="*/ 59 w 64"/>
                  <a:gd name="T59" fmla="*/ 28 h 127"/>
                  <a:gd name="T60" fmla="*/ 62 w 64"/>
                  <a:gd name="T61" fmla="*/ 39 h 127"/>
                  <a:gd name="T62" fmla="*/ 63 w 64"/>
                  <a:gd name="T63" fmla="*/ 52 h 127"/>
                  <a:gd name="T64" fmla="*/ 64 w 64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7">
                    <a:moveTo>
                      <a:pt x="64" y="64"/>
                    </a:moveTo>
                    <a:lnTo>
                      <a:pt x="63" y="76"/>
                    </a:lnTo>
                    <a:lnTo>
                      <a:pt x="61" y="89"/>
                    </a:lnTo>
                    <a:lnTo>
                      <a:pt x="58" y="100"/>
                    </a:lnTo>
                    <a:lnTo>
                      <a:pt x="53" y="108"/>
                    </a:lnTo>
                    <a:lnTo>
                      <a:pt x="48" y="116"/>
                    </a:lnTo>
                    <a:lnTo>
                      <a:pt x="43" y="122"/>
                    </a:lnTo>
                    <a:lnTo>
                      <a:pt x="37" y="126"/>
                    </a:lnTo>
                    <a:lnTo>
                      <a:pt x="31" y="127"/>
                    </a:lnTo>
                    <a:lnTo>
                      <a:pt x="24" y="126"/>
                    </a:lnTo>
                    <a:lnTo>
                      <a:pt x="19" y="122"/>
                    </a:lnTo>
                    <a:lnTo>
                      <a:pt x="12" y="116"/>
                    </a:lnTo>
                    <a:lnTo>
                      <a:pt x="9" y="107"/>
                    </a:lnTo>
                    <a:lnTo>
                      <a:pt x="4" y="98"/>
                    </a:lnTo>
                    <a:lnTo>
                      <a:pt x="1" y="87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0" y="50"/>
                    </a:lnTo>
                    <a:lnTo>
                      <a:pt x="3" y="38"/>
                    </a:lnTo>
                    <a:lnTo>
                      <a:pt x="6" y="27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1" y="5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6" y="19"/>
                    </a:lnTo>
                    <a:lnTo>
                      <a:pt x="59" y="28"/>
                    </a:lnTo>
                    <a:lnTo>
                      <a:pt x="62" y="39"/>
                    </a:lnTo>
                    <a:lnTo>
                      <a:pt x="63" y="52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1" name="Freeform 45"/>
              <p:cNvSpPr>
                <a:spLocks/>
              </p:cNvSpPr>
              <p:nvPr/>
            </p:nvSpPr>
            <p:spPr bwMode="auto">
              <a:xfrm>
                <a:off x="4655" y="3279"/>
                <a:ext cx="16" cy="32"/>
              </a:xfrm>
              <a:custGeom>
                <a:avLst/>
                <a:gdLst>
                  <a:gd name="T0" fmla="*/ 64 w 64"/>
                  <a:gd name="T1" fmla="*/ 64 h 127"/>
                  <a:gd name="T2" fmla="*/ 63 w 64"/>
                  <a:gd name="T3" fmla="*/ 76 h 127"/>
                  <a:gd name="T4" fmla="*/ 61 w 64"/>
                  <a:gd name="T5" fmla="*/ 89 h 127"/>
                  <a:gd name="T6" fmla="*/ 58 w 64"/>
                  <a:gd name="T7" fmla="*/ 100 h 127"/>
                  <a:gd name="T8" fmla="*/ 53 w 64"/>
                  <a:gd name="T9" fmla="*/ 108 h 127"/>
                  <a:gd name="T10" fmla="*/ 48 w 64"/>
                  <a:gd name="T11" fmla="*/ 116 h 127"/>
                  <a:gd name="T12" fmla="*/ 43 w 64"/>
                  <a:gd name="T13" fmla="*/ 122 h 127"/>
                  <a:gd name="T14" fmla="*/ 37 w 64"/>
                  <a:gd name="T15" fmla="*/ 126 h 127"/>
                  <a:gd name="T16" fmla="*/ 31 w 64"/>
                  <a:gd name="T17" fmla="*/ 127 h 127"/>
                  <a:gd name="T18" fmla="*/ 24 w 64"/>
                  <a:gd name="T19" fmla="*/ 126 h 127"/>
                  <a:gd name="T20" fmla="*/ 19 w 64"/>
                  <a:gd name="T21" fmla="*/ 122 h 127"/>
                  <a:gd name="T22" fmla="*/ 12 w 64"/>
                  <a:gd name="T23" fmla="*/ 116 h 127"/>
                  <a:gd name="T24" fmla="*/ 7 w 64"/>
                  <a:gd name="T25" fmla="*/ 107 h 127"/>
                  <a:gd name="T26" fmla="*/ 4 w 64"/>
                  <a:gd name="T27" fmla="*/ 98 h 127"/>
                  <a:gd name="T28" fmla="*/ 1 w 64"/>
                  <a:gd name="T29" fmla="*/ 87 h 127"/>
                  <a:gd name="T30" fmla="*/ 0 w 64"/>
                  <a:gd name="T31" fmla="*/ 75 h 127"/>
                  <a:gd name="T32" fmla="*/ 0 w 64"/>
                  <a:gd name="T33" fmla="*/ 63 h 127"/>
                  <a:gd name="T34" fmla="*/ 0 w 64"/>
                  <a:gd name="T35" fmla="*/ 50 h 127"/>
                  <a:gd name="T36" fmla="*/ 3 w 64"/>
                  <a:gd name="T37" fmla="*/ 38 h 127"/>
                  <a:gd name="T38" fmla="*/ 6 w 64"/>
                  <a:gd name="T39" fmla="*/ 27 h 127"/>
                  <a:gd name="T40" fmla="*/ 10 w 64"/>
                  <a:gd name="T41" fmla="*/ 18 h 127"/>
                  <a:gd name="T42" fmla="*/ 15 w 64"/>
                  <a:gd name="T43" fmla="*/ 11 h 127"/>
                  <a:gd name="T44" fmla="*/ 20 w 64"/>
                  <a:gd name="T45" fmla="*/ 5 h 127"/>
                  <a:gd name="T46" fmla="*/ 26 w 64"/>
                  <a:gd name="T47" fmla="*/ 1 h 127"/>
                  <a:gd name="T48" fmla="*/ 33 w 64"/>
                  <a:gd name="T49" fmla="*/ 0 h 127"/>
                  <a:gd name="T50" fmla="*/ 40 w 64"/>
                  <a:gd name="T51" fmla="*/ 1 h 127"/>
                  <a:gd name="T52" fmla="*/ 46 w 64"/>
                  <a:gd name="T53" fmla="*/ 5 h 127"/>
                  <a:gd name="T54" fmla="*/ 51 w 64"/>
                  <a:gd name="T55" fmla="*/ 11 h 127"/>
                  <a:gd name="T56" fmla="*/ 56 w 64"/>
                  <a:gd name="T57" fmla="*/ 19 h 127"/>
                  <a:gd name="T58" fmla="*/ 59 w 64"/>
                  <a:gd name="T59" fmla="*/ 28 h 127"/>
                  <a:gd name="T60" fmla="*/ 62 w 64"/>
                  <a:gd name="T61" fmla="*/ 39 h 127"/>
                  <a:gd name="T62" fmla="*/ 63 w 64"/>
                  <a:gd name="T63" fmla="*/ 52 h 127"/>
                  <a:gd name="T64" fmla="*/ 64 w 64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7">
                    <a:moveTo>
                      <a:pt x="64" y="64"/>
                    </a:moveTo>
                    <a:lnTo>
                      <a:pt x="63" y="76"/>
                    </a:lnTo>
                    <a:lnTo>
                      <a:pt x="61" y="89"/>
                    </a:lnTo>
                    <a:lnTo>
                      <a:pt x="58" y="100"/>
                    </a:lnTo>
                    <a:lnTo>
                      <a:pt x="53" y="108"/>
                    </a:lnTo>
                    <a:lnTo>
                      <a:pt x="48" y="116"/>
                    </a:lnTo>
                    <a:lnTo>
                      <a:pt x="43" y="122"/>
                    </a:lnTo>
                    <a:lnTo>
                      <a:pt x="37" y="126"/>
                    </a:lnTo>
                    <a:lnTo>
                      <a:pt x="31" y="127"/>
                    </a:lnTo>
                    <a:lnTo>
                      <a:pt x="24" y="126"/>
                    </a:lnTo>
                    <a:lnTo>
                      <a:pt x="19" y="122"/>
                    </a:lnTo>
                    <a:lnTo>
                      <a:pt x="12" y="116"/>
                    </a:lnTo>
                    <a:lnTo>
                      <a:pt x="7" y="107"/>
                    </a:lnTo>
                    <a:lnTo>
                      <a:pt x="4" y="98"/>
                    </a:lnTo>
                    <a:lnTo>
                      <a:pt x="1" y="87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0" y="50"/>
                    </a:lnTo>
                    <a:lnTo>
                      <a:pt x="3" y="38"/>
                    </a:lnTo>
                    <a:lnTo>
                      <a:pt x="6" y="27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0" y="5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6" y="5"/>
                    </a:lnTo>
                    <a:lnTo>
                      <a:pt x="51" y="11"/>
                    </a:lnTo>
                    <a:lnTo>
                      <a:pt x="56" y="19"/>
                    </a:lnTo>
                    <a:lnTo>
                      <a:pt x="59" y="28"/>
                    </a:lnTo>
                    <a:lnTo>
                      <a:pt x="62" y="39"/>
                    </a:lnTo>
                    <a:lnTo>
                      <a:pt x="63" y="52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2" name="Freeform 46"/>
              <p:cNvSpPr>
                <a:spLocks/>
              </p:cNvSpPr>
              <p:nvPr/>
            </p:nvSpPr>
            <p:spPr bwMode="auto">
              <a:xfrm>
                <a:off x="4593" y="3290"/>
                <a:ext cx="201" cy="668"/>
              </a:xfrm>
              <a:custGeom>
                <a:avLst/>
                <a:gdLst>
                  <a:gd name="T0" fmla="*/ 414 w 801"/>
                  <a:gd name="T1" fmla="*/ 0 h 2672"/>
                  <a:gd name="T2" fmla="*/ 801 w 801"/>
                  <a:gd name="T3" fmla="*/ 2485 h 2672"/>
                  <a:gd name="T4" fmla="*/ 611 w 801"/>
                  <a:gd name="T5" fmla="*/ 2672 h 2672"/>
                  <a:gd name="T6" fmla="*/ 439 w 801"/>
                  <a:gd name="T7" fmla="*/ 2471 h 2672"/>
                  <a:gd name="T8" fmla="*/ 0 w 801"/>
                  <a:gd name="T9" fmla="*/ 0 h 2672"/>
                  <a:gd name="T10" fmla="*/ 414 w 801"/>
                  <a:gd name="T11" fmla="*/ 0 h 2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1" h="2672">
                    <a:moveTo>
                      <a:pt x="414" y="0"/>
                    </a:moveTo>
                    <a:lnTo>
                      <a:pt x="801" y="2485"/>
                    </a:lnTo>
                    <a:lnTo>
                      <a:pt x="611" y="2672"/>
                    </a:lnTo>
                    <a:lnTo>
                      <a:pt x="439" y="2471"/>
                    </a:lnTo>
                    <a:lnTo>
                      <a:pt x="0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2A7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3" name="Freeform 47"/>
              <p:cNvSpPr>
                <a:spLocks/>
              </p:cNvSpPr>
              <p:nvPr/>
            </p:nvSpPr>
            <p:spPr bwMode="auto">
              <a:xfrm>
                <a:off x="4542" y="3201"/>
                <a:ext cx="207" cy="89"/>
              </a:xfrm>
              <a:custGeom>
                <a:avLst/>
                <a:gdLst>
                  <a:gd name="T0" fmla="*/ 827 w 827"/>
                  <a:gd name="T1" fmla="*/ 0 h 356"/>
                  <a:gd name="T2" fmla="*/ 621 w 827"/>
                  <a:gd name="T3" fmla="*/ 356 h 356"/>
                  <a:gd name="T4" fmla="*/ 207 w 827"/>
                  <a:gd name="T5" fmla="*/ 356 h 356"/>
                  <a:gd name="T6" fmla="*/ 0 w 827"/>
                  <a:gd name="T7" fmla="*/ 0 h 356"/>
                  <a:gd name="T8" fmla="*/ 827 w 827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356">
                    <a:moveTo>
                      <a:pt x="827" y="0"/>
                    </a:moveTo>
                    <a:lnTo>
                      <a:pt x="621" y="356"/>
                    </a:lnTo>
                    <a:lnTo>
                      <a:pt x="207" y="356"/>
                    </a:lnTo>
                    <a:lnTo>
                      <a:pt x="0" y="0"/>
                    </a:lnTo>
                    <a:lnTo>
                      <a:pt x="827" y="0"/>
                    </a:lnTo>
                    <a:close/>
                  </a:path>
                </a:pathLst>
              </a:custGeom>
              <a:solidFill>
                <a:srgbClr val="40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4" name="Freeform 48"/>
              <p:cNvSpPr>
                <a:spLocks/>
              </p:cNvSpPr>
              <p:nvPr/>
            </p:nvSpPr>
            <p:spPr bwMode="auto">
              <a:xfrm>
                <a:off x="4556" y="3296"/>
                <a:ext cx="163" cy="597"/>
              </a:xfrm>
              <a:custGeom>
                <a:avLst/>
                <a:gdLst>
                  <a:gd name="T0" fmla="*/ 564 w 651"/>
                  <a:gd name="T1" fmla="*/ 0 h 2388"/>
                  <a:gd name="T2" fmla="*/ 651 w 651"/>
                  <a:gd name="T3" fmla="*/ 1813 h 2388"/>
                  <a:gd name="T4" fmla="*/ 355 w 651"/>
                  <a:gd name="T5" fmla="*/ 2388 h 2388"/>
                  <a:gd name="T6" fmla="*/ 0 w 651"/>
                  <a:gd name="T7" fmla="*/ 1813 h 2388"/>
                  <a:gd name="T8" fmla="*/ 148 w 651"/>
                  <a:gd name="T9" fmla="*/ 0 h 2388"/>
                  <a:gd name="T10" fmla="*/ 564 w 651"/>
                  <a:gd name="T11" fmla="*/ 0 h 2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1" h="2388">
                    <a:moveTo>
                      <a:pt x="564" y="0"/>
                    </a:moveTo>
                    <a:lnTo>
                      <a:pt x="651" y="1813"/>
                    </a:lnTo>
                    <a:lnTo>
                      <a:pt x="355" y="2388"/>
                    </a:lnTo>
                    <a:lnTo>
                      <a:pt x="0" y="1813"/>
                    </a:lnTo>
                    <a:lnTo>
                      <a:pt x="148" y="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0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5" name="Freeform 49"/>
              <p:cNvSpPr>
                <a:spLocks/>
              </p:cNvSpPr>
              <p:nvPr/>
            </p:nvSpPr>
            <p:spPr bwMode="auto">
              <a:xfrm>
                <a:off x="3564" y="3046"/>
                <a:ext cx="957" cy="972"/>
              </a:xfrm>
              <a:custGeom>
                <a:avLst/>
                <a:gdLst>
                  <a:gd name="T0" fmla="*/ 3426 w 3829"/>
                  <a:gd name="T1" fmla="*/ 383 h 3890"/>
                  <a:gd name="T2" fmla="*/ 3252 w 3829"/>
                  <a:gd name="T3" fmla="*/ 279 h 3890"/>
                  <a:gd name="T4" fmla="*/ 3102 w 3829"/>
                  <a:gd name="T5" fmla="*/ 163 h 3890"/>
                  <a:gd name="T6" fmla="*/ 2974 w 3829"/>
                  <a:gd name="T7" fmla="*/ 33 h 3890"/>
                  <a:gd name="T8" fmla="*/ 2742 w 3829"/>
                  <a:gd name="T9" fmla="*/ 64 h 3890"/>
                  <a:gd name="T10" fmla="*/ 2388 w 3829"/>
                  <a:gd name="T11" fmla="*/ 191 h 3890"/>
                  <a:gd name="T12" fmla="*/ 2077 w 3829"/>
                  <a:gd name="T13" fmla="*/ 325 h 3890"/>
                  <a:gd name="T14" fmla="*/ 1801 w 3829"/>
                  <a:gd name="T15" fmla="*/ 464 h 3890"/>
                  <a:gd name="T16" fmla="*/ 1552 w 3829"/>
                  <a:gd name="T17" fmla="*/ 610 h 3890"/>
                  <a:gd name="T18" fmla="*/ 1326 w 3829"/>
                  <a:gd name="T19" fmla="*/ 765 h 3890"/>
                  <a:gd name="T20" fmla="*/ 1113 w 3829"/>
                  <a:gd name="T21" fmla="*/ 928 h 3890"/>
                  <a:gd name="T22" fmla="*/ 809 w 3829"/>
                  <a:gd name="T23" fmla="*/ 1191 h 3890"/>
                  <a:gd name="T24" fmla="*/ 620 w 3829"/>
                  <a:gd name="T25" fmla="*/ 1373 h 3890"/>
                  <a:gd name="T26" fmla="*/ 455 w 3829"/>
                  <a:gd name="T27" fmla="*/ 1548 h 3890"/>
                  <a:gd name="T28" fmla="*/ 317 w 3829"/>
                  <a:gd name="T29" fmla="*/ 1713 h 3890"/>
                  <a:gd name="T30" fmla="*/ 114 w 3829"/>
                  <a:gd name="T31" fmla="*/ 1986 h 3890"/>
                  <a:gd name="T32" fmla="*/ 13 w 3829"/>
                  <a:gd name="T33" fmla="*/ 2145 h 3890"/>
                  <a:gd name="T34" fmla="*/ 57 w 3829"/>
                  <a:gd name="T35" fmla="*/ 2213 h 3890"/>
                  <a:gd name="T36" fmla="*/ 198 w 3829"/>
                  <a:gd name="T37" fmla="*/ 2311 h 3890"/>
                  <a:gd name="T38" fmla="*/ 443 w 3829"/>
                  <a:gd name="T39" fmla="*/ 2454 h 3890"/>
                  <a:gd name="T40" fmla="*/ 763 w 3829"/>
                  <a:gd name="T41" fmla="*/ 2619 h 3890"/>
                  <a:gd name="T42" fmla="*/ 976 w 3829"/>
                  <a:gd name="T43" fmla="*/ 2718 h 3890"/>
                  <a:gd name="T44" fmla="*/ 1108 w 3829"/>
                  <a:gd name="T45" fmla="*/ 2482 h 3890"/>
                  <a:gd name="T46" fmla="*/ 1343 w 3829"/>
                  <a:gd name="T47" fmla="*/ 2034 h 3890"/>
                  <a:gd name="T48" fmla="*/ 1608 w 3829"/>
                  <a:gd name="T49" fmla="*/ 1658 h 3890"/>
                  <a:gd name="T50" fmla="*/ 1880 w 3829"/>
                  <a:gd name="T51" fmla="*/ 1351 h 3890"/>
                  <a:gd name="T52" fmla="*/ 2138 w 3829"/>
                  <a:gd name="T53" fmla="*/ 1110 h 3890"/>
                  <a:gd name="T54" fmla="*/ 2363 w 3829"/>
                  <a:gd name="T55" fmla="*/ 932 h 3890"/>
                  <a:gd name="T56" fmla="*/ 2593 w 3829"/>
                  <a:gd name="T57" fmla="*/ 781 h 3890"/>
                  <a:gd name="T58" fmla="*/ 2619 w 3829"/>
                  <a:gd name="T59" fmla="*/ 799 h 3890"/>
                  <a:gd name="T60" fmla="*/ 2534 w 3829"/>
                  <a:gd name="T61" fmla="*/ 940 h 3890"/>
                  <a:gd name="T62" fmla="*/ 2367 w 3829"/>
                  <a:gd name="T63" fmla="*/ 1184 h 3890"/>
                  <a:gd name="T64" fmla="*/ 2100 w 3829"/>
                  <a:gd name="T65" fmla="*/ 1531 h 3890"/>
                  <a:gd name="T66" fmla="*/ 1634 w 3829"/>
                  <a:gd name="T67" fmla="*/ 2133 h 3890"/>
                  <a:gd name="T68" fmla="*/ 1357 w 3829"/>
                  <a:gd name="T69" fmla="*/ 2529 h 3890"/>
                  <a:gd name="T70" fmla="*/ 1223 w 3829"/>
                  <a:gd name="T71" fmla="*/ 2747 h 3890"/>
                  <a:gd name="T72" fmla="*/ 1189 w 3829"/>
                  <a:gd name="T73" fmla="*/ 2813 h 3890"/>
                  <a:gd name="T74" fmla="*/ 1227 w 3829"/>
                  <a:gd name="T75" fmla="*/ 2912 h 3890"/>
                  <a:gd name="T76" fmla="*/ 1300 w 3829"/>
                  <a:gd name="T77" fmla="*/ 3059 h 3890"/>
                  <a:gd name="T78" fmla="*/ 1416 w 3829"/>
                  <a:gd name="T79" fmla="*/ 3246 h 3890"/>
                  <a:gd name="T80" fmla="*/ 1581 w 3829"/>
                  <a:gd name="T81" fmla="*/ 3445 h 3890"/>
                  <a:gd name="T82" fmla="*/ 1800 w 3829"/>
                  <a:gd name="T83" fmla="*/ 3633 h 3890"/>
                  <a:gd name="T84" fmla="*/ 2078 w 3829"/>
                  <a:gd name="T85" fmla="*/ 3785 h 3890"/>
                  <a:gd name="T86" fmla="*/ 2419 w 3829"/>
                  <a:gd name="T87" fmla="*/ 3875 h 3890"/>
                  <a:gd name="T88" fmla="*/ 2748 w 3829"/>
                  <a:gd name="T89" fmla="*/ 3860 h 3890"/>
                  <a:gd name="T90" fmla="*/ 2996 w 3829"/>
                  <a:gd name="T91" fmla="*/ 3635 h 3890"/>
                  <a:gd name="T92" fmla="*/ 3220 w 3829"/>
                  <a:gd name="T93" fmla="*/ 3236 h 3890"/>
                  <a:gd name="T94" fmla="*/ 3416 w 3829"/>
                  <a:gd name="T95" fmla="*/ 2721 h 3890"/>
                  <a:gd name="T96" fmla="*/ 3578 w 3829"/>
                  <a:gd name="T97" fmla="*/ 2152 h 3890"/>
                  <a:gd name="T98" fmla="*/ 3704 w 3829"/>
                  <a:gd name="T99" fmla="*/ 1583 h 3890"/>
                  <a:gd name="T100" fmla="*/ 3788 w 3829"/>
                  <a:gd name="T101" fmla="*/ 1076 h 3890"/>
                  <a:gd name="T102" fmla="*/ 3827 w 3829"/>
                  <a:gd name="T103" fmla="*/ 688 h 3890"/>
                  <a:gd name="T104" fmla="*/ 3764 w 3829"/>
                  <a:gd name="T105" fmla="*/ 532 h 3890"/>
                  <a:gd name="T106" fmla="*/ 3635 w 3829"/>
                  <a:gd name="T107" fmla="*/ 478 h 3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29" h="3890">
                    <a:moveTo>
                      <a:pt x="3570" y="451"/>
                    </a:moveTo>
                    <a:lnTo>
                      <a:pt x="3521" y="430"/>
                    </a:lnTo>
                    <a:lnTo>
                      <a:pt x="3473" y="407"/>
                    </a:lnTo>
                    <a:lnTo>
                      <a:pt x="3426" y="383"/>
                    </a:lnTo>
                    <a:lnTo>
                      <a:pt x="3381" y="359"/>
                    </a:lnTo>
                    <a:lnTo>
                      <a:pt x="3337" y="333"/>
                    </a:lnTo>
                    <a:lnTo>
                      <a:pt x="3293" y="307"/>
                    </a:lnTo>
                    <a:lnTo>
                      <a:pt x="3252" y="279"/>
                    </a:lnTo>
                    <a:lnTo>
                      <a:pt x="3213" y="252"/>
                    </a:lnTo>
                    <a:lnTo>
                      <a:pt x="3175" y="222"/>
                    </a:lnTo>
                    <a:lnTo>
                      <a:pt x="3137" y="192"/>
                    </a:lnTo>
                    <a:lnTo>
                      <a:pt x="3102" y="163"/>
                    </a:lnTo>
                    <a:lnTo>
                      <a:pt x="3067" y="131"/>
                    </a:lnTo>
                    <a:lnTo>
                      <a:pt x="3035" y="98"/>
                    </a:lnTo>
                    <a:lnTo>
                      <a:pt x="3004" y="66"/>
                    </a:lnTo>
                    <a:lnTo>
                      <a:pt x="2974" y="33"/>
                    </a:lnTo>
                    <a:lnTo>
                      <a:pt x="2946" y="0"/>
                    </a:lnTo>
                    <a:lnTo>
                      <a:pt x="2936" y="2"/>
                    </a:lnTo>
                    <a:lnTo>
                      <a:pt x="2837" y="33"/>
                    </a:lnTo>
                    <a:lnTo>
                      <a:pt x="2742" y="64"/>
                    </a:lnTo>
                    <a:lnTo>
                      <a:pt x="2649" y="95"/>
                    </a:lnTo>
                    <a:lnTo>
                      <a:pt x="2559" y="127"/>
                    </a:lnTo>
                    <a:lnTo>
                      <a:pt x="2472" y="159"/>
                    </a:lnTo>
                    <a:lnTo>
                      <a:pt x="2388" y="191"/>
                    </a:lnTo>
                    <a:lnTo>
                      <a:pt x="2307" y="225"/>
                    </a:lnTo>
                    <a:lnTo>
                      <a:pt x="2227" y="257"/>
                    </a:lnTo>
                    <a:lnTo>
                      <a:pt x="2151" y="290"/>
                    </a:lnTo>
                    <a:lnTo>
                      <a:pt x="2077" y="325"/>
                    </a:lnTo>
                    <a:lnTo>
                      <a:pt x="2005" y="359"/>
                    </a:lnTo>
                    <a:lnTo>
                      <a:pt x="1934" y="394"/>
                    </a:lnTo>
                    <a:lnTo>
                      <a:pt x="1866" y="428"/>
                    </a:lnTo>
                    <a:lnTo>
                      <a:pt x="1801" y="464"/>
                    </a:lnTo>
                    <a:lnTo>
                      <a:pt x="1735" y="500"/>
                    </a:lnTo>
                    <a:lnTo>
                      <a:pt x="1673" y="536"/>
                    </a:lnTo>
                    <a:lnTo>
                      <a:pt x="1612" y="573"/>
                    </a:lnTo>
                    <a:lnTo>
                      <a:pt x="1552" y="610"/>
                    </a:lnTo>
                    <a:lnTo>
                      <a:pt x="1494" y="649"/>
                    </a:lnTo>
                    <a:lnTo>
                      <a:pt x="1436" y="687"/>
                    </a:lnTo>
                    <a:lnTo>
                      <a:pt x="1380" y="726"/>
                    </a:lnTo>
                    <a:lnTo>
                      <a:pt x="1326" y="765"/>
                    </a:lnTo>
                    <a:lnTo>
                      <a:pt x="1272" y="806"/>
                    </a:lnTo>
                    <a:lnTo>
                      <a:pt x="1218" y="846"/>
                    </a:lnTo>
                    <a:lnTo>
                      <a:pt x="1165" y="887"/>
                    </a:lnTo>
                    <a:lnTo>
                      <a:pt x="1113" y="928"/>
                    </a:lnTo>
                    <a:lnTo>
                      <a:pt x="1063" y="971"/>
                    </a:lnTo>
                    <a:lnTo>
                      <a:pt x="1011" y="1013"/>
                    </a:lnTo>
                    <a:lnTo>
                      <a:pt x="910" y="1101"/>
                    </a:lnTo>
                    <a:lnTo>
                      <a:pt x="809" y="1191"/>
                    </a:lnTo>
                    <a:lnTo>
                      <a:pt x="760" y="1236"/>
                    </a:lnTo>
                    <a:lnTo>
                      <a:pt x="711" y="1281"/>
                    </a:lnTo>
                    <a:lnTo>
                      <a:pt x="664" y="1327"/>
                    </a:lnTo>
                    <a:lnTo>
                      <a:pt x="620" y="1373"/>
                    </a:lnTo>
                    <a:lnTo>
                      <a:pt x="577" y="1417"/>
                    </a:lnTo>
                    <a:lnTo>
                      <a:pt x="535" y="1462"/>
                    </a:lnTo>
                    <a:lnTo>
                      <a:pt x="495" y="1505"/>
                    </a:lnTo>
                    <a:lnTo>
                      <a:pt x="455" y="1548"/>
                    </a:lnTo>
                    <a:lnTo>
                      <a:pt x="418" y="1590"/>
                    </a:lnTo>
                    <a:lnTo>
                      <a:pt x="383" y="1632"/>
                    </a:lnTo>
                    <a:lnTo>
                      <a:pt x="349" y="1673"/>
                    </a:lnTo>
                    <a:lnTo>
                      <a:pt x="317" y="1713"/>
                    </a:lnTo>
                    <a:lnTo>
                      <a:pt x="256" y="1789"/>
                    </a:lnTo>
                    <a:lnTo>
                      <a:pt x="203" y="1861"/>
                    </a:lnTo>
                    <a:lnTo>
                      <a:pt x="155" y="1927"/>
                    </a:lnTo>
                    <a:lnTo>
                      <a:pt x="114" y="1986"/>
                    </a:lnTo>
                    <a:lnTo>
                      <a:pt x="80" y="2038"/>
                    </a:lnTo>
                    <a:lnTo>
                      <a:pt x="51" y="2082"/>
                    </a:lnTo>
                    <a:lnTo>
                      <a:pt x="29" y="2118"/>
                    </a:lnTo>
                    <a:lnTo>
                      <a:pt x="13" y="2145"/>
                    </a:lnTo>
                    <a:lnTo>
                      <a:pt x="3" y="2162"/>
                    </a:lnTo>
                    <a:lnTo>
                      <a:pt x="0" y="2166"/>
                    </a:lnTo>
                    <a:lnTo>
                      <a:pt x="28" y="2190"/>
                    </a:lnTo>
                    <a:lnTo>
                      <a:pt x="57" y="2213"/>
                    </a:lnTo>
                    <a:lnTo>
                      <a:pt x="91" y="2238"/>
                    </a:lnTo>
                    <a:lnTo>
                      <a:pt x="124" y="2262"/>
                    </a:lnTo>
                    <a:lnTo>
                      <a:pt x="161" y="2286"/>
                    </a:lnTo>
                    <a:lnTo>
                      <a:pt x="198" y="2311"/>
                    </a:lnTo>
                    <a:lnTo>
                      <a:pt x="237" y="2335"/>
                    </a:lnTo>
                    <a:lnTo>
                      <a:pt x="277" y="2359"/>
                    </a:lnTo>
                    <a:lnTo>
                      <a:pt x="359" y="2408"/>
                    </a:lnTo>
                    <a:lnTo>
                      <a:pt x="443" y="2454"/>
                    </a:lnTo>
                    <a:lnTo>
                      <a:pt x="527" y="2499"/>
                    </a:lnTo>
                    <a:lnTo>
                      <a:pt x="610" y="2542"/>
                    </a:lnTo>
                    <a:lnTo>
                      <a:pt x="689" y="2582"/>
                    </a:lnTo>
                    <a:lnTo>
                      <a:pt x="763" y="2619"/>
                    </a:lnTo>
                    <a:lnTo>
                      <a:pt x="831" y="2651"/>
                    </a:lnTo>
                    <a:lnTo>
                      <a:pt x="891" y="2678"/>
                    </a:lnTo>
                    <a:lnTo>
                      <a:pt x="939" y="2702"/>
                    </a:lnTo>
                    <a:lnTo>
                      <a:pt x="976" y="2718"/>
                    </a:lnTo>
                    <a:lnTo>
                      <a:pt x="1000" y="2729"/>
                    </a:lnTo>
                    <a:lnTo>
                      <a:pt x="1008" y="2733"/>
                    </a:lnTo>
                    <a:lnTo>
                      <a:pt x="1056" y="2604"/>
                    </a:lnTo>
                    <a:lnTo>
                      <a:pt x="1108" y="2482"/>
                    </a:lnTo>
                    <a:lnTo>
                      <a:pt x="1163" y="2363"/>
                    </a:lnTo>
                    <a:lnTo>
                      <a:pt x="1221" y="2248"/>
                    </a:lnTo>
                    <a:lnTo>
                      <a:pt x="1281" y="2139"/>
                    </a:lnTo>
                    <a:lnTo>
                      <a:pt x="1343" y="2034"/>
                    </a:lnTo>
                    <a:lnTo>
                      <a:pt x="1408" y="1934"/>
                    </a:lnTo>
                    <a:lnTo>
                      <a:pt x="1473" y="1838"/>
                    </a:lnTo>
                    <a:lnTo>
                      <a:pt x="1540" y="1745"/>
                    </a:lnTo>
                    <a:lnTo>
                      <a:pt x="1608" y="1658"/>
                    </a:lnTo>
                    <a:lnTo>
                      <a:pt x="1676" y="1574"/>
                    </a:lnTo>
                    <a:lnTo>
                      <a:pt x="1744" y="1495"/>
                    </a:lnTo>
                    <a:lnTo>
                      <a:pt x="1812" y="1421"/>
                    </a:lnTo>
                    <a:lnTo>
                      <a:pt x="1880" y="1351"/>
                    </a:lnTo>
                    <a:lnTo>
                      <a:pt x="1947" y="1284"/>
                    </a:lnTo>
                    <a:lnTo>
                      <a:pt x="2012" y="1222"/>
                    </a:lnTo>
                    <a:lnTo>
                      <a:pt x="2077" y="1164"/>
                    </a:lnTo>
                    <a:lnTo>
                      <a:pt x="2138" y="1110"/>
                    </a:lnTo>
                    <a:lnTo>
                      <a:pt x="2199" y="1059"/>
                    </a:lnTo>
                    <a:lnTo>
                      <a:pt x="2257" y="1013"/>
                    </a:lnTo>
                    <a:lnTo>
                      <a:pt x="2311" y="971"/>
                    </a:lnTo>
                    <a:lnTo>
                      <a:pt x="2363" y="932"/>
                    </a:lnTo>
                    <a:lnTo>
                      <a:pt x="2413" y="897"/>
                    </a:lnTo>
                    <a:lnTo>
                      <a:pt x="2457" y="867"/>
                    </a:lnTo>
                    <a:lnTo>
                      <a:pt x="2535" y="817"/>
                    </a:lnTo>
                    <a:lnTo>
                      <a:pt x="2593" y="781"/>
                    </a:lnTo>
                    <a:lnTo>
                      <a:pt x="2630" y="760"/>
                    </a:lnTo>
                    <a:lnTo>
                      <a:pt x="2643" y="752"/>
                    </a:lnTo>
                    <a:lnTo>
                      <a:pt x="2638" y="763"/>
                    </a:lnTo>
                    <a:lnTo>
                      <a:pt x="2619" y="799"/>
                    </a:lnTo>
                    <a:lnTo>
                      <a:pt x="2604" y="825"/>
                    </a:lnTo>
                    <a:lnTo>
                      <a:pt x="2585" y="857"/>
                    </a:lnTo>
                    <a:lnTo>
                      <a:pt x="2562" y="896"/>
                    </a:lnTo>
                    <a:lnTo>
                      <a:pt x="2534" y="940"/>
                    </a:lnTo>
                    <a:lnTo>
                      <a:pt x="2501" y="992"/>
                    </a:lnTo>
                    <a:lnTo>
                      <a:pt x="2462" y="1049"/>
                    </a:lnTo>
                    <a:lnTo>
                      <a:pt x="2418" y="1113"/>
                    </a:lnTo>
                    <a:lnTo>
                      <a:pt x="2367" y="1184"/>
                    </a:lnTo>
                    <a:lnTo>
                      <a:pt x="2310" y="1260"/>
                    </a:lnTo>
                    <a:lnTo>
                      <a:pt x="2247" y="1344"/>
                    </a:lnTo>
                    <a:lnTo>
                      <a:pt x="2177" y="1435"/>
                    </a:lnTo>
                    <a:lnTo>
                      <a:pt x="2100" y="1531"/>
                    </a:lnTo>
                    <a:lnTo>
                      <a:pt x="1963" y="1703"/>
                    </a:lnTo>
                    <a:lnTo>
                      <a:pt x="1840" y="1860"/>
                    </a:lnTo>
                    <a:lnTo>
                      <a:pt x="1732" y="2003"/>
                    </a:lnTo>
                    <a:lnTo>
                      <a:pt x="1634" y="2133"/>
                    </a:lnTo>
                    <a:lnTo>
                      <a:pt x="1549" y="2251"/>
                    </a:lnTo>
                    <a:lnTo>
                      <a:pt x="1474" y="2356"/>
                    </a:lnTo>
                    <a:lnTo>
                      <a:pt x="1411" y="2448"/>
                    </a:lnTo>
                    <a:lnTo>
                      <a:pt x="1357" y="2529"/>
                    </a:lnTo>
                    <a:lnTo>
                      <a:pt x="1312" y="2599"/>
                    </a:lnTo>
                    <a:lnTo>
                      <a:pt x="1275" y="2658"/>
                    </a:lnTo>
                    <a:lnTo>
                      <a:pt x="1246" y="2708"/>
                    </a:lnTo>
                    <a:lnTo>
                      <a:pt x="1223" y="2747"/>
                    </a:lnTo>
                    <a:lnTo>
                      <a:pt x="1207" y="2777"/>
                    </a:lnTo>
                    <a:lnTo>
                      <a:pt x="1196" y="2797"/>
                    </a:lnTo>
                    <a:lnTo>
                      <a:pt x="1191" y="2809"/>
                    </a:lnTo>
                    <a:lnTo>
                      <a:pt x="1189" y="2813"/>
                    </a:lnTo>
                    <a:lnTo>
                      <a:pt x="1192" y="2825"/>
                    </a:lnTo>
                    <a:lnTo>
                      <a:pt x="1205" y="2859"/>
                    </a:lnTo>
                    <a:lnTo>
                      <a:pt x="1215" y="2883"/>
                    </a:lnTo>
                    <a:lnTo>
                      <a:pt x="1227" y="2912"/>
                    </a:lnTo>
                    <a:lnTo>
                      <a:pt x="1241" y="2944"/>
                    </a:lnTo>
                    <a:lnTo>
                      <a:pt x="1258" y="2979"/>
                    </a:lnTo>
                    <a:lnTo>
                      <a:pt x="1278" y="3018"/>
                    </a:lnTo>
                    <a:lnTo>
                      <a:pt x="1300" y="3059"/>
                    </a:lnTo>
                    <a:lnTo>
                      <a:pt x="1325" y="3103"/>
                    </a:lnTo>
                    <a:lnTo>
                      <a:pt x="1352" y="3149"/>
                    </a:lnTo>
                    <a:lnTo>
                      <a:pt x="1383" y="3197"/>
                    </a:lnTo>
                    <a:lnTo>
                      <a:pt x="1416" y="3246"/>
                    </a:lnTo>
                    <a:lnTo>
                      <a:pt x="1452" y="3295"/>
                    </a:lnTo>
                    <a:lnTo>
                      <a:pt x="1492" y="3344"/>
                    </a:lnTo>
                    <a:lnTo>
                      <a:pt x="1535" y="3395"/>
                    </a:lnTo>
                    <a:lnTo>
                      <a:pt x="1581" y="3445"/>
                    </a:lnTo>
                    <a:lnTo>
                      <a:pt x="1630" y="3494"/>
                    </a:lnTo>
                    <a:lnTo>
                      <a:pt x="1683" y="3541"/>
                    </a:lnTo>
                    <a:lnTo>
                      <a:pt x="1740" y="3588"/>
                    </a:lnTo>
                    <a:lnTo>
                      <a:pt x="1800" y="3633"/>
                    </a:lnTo>
                    <a:lnTo>
                      <a:pt x="1864" y="3675"/>
                    </a:lnTo>
                    <a:lnTo>
                      <a:pt x="1931" y="3714"/>
                    </a:lnTo>
                    <a:lnTo>
                      <a:pt x="2002" y="3751"/>
                    </a:lnTo>
                    <a:lnTo>
                      <a:pt x="2078" y="3785"/>
                    </a:lnTo>
                    <a:lnTo>
                      <a:pt x="2157" y="3813"/>
                    </a:lnTo>
                    <a:lnTo>
                      <a:pt x="2240" y="3839"/>
                    </a:lnTo>
                    <a:lnTo>
                      <a:pt x="2328" y="3859"/>
                    </a:lnTo>
                    <a:lnTo>
                      <a:pt x="2419" y="3875"/>
                    </a:lnTo>
                    <a:lnTo>
                      <a:pt x="2515" y="3885"/>
                    </a:lnTo>
                    <a:lnTo>
                      <a:pt x="2616" y="3890"/>
                    </a:lnTo>
                    <a:lnTo>
                      <a:pt x="2682" y="3883"/>
                    </a:lnTo>
                    <a:lnTo>
                      <a:pt x="2748" y="3860"/>
                    </a:lnTo>
                    <a:lnTo>
                      <a:pt x="2812" y="3824"/>
                    </a:lnTo>
                    <a:lnTo>
                      <a:pt x="2875" y="3773"/>
                    </a:lnTo>
                    <a:lnTo>
                      <a:pt x="2936" y="3710"/>
                    </a:lnTo>
                    <a:lnTo>
                      <a:pt x="2996" y="3635"/>
                    </a:lnTo>
                    <a:lnTo>
                      <a:pt x="3055" y="3550"/>
                    </a:lnTo>
                    <a:lnTo>
                      <a:pt x="3111" y="3453"/>
                    </a:lnTo>
                    <a:lnTo>
                      <a:pt x="3167" y="3348"/>
                    </a:lnTo>
                    <a:lnTo>
                      <a:pt x="3220" y="3236"/>
                    </a:lnTo>
                    <a:lnTo>
                      <a:pt x="3272" y="3116"/>
                    </a:lnTo>
                    <a:lnTo>
                      <a:pt x="3322" y="2990"/>
                    </a:lnTo>
                    <a:lnTo>
                      <a:pt x="3370" y="2857"/>
                    </a:lnTo>
                    <a:lnTo>
                      <a:pt x="3416" y="2721"/>
                    </a:lnTo>
                    <a:lnTo>
                      <a:pt x="3460" y="2582"/>
                    </a:lnTo>
                    <a:lnTo>
                      <a:pt x="3501" y="2440"/>
                    </a:lnTo>
                    <a:lnTo>
                      <a:pt x="3541" y="2296"/>
                    </a:lnTo>
                    <a:lnTo>
                      <a:pt x="3578" y="2152"/>
                    </a:lnTo>
                    <a:lnTo>
                      <a:pt x="3613" y="2007"/>
                    </a:lnTo>
                    <a:lnTo>
                      <a:pt x="3646" y="1864"/>
                    </a:lnTo>
                    <a:lnTo>
                      <a:pt x="3675" y="1721"/>
                    </a:lnTo>
                    <a:lnTo>
                      <a:pt x="3704" y="1583"/>
                    </a:lnTo>
                    <a:lnTo>
                      <a:pt x="3728" y="1448"/>
                    </a:lnTo>
                    <a:lnTo>
                      <a:pt x="3751" y="1318"/>
                    </a:lnTo>
                    <a:lnTo>
                      <a:pt x="3771" y="1194"/>
                    </a:lnTo>
                    <a:lnTo>
                      <a:pt x="3788" y="1076"/>
                    </a:lnTo>
                    <a:lnTo>
                      <a:pt x="3801" y="966"/>
                    </a:lnTo>
                    <a:lnTo>
                      <a:pt x="3814" y="864"/>
                    </a:lnTo>
                    <a:lnTo>
                      <a:pt x="3821" y="771"/>
                    </a:lnTo>
                    <a:lnTo>
                      <a:pt x="3827" y="688"/>
                    </a:lnTo>
                    <a:lnTo>
                      <a:pt x="3829" y="618"/>
                    </a:lnTo>
                    <a:lnTo>
                      <a:pt x="3829" y="558"/>
                    </a:lnTo>
                    <a:lnTo>
                      <a:pt x="3796" y="545"/>
                    </a:lnTo>
                    <a:lnTo>
                      <a:pt x="3764" y="532"/>
                    </a:lnTo>
                    <a:lnTo>
                      <a:pt x="3732" y="519"/>
                    </a:lnTo>
                    <a:lnTo>
                      <a:pt x="3700" y="505"/>
                    </a:lnTo>
                    <a:lnTo>
                      <a:pt x="3667" y="492"/>
                    </a:lnTo>
                    <a:lnTo>
                      <a:pt x="3635" y="478"/>
                    </a:lnTo>
                    <a:lnTo>
                      <a:pt x="3602" y="464"/>
                    </a:lnTo>
                    <a:lnTo>
                      <a:pt x="3570" y="451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6" name="Freeform 50"/>
              <p:cNvSpPr>
                <a:spLocks/>
              </p:cNvSpPr>
              <p:nvPr/>
            </p:nvSpPr>
            <p:spPr bwMode="auto">
              <a:xfrm>
                <a:off x="4284" y="3114"/>
                <a:ext cx="283" cy="546"/>
              </a:xfrm>
              <a:custGeom>
                <a:avLst/>
                <a:gdLst>
                  <a:gd name="T0" fmla="*/ 691 w 1130"/>
                  <a:gd name="T1" fmla="*/ 177 h 2183"/>
                  <a:gd name="T2" fmla="*/ 647 w 1130"/>
                  <a:gd name="T3" fmla="*/ 158 h 2183"/>
                  <a:gd name="T4" fmla="*/ 603 w 1130"/>
                  <a:gd name="T5" fmla="*/ 137 h 2183"/>
                  <a:gd name="T6" fmla="*/ 561 w 1130"/>
                  <a:gd name="T7" fmla="*/ 116 h 2183"/>
                  <a:gd name="T8" fmla="*/ 521 w 1130"/>
                  <a:gd name="T9" fmla="*/ 95 h 2183"/>
                  <a:gd name="T10" fmla="*/ 480 w 1130"/>
                  <a:gd name="T11" fmla="*/ 73 h 2183"/>
                  <a:gd name="T12" fmla="*/ 441 w 1130"/>
                  <a:gd name="T13" fmla="*/ 49 h 2183"/>
                  <a:gd name="T14" fmla="*/ 403 w 1130"/>
                  <a:gd name="T15" fmla="*/ 25 h 2183"/>
                  <a:gd name="T16" fmla="*/ 366 w 1130"/>
                  <a:gd name="T17" fmla="*/ 0 h 2183"/>
                  <a:gd name="T18" fmla="*/ 120 w 1130"/>
                  <a:gd name="T19" fmla="*/ 373 h 2183"/>
                  <a:gd name="T20" fmla="*/ 378 w 1130"/>
                  <a:gd name="T21" fmla="*/ 723 h 2183"/>
                  <a:gd name="T22" fmla="*/ 0 w 1130"/>
                  <a:gd name="T23" fmla="*/ 1219 h 2183"/>
                  <a:gd name="T24" fmla="*/ 2 w 1130"/>
                  <a:gd name="T25" fmla="*/ 1222 h 2183"/>
                  <a:gd name="T26" fmla="*/ 617 w 1130"/>
                  <a:gd name="T27" fmla="*/ 2183 h 2183"/>
                  <a:gd name="T28" fmla="*/ 1130 w 1130"/>
                  <a:gd name="T29" fmla="*/ 346 h 2183"/>
                  <a:gd name="T30" fmla="*/ 1076 w 1130"/>
                  <a:gd name="T31" fmla="*/ 329 h 2183"/>
                  <a:gd name="T32" fmla="*/ 1021 w 1130"/>
                  <a:gd name="T33" fmla="*/ 310 h 2183"/>
                  <a:gd name="T34" fmla="*/ 967 w 1130"/>
                  <a:gd name="T35" fmla="*/ 290 h 2183"/>
                  <a:gd name="T36" fmla="*/ 911 w 1130"/>
                  <a:gd name="T37" fmla="*/ 269 h 2183"/>
                  <a:gd name="T38" fmla="*/ 857 w 1130"/>
                  <a:gd name="T39" fmla="*/ 247 h 2183"/>
                  <a:gd name="T40" fmla="*/ 801 w 1130"/>
                  <a:gd name="T41" fmla="*/ 224 h 2183"/>
                  <a:gd name="T42" fmla="*/ 747 w 1130"/>
                  <a:gd name="T43" fmla="*/ 200 h 2183"/>
                  <a:gd name="T44" fmla="*/ 691 w 1130"/>
                  <a:gd name="T45" fmla="*/ 177 h 2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0" h="2183">
                    <a:moveTo>
                      <a:pt x="691" y="177"/>
                    </a:moveTo>
                    <a:lnTo>
                      <a:pt x="647" y="158"/>
                    </a:lnTo>
                    <a:lnTo>
                      <a:pt x="603" y="137"/>
                    </a:lnTo>
                    <a:lnTo>
                      <a:pt x="561" y="116"/>
                    </a:lnTo>
                    <a:lnTo>
                      <a:pt x="521" y="95"/>
                    </a:lnTo>
                    <a:lnTo>
                      <a:pt x="480" y="73"/>
                    </a:lnTo>
                    <a:lnTo>
                      <a:pt x="441" y="49"/>
                    </a:lnTo>
                    <a:lnTo>
                      <a:pt x="403" y="25"/>
                    </a:lnTo>
                    <a:lnTo>
                      <a:pt x="366" y="0"/>
                    </a:lnTo>
                    <a:lnTo>
                      <a:pt x="120" y="373"/>
                    </a:lnTo>
                    <a:lnTo>
                      <a:pt x="378" y="723"/>
                    </a:lnTo>
                    <a:lnTo>
                      <a:pt x="0" y="1219"/>
                    </a:lnTo>
                    <a:lnTo>
                      <a:pt x="2" y="1222"/>
                    </a:lnTo>
                    <a:lnTo>
                      <a:pt x="617" y="2183"/>
                    </a:lnTo>
                    <a:lnTo>
                      <a:pt x="1130" y="346"/>
                    </a:lnTo>
                    <a:lnTo>
                      <a:pt x="1076" y="329"/>
                    </a:lnTo>
                    <a:lnTo>
                      <a:pt x="1021" y="310"/>
                    </a:lnTo>
                    <a:lnTo>
                      <a:pt x="967" y="290"/>
                    </a:lnTo>
                    <a:lnTo>
                      <a:pt x="911" y="269"/>
                    </a:lnTo>
                    <a:lnTo>
                      <a:pt x="857" y="247"/>
                    </a:lnTo>
                    <a:lnTo>
                      <a:pt x="801" y="224"/>
                    </a:lnTo>
                    <a:lnTo>
                      <a:pt x="747" y="200"/>
                    </a:lnTo>
                    <a:lnTo>
                      <a:pt x="691" y="177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7" name="Freeform 51"/>
              <p:cNvSpPr>
                <a:spLocks/>
              </p:cNvSpPr>
              <p:nvPr/>
            </p:nvSpPr>
            <p:spPr bwMode="auto">
              <a:xfrm>
                <a:off x="4286" y="3440"/>
                <a:ext cx="152" cy="242"/>
              </a:xfrm>
              <a:custGeom>
                <a:avLst/>
                <a:gdLst>
                  <a:gd name="T0" fmla="*/ 582 w 608"/>
                  <a:gd name="T1" fmla="*/ 972 h 972"/>
                  <a:gd name="T2" fmla="*/ 1 w 608"/>
                  <a:gd name="T3" fmla="*/ 60 h 972"/>
                  <a:gd name="T4" fmla="*/ 0 w 608"/>
                  <a:gd name="T5" fmla="*/ 57 h 972"/>
                  <a:gd name="T6" fmla="*/ 43 w 608"/>
                  <a:gd name="T7" fmla="*/ 0 h 972"/>
                  <a:gd name="T8" fmla="*/ 608 w 608"/>
                  <a:gd name="T9" fmla="*/ 883 h 972"/>
                  <a:gd name="T10" fmla="*/ 582 w 608"/>
                  <a:gd name="T11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8" h="972">
                    <a:moveTo>
                      <a:pt x="582" y="972"/>
                    </a:moveTo>
                    <a:lnTo>
                      <a:pt x="1" y="60"/>
                    </a:lnTo>
                    <a:lnTo>
                      <a:pt x="0" y="57"/>
                    </a:lnTo>
                    <a:lnTo>
                      <a:pt x="43" y="0"/>
                    </a:lnTo>
                    <a:lnTo>
                      <a:pt x="608" y="883"/>
                    </a:lnTo>
                    <a:lnTo>
                      <a:pt x="582" y="9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8" name="Freeform 52"/>
              <p:cNvSpPr>
                <a:spLocks/>
              </p:cNvSpPr>
              <p:nvPr/>
            </p:nvSpPr>
            <p:spPr bwMode="auto">
              <a:xfrm>
                <a:off x="4314" y="3222"/>
                <a:ext cx="65" cy="88"/>
              </a:xfrm>
              <a:custGeom>
                <a:avLst/>
                <a:gdLst>
                  <a:gd name="T0" fmla="*/ 210 w 257"/>
                  <a:gd name="T1" fmla="*/ 353 h 353"/>
                  <a:gd name="T2" fmla="*/ 0 w 257"/>
                  <a:gd name="T3" fmla="*/ 66 h 353"/>
                  <a:gd name="T4" fmla="*/ 42 w 257"/>
                  <a:gd name="T5" fmla="*/ 0 h 353"/>
                  <a:gd name="T6" fmla="*/ 257 w 257"/>
                  <a:gd name="T7" fmla="*/ 292 h 353"/>
                  <a:gd name="T8" fmla="*/ 257 w 257"/>
                  <a:gd name="T9" fmla="*/ 292 h 353"/>
                  <a:gd name="T10" fmla="*/ 210 w 257"/>
                  <a:gd name="T11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" h="353">
                    <a:moveTo>
                      <a:pt x="210" y="353"/>
                    </a:moveTo>
                    <a:lnTo>
                      <a:pt x="0" y="66"/>
                    </a:lnTo>
                    <a:lnTo>
                      <a:pt x="42" y="0"/>
                    </a:lnTo>
                    <a:lnTo>
                      <a:pt x="257" y="292"/>
                    </a:lnTo>
                    <a:lnTo>
                      <a:pt x="257" y="292"/>
                    </a:lnTo>
                    <a:lnTo>
                      <a:pt x="21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9" name="Freeform 53"/>
              <p:cNvSpPr>
                <a:spLocks/>
              </p:cNvSpPr>
              <p:nvPr/>
            </p:nvSpPr>
            <p:spPr bwMode="auto">
              <a:xfrm>
                <a:off x="4325" y="3222"/>
                <a:ext cx="54" cy="73"/>
              </a:xfrm>
              <a:custGeom>
                <a:avLst/>
                <a:gdLst>
                  <a:gd name="T0" fmla="*/ 215 w 215"/>
                  <a:gd name="T1" fmla="*/ 292 h 292"/>
                  <a:gd name="T2" fmla="*/ 0 w 215"/>
                  <a:gd name="T3" fmla="*/ 0 h 292"/>
                  <a:gd name="T4" fmla="*/ 0 w 215"/>
                  <a:gd name="T5" fmla="*/ 0 h 292"/>
                  <a:gd name="T6" fmla="*/ 215 w 215"/>
                  <a:gd name="T7" fmla="*/ 292 h 292"/>
                  <a:gd name="T8" fmla="*/ 215 w 215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292">
                    <a:moveTo>
                      <a:pt x="215" y="29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15" y="292"/>
                    </a:lnTo>
                    <a:lnTo>
                      <a:pt x="215" y="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0" name="Freeform 54"/>
              <p:cNvSpPr>
                <a:spLocks/>
              </p:cNvSpPr>
              <p:nvPr/>
            </p:nvSpPr>
            <p:spPr bwMode="auto">
              <a:xfrm>
                <a:off x="4548" y="3230"/>
                <a:ext cx="11" cy="38"/>
              </a:xfrm>
              <a:custGeom>
                <a:avLst/>
                <a:gdLst>
                  <a:gd name="T0" fmla="*/ 0 w 43"/>
                  <a:gd name="T1" fmla="*/ 151 h 151"/>
                  <a:gd name="T2" fmla="*/ 42 w 43"/>
                  <a:gd name="T3" fmla="*/ 0 h 151"/>
                  <a:gd name="T4" fmla="*/ 43 w 43"/>
                  <a:gd name="T5" fmla="*/ 2 h 151"/>
                  <a:gd name="T6" fmla="*/ 1 w 43"/>
                  <a:gd name="T7" fmla="*/ 151 h 151"/>
                  <a:gd name="T8" fmla="*/ 0 w 43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51">
                    <a:moveTo>
                      <a:pt x="0" y="151"/>
                    </a:moveTo>
                    <a:lnTo>
                      <a:pt x="42" y="0"/>
                    </a:lnTo>
                    <a:lnTo>
                      <a:pt x="43" y="2"/>
                    </a:lnTo>
                    <a:lnTo>
                      <a:pt x="1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1" name="Freeform 55"/>
              <p:cNvSpPr>
                <a:spLocks/>
              </p:cNvSpPr>
              <p:nvPr/>
            </p:nvSpPr>
            <p:spPr bwMode="auto">
              <a:xfrm>
                <a:off x="4559" y="3207"/>
                <a:ext cx="63" cy="56"/>
              </a:xfrm>
              <a:custGeom>
                <a:avLst/>
                <a:gdLst>
                  <a:gd name="T0" fmla="*/ 79 w 255"/>
                  <a:gd name="T1" fmla="*/ 222 h 222"/>
                  <a:gd name="T2" fmla="*/ 130 w 255"/>
                  <a:gd name="T3" fmla="*/ 39 h 222"/>
                  <a:gd name="T4" fmla="*/ 104 w 255"/>
                  <a:gd name="T5" fmla="*/ 31 h 222"/>
                  <a:gd name="T6" fmla="*/ 78 w 255"/>
                  <a:gd name="T7" fmla="*/ 23 h 222"/>
                  <a:gd name="T8" fmla="*/ 52 w 255"/>
                  <a:gd name="T9" fmla="*/ 15 h 222"/>
                  <a:gd name="T10" fmla="*/ 26 w 255"/>
                  <a:gd name="T11" fmla="*/ 5 h 222"/>
                  <a:gd name="T12" fmla="*/ 1 w 255"/>
                  <a:gd name="T13" fmla="*/ 93 h 222"/>
                  <a:gd name="T14" fmla="*/ 0 w 255"/>
                  <a:gd name="T15" fmla="*/ 91 h 222"/>
                  <a:gd name="T16" fmla="*/ 26 w 255"/>
                  <a:gd name="T17" fmla="*/ 0 h 222"/>
                  <a:gd name="T18" fmla="*/ 54 w 255"/>
                  <a:gd name="T19" fmla="*/ 8 h 222"/>
                  <a:gd name="T20" fmla="*/ 83 w 255"/>
                  <a:gd name="T21" fmla="*/ 16 h 222"/>
                  <a:gd name="T22" fmla="*/ 111 w 255"/>
                  <a:gd name="T23" fmla="*/ 22 h 222"/>
                  <a:gd name="T24" fmla="*/ 141 w 255"/>
                  <a:gd name="T25" fmla="*/ 28 h 222"/>
                  <a:gd name="T26" fmla="*/ 169 w 255"/>
                  <a:gd name="T27" fmla="*/ 34 h 222"/>
                  <a:gd name="T28" fmla="*/ 198 w 255"/>
                  <a:gd name="T29" fmla="*/ 38 h 222"/>
                  <a:gd name="T30" fmla="*/ 226 w 255"/>
                  <a:gd name="T31" fmla="*/ 42 h 222"/>
                  <a:gd name="T32" fmla="*/ 255 w 255"/>
                  <a:gd name="T33" fmla="*/ 44 h 222"/>
                  <a:gd name="T34" fmla="*/ 182 w 255"/>
                  <a:gd name="T35" fmla="*/ 205 h 222"/>
                  <a:gd name="T36" fmla="*/ 79 w 255"/>
                  <a:gd name="T37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5" h="222">
                    <a:moveTo>
                      <a:pt x="79" y="222"/>
                    </a:moveTo>
                    <a:lnTo>
                      <a:pt x="130" y="39"/>
                    </a:lnTo>
                    <a:lnTo>
                      <a:pt x="104" y="31"/>
                    </a:lnTo>
                    <a:lnTo>
                      <a:pt x="78" y="23"/>
                    </a:lnTo>
                    <a:lnTo>
                      <a:pt x="52" y="15"/>
                    </a:lnTo>
                    <a:lnTo>
                      <a:pt x="26" y="5"/>
                    </a:lnTo>
                    <a:lnTo>
                      <a:pt x="1" y="93"/>
                    </a:lnTo>
                    <a:lnTo>
                      <a:pt x="0" y="91"/>
                    </a:lnTo>
                    <a:lnTo>
                      <a:pt x="26" y="0"/>
                    </a:lnTo>
                    <a:lnTo>
                      <a:pt x="54" y="8"/>
                    </a:lnTo>
                    <a:lnTo>
                      <a:pt x="83" y="16"/>
                    </a:lnTo>
                    <a:lnTo>
                      <a:pt x="111" y="22"/>
                    </a:lnTo>
                    <a:lnTo>
                      <a:pt x="141" y="28"/>
                    </a:lnTo>
                    <a:lnTo>
                      <a:pt x="169" y="34"/>
                    </a:lnTo>
                    <a:lnTo>
                      <a:pt x="198" y="38"/>
                    </a:lnTo>
                    <a:lnTo>
                      <a:pt x="226" y="42"/>
                    </a:lnTo>
                    <a:lnTo>
                      <a:pt x="255" y="44"/>
                    </a:lnTo>
                    <a:lnTo>
                      <a:pt x="182" y="205"/>
                    </a:lnTo>
                    <a:lnTo>
                      <a:pt x="79" y="222"/>
                    </a:lnTo>
                    <a:close/>
                  </a:path>
                </a:pathLst>
              </a:custGeom>
              <a:solidFill>
                <a:srgbClr val="3D9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2" name="Freeform 56"/>
              <p:cNvSpPr>
                <a:spLocks/>
              </p:cNvSpPr>
              <p:nvPr/>
            </p:nvSpPr>
            <p:spPr bwMode="auto">
              <a:xfrm>
                <a:off x="4468" y="3175"/>
                <a:ext cx="97" cy="106"/>
              </a:xfrm>
              <a:custGeom>
                <a:avLst/>
                <a:gdLst>
                  <a:gd name="T0" fmla="*/ 0 w 388"/>
                  <a:gd name="T1" fmla="*/ 426 h 426"/>
                  <a:gd name="T2" fmla="*/ 43 w 388"/>
                  <a:gd name="T3" fmla="*/ 0 h 426"/>
                  <a:gd name="T4" fmla="*/ 86 w 388"/>
                  <a:gd name="T5" fmla="*/ 19 h 426"/>
                  <a:gd name="T6" fmla="*/ 130 w 388"/>
                  <a:gd name="T7" fmla="*/ 36 h 426"/>
                  <a:gd name="T8" fmla="*/ 173 w 388"/>
                  <a:gd name="T9" fmla="*/ 54 h 426"/>
                  <a:gd name="T10" fmla="*/ 216 w 388"/>
                  <a:gd name="T11" fmla="*/ 70 h 426"/>
                  <a:gd name="T12" fmla="*/ 259 w 388"/>
                  <a:gd name="T13" fmla="*/ 87 h 426"/>
                  <a:gd name="T14" fmla="*/ 301 w 388"/>
                  <a:gd name="T15" fmla="*/ 103 h 426"/>
                  <a:gd name="T16" fmla="*/ 345 w 388"/>
                  <a:gd name="T17" fmla="*/ 117 h 426"/>
                  <a:gd name="T18" fmla="*/ 388 w 388"/>
                  <a:gd name="T19" fmla="*/ 130 h 426"/>
                  <a:gd name="T20" fmla="*/ 362 w 388"/>
                  <a:gd name="T21" fmla="*/ 221 h 426"/>
                  <a:gd name="T22" fmla="*/ 320 w 388"/>
                  <a:gd name="T23" fmla="*/ 372 h 426"/>
                  <a:gd name="T24" fmla="*/ 0 w 388"/>
                  <a:gd name="T25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8" h="426">
                    <a:moveTo>
                      <a:pt x="0" y="426"/>
                    </a:moveTo>
                    <a:lnTo>
                      <a:pt x="43" y="0"/>
                    </a:lnTo>
                    <a:lnTo>
                      <a:pt x="86" y="19"/>
                    </a:lnTo>
                    <a:lnTo>
                      <a:pt x="130" y="36"/>
                    </a:lnTo>
                    <a:lnTo>
                      <a:pt x="173" y="54"/>
                    </a:lnTo>
                    <a:lnTo>
                      <a:pt x="216" y="70"/>
                    </a:lnTo>
                    <a:lnTo>
                      <a:pt x="259" y="87"/>
                    </a:lnTo>
                    <a:lnTo>
                      <a:pt x="301" y="103"/>
                    </a:lnTo>
                    <a:lnTo>
                      <a:pt x="345" y="117"/>
                    </a:lnTo>
                    <a:lnTo>
                      <a:pt x="388" y="130"/>
                    </a:lnTo>
                    <a:lnTo>
                      <a:pt x="362" y="221"/>
                    </a:lnTo>
                    <a:lnTo>
                      <a:pt x="320" y="372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140E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3" name="Freeform 57"/>
              <p:cNvSpPr>
                <a:spLocks/>
              </p:cNvSpPr>
              <p:nvPr/>
            </p:nvSpPr>
            <p:spPr bwMode="auto">
              <a:xfrm>
                <a:off x="4714" y="3176"/>
                <a:ext cx="38" cy="70"/>
              </a:xfrm>
              <a:custGeom>
                <a:avLst/>
                <a:gdLst>
                  <a:gd name="T0" fmla="*/ 36 w 154"/>
                  <a:gd name="T1" fmla="*/ 280 h 280"/>
                  <a:gd name="T2" fmla="*/ 139 w 154"/>
                  <a:gd name="T3" fmla="*/ 102 h 280"/>
                  <a:gd name="T4" fmla="*/ 0 w 154"/>
                  <a:gd name="T5" fmla="*/ 102 h 280"/>
                  <a:gd name="T6" fmla="*/ 18 w 154"/>
                  <a:gd name="T7" fmla="*/ 92 h 280"/>
                  <a:gd name="T8" fmla="*/ 38 w 154"/>
                  <a:gd name="T9" fmla="*/ 81 h 280"/>
                  <a:gd name="T10" fmla="*/ 58 w 154"/>
                  <a:gd name="T11" fmla="*/ 69 h 280"/>
                  <a:gd name="T12" fmla="*/ 76 w 154"/>
                  <a:gd name="T13" fmla="*/ 57 h 280"/>
                  <a:gd name="T14" fmla="*/ 96 w 154"/>
                  <a:gd name="T15" fmla="*/ 44 h 280"/>
                  <a:gd name="T16" fmla="*/ 116 w 154"/>
                  <a:gd name="T17" fmla="*/ 29 h 280"/>
                  <a:gd name="T18" fmla="*/ 135 w 154"/>
                  <a:gd name="T19" fmla="*/ 15 h 280"/>
                  <a:gd name="T20" fmla="*/ 154 w 154"/>
                  <a:gd name="T21" fmla="*/ 0 h 280"/>
                  <a:gd name="T22" fmla="*/ 152 w 154"/>
                  <a:gd name="T23" fmla="*/ 15 h 280"/>
                  <a:gd name="T24" fmla="*/ 149 w 154"/>
                  <a:gd name="T25" fmla="*/ 31 h 280"/>
                  <a:gd name="T26" fmla="*/ 147 w 154"/>
                  <a:gd name="T27" fmla="*/ 48 h 280"/>
                  <a:gd name="T28" fmla="*/ 144 w 154"/>
                  <a:gd name="T29" fmla="*/ 65 h 280"/>
                  <a:gd name="T30" fmla="*/ 142 w 154"/>
                  <a:gd name="T31" fmla="*/ 87 h 280"/>
                  <a:gd name="T32" fmla="*/ 139 w 154"/>
                  <a:gd name="T33" fmla="*/ 111 h 280"/>
                  <a:gd name="T34" fmla="*/ 136 w 154"/>
                  <a:gd name="T35" fmla="*/ 136 h 280"/>
                  <a:gd name="T36" fmla="*/ 133 w 154"/>
                  <a:gd name="T37" fmla="*/ 162 h 280"/>
                  <a:gd name="T38" fmla="*/ 130 w 154"/>
                  <a:gd name="T39" fmla="*/ 188 h 280"/>
                  <a:gd name="T40" fmla="*/ 127 w 154"/>
                  <a:gd name="T41" fmla="*/ 216 h 280"/>
                  <a:gd name="T42" fmla="*/ 125 w 154"/>
                  <a:gd name="T43" fmla="*/ 244 h 280"/>
                  <a:gd name="T44" fmla="*/ 121 w 154"/>
                  <a:gd name="T45" fmla="*/ 273 h 280"/>
                  <a:gd name="T46" fmla="*/ 36 w 154"/>
                  <a:gd name="T47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4" h="280">
                    <a:moveTo>
                      <a:pt x="36" y="280"/>
                    </a:moveTo>
                    <a:lnTo>
                      <a:pt x="139" y="102"/>
                    </a:lnTo>
                    <a:lnTo>
                      <a:pt x="0" y="102"/>
                    </a:lnTo>
                    <a:lnTo>
                      <a:pt x="18" y="92"/>
                    </a:lnTo>
                    <a:lnTo>
                      <a:pt x="38" y="81"/>
                    </a:lnTo>
                    <a:lnTo>
                      <a:pt x="58" y="69"/>
                    </a:lnTo>
                    <a:lnTo>
                      <a:pt x="76" y="57"/>
                    </a:lnTo>
                    <a:lnTo>
                      <a:pt x="96" y="44"/>
                    </a:lnTo>
                    <a:lnTo>
                      <a:pt x="116" y="29"/>
                    </a:lnTo>
                    <a:lnTo>
                      <a:pt x="135" y="15"/>
                    </a:lnTo>
                    <a:lnTo>
                      <a:pt x="154" y="0"/>
                    </a:lnTo>
                    <a:lnTo>
                      <a:pt x="152" y="15"/>
                    </a:lnTo>
                    <a:lnTo>
                      <a:pt x="149" y="31"/>
                    </a:lnTo>
                    <a:lnTo>
                      <a:pt x="147" y="48"/>
                    </a:lnTo>
                    <a:lnTo>
                      <a:pt x="144" y="65"/>
                    </a:lnTo>
                    <a:lnTo>
                      <a:pt x="142" y="87"/>
                    </a:lnTo>
                    <a:lnTo>
                      <a:pt x="139" y="111"/>
                    </a:lnTo>
                    <a:lnTo>
                      <a:pt x="136" y="136"/>
                    </a:lnTo>
                    <a:lnTo>
                      <a:pt x="133" y="162"/>
                    </a:lnTo>
                    <a:lnTo>
                      <a:pt x="130" y="188"/>
                    </a:lnTo>
                    <a:lnTo>
                      <a:pt x="127" y="216"/>
                    </a:lnTo>
                    <a:lnTo>
                      <a:pt x="125" y="244"/>
                    </a:lnTo>
                    <a:lnTo>
                      <a:pt x="121" y="273"/>
                    </a:lnTo>
                    <a:lnTo>
                      <a:pt x="36" y="280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4" name="Freeform 58"/>
              <p:cNvSpPr>
                <a:spLocks/>
              </p:cNvSpPr>
              <p:nvPr/>
            </p:nvSpPr>
            <p:spPr bwMode="auto">
              <a:xfrm>
                <a:off x="4750" y="3176"/>
                <a:ext cx="2" cy="16"/>
              </a:xfrm>
              <a:custGeom>
                <a:avLst/>
                <a:gdLst>
                  <a:gd name="T0" fmla="*/ 0 w 10"/>
                  <a:gd name="T1" fmla="*/ 65 h 65"/>
                  <a:gd name="T2" fmla="*/ 3 w 10"/>
                  <a:gd name="T3" fmla="*/ 48 h 65"/>
                  <a:gd name="T4" fmla="*/ 5 w 10"/>
                  <a:gd name="T5" fmla="*/ 31 h 65"/>
                  <a:gd name="T6" fmla="*/ 8 w 10"/>
                  <a:gd name="T7" fmla="*/ 15 h 65"/>
                  <a:gd name="T8" fmla="*/ 10 w 10"/>
                  <a:gd name="T9" fmla="*/ 0 h 65"/>
                  <a:gd name="T10" fmla="*/ 10 w 10"/>
                  <a:gd name="T11" fmla="*/ 0 h 65"/>
                  <a:gd name="T12" fmla="*/ 8 w 10"/>
                  <a:gd name="T13" fmla="*/ 15 h 65"/>
                  <a:gd name="T14" fmla="*/ 5 w 10"/>
                  <a:gd name="T15" fmla="*/ 31 h 65"/>
                  <a:gd name="T16" fmla="*/ 3 w 10"/>
                  <a:gd name="T17" fmla="*/ 48 h 65"/>
                  <a:gd name="T18" fmla="*/ 0 w 10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5">
                    <a:moveTo>
                      <a:pt x="0" y="65"/>
                    </a:moveTo>
                    <a:lnTo>
                      <a:pt x="3" y="48"/>
                    </a:lnTo>
                    <a:lnTo>
                      <a:pt x="5" y="31"/>
                    </a:lnTo>
                    <a:lnTo>
                      <a:pt x="8" y="1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15"/>
                    </a:lnTo>
                    <a:lnTo>
                      <a:pt x="5" y="31"/>
                    </a:lnTo>
                    <a:lnTo>
                      <a:pt x="3" y="48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A0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5" name="Freeform 59"/>
              <p:cNvSpPr>
                <a:spLocks/>
              </p:cNvSpPr>
              <p:nvPr/>
            </p:nvSpPr>
            <p:spPr bwMode="auto">
              <a:xfrm>
                <a:off x="4670" y="3201"/>
                <a:ext cx="79" cy="48"/>
              </a:xfrm>
              <a:custGeom>
                <a:avLst/>
                <a:gdLst>
                  <a:gd name="T0" fmla="*/ 60 w 315"/>
                  <a:gd name="T1" fmla="*/ 189 h 189"/>
                  <a:gd name="T2" fmla="*/ 0 w 315"/>
                  <a:gd name="T3" fmla="*/ 60 h 189"/>
                  <a:gd name="T4" fmla="*/ 22 w 315"/>
                  <a:gd name="T5" fmla="*/ 55 h 189"/>
                  <a:gd name="T6" fmla="*/ 45 w 315"/>
                  <a:gd name="T7" fmla="*/ 50 h 189"/>
                  <a:gd name="T8" fmla="*/ 66 w 315"/>
                  <a:gd name="T9" fmla="*/ 44 h 189"/>
                  <a:gd name="T10" fmla="*/ 88 w 315"/>
                  <a:gd name="T11" fmla="*/ 36 h 189"/>
                  <a:gd name="T12" fmla="*/ 110 w 315"/>
                  <a:gd name="T13" fmla="*/ 29 h 189"/>
                  <a:gd name="T14" fmla="*/ 131 w 315"/>
                  <a:gd name="T15" fmla="*/ 20 h 189"/>
                  <a:gd name="T16" fmla="*/ 153 w 315"/>
                  <a:gd name="T17" fmla="*/ 10 h 189"/>
                  <a:gd name="T18" fmla="*/ 176 w 315"/>
                  <a:gd name="T19" fmla="*/ 0 h 189"/>
                  <a:gd name="T20" fmla="*/ 315 w 315"/>
                  <a:gd name="T21" fmla="*/ 0 h 189"/>
                  <a:gd name="T22" fmla="*/ 212 w 315"/>
                  <a:gd name="T23" fmla="*/ 178 h 189"/>
                  <a:gd name="T24" fmla="*/ 60 w 315"/>
                  <a:gd name="T2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5" h="189">
                    <a:moveTo>
                      <a:pt x="60" y="189"/>
                    </a:moveTo>
                    <a:lnTo>
                      <a:pt x="0" y="60"/>
                    </a:lnTo>
                    <a:lnTo>
                      <a:pt x="22" y="55"/>
                    </a:lnTo>
                    <a:lnTo>
                      <a:pt x="45" y="50"/>
                    </a:lnTo>
                    <a:lnTo>
                      <a:pt x="66" y="44"/>
                    </a:lnTo>
                    <a:lnTo>
                      <a:pt x="88" y="36"/>
                    </a:lnTo>
                    <a:lnTo>
                      <a:pt x="110" y="29"/>
                    </a:lnTo>
                    <a:lnTo>
                      <a:pt x="131" y="20"/>
                    </a:lnTo>
                    <a:lnTo>
                      <a:pt x="153" y="10"/>
                    </a:lnTo>
                    <a:lnTo>
                      <a:pt x="176" y="0"/>
                    </a:lnTo>
                    <a:lnTo>
                      <a:pt x="315" y="0"/>
                    </a:lnTo>
                    <a:lnTo>
                      <a:pt x="212" y="178"/>
                    </a:lnTo>
                    <a:lnTo>
                      <a:pt x="60" y="189"/>
                    </a:lnTo>
                    <a:close/>
                  </a:path>
                </a:pathLst>
              </a:custGeom>
              <a:solidFill>
                <a:srgbClr val="3D9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6" name="Freeform 60"/>
              <p:cNvSpPr>
                <a:spLocks noEditPoints="1"/>
              </p:cNvSpPr>
              <p:nvPr/>
            </p:nvSpPr>
            <p:spPr bwMode="auto">
              <a:xfrm>
                <a:off x="3564" y="3487"/>
                <a:ext cx="70" cy="105"/>
              </a:xfrm>
              <a:custGeom>
                <a:avLst/>
                <a:gdLst>
                  <a:gd name="T0" fmla="*/ 21 w 277"/>
                  <a:gd name="T1" fmla="*/ 423 h 423"/>
                  <a:gd name="T2" fmla="*/ 10 w 277"/>
                  <a:gd name="T3" fmla="*/ 414 h 423"/>
                  <a:gd name="T4" fmla="*/ 0 w 277"/>
                  <a:gd name="T5" fmla="*/ 404 h 423"/>
                  <a:gd name="T6" fmla="*/ 0 w 277"/>
                  <a:gd name="T7" fmla="*/ 404 h 423"/>
                  <a:gd name="T8" fmla="*/ 10 w 277"/>
                  <a:gd name="T9" fmla="*/ 414 h 423"/>
                  <a:gd name="T10" fmla="*/ 21 w 277"/>
                  <a:gd name="T11" fmla="*/ 423 h 423"/>
                  <a:gd name="T12" fmla="*/ 0 w 277"/>
                  <a:gd name="T13" fmla="*/ 404 h 423"/>
                  <a:gd name="T14" fmla="*/ 5 w 277"/>
                  <a:gd name="T15" fmla="*/ 396 h 423"/>
                  <a:gd name="T16" fmla="*/ 19 w 277"/>
                  <a:gd name="T17" fmla="*/ 372 h 423"/>
                  <a:gd name="T18" fmla="*/ 41 w 277"/>
                  <a:gd name="T19" fmla="*/ 336 h 423"/>
                  <a:gd name="T20" fmla="*/ 71 w 277"/>
                  <a:gd name="T21" fmla="*/ 288 h 423"/>
                  <a:gd name="T22" fmla="*/ 110 w 277"/>
                  <a:gd name="T23" fmla="*/ 230 h 423"/>
                  <a:gd name="T24" fmla="*/ 157 w 277"/>
                  <a:gd name="T25" fmla="*/ 161 h 423"/>
                  <a:gd name="T26" fmla="*/ 214 w 277"/>
                  <a:gd name="T27" fmla="*/ 84 h 423"/>
                  <a:gd name="T28" fmla="*/ 277 w 277"/>
                  <a:gd name="T29" fmla="*/ 0 h 423"/>
                  <a:gd name="T30" fmla="*/ 214 w 277"/>
                  <a:gd name="T31" fmla="*/ 84 h 423"/>
                  <a:gd name="T32" fmla="*/ 157 w 277"/>
                  <a:gd name="T33" fmla="*/ 161 h 423"/>
                  <a:gd name="T34" fmla="*/ 110 w 277"/>
                  <a:gd name="T35" fmla="*/ 230 h 423"/>
                  <a:gd name="T36" fmla="*/ 71 w 277"/>
                  <a:gd name="T37" fmla="*/ 288 h 423"/>
                  <a:gd name="T38" fmla="*/ 41 w 277"/>
                  <a:gd name="T39" fmla="*/ 336 h 423"/>
                  <a:gd name="T40" fmla="*/ 19 w 277"/>
                  <a:gd name="T41" fmla="*/ 372 h 423"/>
                  <a:gd name="T42" fmla="*/ 5 w 277"/>
                  <a:gd name="T43" fmla="*/ 396 h 423"/>
                  <a:gd name="T44" fmla="*/ 0 w 277"/>
                  <a:gd name="T45" fmla="*/ 40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7" h="423">
                    <a:moveTo>
                      <a:pt x="21" y="423"/>
                    </a:moveTo>
                    <a:lnTo>
                      <a:pt x="10" y="414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10" y="414"/>
                    </a:lnTo>
                    <a:lnTo>
                      <a:pt x="21" y="423"/>
                    </a:lnTo>
                    <a:close/>
                    <a:moveTo>
                      <a:pt x="0" y="404"/>
                    </a:moveTo>
                    <a:lnTo>
                      <a:pt x="5" y="396"/>
                    </a:lnTo>
                    <a:lnTo>
                      <a:pt x="19" y="372"/>
                    </a:lnTo>
                    <a:lnTo>
                      <a:pt x="41" y="336"/>
                    </a:lnTo>
                    <a:lnTo>
                      <a:pt x="71" y="288"/>
                    </a:lnTo>
                    <a:lnTo>
                      <a:pt x="110" y="230"/>
                    </a:lnTo>
                    <a:lnTo>
                      <a:pt x="157" y="161"/>
                    </a:lnTo>
                    <a:lnTo>
                      <a:pt x="214" y="84"/>
                    </a:lnTo>
                    <a:lnTo>
                      <a:pt x="277" y="0"/>
                    </a:lnTo>
                    <a:lnTo>
                      <a:pt x="214" y="84"/>
                    </a:lnTo>
                    <a:lnTo>
                      <a:pt x="157" y="161"/>
                    </a:lnTo>
                    <a:lnTo>
                      <a:pt x="110" y="230"/>
                    </a:lnTo>
                    <a:lnTo>
                      <a:pt x="71" y="288"/>
                    </a:lnTo>
                    <a:lnTo>
                      <a:pt x="41" y="336"/>
                    </a:lnTo>
                    <a:lnTo>
                      <a:pt x="19" y="372"/>
                    </a:lnTo>
                    <a:lnTo>
                      <a:pt x="5" y="396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7" name="Freeform 61"/>
              <p:cNvSpPr>
                <a:spLocks/>
              </p:cNvSpPr>
              <p:nvPr/>
            </p:nvSpPr>
            <p:spPr bwMode="auto">
              <a:xfrm>
                <a:off x="3564" y="3046"/>
                <a:ext cx="756" cy="562"/>
              </a:xfrm>
              <a:custGeom>
                <a:avLst/>
                <a:gdLst>
                  <a:gd name="T0" fmla="*/ 82 w 3022"/>
                  <a:gd name="T1" fmla="*/ 2232 h 2248"/>
                  <a:gd name="T2" fmla="*/ 40 w 3022"/>
                  <a:gd name="T3" fmla="*/ 2200 h 2248"/>
                  <a:gd name="T4" fmla="*/ 10 w 3022"/>
                  <a:gd name="T5" fmla="*/ 2176 h 2248"/>
                  <a:gd name="T6" fmla="*/ 0 w 3022"/>
                  <a:gd name="T7" fmla="*/ 2166 h 2248"/>
                  <a:gd name="T8" fmla="*/ 5 w 3022"/>
                  <a:gd name="T9" fmla="*/ 2158 h 2248"/>
                  <a:gd name="T10" fmla="*/ 41 w 3022"/>
                  <a:gd name="T11" fmla="*/ 2098 h 2248"/>
                  <a:gd name="T12" fmla="*/ 110 w 3022"/>
                  <a:gd name="T13" fmla="*/ 1992 h 2248"/>
                  <a:gd name="T14" fmla="*/ 214 w 3022"/>
                  <a:gd name="T15" fmla="*/ 1846 h 2248"/>
                  <a:gd name="T16" fmla="*/ 329 w 3022"/>
                  <a:gd name="T17" fmla="*/ 1698 h 2248"/>
                  <a:gd name="T18" fmla="*/ 444 w 3022"/>
                  <a:gd name="T19" fmla="*/ 1561 h 2248"/>
                  <a:gd name="T20" fmla="*/ 578 w 3022"/>
                  <a:gd name="T21" fmla="*/ 1416 h 2248"/>
                  <a:gd name="T22" fmla="*/ 689 w 3022"/>
                  <a:gd name="T23" fmla="*/ 1304 h 2248"/>
                  <a:gd name="T24" fmla="*/ 768 w 3022"/>
                  <a:gd name="T25" fmla="*/ 1228 h 2248"/>
                  <a:gd name="T26" fmla="*/ 910 w 3022"/>
                  <a:gd name="T27" fmla="*/ 1101 h 2248"/>
                  <a:gd name="T28" fmla="*/ 1063 w 3022"/>
                  <a:gd name="T29" fmla="*/ 971 h 2248"/>
                  <a:gd name="T30" fmla="*/ 1165 w 3022"/>
                  <a:gd name="T31" fmla="*/ 887 h 2248"/>
                  <a:gd name="T32" fmla="*/ 1272 w 3022"/>
                  <a:gd name="T33" fmla="*/ 806 h 2248"/>
                  <a:gd name="T34" fmla="*/ 1380 w 3022"/>
                  <a:gd name="T35" fmla="*/ 726 h 2248"/>
                  <a:gd name="T36" fmla="*/ 1494 w 3022"/>
                  <a:gd name="T37" fmla="*/ 649 h 2248"/>
                  <a:gd name="T38" fmla="*/ 1612 w 3022"/>
                  <a:gd name="T39" fmla="*/ 573 h 2248"/>
                  <a:gd name="T40" fmla="*/ 1735 w 3022"/>
                  <a:gd name="T41" fmla="*/ 500 h 2248"/>
                  <a:gd name="T42" fmla="*/ 1866 w 3022"/>
                  <a:gd name="T43" fmla="*/ 428 h 2248"/>
                  <a:gd name="T44" fmla="*/ 2005 w 3022"/>
                  <a:gd name="T45" fmla="*/ 359 h 2248"/>
                  <a:gd name="T46" fmla="*/ 2151 w 3022"/>
                  <a:gd name="T47" fmla="*/ 290 h 2248"/>
                  <a:gd name="T48" fmla="*/ 2307 w 3022"/>
                  <a:gd name="T49" fmla="*/ 225 h 2248"/>
                  <a:gd name="T50" fmla="*/ 2472 w 3022"/>
                  <a:gd name="T51" fmla="*/ 159 h 2248"/>
                  <a:gd name="T52" fmla="*/ 2649 w 3022"/>
                  <a:gd name="T53" fmla="*/ 95 h 2248"/>
                  <a:gd name="T54" fmla="*/ 2837 w 3022"/>
                  <a:gd name="T55" fmla="*/ 33 h 2248"/>
                  <a:gd name="T56" fmla="*/ 2946 w 3022"/>
                  <a:gd name="T57" fmla="*/ 0 h 2248"/>
                  <a:gd name="T58" fmla="*/ 2983 w 3022"/>
                  <a:gd name="T59" fmla="*/ 44 h 2248"/>
                  <a:gd name="T60" fmla="*/ 3022 w 3022"/>
                  <a:gd name="T61" fmla="*/ 86 h 2248"/>
                  <a:gd name="T62" fmla="*/ 2836 w 3022"/>
                  <a:gd name="T63" fmla="*/ 148 h 2248"/>
                  <a:gd name="T64" fmla="*/ 2660 w 3022"/>
                  <a:gd name="T65" fmla="*/ 211 h 2248"/>
                  <a:gd name="T66" fmla="*/ 2494 w 3022"/>
                  <a:gd name="T67" fmla="*/ 275 h 2248"/>
                  <a:gd name="T68" fmla="*/ 2339 w 3022"/>
                  <a:gd name="T69" fmla="*/ 341 h 2248"/>
                  <a:gd name="T70" fmla="*/ 2193 w 3022"/>
                  <a:gd name="T71" fmla="*/ 407 h 2248"/>
                  <a:gd name="T72" fmla="*/ 2053 w 3022"/>
                  <a:gd name="T73" fmla="*/ 475 h 2248"/>
                  <a:gd name="T74" fmla="*/ 1922 w 3022"/>
                  <a:gd name="T75" fmla="*/ 546 h 2248"/>
                  <a:gd name="T76" fmla="*/ 1797 w 3022"/>
                  <a:gd name="T77" fmla="*/ 618 h 2248"/>
                  <a:gd name="T78" fmla="*/ 1677 w 3022"/>
                  <a:gd name="T79" fmla="*/ 692 h 2248"/>
                  <a:gd name="T80" fmla="*/ 1563 w 3022"/>
                  <a:gd name="T81" fmla="*/ 767 h 2248"/>
                  <a:gd name="T82" fmla="*/ 1453 w 3022"/>
                  <a:gd name="T83" fmla="*/ 844 h 2248"/>
                  <a:gd name="T84" fmla="*/ 1346 w 3022"/>
                  <a:gd name="T85" fmla="*/ 924 h 2248"/>
                  <a:gd name="T86" fmla="*/ 1242 w 3022"/>
                  <a:gd name="T87" fmla="*/ 1006 h 2248"/>
                  <a:gd name="T88" fmla="*/ 1139 w 3022"/>
                  <a:gd name="T89" fmla="*/ 1090 h 2248"/>
                  <a:gd name="T90" fmla="*/ 938 w 3022"/>
                  <a:gd name="T91" fmla="*/ 1264 h 2248"/>
                  <a:gd name="T92" fmla="*/ 846 w 3022"/>
                  <a:gd name="T93" fmla="*/ 1348 h 2248"/>
                  <a:gd name="T94" fmla="*/ 760 w 3022"/>
                  <a:gd name="T95" fmla="*/ 1431 h 2248"/>
                  <a:gd name="T96" fmla="*/ 679 w 3022"/>
                  <a:gd name="T97" fmla="*/ 1513 h 2248"/>
                  <a:gd name="T98" fmla="*/ 604 w 3022"/>
                  <a:gd name="T99" fmla="*/ 1593 h 2248"/>
                  <a:gd name="T100" fmla="*/ 468 w 3022"/>
                  <a:gd name="T101" fmla="*/ 1747 h 2248"/>
                  <a:gd name="T102" fmla="*/ 353 w 3022"/>
                  <a:gd name="T103" fmla="*/ 1890 h 2248"/>
                  <a:gd name="T104" fmla="*/ 259 w 3022"/>
                  <a:gd name="T105" fmla="*/ 2016 h 2248"/>
                  <a:gd name="T106" fmla="*/ 187 w 3022"/>
                  <a:gd name="T107" fmla="*/ 2119 h 2248"/>
                  <a:gd name="T108" fmla="*/ 135 w 3022"/>
                  <a:gd name="T109" fmla="*/ 2199 h 2248"/>
                  <a:gd name="T110" fmla="*/ 104 w 3022"/>
                  <a:gd name="T111" fmla="*/ 2248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22" h="2248">
                    <a:moveTo>
                      <a:pt x="104" y="2248"/>
                    </a:moveTo>
                    <a:lnTo>
                      <a:pt x="82" y="2232"/>
                    </a:lnTo>
                    <a:lnTo>
                      <a:pt x="61" y="2216"/>
                    </a:lnTo>
                    <a:lnTo>
                      <a:pt x="40" y="2200"/>
                    </a:lnTo>
                    <a:lnTo>
                      <a:pt x="21" y="2185"/>
                    </a:lnTo>
                    <a:lnTo>
                      <a:pt x="10" y="2176"/>
                    </a:lnTo>
                    <a:lnTo>
                      <a:pt x="0" y="2166"/>
                    </a:lnTo>
                    <a:lnTo>
                      <a:pt x="0" y="2166"/>
                    </a:lnTo>
                    <a:lnTo>
                      <a:pt x="0" y="2166"/>
                    </a:lnTo>
                    <a:lnTo>
                      <a:pt x="5" y="2158"/>
                    </a:lnTo>
                    <a:lnTo>
                      <a:pt x="19" y="2134"/>
                    </a:lnTo>
                    <a:lnTo>
                      <a:pt x="41" y="2098"/>
                    </a:lnTo>
                    <a:lnTo>
                      <a:pt x="71" y="2050"/>
                    </a:lnTo>
                    <a:lnTo>
                      <a:pt x="110" y="1992"/>
                    </a:lnTo>
                    <a:lnTo>
                      <a:pt x="157" y="1923"/>
                    </a:lnTo>
                    <a:lnTo>
                      <a:pt x="214" y="1846"/>
                    </a:lnTo>
                    <a:lnTo>
                      <a:pt x="277" y="1762"/>
                    </a:lnTo>
                    <a:lnTo>
                      <a:pt x="329" y="1698"/>
                    </a:lnTo>
                    <a:lnTo>
                      <a:pt x="385" y="1630"/>
                    </a:lnTo>
                    <a:lnTo>
                      <a:pt x="444" y="1561"/>
                    </a:lnTo>
                    <a:lnTo>
                      <a:pt x="509" y="1489"/>
                    </a:lnTo>
                    <a:lnTo>
                      <a:pt x="578" y="1416"/>
                    </a:lnTo>
                    <a:lnTo>
                      <a:pt x="651" y="1342"/>
                    </a:lnTo>
                    <a:lnTo>
                      <a:pt x="689" y="1304"/>
                    </a:lnTo>
                    <a:lnTo>
                      <a:pt x="727" y="1267"/>
                    </a:lnTo>
                    <a:lnTo>
                      <a:pt x="768" y="1228"/>
                    </a:lnTo>
                    <a:lnTo>
                      <a:pt x="809" y="1191"/>
                    </a:lnTo>
                    <a:lnTo>
                      <a:pt x="910" y="1101"/>
                    </a:lnTo>
                    <a:lnTo>
                      <a:pt x="1011" y="1013"/>
                    </a:lnTo>
                    <a:lnTo>
                      <a:pt x="1063" y="971"/>
                    </a:lnTo>
                    <a:lnTo>
                      <a:pt x="1113" y="928"/>
                    </a:lnTo>
                    <a:lnTo>
                      <a:pt x="1165" y="887"/>
                    </a:lnTo>
                    <a:lnTo>
                      <a:pt x="1218" y="846"/>
                    </a:lnTo>
                    <a:lnTo>
                      <a:pt x="1272" y="806"/>
                    </a:lnTo>
                    <a:lnTo>
                      <a:pt x="1326" y="765"/>
                    </a:lnTo>
                    <a:lnTo>
                      <a:pt x="1380" y="726"/>
                    </a:lnTo>
                    <a:lnTo>
                      <a:pt x="1436" y="687"/>
                    </a:lnTo>
                    <a:lnTo>
                      <a:pt x="1494" y="649"/>
                    </a:lnTo>
                    <a:lnTo>
                      <a:pt x="1552" y="610"/>
                    </a:lnTo>
                    <a:lnTo>
                      <a:pt x="1612" y="573"/>
                    </a:lnTo>
                    <a:lnTo>
                      <a:pt x="1673" y="536"/>
                    </a:lnTo>
                    <a:lnTo>
                      <a:pt x="1735" y="500"/>
                    </a:lnTo>
                    <a:lnTo>
                      <a:pt x="1801" y="464"/>
                    </a:lnTo>
                    <a:lnTo>
                      <a:pt x="1866" y="428"/>
                    </a:lnTo>
                    <a:lnTo>
                      <a:pt x="1934" y="394"/>
                    </a:lnTo>
                    <a:lnTo>
                      <a:pt x="2005" y="359"/>
                    </a:lnTo>
                    <a:lnTo>
                      <a:pt x="2077" y="325"/>
                    </a:lnTo>
                    <a:lnTo>
                      <a:pt x="2151" y="290"/>
                    </a:lnTo>
                    <a:lnTo>
                      <a:pt x="2227" y="257"/>
                    </a:lnTo>
                    <a:lnTo>
                      <a:pt x="2307" y="225"/>
                    </a:lnTo>
                    <a:lnTo>
                      <a:pt x="2388" y="191"/>
                    </a:lnTo>
                    <a:lnTo>
                      <a:pt x="2472" y="159"/>
                    </a:lnTo>
                    <a:lnTo>
                      <a:pt x="2559" y="127"/>
                    </a:lnTo>
                    <a:lnTo>
                      <a:pt x="2649" y="95"/>
                    </a:lnTo>
                    <a:lnTo>
                      <a:pt x="2742" y="64"/>
                    </a:lnTo>
                    <a:lnTo>
                      <a:pt x="2837" y="33"/>
                    </a:lnTo>
                    <a:lnTo>
                      <a:pt x="2936" y="2"/>
                    </a:lnTo>
                    <a:lnTo>
                      <a:pt x="2946" y="0"/>
                    </a:lnTo>
                    <a:lnTo>
                      <a:pt x="2964" y="22"/>
                    </a:lnTo>
                    <a:lnTo>
                      <a:pt x="2983" y="44"/>
                    </a:lnTo>
                    <a:lnTo>
                      <a:pt x="3003" y="65"/>
                    </a:lnTo>
                    <a:lnTo>
                      <a:pt x="3022" y="86"/>
                    </a:lnTo>
                    <a:lnTo>
                      <a:pt x="2927" y="117"/>
                    </a:lnTo>
                    <a:lnTo>
                      <a:pt x="2836" y="148"/>
                    </a:lnTo>
                    <a:lnTo>
                      <a:pt x="2747" y="179"/>
                    </a:lnTo>
                    <a:lnTo>
                      <a:pt x="2660" y="211"/>
                    </a:lnTo>
                    <a:lnTo>
                      <a:pt x="2576" y="243"/>
                    </a:lnTo>
                    <a:lnTo>
                      <a:pt x="2494" y="275"/>
                    </a:lnTo>
                    <a:lnTo>
                      <a:pt x="2417" y="307"/>
                    </a:lnTo>
                    <a:lnTo>
                      <a:pt x="2339" y="341"/>
                    </a:lnTo>
                    <a:lnTo>
                      <a:pt x="2264" y="374"/>
                    </a:lnTo>
                    <a:lnTo>
                      <a:pt x="2193" y="407"/>
                    </a:lnTo>
                    <a:lnTo>
                      <a:pt x="2122" y="441"/>
                    </a:lnTo>
                    <a:lnTo>
                      <a:pt x="2053" y="475"/>
                    </a:lnTo>
                    <a:lnTo>
                      <a:pt x="1987" y="511"/>
                    </a:lnTo>
                    <a:lnTo>
                      <a:pt x="1922" y="546"/>
                    </a:lnTo>
                    <a:lnTo>
                      <a:pt x="1859" y="582"/>
                    </a:lnTo>
                    <a:lnTo>
                      <a:pt x="1797" y="618"/>
                    </a:lnTo>
                    <a:lnTo>
                      <a:pt x="1736" y="655"/>
                    </a:lnTo>
                    <a:lnTo>
                      <a:pt x="1677" y="692"/>
                    </a:lnTo>
                    <a:lnTo>
                      <a:pt x="1620" y="729"/>
                    </a:lnTo>
                    <a:lnTo>
                      <a:pt x="1563" y="767"/>
                    </a:lnTo>
                    <a:lnTo>
                      <a:pt x="1508" y="806"/>
                    </a:lnTo>
                    <a:lnTo>
                      <a:pt x="1453" y="844"/>
                    </a:lnTo>
                    <a:lnTo>
                      <a:pt x="1399" y="883"/>
                    </a:lnTo>
                    <a:lnTo>
                      <a:pt x="1346" y="924"/>
                    </a:lnTo>
                    <a:lnTo>
                      <a:pt x="1294" y="965"/>
                    </a:lnTo>
                    <a:lnTo>
                      <a:pt x="1242" y="1006"/>
                    </a:lnTo>
                    <a:lnTo>
                      <a:pt x="1191" y="1048"/>
                    </a:lnTo>
                    <a:lnTo>
                      <a:pt x="1139" y="1090"/>
                    </a:lnTo>
                    <a:lnTo>
                      <a:pt x="1039" y="1175"/>
                    </a:lnTo>
                    <a:lnTo>
                      <a:pt x="938" y="1264"/>
                    </a:lnTo>
                    <a:lnTo>
                      <a:pt x="892" y="1306"/>
                    </a:lnTo>
                    <a:lnTo>
                      <a:pt x="846" y="1348"/>
                    </a:lnTo>
                    <a:lnTo>
                      <a:pt x="803" y="1389"/>
                    </a:lnTo>
                    <a:lnTo>
                      <a:pt x="760" y="1431"/>
                    </a:lnTo>
                    <a:lnTo>
                      <a:pt x="719" y="1472"/>
                    </a:lnTo>
                    <a:lnTo>
                      <a:pt x="679" y="1513"/>
                    </a:lnTo>
                    <a:lnTo>
                      <a:pt x="641" y="1553"/>
                    </a:lnTo>
                    <a:lnTo>
                      <a:pt x="604" y="1593"/>
                    </a:lnTo>
                    <a:lnTo>
                      <a:pt x="533" y="1672"/>
                    </a:lnTo>
                    <a:lnTo>
                      <a:pt x="468" y="1747"/>
                    </a:lnTo>
                    <a:lnTo>
                      <a:pt x="407" y="1820"/>
                    </a:lnTo>
                    <a:lnTo>
                      <a:pt x="353" y="1890"/>
                    </a:lnTo>
                    <a:lnTo>
                      <a:pt x="303" y="1955"/>
                    </a:lnTo>
                    <a:lnTo>
                      <a:pt x="259" y="2016"/>
                    </a:lnTo>
                    <a:lnTo>
                      <a:pt x="221" y="2070"/>
                    </a:lnTo>
                    <a:lnTo>
                      <a:pt x="187" y="2119"/>
                    </a:lnTo>
                    <a:lnTo>
                      <a:pt x="159" y="2163"/>
                    </a:lnTo>
                    <a:lnTo>
                      <a:pt x="135" y="2199"/>
                    </a:lnTo>
                    <a:lnTo>
                      <a:pt x="118" y="2227"/>
                    </a:lnTo>
                    <a:lnTo>
                      <a:pt x="104" y="2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8" name="Freeform 62"/>
              <p:cNvSpPr>
                <a:spLocks noEditPoints="1"/>
              </p:cNvSpPr>
              <p:nvPr/>
            </p:nvSpPr>
            <p:spPr bwMode="auto">
              <a:xfrm>
                <a:off x="3861" y="3264"/>
                <a:ext cx="348" cy="489"/>
              </a:xfrm>
              <a:custGeom>
                <a:avLst/>
                <a:gdLst>
                  <a:gd name="T0" fmla="*/ 5 w 1388"/>
                  <a:gd name="T1" fmla="*/ 1956 h 1956"/>
                  <a:gd name="T2" fmla="*/ 1 w 1388"/>
                  <a:gd name="T3" fmla="*/ 1947 h 1956"/>
                  <a:gd name="T4" fmla="*/ 0 w 1388"/>
                  <a:gd name="T5" fmla="*/ 1943 h 1956"/>
                  <a:gd name="T6" fmla="*/ 5 w 1388"/>
                  <a:gd name="T7" fmla="*/ 1956 h 1956"/>
                  <a:gd name="T8" fmla="*/ 0 w 1388"/>
                  <a:gd name="T9" fmla="*/ 1942 h 1956"/>
                  <a:gd name="T10" fmla="*/ 1 w 1388"/>
                  <a:gd name="T11" fmla="*/ 1947 h 1956"/>
                  <a:gd name="T12" fmla="*/ 5 w 1388"/>
                  <a:gd name="T13" fmla="*/ 1956 h 1956"/>
                  <a:gd name="T14" fmla="*/ 0 w 1388"/>
                  <a:gd name="T15" fmla="*/ 1942 h 1956"/>
                  <a:gd name="T16" fmla="*/ 0 w 1388"/>
                  <a:gd name="T17" fmla="*/ 1942 h 1956"/>
                  <a:gd name="T18" fmla="*/ 0 w 1388"/>
                  <a:gd name="T19" fmla="*/ 1942 h 1956"/>
                  <a:gd name="T20" fmla="*/ 2 w 1388"/>
                  <a:gd name="T21" fmla="*/ 1937 h 1956"/>
                  <a:gd name="T22" fmla="*/ 10 w 1388"/>
                  <a:gd name="T23" fmla="*/ 1923 h 1956"/>
                  <a:gd name="T24" fmla="*/ 21 w 1388"/>
                  <a:gd name="T25" fmla="*/ 1901 h 1956"/>
                  <a:gd name="T26" fmla="*/ 38 w 1388"/>
                  <a:gd name="T27" fmla="*/ 1870 h 1956"/>
                  <a:gd name="T28" fmla="*/ 60 w 1388"/>
                  <a:gd name="T29" fmla="*/ 1829 h 1956"/>
                  <a:gd name="T30" fmla="*/ 90 w 1388"/>
                  <a:gd name="T31" fmla="*/ 1780 h 1956"/>
                  <a:gd name="T32" fmla="*/ 128 w 1388"/>
                  <a:gd name="T33" fmla="*/ 1721 h 1956"/>
                  <a:gd name="T34" fmla="*/ 173 w 1388"/>
                  <a:gd name="T35" fmla="*/ 1650 h 1956"/>
                  <a:gd name="T36" fmla="*/ 227 w 1388"/>
                  <a:gd name="T37" fmla="*/ 1569 h 1956"/>
                  <a:gd name="T38" fmla="*/ 292 w 1388"/>
                  <a:gd name="T39" fmla="*/ 1476 h 1956"/>
                  <a:gd name="T40" fmla="*/ 366 w 1388"/>
                  <a:gd name="T41" fmla="*/ 1372 h 1956"/>
                  <a:gd name="T42" fmla="*/ 450 w 1388"/>
                  <a:gd name="T43" fmla="*/ 1256 h 1956"/>
                  <a:gd name="T44" fmla="*/ 546 w 1388"/>
                  <a:gd name="T45" fmla="*/ 1126 h 1956"/>
                  <a:gd name="T46" fmla="*/ 655 w 1388"/>
                  <a:gd name="T47" fmla="*/ 985 h 1956"/>
                  <a:gd name="T48" fmla="*/ 776 w 1388"/>
                  <a:gd name="T49" fmla="*/ 829 h 1956"/>
                  <a:gd name="T50" fmla="*/ 911 w 1388"/>
                  <a:gd name="T51" fmla="*/ 660 h 1956"/>
                  <a:gd name="T52" fmla="*/ 1003 w 1388"/>
                  <a:gd name="T53" fmla="*/ 544 h 1956"/>
                  <a:gd name="T54" fmla="*/ 1085 w 1388"/>
                  <a:gd name="T55" fmla="*/ 438 h 1956"/>
                  <a:gd name="T56" fmla="*/ 1157 w 1388"/>
                  <a:gd name="T57" fmla="*/ 341 h 1956"/>
                  <a:gd name="T58" fmla="*/ 1220 w 1388"/>
                  <a:gd name="T59" fmla="*/ 253 h 1956"/>
                  <a:gd name="T60" fmla="*/ 1275 w 1388"/>
                  <a:gd name="T61" fmla="*/ 177 h 1956"/>
                  <a:gd name="T62" fmla="*/ 1320 w 1388"/>
                  <a:gd name="T63" fmla="*/ 109 h 1956"/>
                  <a:gd name="T64" fmla="*/ 1357 w 1388"/>
                  <a:gd name="T65" fmla="*/ 49 h 1956"/>
                  <a:gd name="T66" fmla="*/ 1388 w 1388"/>
                  <a:gd name="T67" fmla="*/ 0 h 1956"/>
                  <a:gd name="T68" fmla="*/ 1357 w 1388"/>
                  <a:gd name="T69" fmla="*/ 49 h 1956"/>
                  <a:gd name="T70" fmla="*/ 1320 w 1388"/>
                  <a:gd name="T71" fmla="*/ 109 h 1956"/>
                  <a:gd name="T72" fmla="*/ 1275 w 1388"/>
                  <a:gd name="T73" fmla="*/ 177 h 1956"/>
                  <a:gd name="T74" fmla="*/ 1220 w 1388"/>
                  <a:gd name="T75" fmla="*/ 253 h 1956"/>
                  <a:gd name="T76" fmla="*/ 1157 w 1388"/>
                  <a:gd name="T77" fmla="*/ 341 h 1956"/>
                  <a:gd name="T78" fmla="*/ 1085 w 1388"/>
                  <a:gd name="T79" fmla="*/ 438 h 1956"/>
                  <a:gd name="T80" fmla="*/ 1003 w 1388"/>
                  <a:gd name="T81" fmla="*/ 544 h 1956"/>
                  <a:gd name="T82" fmla="*/ 911 w 1388"/>
                  <a:gd name="T83" fmla="*/ 660 h 1956"/>
                  <a:gd name="T84" fmla="*/ 775 w 1388"/>
                  <a:gd name="T85" fmla="*/ 831 h 1956"/>
                  <a:gd name="T86" fmla="*/ 654 w 1388"/>
                  <a:gd name="T87" fmla="*/ 986 h 1956"/>
                  <a:gd name="T88" fmla="*/ 545 w 1388"/>
                  <a:gd name="T89" fmla="*/ 1129 h 1956"/>
                  <a:gd name="T90" fmla="*/ 449 w 1388"/>
                  <a:gd name="T91" fmla="*/ 1257 h 1956"/>
                  <a:gd name="T92" fmla="*/ 363 w 1388"/>
                  <a:gd name="T93" fmla="*/ 1373 h 1956"/>
                  <a:gd name="T94" fmla="*/ 289 w 1388"/>
                  <a:gd name="T95" fmla="*/ 1478 h 1956"/>
                  <a:gd name="T96" fmla="*/ 226 w 1388"/>
                  <a:gd name="T97" fmla="*/ 1571 h 1956"/>
                  <a:gd name="T98" fmla="*/ 172 w 1388"/>
                  <a:gd name="T99" fmla="*/ 1653 h 1956"/>
                  <a:gd name="T100" fmla="*/ 126 w 1388"/>
                  <a:gd name="T101" fmla="*/ 1723 h 1956"/>
                  <a:gd name="T102" fmla="*/ 89 w 1388"/>
                  <a:gd name="T103" fmla="*/ 1782 h 1956"/>
                  <a:gd name="T104" fmla="*/ 59 w 1388"/>
                  <a:gd name="T105" fmla="*/ 1832 h 1956"/>
                  <a:gd name="T106" fmla="*/ 37 w 1388"/>
                  <a:gd name="T107" fmla="*/ 1871 h 1956"/>
                  <a:gd name="T108" fmla="*/ 19 w 1388"/>
                  <a:gd name="T109" fmla="*/ 1902 h 1956"/>
                  <a:gd name="T110" fmla="*/ 8 w 1388"/>
                  <a:gd name="T111" fmla="*/ 1925 h 1956"/>
                  <a:gd name="T112" fmla="*/ 2 w 1388"/>
                  <a:gd name="T113" fmla="*/ 1937 h 1956"/>
                  <a:gd name="T114" fmla="*/ 0 w 1388"/>
                  <a:gd name="T115" fmla="*/ 1942 h 1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8" h="1956">
                    <a:moveTo>
                      <a:pt x="5" y="1956"/>
                    </a:moveTo>
                    <a:lnTo>
                      <a:pt x="1" y="1947"/>
                    </a:lnTo>
                    <a:lnTo>
                      <a:pt x="0" y="1943"/>
                    </a:lnTo>
                    <a:lnTo>
                      <a:pt x="5" y="1956"/>
                    </a:lnTo>
                    <a:close/>
                    <a:moveTo>
                      <a:pt x="0" y="1942"/>
                    </a:moveTo>
                    <a:lnTo>
                      <a:pt x="1" y="1947"/>
                    </a:lnTo>
                    <a:lnTo>
                      <a:pt x="5" y="1956"/>
                    </a:lnTo>
                    <a:lnTo>
                      <a:pt x="0" y="1942"/>
                    </a:lnTo>
                    <a:close/>
                    <a:moveTo>
                      <a:pt x="0" y="1942"/>
                    </a:moveTo>
                    <a:lnTo>
                      <a:pt x="0" y="1942"/>
                    </a:lnTo>
                    <a:lnTo>
                      <a:pt x="2" y="1937"/>
                    </a:lnTo>
                    <a:lnTo>
                      <a:pt x="10" y="1923"/>
                    </a:lnTo>
                    <a:lnTo>
                      <a:pt x="21" y="1901"/>
                    </a:lnTo>
                    <a:lnTo>
                      <a:pt x="38" y="1870"/>
                    </a:lnTo>
                    <a:lnTo>
                      <a:pt x="60" y="1829"/>
                    </a:lnTo>
                    <a:lnTo>
                      <a:pt x="90" y="1780"/>
                    </a:lnTo>
                    <a:lnTo>
                      <a:pt x="128" y="1721"/>
                    </a:lnTo>
                    <a:lnTo>
                      <a:pt x="173" y="1650"/>
                    </a:lnTo>
                    <a:lnTo>
                      <a:pt x="227" y="1569"/>
                    </a:lnTo>
                    <a:lnTo>
                      <a:pt x="292" y="1476"/>
                    </a:lnTo>
                    <a:lnTo>
                      <a:pt x="366" y="1372"/>
                    </a:lnTo>
                    <a:lnTo>
                      <a:pt x="450" y="1256"/>
                    </a:lnTo>
                    <a:lnTo>
                      <a:pt x="546" y="1126"/>
                    </a:lnTo>
                    <a:lnTo>
                      <a:pt x="655" y="985"/>
                    </a:lnTo>
                    <a:lnTo>
                      <a:pt x="776" y="829"/>
                    </a:lnTo>
                    <a:lnTo>
                      <a:pt x="911" y="660"/>
                    </a:lnTo>
                    <a:lnTo>
                      <a:pt x="1003" y="544"/>
                    </a:lnTo>
                    <a:lnTo>
                      <a:pt x="1085" y="438"/>
                    </a:lnTo>
                    <a:lnTo>
                      <a:pt x="1157" y="341"/>
                    </a:lnTo>
                    <a:lnTo>
                      <a:pt x="1220" y="253"/>
                    </a:lnTo>
                    <a:lnTo>
                      <a:pt x="1275" y="177"/>
                    </a:lnTo>
                    <a:lnTo>
                      <a:pt x="1320" y="109"/>
                    </a:lnTo>
                    <a:lnTo>
                      <a:pt x="1357" y="49"/>
                    </a:lnTo>
                    <a:lnTo>
                      <a:pt x="1388" y="0"/>
                    </a:lnTo>
                    <a:lnTo>
                      <a:pt x="1357" y="49"/>
                    </a:lnTo>
                    <a:lnTo>
                      <a:pt x="1320" y="109"/>
                    </a:lnTo>
                    <a:lnTo>
                      <a:pt x="1275" y="177"/>
                    </a:lnTo>
                    <a:lnTo>
                      <a:pt x="1220" y="253"/>
                    </a:lnTo>
                    <a:lnTo>
                      <a:pt x="1157" y="341"/>
                    </a:lnTo>
                    <a:lnTo>
                      <a:pt x="1085" y="438"/>
                    </a:lnTo>
                    <a:lnTo>
                      <a:pt x="1003" y="544"/>
                    </a:lnTo>
                    <a:lnTo>
                      <a:pt x="911" y="660"/>
                    </a:lnTo>
                    <a:lnTo>
                      <a:pt x="775" y="831"/>
                    </a:lnTo>
                    <a:lnTo>
                      <a:pt x="654" y="986"/>
                    </a:lnTo>
                    <a:lnTo>
                      <a:pt x="545" y="1129"/>
                    </a:lnTo>
                    <a:lnTo>
                      <a:pt x="449" y="1257"/>
                    </a:lnTo>
                    <a:lnTo>
                      <a:pt x="363" y="1373"/>
                    </a:lnTo>
                    <a:lnTo>
                      <a:pt x="289" y="1478"/>
                    </a:lnTo>
                    <a:lnTo>
                      <a:pt x="226" y="1571"/>
                    </a:lnTo>
                    <a:lnTo>
                      <a:pt x="172" y="1653"/>
                    </a:lnTo>
                    <a:lnTo>
                      <a:pt x="126" y="1723"/>
                    </a:lnTo>
                    <a:lnTo>
                      <a:pt x="89" y="1782"/>
                    </a:lnTo>
                    <a:lnTo>
                      <a:pt x="59" y="1832"/>
                    </a:lnTo>
                    <a:lnTo>
                      <a:pt x="37" y="1871"/>
                    </a:lnTo>
                    <a:lnTo>
                      <a:pt x="19" y="1902"/>
                    </a:lnTo>
                    <a:lnTo>
                      <a:pt x="8" y="1925"/>
                    </a:lnTo>
                    <a:lnTo>
                      <a:pt x="2" y="1937"/>
                    </a:lnTo>
                    <a:lnTo>
                      <a:pt x="0" y="1942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9" name="Freeform 63"/>
              <p:cNvSpPr>
                <a:spLocks/>
              </p:cNvSpPr>
              <p:nvPr/>
            </p:nvSpPr>
            <p:spPr bwMode="auto">
              <a:xfrm>
                <a:off x="3861" y="3237"/>
                <a:ext cx="362" cy="560"/>
              </a:xfrm>
              <a:custGeom>
                <a:avLst/>
                <a:gdLst>
                  <a:gd name="T0" fmla="*/ 53 w 1448"/>
                  <a:gd name="T1" fmla="*/ 2179 h 2240"/>
                  <a:gd name="T2" fmla="*/ 15 w 1448"/>
                  <a:gd name="T3" fmla="*/ 2089 h 2240"/>
                  <a:gd name="T4" fmla="*/ 1 w 1448"/>
                  <a:gd name="T5" fmla="*/ 2053 h 2240"/>
                  <a:gd name="T6" fmla="*/ 0 w 1448"/>
                  <a:gd name="T7" fmla="*/ 2048 h 2240"/>
                  <a:gd name="T8" fmla="*/ 8 w 1448"/>
                  <a:gd name="T9" fmla="*/ 2031 h 2240"/>
                  <a:gd name="T10" fmla="*/ 37 w 1448"/>
                  <a:gd name="T11" fmla="*/ 1977 h 2240"/>
                  <a:gd name="T12" fmla="*/ 89 w 1448"/>
                  <a:gd name="T13" fmla="*/ 1888 h 2240"/>
                  <a:gd name="T14" fmla="*/ 172 w 1448"/>
                  <a:gd name="T15" fmla="*/ 1759 h 2240"/>
                  <a:gd name="T16" fmla="*/ 289 w 1448"/>
                  <a:gd name="T17" fmla="*/ 1584 h 2240"/>
                  <a:gd name="T18" fmla="*/ 449 w 1448"/>
                  <a:gd name="T19" fmla="*/ 1363 h 2240"/>
                  <a:gd name="T20" fmla="*/ 654 w 1448"/>
                  <a:gd name="T21" fmla="*/ 1092 h 2240"/>
                  <a:gd name="T22" fmla="*/ 911 w 1448"/>
                  <a:gd name="T23" fmla="*/ 766 h 2240"/>
                  <a:gd name="T24" fmla="*/ 1085 w 1448"/>
                  <a:gd name="T25" fmla="*/ 544 h 2240"/>
                  <a:gd name="T26" fmla="*/ 1220 w 1448"/>
                  <a:gd name="T27" fmla="*/ 359 h 2240"/>
                  <a:gd name="T28" fmla="*/ 1320 w 1448"/>
                  <a:gd name="T29" fmla="*/ 215 h 2240"/>
                  <a:gd name="T30" fmla="*/ 1388 w 1448"/>
                  <a:gd name="T31" fmla="*/ 106 h 2240"/>
                  <a:gd name="T32" fmla="*/ 1428 w 1448"/>
                  <a:gd name="T33" fmla="*/ 38 h 2240"/>
                  <a:gd name="T34" fmla="*/ 1448 w 1448"/>
                  <a:gd name="T35" fmla="*/ 0 h 2240"/>
                  <a:gd name="T36" fmla="*/ 1401 w 1448"/>
                  <a:gd name="T37" fmla="*/ 127 h 2240"/>
                  <a:gd name="T38" fmla="*/ 1344 w 1448"/>
                  <a:gd name="T39" fmla="*/ 264 h 2240"/>
                  <a:gd name="T40" fmla="*/ 1277 w 1448"/>
                  <a:gd name="T41" fmla="*/ 410 h 2240"/>
                  <a:gd name="T42" fmla="*/ 1202 w 1448"/>
                  <a:gd name="T43" fmla="*/ 566 h 2240"/>
                  <a:gd name="T44" fmla="*/ 1118 w 1448"/>
                  <a:gd name="T45" fmla="*/ 728 h 2240"/>
                  <a:gd name="T46" fmla="*/ 1025 w 1448"/>
                  <a:gd name="T47" fmla="*/ 895 h 2240"/>
                  <a:gd name="T48" fmla="*/ 925 w 1448"/>
                  <a:gd name="T49" fmla="*/ 1068 h 2240"/>
                  <a:gd name="T50" fmla="*/ 818 w 1448"/>
                  <a:gd name="T51" fmla="*/ 1243 h 2240"/>
                  <a:gd name="T52" fmla="*/ 723 w 1448"/>
                  <a:gd name="T53" fmla="*/ 1392 h 2240"/>
                  <a:gd name="T54" fmla="*/ 627 w 1448"/>
                  <a:gd name="T55" fmla="*/ 1535 h 2240"/>
                  <a:gd name="T56" fmla="*/ 531 w 1448"/>
                  <a:gd name="T57" fmla="*/ 1672 h 2240"/>
                  <a:gd name="T58" fmla="*/ 437 w 1448"/>
                  <a:gd name="T59" fmla="*/ 1802 h 2240"/>
                  <a:gd name="T60" fmla="*/ 346 w 1448"/>
                  <a:gd name="T61" fmla="*/ 1924 h 2240"/>
                  <a:gd name="T62" fmla="*/ 254 w 1448"/>
                  <a:gd name="T63" fmla="*/ 2038 h 2240"/>
                  <a:gd name="T64" fmla="*/ 167 w 1448"/>
                  <a:gd name="T65" fmla="*/ 2143 h 2240"/>
                  <a:gd name="T66" fmla="*/ 81 w 1448"/>
                  <a:gd name="T67" fmla="*/ 2240 h 2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8" h="2240">
                    <a:moveTo>
                      <a:pt x="81" y="2240"/>
                    </a:moveTo>
                    <a:lnTo>
                      <a:pt x="53" y="2179"/>
                    </a:lnTo>
                    <a:lnTo>
                      <a:pt x="31" y="2128"/>
                    </a:lnTo>
                    <a:lnTo>
                      <a:pt x="15" y="2089"/>
                    </a:lnTo>
                    <a:lnTo>
                      <a:pt x="5" y="2062"/>
                    </a:lnTo>
                    <a:lnTo>
                      <a:pt x="1" y="2053"/>
                    </a:lnTo>
                    <a:lnTo>
                      <a:pt x="0" y="2048"/>
                    </a:lnTo>
                    <a:lnTo>
                      <a:pt x="0" y="2048"/>
                    </a:lnTo>
                    <a:lnTo>
                      <a:pt x="2" y="2043"/>
                    </a:lnTo>
                    <a:lnTo>
                      <a:pt x="8" y="2031"/>
                    </a:lnTo>
                    <a:lnTo>
                      <a:pt x="19" y="2008"/>
                    </a:lnTo>
                    <a:lnTo>
                      <a:pt x="37" y="1977"/>
                    </a:lnTo>
                    <a:lnTo>
                      <a:pt x="59" y="1938"/>
                    </a:lnTo>
                    <a:lnTo>
                      <a:pt x="89" y="1888"/>
                    </a:lnTo>
                    <a:lnTo>
                      <a:pt x="126" y="1829"/>
                    </a:lnTo>
                    <a:lnTo>
                      <a:pt x="172" y="1759"/>
                    </a:lnTo>
                    <a:lnTo>
                      <a:pt x="226" y="1677"/>
                    </a:lnTo>
                    <a:lnTo>
                      <a:pt x="289" y="1584"/>
                    </a:lnTo>
                    <a:lnTo>
                      <a:pt x="363" y="1479"/>
                    </a:lnTo>
                    <a:lnTo>
                      <a:pt x="449" y="1363"/>
                    </a:lnTo>
                    <a:lnTo>
                      <a:pt x="545" y="1235"/>
                    </a:lnTo>
                    <a:lnTo>
                      <a:pt x="654" y="1092"/>
                    </a:lnTo>
                    <a:lnTo>
                      <a:pt x="775" y="937"/>
                    </a:lnTo>
                    <a:lnTo>
                      <a:pt x="911" y="766"/>
                    </a:lnTo>
                    <a:lnTo>
                      <a:pt x="1003" y="650"/>
                    </a:lnTo>
                    <a:lnTo>
                      <a:pt x="1085" y="544"/>
                    </a:lnTo>
                    <a:lnTo>
                      <a:pt x="1157" y="447"/>
                    </a:lnTo>
                    <a:lnTo>
                      <a:pt x="1220" y="359"/>
                    </a:lnTo>
                    <a:lnTo>
                      <a:pt x="1275" y="283"/>
                    </a:lnTo>
                    <a:lnTo>
                      <a:pt x="1320" y="215"/>
                    </a:lnTo>
                    <a:lnTo>
                      <a:pt x="1357" y="155"/>
                    </a:lnTo>
                    <a:lnTo>
                      <a:pt x="1388" y="106"/>
                    </a:lnTo>
                    <a:lnTo>
                      <a:pt x="1411" y="69"/>
                    </a:lnTo>
                    <a:lnTo>
                      <a:pt x="1428" y="38"/>
                    </a:lnTo>
                    <a:lnTo>
                      <a:pt x="1440" y="16"/>
                    </a:lnTo>
                    <a:lnTo>
                      <a:pt x="1448" y="0"/>
                    </a:lnTo>
                    <a:lnTo>
                      <a:pt x="1425" y="62"/>
                    </a:lnTo>
                    <a:lnTo>
                      <a:pt x="1401" y="127"/>
                    </a:lnTo>
                    <a:lnTo>
                      <a:pt x="1373" y="194"/>
                    </a:lnTo>
                    <a:lnTo>
                      <a:pt x="1344" y="264"/>
                    </a:lnTo>
                    <a:lnTo>
                      <a:pt x="1312" y="336"/>
                    </a:lnTo>
                    <a:lnTo>
                      <a:pt x="1277" y="410"/>
                    </a:lnTo>
                    <a:lnTo>
                      <a:pt x="1241" y="487"/>
                    </a:lnTo>
                    <a:lnTo>
                      <a:pt x="1202" y="566"/>
                    </a:lnTo>
                    <a:lnTo>
                      <a:pt x="1161" y="645"/>
                    </a:lnTo>
                    <a:lnTo>
                      <a:pt x="1118" y="728"/>
                    </a:lnTo>
                    <a:lnTo>
                      <a:pt x="1073" y="811"/>
                    </a:lnTo>
                    <a:lnTo>
                      <a:pt x="1025" y="895"/>
                    </a:lnTo>
                    <a:lnTo>
                      <a:pt x="977" y="981"/>
                    </a:lnTo>
                    <a:lnTo>
                      <a:pt x="925" y="1068"/>
                    </a:lnTo>
                    <a:lnTo>
                      <a:pt x="873" y="1154"/>
                    </a:lnTo>
                    <a:lnTo>
                      <a:pt x="818" y="1243"/>
                    </a:lnTo>
                    <a:lnTo>
                      <a:pt x="770" y="1319"/>
                    </a:lnTo>
                    <a:lnTo>
                      <a:pt x="723" y="1392"/>
                    </a:lnTo>
                    <a:lnTo>
                      <a:pt x="675" y="1465"/>
                    </a:lnTo>
                    <a:lnTo>
                      <a:pt x="627" y="1535"/>
                    </a:lnTo>
                    <a:lnTo>
                      <a:pt x="580" y="1604"/>
                    </a:lnTo>
                    <a:lnTo>
                      <a:pt x="531" y="1672"/>
                    </a:lnTo>
                    <a:lnTo>
                      <a:pt x="484" y="1738"/>
                    </a:lnTo>
                    <a:lnTo>
                      <a:pt x="437" y="1802"/>
                    </a:lnTo>
                    <a:lnTo>
                      <a:pt x="392" y="1864"/>
                    </a:lnTo>
                    <a:lnTo>
                      <a:pt x="346" y="1924"/>
                    </a:lnTo>
                    <a:lnTo>
                      <a:pt x="300" y="1982"/>
                    </a:lnTo>
                    <a:lnTo>
                      <a:pt x="254" y="2038"/>
                    </a:lnTo>
                    <a:lnTo>
                      <a:pt x="210" y="2091"/>
                    </a:lnTo>
                    <a:lnTo>
                      <a:pt x="167" y="2143"/>
                    </a:lnTo>
                    <a:lnTo>
                      <a:pt x="123" y="2193"/>
                    </a:lnTo>
                    <a:lnTo>
                      <a:pt x="81" y="2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0" name="Rectangle 64"/>
              <p:cNvSpPr>
                <a:spLocks noChangeArrowheads="1"/>
              </p:cNvSpPr>
              <p:nvPr/>
            </p:nvSpPr>
            <p:spPr bwMode="auto">
              <a:xfrm>
                <a:off x="4807" y="3288"/>
                <a:ext cx="1" cy="1"/>
              </a:xfrm>
              <a:prstGeom prst="rect">
                <a:avLst/>
              </a:pr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1" name="Rectangle 65"/>
              <p:cNvSpPr>
                <a:spLocks noChangeArrowheads="1"/>
              </p:cNvSpPr>
              <p:nvPr/>
            </p:nvSpPr>
            <p:spPr bwMode="auto">
              <a:xfrm>
                <a:off x="4745" y="3518"/>
                <a:ext cx="1" cy="1"/>
              </a:xfrm>
              <a:prstGeom prst="rect">
                <a:avLst/>
              </a:pr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2" name="Freeform 66"/>
              <p:cNvSpPr>
                <a:spLocks/>
              </p:cNvSpPr>
              <p:nvPr/>
            </p:nvSpPr>
            <p:spPr bwMode="auto">
              <a:xfrm>
                <a:off x="4742" y="3124"/>
                <a:ext cx="109" cy="394"/>
              </a:xfrm>
              <a:custGeom>
                <a:avLst/>
                <a:gdLst>
                  <a:gd name="T0" fmla="*/ 262 w 437"/>
                  <a:gd name="T1" fmla="*/ 656 h 1576"/>
                  <a:gd name="T2" fmla="*/ 262 w 437"/>
                  <a:gd name="T3" fmla="*/ 656 h 1576"/>
                  <a:gd name="T4" fmla="*/ 437 w 437"/>
                  <a:gd name="T5" fmla="*/ 283 h 1576"/>
                  <a:gd name="T6" fmla="*/ 214 w 437"/>
                  <a:gd name="T7" fmla="*/ 0 h 1576"/>
                  <a:gd name="T8" fmla="*/ 207 w 437"/>
                  <a:gd name="T9" fmla="*/ 8 h 1576"/>
                  <a:gd name="T10" fmla="*/ 200 w 437"/>
                  <a:gd name="T11" fmla="*/ 16 h 1576"/>
                  <a:gd name="T12" fmla="*/ 181 w 437"/>
                  <a:gd name="T13" fmla="*/ 39 h 1576"/>
                  <a:gd name="T14" fmla="*/ 162 w 437"/>
                  <a:gd name="T15" fmla="*/ 61 h 1576"/>
                  <a:gd name="T16" fmla="*/ 143 w 437"/>
                  <a:gd name="T17" fmla="*/ 82 h 1576"/>
                  <a:gd name="T18" fmla="*/ 124 w 437"/>
                  <a:gd name="T19" fmla="*/ 102 h 1576"/>
                  <a:gd name="T20" fmla="*/ 105 w 437"/>
                  <a:gd name="T21" fmla="*/ 121 h 1576"/>
                  <a:gd name="T22" fmla="*/ 87 w 437"/>
                  <a:gd name="T23" fmla="*/ 139 h 1576"/>
                  <a:gd name="T24" fmla="*/ 67 w 437"/>
                  <a:gd name="T25" fmla="*/ 157 h 1576"/>
                  <a:gd name="T26" fmla="*/ 48 w 437"/>
                  <a:gd name="T27" fmla="*/ 174 h 1576"/>
                  <a:gd name="T28" fmla="*/ 42 w 437"/>
                  <a:gd name="T29" fmla="*/ 210 h 1576"/>
                  <a:gd name="T30" fmla="*/ 37 w 437"/>
                  <a:gd name="T31" fmla="*/ 250 h 1576"/>
                  <a:gd name="T32" fmla="*/ 31 w 437"/>
                  <a:gd name="T33" fmla="*/ 297 h 1576"/>
                  <a:gd name="T34" fmla="*/ 25 w 437"/>
                  <a:gd name="T35" fmla="*/ 349 h 1576"/>
                  <a:gd name="T36" fmla="*/ 17 w 437"/>
                  <a:gd name="T37" fmla="*/ 406 h 1576"/>
                  <a:gd name="T38" fmla="*/ 11 w 437"/>
                  <a:gd name="T39" fmla="*/ 467 h 1576"/>
                  <a:gd name="T40" fmla="*/ 5 w 437"/>
                  <a:gd name="T41" fmla="*/ 532 h 1576"/>
                  <a:gd name="T42" fmla="*/ 0 w 437"/>
                  <a:gd name="T43" fmla="*/ 602 h 1576"/>
                  <a:gd name="T44" fmla="*/ 15 w 437"/>
                  <a:gd name="T45" fmla="*/ 1576 h 1576"/>
                  <a:gd name="T46" fmla="*/ 15 w 437"/>
                  <a:gd name="T47" fmla="*/ 1576 h 1576"/>
                  <a:gd name="T48" fmla="*/ 351 w 437"/>
                  <a:gd name="T49" fmla="*/ 1090 h 1576"/>
                  <a:gd name="T50" fmla="*/ 396 w 437"/>
                  <a:gd name="T51" fmla="*/ 1027 h 1576"/>
                  <a:gd name="T52" fmla="*/ 262 w 437"/>
                  <a:gd name="T53" fmla="*/ 656 h 1576"/>
                  <a:gd name="T54" fmla="*/ 262 w 437"/>
                  <a:gd name="T55" fmla="*/ 65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1576">
                    <a:moveTo>
                      <a:pt x="262" y="656"/>
                    </a:moveTo>
                    <a:lnTo>
                      <a:pt x="262" y="656"/>
                    </a:lnTo>
                    <a:lnTo>
                      <a:pt x="437" y="283"/>
                    </a:lnTo>
                    <a:lnTo>
                      <a:pt x="214" y="0"/>
                    </a:lnTo>
                    <a:lnTo>
                      <a:pt x="207" y="8"/>
                    </a:lnTo>
                    <a:lnTo>
                      <a:pt x="200" y="16"/>
                    </a:lnTo>
                    <a:lnTo>
                      <a:pt x="181" y="39"/>
                    </a:lnTo>
                    <a:lnTo>
                      <a:pt x="162" y="61"/>
                    </a:lnTo>
                    <a:lnTo>
                      <a:pt x="143" y="82"/>
                    </a:lnTo>
                    <a:lnTo>
                      <a:pt x="124" y="102"/>
                    </a:lnTo>
                    <a:lnTo>
                      <a:pt x="105" y="121"/>
                    </a:lnTo>
                    <a:lnTo>
                      <a:pt x="87" y="139"/>
                    </a:lnTo>
                    <a:lnTo>
                      <a:pt x="67" y="157"/>
                    </a:lnTo>
                    <a:lnTo>
                      <a:pt x="48" y="174"/>
                    </a:lnTo>
                    <a:lnTo>
                      <a:pt x="42" y="210"/>
                    </a:lnTo>
                    <a:lnTo>
                      <a:pt x="37" y="250"/>
                    </a:lnTo>
                    <a:lnTo>
                      <a:pt x="31" y="297"/>
                    </a:lnTo>
                    <a:lnTo>
                      <a:pt x="25" y="349"/>
                    </a:lnTo>
                    <a:lnTo>
                      <a:pt x="17" y="406"/>
                    </a:lnTo>
                    <a:lnTo>
                      <a:pt x="11" y="467"/>
                    </a:lnTo>
                    <a:lnTo>
                      <a:pt x="5" y="532"/>
                    </a:lnTo>
                    <a:lnTo>
                      <a:pt x="0" y="602"/>
                    </a:lnTo>
                    <a:lnTo>
                      <a:pt x="15" y="1576"/>
                    </a:lnTo>
                    <a:lnTo>
                      <a:pt x="15" y="1576"/>
                    </a:lnTo>
                    <a:lnTo>
                      <a:pt x="351" y="1090"/>
                    </a:lnTo>
                    <a:lnTo>
                      <a:pt x="396" y="1027"/>
                    </a:lnTo>
                    <a:lnTo>
                      <a:pt x="262" y="656"/>
                    </a:lnTo>
                    <a:lnTo>
                      <a:pt x="262" y="656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3" name="Freeform 67"/>
              <p:cNvSpPr>
                <a:spLocks noEditPoints="1"/>
              </p:cNvSpPr>
              <p:nvPr/>
            </p:nvSpPr>
            <p:spPr bwMode="auto">
              <a:xfrm>
                <a:off x="4829" y="3397"/>
                <a:ext cx="6" cy="21"/>
              </a:xfrm>
              <a:custGeom>
                <a:avLst/>
                <a:gdLst>
                  <a:gd name="T0" fmla="*/ 22 w 22"/>
                  <a:gd name="T1" fmla="*/ 84 h 84"/>
                  <a:gd name="T2" fmla="*/ 20 w 22"/>
                  <a:gd name="T3" fmla="*/ 76 h 84"/>
                  <a:gd name="T4" fmla="*/ 19 w 22"/>
                  <a:gd name="T5" fmla="*/ 69 h 84"/>
                  <a:gd name="T6" fmla="*/ 20 w 22"/>
                  <a:gd name="T7" fmla="*/ 76 h 84"/>
                  <a:gd name="T8" fmla="*/ 22 w 22"/>
                  <a:gd name="T9" fmla="*/ 84 h 84"/>
                  <a:gd name="T10" fmla="*/ 22 w 22"/>
                  <a:gd name="T11" fmla="*/ 84 h 84"/>
                  <a:gd name="T12" fmla="*/ 5 w 22"/>
                  <a:gd name="T13" fmla="*/ 16 h 84"/>
                  <a:gd name="T14" fmla="*/ 3 w 22"/>
                  <a:gd name="T15" fmla="*/ 7 h 84"/>
                  <a:gd name="T16" fmla="*/ 0 w 22"/>
                  <a:gd name="T17" fmla="*/ 0 h 84"/>
                  <a:gd name="T18" fmla="*/ 0 w 22"/>
                  <a:gd name="T19" fmla="*/ 0 h 84"/>
                  <a:gd name="T20" fmla="*/ 3 w 22"/>
                  <a:gd name="T21" fmla="*/ 7 h 84"/>
                  <a:gd name="T22" fmla="*/ 5 w 22"/>
                  <a:gd name="T23" fmla="*/ 1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84">
                    <a:moveTo>
                      <a:pt x="22" y="84"/>
                    </a:moveTo>
                    <a:lnTo>
                      <a:pt x="20" y="76"/>
                    </a:lnTo>
                    <a:lnTo>
                      <a:pt x="19" y="69"/>
                    </a:lnTo>
                    <a:lnTo>
                      <a:pt x="20" y="76"/>
                    </a:lnTo>
                    <a:lnTo>
                      <a:pt x="22" y="84"/>
                    </a:lnTo>
                    <a:lnTo>
                      <a:pt x="22" y="84"/>
                    </a:lnTo>
                    <a:close/>
                    <a:moveTo>
                      <a:pt x="5" y="16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4" name="Freeform 68"/>
              <p:cNvSpPr>
                <a:spLocks/>
              </p:cNvSpPr>
              <p:nvPr/>
            </p:nvSpPr>
            <p:spPr bwMode="auto">
              <a:xfrm>
                <a:off x="4745" y="3397"/>
                <a:ext cx="90" cy="145"/>
              </a:xfrm>
              <a:custGeom>
                <a:avLst/>
                <a:gdLst>
                  <a:gd name="T0" fmla="*/ 13 w 358"/>
                  <a:gd name="T1" fmla="*/ 581 h 581"/>
                  <a:gd name="T2" fmla="*/ 10 w 358"/>
                  <a:gd name="T3" fmla="*/ 557 h 581"/>
                  <a:gd name="T4" fmla="*/ 7 w 358"/>
                  <a:gd name="T5" fmla="*/ 533 h 581"/>
                  <a:gd name="T6" fmla="*/ 4 w 358"/>
                  <a:gd name="T7" fmla="*/ 509 h 581"/>
                  <a:gd name="T8" fmla="*/ 0 w 358"/>
                  <a:gd name="T9" fmla="*/ 486 h 581"/>
                  <a:gd name="T10" fmla="*/ 336 w 358"/>
                  <a:gd name="T11" fmla="*/ 0 h 581"/>
                  <a:gd name="T12" fmla="*/ 339 w 358"/>
                  <a:gd name="T13" fmla="*/ 7 h 581"/>
                  <a:gd name="T14" fmla="*/ 341 w 358"/>
                  <a:gd name="T15" fmla="*/ 16 h 581"/>
                  <a:gd name="T16" fmla="*/ 344 w 358"/>
                  <a:gd name="T17" fmla="*/ 28 h 581"/>
                  <a:gd name="T18" fmla="*/ 347 w 358"/>
                  <a:gd name="T19" fmla="*/ 42 h 581"/>
                  <a:gd name="T20" fmla="*/ 350 w 358"/>
                  <a:gd name="T21" fmla="*/ 54 h 581"/>
                  <a:gd name="T22" fmla="*/ 353 w 358"/>
                  <a:gd name="T23" fmla="*/ 67 h 581"/>
                  <a:gd name="T24" fmla="*/ 353 w 358"/>
                  <a:gd name="T25" fmla="*/ 68 h 581"/>
                  <a:gd name="T26" fmla="*/ 355 w 358"/>
                  <a:gd name="T27" fmla="*/ 69 h 581"/>
                  <a:gd name="T28" fmla="*/ 356 w 358"/>
                  <a:gd name="T29" fmla="*/ 76 h 581"/>
                  <a:gd name="T30" fmla="*/ 358 w 358"/>
                  <a:gd name="T31" fmla="*/ 84 h 581"/>
                  <a:gd name="T32" fmla="*/ 331 w 358"/>
                  <a:gd name="T33" fmla="*/ 122 h 581"/>
                  <a:gd name="T34" fmla="*/ 13 w 358"/>
                  <a:gd name="T35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8" h="581">
                    <a:moveTo>
                      <a:pt x="13" y="581"/>
                    </a:moveTo>
                    <a:lnTo>
                      <a:pt x="10" y="557"/>
                    </a:lnTo>
                    <a:lnTo>
                      <a:pt x="7" y="533"/>
                    </a:lnTo>
                    <a:lnTo>
                      <a:pt x="4" y="509"/>
                    </a:lnTo>
                    <a:lnTo>
                      <a:pt x="0" y="486"/>
                    </a:lnTo>
                    <a:lnTo>
                      <a:pt x="336" y="0"/>
                    </a:lnTo>
                    <a:lnTo>
                      <a:pt x="339" y="7"/>
                    </a:lnTo>
                    <a:lnTo>
                      <a:pt x="341" y="16"/>
                    </a:lnTo>
                    <a:lnTo>
                      <a:pt x="344" y="28"/>
                    </a:lnTo>
                    <a:lnTo>
                      <a:pt x="347" y="42"/>
                    </a:lnTo>
                    <a:lnTo>
                      <a:pt x="350" y="54"/>
                    </a:lnTo>
                    <a:lnTo>
                      <a:pt x="353" y="67"/>
                    </a:lnTo>
                    <a:lnTo>
                      <a:pt x="353" y="68"/>
                    </a:lnTo>
                    <a:lnTo>
                      <a:pt x="355" y="69"/>
                    </a:lnTo>
                    <a:lnTo>
                      <a:pt x="356" y="76"/>
                    </a:lnTo>
                    <a:lnTo>
                      <a:pt x="358" y="84"/>
                    </a:lnTo>
                    <a:lnTo>
                      <a:pt x="331" y="122"/>
                    </a:lnTo>
                    <a:lnTo>
                      <a:pt x="13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5" name="Freeform 69"/>
              <p:cNvSpPr>
                <a:spLocks/>
              </p:cNvSpPr>
              <p:nvPr/>
            </p:nvSpPr>
            <p:spPr bwMode="auto">
              <a:xfrm>
                <a:off x="4745" y="3397"/>
                <a:ext cx="84" cy="121"/>
              </a:xfrm>
              <a:custGeom>
                <a:avLst/>
                <a:gdLst>
                  <a:gd name="T0" fmla="*/ 0 w 336"/>
                  <a:gd name="T1" fmla="*/ 487 h 487"/>
                  <a:gd name="T2" fmla="*/ 0 w 336"/>
                  <a:gd name="T3" fmla="*/ 487 h 487"/>
                  <a:gd name="T4" fmla="*/ 0 w 336"/>
                  <a:gd name="T5" fmla="*/ 485 h 487"/>
                  <a:gd name="T6" fmla="*/ 331 w 336"/>
                  <a:gd name="T7" fmla="*/ 7 h 487"/>
                  <a:gd name="T8" fmla="*/ 336 w 336"/>
                  <a:gd name="T9" fmla="*/ 0 h 487"/>
                  <a:gd name="T10" fmla="*/ 336 w 336"/>
                  <a:gd name="T11" fmla="*/ 1 h 487"/>
                  <a:gd name="T12" fmla="*/ 336 w 336"/>
                  <a:gd name="T13" fmla="*/ 1 h 487"/>
                  <a:gd name="T14" fmla="*/ 0 w 336"/>
                  <a:gd name="T15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6" h="487">
                    <a:moveTo>
                      <a:pt x="0" y="487"/>
                    </a:moveTo>
                    <a:lnTo>
                      <a:pt x="0" y="487"/>
                    </a:lnTo>
                    <a:lnTo>
                      <a:pt x="0" y="485"/>
                    </a:lnTo>
                    <a:lnTo>
                      <a:pt x="331" y="7"/>
                    </a:lnTo>
                    <a:lnTo>
                      <a:pt x="336" y="0"/>
                    </a:lnTo>
                    <a:lnTo>
                      <a:pt x="336" y="1"/>
                    </a:lnTo>
                    <a:lnTo>
                      <a:pt x="336" y="1"/>
                    </a:lnTo>
                    <a:lnTo>
                      <a:pt x="0" y="4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6" name="Rectangle 70"/>
              <p:cNvSpPr>
                <a:spLocks noChangeArrowheads="1"/>
              </p:cNvSpPr>
              <p:nvPr/>
            </p:nvSpPr>
            <p:spPr bwMode="auto">
              <a:xfrm>
                <a:off x="4807" y="3288"/>
                <a:ext cx="1" cy="1"/>
              </a:xfrm>
              <a:prstGeom prst="rect">
                <a:avLst/>
              </a:pr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7" name="Freeform 71"/>
              <p:cNvSpPr>
                <a:spLocks/>
              </p:cNvSpPr>
              <p:nvPr/>
            </p:nvSpPr>
            <p:spPr bwMode="auto">
              <a:xfrm>
                <a:off x="4807" y="32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8" name="Rectangle 72"/>
              <p:cNvSpPr>
                <a:spLocks noChangeArrowheads="1"/>
              </p:cNvSpPr>
              <p:nvPr/>
            </p:nvSpPr>
            <p:spPr bwMode="auto">
              <a:xfrm>
                <a:off x="4807" y="32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9" name="Freeform 73"/>
              <p:cNvSpPr>
                <a:spLocks/>
              </p:cNvSpPr>
              <p:nvPr/>
            </p:nvSpPr>
            <p:spPr bwMode="auto">
              <a:xfrm>
                <a:off x="4812" y="3262"/>
                <a:ext cx="21" cy="16"/>
              </a:xfrm>
              <a:custGeom>
                <a:avLst/>
                <a:gdLst>
                  <a:gd name="T0" fmla="*/ 0 w 85"/>
                  <a:gd name="T1" fmla="*/ 65 h 65"/>
                  <a:gd name="T2" fmla="*/ 0 w 85"/>
                  <a:gd name="T3" fmla="*/ 65 h 65"/>
                  <a:gd name="T4" fmla="*/ 85 w 85"/>
                  <a:gd name="T5" fmla="*/ 0 h 65"/>
                  <a:gd name="T6" fmla="*/ 85 w 85"/>
                  <a:gd name="T7" fmla="*/ 0 h 65"/>
                  <a:gd name="T8" fmla="*/ 0 w 8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5">
                    <a:moveTo>
                      <a:pt x="0" y="65"/>
                    </a:moveTo>
                    <a:lnTo>
                      <a:pt x="0" y="65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0" name="Freeform 74"/>
              <p:cNvSpPr>
                <a:spLocks/>
              </p:cNvSpPr>
              <p:nvPr/>
            </p:nvSpPr>
            <p:spPr bwMode="auto">
              <a:xfrm>
                <a:off x="4812" y="3201"/>
                <a:ext cx="44" cy="77"/>
              </a:xfrm>
              <a:custGeom>
                <a:avLst/>
                <a:gdLst>
                  <a:gd name="T0" fmla="*/ 0 w 178"/>
                  <a:gd name="T1" fmla="*/ 308 h 308"/>
                  <a:gd name="T2" fmla="*/ 144 w 178"/>
                  <a:gd name="T3" fmla="*/ 0 h 308"/>
                  <a:gd name="T4" fmla="*/ 144 w 178"/>
                  <a:gd name="T5" fmla="*/ 0 h 308"/>
                  <a:gd name="T6" fmla="*/ 178 w 178"/>
                  <a:gd name="T7" fmla="*/ 44 h 308"/>
                  <a:gd name="T8" fmla="*/ 85 w 178"/>
                  <a:gd name="T9" fmla="*/ 243 h 308"/>
                  <a:gd name="T10" fmla="*/ 0 w 178"/>
                  <a:gd name="T11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308">
                    <a:moveTo>
                      <a:pt x="0" y="308"/>
                    </a:moveTo>
                    <a:lnTo>
                      <a:pt x="144" y="0"/>
                    </a:lnTo>
                    <a:lnTo>
                      <a:pt x="144" y="0"/>
                    </a:lnTo>
                    <a:lnTo>
                      <a:pt x="178" y="44"/>
                    </a:lnTo>
                    <a:lnTo>
                      <a:pt x="85" y="243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1" name="Freeform 75"/>
              <p:cNvSpPr>
                <a:spLocks/>
              </p:cNvSpPr>
              <p:nvPr/>
            </p:nvSpPr>
            <p:spPr bwMode="auto">
              <a:xfrm>
                <a:off x="4221" y="3263"/>
                <a:ext cx="357" cy="759"/>
              </a:xfrm>
              <a:custGeom>
                <a:avLst/>
                <a:gdLst>
                  <a:gd name="T0" fmla="*/ 220 w 1428"/>
                  <a:gd name="T1" fmla="*/ 3035 h 3036"/>
                  <a:gd name="T2" fmla="*/ 142 w 1428"/>
                  <a:gd name="T3" fmla="*/ 3031 h 3036"/>
                  <a:gd name="T4" fmla="*/ 78 w 1428"/>
                  <a:gd name="T5" fmla="*/ 3028 h 3036"/>
                  <a:gd name="T6" fmla="*/ 26 w 1428"/>
                  <a:gd name="T7" fmla="*/ 3024 h 3036"/>
                  <a:gd name="T8" fmla="*/ 16 w 1428"/>
                  <a:gd name="T9" fmla="*/ 3021 h 3036"/>
                  <a:gd name="T10" fmla="*/ 47 w 1428"/>
                  <a:gd name="T11" fmla="*/ 3018 h 3036"/>
                  <a:gd name="T12" fmla="*/ 78 w 1428"/>
                  <a:gd name="T13" fmla="*/ 3010 h 3036"/>
                  <a:gd name="T14" fmla="*/ 109 w 1428"/>
                  <a:gd name="T15" fmla="*/ 2999 h 3036"/>
                  <a:gd name="T16" fmla="*/ 152 w 1428"/>
                  <a:gd name="T17" fmla="*/ 2978 h 3036"/>
                  <a:gd name="T18" fmla="*/ 207 w 1428"/>
                  <a:gd name="T19" fmla="*/ 2941 h 3036"/>
                  <a:gd name="T20" fmla="*/ 261 w 1428"/>
                  <a:gd name="T21" fmla="*/ 2894 h 3036"/>
                  <a:gd name="T22" fmla="*/ 314 w 1428"/>
                  <a:gd name="T23" fmla="*/ 2838 h 3036"/>
                  <a:gd name="T24" fmla="*/ 366 w 1428"/>
                  <a:gd name="T25" fmla="*/ 2774 h 3036"/>
                  <a:gd name="T26" fmla="*/ 418 w 1428"/>
                  <a:gd name="T27" fmla="*/ 2700 h 3036"/>
                  <a:gd name="T28" fmla="*/ 467 w 1428"/>
                  <a:gd name="T29" fmla="*/ 2620 h 3036"/>
                  <a:gd name="T30" fmla="*/ 515 w 1428"/>
                  <a:gd name="T31" fmla="*/ 2532 h 3036"/>
                  <a:gd name="T32" fmla="*/ 562 w 1428"/>
                  <a:gd name="T33" fmla="*/ 2438 h 3036"/>
                  <a:gd name="T34" fmla="*/ 608 w 1428"/>
                  <a:gd name="T35" fmla="*/ 2339 h 3036"/>
                  <a:gd name="T36" fmla="*/ 653 w 1428"/>
                  <a:gd name="T37" fmla="*/ 2234 h 3036"/>
                  <a:gd name="T38" fmla="*/ 696 w 1428"/>
                  <a:gd name="T39" fmla="*/ 2124 h 3036"/>
                  <a:gd name="T40" fmla="*/ 758 w 1428"/>
                  <a:gd name="T41" fmla="*/ 1952 h 3036"/>
                  <a:gd name="T42" fmla="*/ 834 w 1428"/>
                  <a:gd name="T43" fmla="*/ 1712 h 3036"/>
                  <a:gd name="T44" fmla="*/ 871 w 1428"/>
                  <a:gd name="T45" fmla="*/ 1590 h 3036"/>
                  <a:gd name="T46" fmla="*/ 879 w 1428"/>
                  <a:gd name="T47" fmla="*/ 1560 h 3036"/>
                  <a:gd name="T48" fmla="*/ 891 w 1428"/>
                  <a:gd name="T49" fmla="*/ 1515 h 3036"/>
                  <a:gd name="T50" fmla="*/ 1309 w 1428"/>
                  <a:gd name="T51" fmla="*/ 20 h 3036"/>
                  <a:gd name="T52" fmla="*/ 1428 w 1428"/>
                  <a:gd name="T53" fmla="*/ 3 h 3036"/>
                  <a:gd name="T54" fmla="*/ 988 w 1428"/>
                  <a:gd name="T55" fmla="*/ 1580 h 3036"/>
                  <a:gd name="T56" fmla="*/ 975 w 1428"/>
                  <a:gd name="T57" fmla="*/ 1625 h 3036"/>
                  <a:gd name="T58" fmla="*/ 967 w 1428"/>
                  <a:gd name="T59" fmla="*/ 1654 h 3036"/>
                  <a:gd name="T60" fmla="*/ 932 w 1428"/>
                  <a:gd name="T61" fmla="*/ 1772 h 3036"/>
                  <a:gd name="T62" fmla="*/ 858 w 1428"/>
                  <a:gd name="T63" fmla="*/ 2002 h 3036"/>
                  <a:gd name="T64" fmla="*/ 800 w 1428"/>
                  <a:gd name="T65" fmla="*/ 2167 h 3036"/>
                  <a:gd name="T66" fmla="*/ 759 w 1428"/>
                  <a:gd name="T67" fmla="*/ 2274 h 3036"/>
                  <a:gd name="T68" fmla="*/ 716 w 1428"/>
                  <a:gd name="T69" fmla="*/ 2375 h 3036"/>
                  <a:gd name="T70" fmla="*/ 672 w 1428"/>
                  <a:gd name="T71" fmla="*/ 2471 h 3036"/>
                  <a:gd name="T72" fmla="*/ 628 w 1428"/>
                  <a:gd name="T73" fmla="*/ 2564 h 3036"/>
                  <a:gd name="T74" fmla="*/ 582 w 1428"/>
                  <a:gd name="T75" fmla="*/ 2651 h 3036"/>
                  <a:gd name="T76" fmla="*/ 535 w 1428"/>
                  <a:gd name="T77" fmla="*/ 2730 h 3036"/>
                  <a:gd name="T78" fmla="*/ 487 w 1428"/>
                  <a:gd name="T79" fmla="*/ 2804 h 3036"/>
                  <a:gd name="T80" fmla="*/ 437 w 1428"/>
                  <a:gd name="T81" fmla="*/ 2869 h 3036"/>
                  <a:gd name="T82" fmla="*/ 387 w 1428"/>
                  <a:gd name="T83" fmla="*/ 2927 h 3036"/>
                  <a:gd name="T84" fmla="*/ 336 w 1428"/>
                  <a:gd name="T85" fmla="*/ 2978 h 3036"/>
                  <a:gd name="T86" fmla="*/ 284 w 1428"/>
                  <a:gd name="T87" fmla="*/ 3019 h 3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28" h="3036">
                    <a:moveTo>
                      <a:pt x="257" y="3036"/>
                    </a:moveTo>
                    <a:lnTo>
                      <a:pt x="220" y="3035"/>
                    </a:lnTo>
                    <a:lnTo>
                      <a:pt x="182" y="3034"/>
                    </a:lnTo>
                    <a:lnTo>
                      <a:pt x="142" y="3031"/>
                    </a:lnTo>
                    <a:lnTo>
                      <a:pt x="102" y="3029"/>
                    </a:lnTo>
                    <a:lnTo>
                      <a:pt x="78" y="3028"/>
                    </a:lnTo>
                    <a:lnTo>
                      <a:pt x="52" y="3025"/>
                    </a:lnTo>
                    <a:lnTo>
                      <a:pt x="26" y="3024"/>
                    </a:lnTo>
                    <a:lnTo>
                      <a:pt x="0" y="3023"/>
                    </a:lnTo>
                    <a:lnTo>
                      <a:pt x="16" y="3021"/>
                    </a:lnTo>
                    <a:lnTo>
                      <a:pt x="31" y="3020"/>
                    </a:lnTo>
                    <a:lnTo>
                      <a:pt x="47" y="3018"/>
                    </a:lnTo>
                    <a:lnTo>
                      <a:pt x="63" y="3014"/>
                    </a:lnTo>
                    <a:lnTo>
                      <a:pt x="78" y="3010"/>
                    </a:lnTo>
                    <a:lnTo>
                      <a:pt x="94" y="3005"/>
                    </a:lnTo>
                    <a:lnTo>
                      <a:pt x="109" y="2999"/>
                    </a:lnTo>
                    <a:lnTo>
                      <a:pt x="123" y="2992"/>
                    </a:lnTo>
                    <a:lnTo>
                      <a:pt x="152" y="2978"/>
                    </a:lnTo>
                    <a:lnTo>
                      <a:pt x="179" y="2961"/>
                    </a:lnTo>
                    <a:lnTo>
                      <a:pt x="207" y="2941"/>
                    </a:lnTo>
                    <a:lnTo>
                      <a:pt x="235" y="2919"/>
                    </a:lnTo>
                    <a:lnTo>
                      <a:pt x="261" y="2894"/>
                    </a:lnTo>
                    <a:lnTo>
                      <a:pt x="288" y="2867"/>
                    </a:lnTo>
                    <a:lnTo>
                      <a:pt x="314" y="2838"/>
                    </a:lnTo>
                    <a:lnTo>
                      <a:pt x="341" y="2808"/>
                    </a:lnTo>
                    <a:lnTo>
                      <a:pt x="366" y="2774"/>
                    </a:lnTo>
                    <a:lnTo>
                      <a:pt x="392" y="2738"/>
                    </a:lnTo>
                    <a:lnTo>
                      <a:pt x="418" y="2700"/>
                    </a:lnTo>
                    <a:lnTo>
                      <a:pt x="442" y="2662"/>
                    </a:lnTo>
                    <a:lnTo>
                      <a:pt x="467" y="2620"/>
                    </a:lnTo>
                    <a:lnTo>
                      <a:pt x="491" y="2578"/>
                    </a:lnTo>
                    <a:lnTo>
                      <a:pt x="515" y="2532"/>
                    </a:lnTo>
                    <a:lnTo>
                      <a:pt x="539" y="2486"/>
                    </a:lnTo>
                    <a:lnTo>
                      <a:pt x="562" y="2438"/>
                    </a:lnTo>
                    <a:lnTo>
                      <a:pt x="586" y="2390"/>
                    </a:lnTo>
                    <a:lnTo>
                      <a:pt x="608" y="2339"/>
                    </a:lnTo>
                    <a:lnTo>
                      <a:pt x="630" y="2287"/>
                    </a:lnTo>
                    <a:lnTo>
                      <a:pt x="653" y="2234"/>
                    </a:lnTo>
                    <a:lnTo>
                      <a:pt x="675" y="2180"/>
                    </a:lnTo>
                    <a:lnTo>
                      <a:pt x="696" y="2124"/>
                    </a:lnTo>
                    <a:lnTo>
                      <a:pt x="717" y="2067"/>
                    </a:lnTo>
                    <a:lnTo>
                      <a:pt x="758" y="1952"/>
                    </a:lnTo>
                    <a:lnTo>
                      <a:pt x="797" y="1833"/>
                    </a:lnTo>
                    <a:lnTo>
                      <a:pt x="834" y="1712"/>
                    </a:lnTo>
                    <a:lnTo>
                      <a:pt x="871" y="1590"/>
                    </a:lnTo>
                    <a:lnTo>
                      <a:pt x="871" y="1590"/>
                    </a:lnTo>
                    <a:lnTo>
                      <a:pt x="873" y="1583"/>
                    </a:lnTo>
                    <a:lnTo>
                      <a:pt x="879" y="1560"/>
                    </a:lnTo>
                    <a:lnTo>
                      <a:pt x="885" y="1538"/>
                    </a:lnTo>
                    <a:lnTo>
                      <a:pt x="891" y="1515"/>
                    </a:lnTo>
                    <a:lnTo>
                      <a:pt x="897" y="1492"/>
                    </a:lnTo>
                    <a:lnTo>
                      <a:pt x="1309" y="20"/>
                    </a:lnTo>
                    <a:lnTo>
                      <a:pt x="1427" y="0"/>
                    </a:lnTo>
                    <a:lnTo>
                      <a:pt x="1428" y="3"/>
                    </a:lnTo>
                    <a:lnTo>
                      <a:pt x="994" y="1557"/>
                    </a:lnTo>
                    <a:lnTo>
                      <a:pt x="988" y="1580"/>
                    </a:lnTo>
                    <a:lnTo>
                      <a:pt x="982" y="1602"/>
                    </a:lnTo>
                    <a:lnTo>
                      <a:pt x="975" y="1625"/>
                    </a:lnTo>
                    <a:lnTo>
                      <a:pt x="969" y="1647"/>
                    </a:lnTo>
                    <a:lnTo>
                      <a:pt x="967" y="1654"/>
                    </a:lnTo>
                    <a:lnTo>
                      <a:pt x="967" y="1654"/>
                    </a:lnTo>
                    <a:lnTo>
                      <a:pt x="932" y="1772"/>
                    </a:lnTo>
                    <a:lnTo>
                      <a:pt x="896" y="1888"/>
                    </a:lnTo>
                    <a:lnTo>
                      <a:pt x="858" y="2002"/>
                    </a:lnTo>
                    <a:lnTo>
                      <a:pt x="820" y="2113"/>
                    </a:lnTo>
                    <a:lnTo>
                      <a:pt x="800" y="2167"/>
                    </a:lnTo>
                    <a:lnTo>
                      <a:pt x="779" y="2220"/>
                    </a:lnTo>
                    <a:lnTo>
                      <a:pt x="759" y="2274"/>
                    </a:lnTo>
                    <a:lnTo>
                      <a:pt x="738" y="2324"/>
                    </a:lnTo>
                    <a:lnTo>
                      <a:pt x="716" y="2375"/>
                    </a:lnTo>
                    <a:lnTo>
                      <a:pt x="695" y="2424"/>
                    </a:lnTo>
                    <a:lnTo>
                      <a:pt x="672" y="2471"/>
                    </a:lnTo>
                    <a:lnTo>
                      <a:pt x="650" y="2518"/>
                    </a:lnTo>
                    <a:lnTo>
                      <a:pt x="628" y="2564"/>
                    </a:lnTo>
                    <a:lnTo>
                      <a:pt x="606" y="2607"/>
                    </a:lnTo>
                    <a:lnTo>
                      <a:pt x="582" y="2651"/>
                    </a:lnTo>
                    <a:lnTo>
                      <a:pt x="559" y="2691"/>
                    </a:lnTo>
                    <a:lnTo>
                      <a:pt x="535" y="2730"/>
                    </a:lnTo>
                    <a:lnTo>
                      <a:pt x="512" y="2768"/>
                    </a:lnTo>
                    <a:lnTo>
                      <a:pt x="487" y="2804"/>
                    </a:lnTo>
                    <a:lnTo>
                      <a:pt x="462" y="2837"/>
                    </a:lnTo>
                    <a:lnTo>
                      <a:pt x="437" y="2869"/>
                    </a:lnTo>
                    <a:lnTo>
                      <a:pt x="413" y="2899"/>
                    </a:lnTo>
                    <a:lnTo>
                      <a:pt x="387" y="2927"/>
                    </a:lnTo>
                    <a:lnTo>
                      <a:pt x="362" y="2953"/>
                    </a:lnTo>
                    <a:lnTo>
                      <a:pt x="336" y="2978"/>
                    </a:lnTo>
                    <a:lnTo>
                      <a:pt x="310" y="2999"/>
                    </a:lnTo>
                    <a:lnTo>
                      <a:pt x="284" y="3019"/>
                    </a:lnTo>
                    <a:lnTo>
                      <a:pt x="257" y="3036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2" name="Freeform 76"/>
              <p:cNvSpPr>
                <a:spLocks/>
              </p:cNvSpPr>
              <p:nvPr/>
            </p:nvSpPr>
            <p:spPr bwMode="auto">
              <a:xfrm>
                <a:off x="4578" y="3263"/>
                <a:ext cx="0" cy="0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9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3" name="Freeform 77"/>
              <p:cNvSpPr>
                <a:spLocks/>
              </p:cNvSpPr>
              <p:nvPr/>
            </p:nvSpPr>
            <p:spPr bwMode="auto">
              <a:xfrm>
                <a:off x="4217" y="4011"/>
                <a:ext cx="35" cy="7"/>
              </a:xfrm>
              <a:custGeom>
                <a:avLst/>
                <a:gdLst>
                  <a:gd name="T0" fmla="*/ 16 w 139"/>
                  <a:gd name="T1" fmla="*/ 31 h 31"/>
                  <a:gd name="T2" fmla="*/ 8 w 139"/>
                  <a:gd name="T3" fmla="*/ 31 h 31"/>
                  <a:gd name="T4" fmla="*/ 0 w 139"/>
                  <a:gd name="T5" fmla="*/ 29 h 31"/>
                  <a:gd name="T6" fmla="*/ 6 w 139"/>
                  <a:gd name="T7" fmla="*/ 31 h 31"/>
                  <a:gd name="T8" fmla="*/ 8 w 139"/>
                  <a:gd name="T9" fmla="*/ 31 h 31"/>
                  <a:gd name="T10" fmla="*/ 11 w 139"/>
                  <a:gd name="T11" fmla="*/ 31 h 31"/>
                  <a:gd name="T12" fmla="*/ 27 w 139"/>
                  <a:gd name="T13" fmla="*/ 29 h 31"/>
                  <a:gd name="T14" fmla="*/ 43 w 139"/>
                  <a:gd name="T15" fmla="*/ 28 h 31"/>
                  <a:gd name="T16" fmla="*/ 59 w 139"/>
                  <a:gd name="T17" fmla="*/ 26 h 31"/>
                  <a:gd name="T18" fmla="*/ 76 w 139"/>
                  <a:gd name="T19" fmla="*/ 22 h 31"/>
                  <a:gd name="T20" fmla="*/ 92 w 139"/>
                  <a:gd name="T21" fmla="*/ 18 h 31"/>
                  <a:gd name="T22" fmla="*/ 108 w 139"/>
                  <a:gd name="T23" fmla="*/ 13 h 31"/>
                  <a:gd name="T24" fmla="*/ 125 w 139"/>
                  <a:gd name="T25" fmla="*/ 7 h 31"/>
                  <a:gd name="T26" fmla="*/ 139 w 139"/>
                  <a:gd name="T27" fmla="*/ 0 h 31"/>
                  <a:gd name="T28" fmla="*/ 125 w 139"/>
                  <a:gd name="T29" fmla="*/ 7 h 31"/>
                  <a:gd name="T30" fmla="*/ 110 w 139"/>
                  <a:gd name="T31" fmla="*/ 13 h 31"/>
                  <a:gd name="T32" fmla="*/ 94 w 139"/>
                  <a:gd name="T33" fmla="*/ 18 h 31"/>
                  <a:gd name="T34" fmla="*/ 79 w 139"/>
                  <a:gd name="T35" fmla="*/ 22 h 31"/>
                  <a:gd name="T36" fmla="*/ 63 w 139"/>
                  <a:gd name="T37" fmla="*/ 26 h 31"/>
                  <a:gd name="T38" fmla="*/ 47 w 139"/>
                  <a:gd name="T39" fmla="*/ 28 h 31"/>
                  <a:gd name="T40" fmla="*/ 32 w 139"/>
                  <a:gd name="T41" fmla="*/ 29 h 31"/>
                  <a:gd name="T42" fmla="*/ 16 w 139"/>
                  <a:gd name="T4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31">
                    <a:moveTo>
                      <a:pt x="16" y="31"/>
                    </a:moveTo>
                    <a:lnTo>
                      <a:pt x="8" y="31"/>
                    </a:lnTo>
                    <a:lnTo>
                      <a:pt x="0" y="29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27" y="29"/>
                    </a:lnTo>
                    <a:lnTo>
                      <a:pt x="43" y="28"/>
                    </a:lnTo>
                    <a:lnTo>
                      <a:pt x="59" y="26"/>
                    </a:lnTo>
                    <a:lnTo>
                      <a:pt x="76" y="22"/>
                    </a:lnTo>
                    <a:lnTo>
                      <a:pt x="92" y="18"/>
                    </a:lnTo>
                    <a:lnTo>
                      <a:pt x="108" y="13"/>
                    </a:lnTo>
                    <a:lnTo>
                      <a:pt x="125" y="7"/>
                    </a:lnTo>
                    <a:lnTo>
                      <a:pt x="139" y="0"/>
                    </a:lnTo>
                    <a:lnTo>
                      <a:pt x="125" y="7"/>
                    </a:lnTo>
                    <a:lnTo>
                      <a:pt x="110" y="13"/>
                    </a:lnTo>
                    <a:lnTo>
                      <a:pt x="94" y="18"/>
                    </a:lnTo>
                    <a:lnTo>
                      <a:pt x="79" y="22"/>
                    </a:lnTo>
                    <a:lnTo>
                      <a:pt x="63" y="26"/>
                    </a:lnTo>
                    <a:lnTo>
                      <a:pt x="47" y="28"/>
                    </a:lnTo>
                    <a:lnTo>
                      <a:pt x="32" y="29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0A0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4" name="Freeform 78"/>
              <p:cNvSpPr>
                <a:spLocks/>
              </p:cNvSpPr>
              <p:nvPr/>
            </p:nvSpPr>
            <p:spPr bwMode="auto">
              <a:xfrm>
                <a:off x="4548" y="3230"/>
                <a:ext cx="30" cy="38"/>
              </a:xfrm>
              <a:custGeom>
                <a:avLst/>
                <a:gdLst>
                  <a:gd name="T0" fmla="*/ 0 w 118"/>
                  <a:gd name="T1" fmla="*/ 149 h 149"/>
                  <a:gd name="T2" fmla="*/ 42 w 118"/>
                  <a:gd name="T3" fmla="*/ 0 h 149"/>
                  <a:gd name="T4" fmla="*/ 118 w 118"/>
                  <a:gd name="T5" fmla="*/ 129 h 149"/>
                  <a:gd name="T6" fmla="*/ 0 w 118"/>
                  <a:gd name="T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49">
                    <a:moveTo>
                      <a:pt x="0" y="149"/>
                    </a:moveTo>
                    <a:lnTo>
                      <a:pt x="42" y="0"/>
                    </a:lnTo>
                    <a:lnTo>
                      <a:pt x="118" y="12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ADA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5" name="Freeform 79"/>
              <p:cNvSpPr>
                <a:spLocks/>
              </p:cNvSpPr>
              <p:nvPr/>
            </p:nvSpPr>
            <p:spPr bwMode="auto">
              <a:xfrm>
                <a:off x="4559" y="3208"/>
                <a:ext cx="32" cy="55"/>
              </a:xfrm>
              <a:custGeom>
                <a:avLst/>
                <a:gdLst>
                  <a:gd name="T0" fmla="*/ 76 w 129"/>
                  <a:gd name="T1" fmla="*/ 217 h 217"/>
                  <a:gd name="T2" fmla="*/ 0 w 129"/>
                  <a:gd name="T3" fmla="*/ 88 h 217"/>
                  <a:gd name="T4" fmla="*/ 25 w 129"/>
                  <a:gd name="T5" fmla="*/ 0 h 217"/>
                  <a:gd name="T6" fmla="*/ 51 w 129"/>
                  <a:gd name="T7" fmla="*/ 10 h 217"/>
                  <a:gd name="T8" fmla="*/ 77 w 129"/>
                  <a:gd name="T9" fmla="*/ 18 h 217"/>
                  <a:gd name="T10" fmla="*/ 103 w 129"/>
                  <a:gd name="T11" fmla="*/ 26 h 217"/>
                  <a:gd name="T12" fmla="*/ 129 w 129"/>
                  <a:gd name="T13" fmla="*/ 34 h 217"/>
                  <a:gd name="T14" fmla="*/ 78 w 129"/>
                  <a:gd name="T15" fmla="*/ 217 h 217"/>
                  <a:gd name="T16" fmla="*/ 76 w 129"/>
                  <a:gd name="T17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217">
                    <a:moveTo>
                      <a:pt x="76" y="217"/>
                    </a:moveTo>
                    <a:lnTo>
                      <a:pt x="0" y="88"/>
                    </a:lnTo>
                    <a:lnTo>
                      <a:pt x="25" y="0"/>
                    </a:lnTo>
                    <a:lnTo>
                      <a:pt x="51" y="10"/>
                    </a:lnTo>
                    <a:lnTo>
                      <a:pt x="77" y="18"/>
                    </a:lnTo>
                    <a:lnTo>
                      <a:pt x="103" y="26"/>
                    </a:lnTo>
                    <a:lnTo>
                      <a:pt x="129" y="34"/>
                    </a:lnTo>
                    <a:lnTo>
                      <a:pt x="78" y="217"/>
                    </a:lnTo>
                    <a:lnTo>
                      <a:pt x="76" y="217"/>
                    </a:lnTo>
                    <a:close/>
                  </a:path>
                </a:pathLst>
              </a:custGeom>
              <a:solidFill>
                <a:srgbClr val="358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6" name="Freeform 80"/>
              <p:cNvSpPr>
                <a:spLocks/>
              </p:cNvSpPr>
              <p:nvPr/>
            </p:nvSpPr>
            <p:spPr bwMode="auto">
              <a:xfrm>
                <a:off x="4468" y="3168"/>
                <a:ext cx="154" cy="107"/>
              </a:xfrm>
              <a:custGeom>
                <a:avLst/>
                <a:gdLst>
                  <a:gd name="T0" fmla="*/ 0 w 617"/>
                  <a:gd name="T1" fmla="*/ 426 h 426"/>
                  <a:gd name="T2" fmla="*/ 544 w 617"/>
                  <a:gd name="T3" fmla="*/ 335 h 426"/>
                  <a:gd name="T4" fmla="*/ 617 w 617"/>
                  <a:gd name="T5" fmla="*/ 174 h 426"/>
                  <a:gd name="T6" fmla="*/ 581 w 617"/>
                  <a:gd name="T7" fmla="*/ 172 h 426"/>
                  <a:gd name="T8" fmla="*/ 545 w 617"/>
                  <a:gd name="T9" fmla="*/ 167 h 426"/>
                  <a:gd name="T10" fmla="*/ 510 w 617"/>
                  <a:gd name="T11" fmla="*/ 161 h 426"/>
                  <a:gd name="T12" fmla="*/ 475 w 617"/>
                  <a:gd name="T13" fmla="*/ 153 h 426"/>
                  <a:gd name="T14" fmla="*/ 439 w 617"/>
                  <a:gd name="T15" fmla="*/ 144 h 426"/>
                  <a:gd name="T16" fmla="*/ 403 w 617"/>
                  <a:gd name="T17" fmla="*/ 135 h 426"/>
                  <a:gd name="T18" fmla="*/ 367 w 617"/>
                  <a:gd name="T19" fmla="*/ 123 h 426"/>
                  <a:gd name="T20" fmla="*/ 331 w 617"/>
                  <a:gd name="T21" fmla="*/ 112 h 426"/>
                  <a:gd name="T22" fmla="*/ 259 w 617"/>
                  <a:gd name="T23" fmla="*/ 88 h 426"/>
                  <a:gd name="T24" fmla="*/ 188 w 617"/>
                  <a:gd name="T25" fmla="*/ 59 h 426"/>
                  <a:gd name="T26" fmla="*/ 115 w 617"/>
                  <a:gd name="T27" fmla="*/ 31 h 426"/>
                  <a:gd name="T28" fmla="*/ 43 w 617"/>
                  <a:gd name="T29" fmla="*/ 0 h 426"/>
                  <a:gd name="T30" fmla="*/ 0 w 617"/>
                  <a:gd name="T31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7" h="426">
                    <a:moveTo>
                      <a:pt x="0" y="426"/>
                    </a:moveTo>
                    <a:lnTo>
                      <a:pt x="544" y="335"/>
                    </a:lnTo>
                    <a:lnTo>
                      <a:pt x="617" y="174"/>
                    </a:lnTo>
                    <a:lnTo>
                      <a:pt x="581" y="172"/>
                    </a:lnTo>
                    <a:lnTo>
                      <a:pt x="545" y="167"/>
                    </a:lnTo>
                    <a:lnTo>
                      <a:pt x="510" y="161"/>
                    </a:lnTo>
                    <a:lnTo>
                      <a:pt x="475" y="153"/>
                    </a:lnTo>
                    <a:lnTo>
                      <a:pt x="439" y="144"/>
                    </a:lnTo>
                    <a:lnTo>
                      <a:pt x="403" y="135"/>
                    </a:lnTo>
                    <a:lnTo>
                      <a:pt x="367" y="123"/>
                    </a:lnTo>
                    <a:lnTo>
                      <a:pt x="331" y="112"/>
                    </a:lnTo>
                    <a:lnTo>
                      <a:pt x="259" y="88"/>
                    </a:lnTo>
                    <a:lnTo>
                      <a:pt x="188" y="59"/>
                    </a:lnTo>
                    <a:lnTo>
                      <a:pt x="115" y="31"/>
                    </a:lnTo>
                    <a:lnTo>
                      <a:pt x="43" y="0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7" name="Freeform 81"/>
              <p:cNvSpPr>
                <a:spLocks/>
              </p:cNvSpPr>
              <p:nvPr/>
            </p:nvSpPr>
            <p:spPr bwMode="auto">
              <a:xfrm>
                <a:off x="4670" y="3143"/>
                <a:ext cx="118" cy="99"/>
              </a:xfrm>
              <a:custGeom>
                <a:avLst/>
                <a:gdLst>
                  <a:gd name="T0" fmla="*/ 0 w 472"/>
                  <a:gd name="T1" fmla="*/ 264 h 394"/>
                  <a:gd name="T2" fmla="*/ 60 w 472"/>
                  <a:gd name="T3" fmla="*/ 394 h 394"/>
                  <a:gd name="T4" fmla="*/ 472 w 472"/>
                  <a:gd name="T5" fmla="*/ 363 h 394"/>
                  <a:gd name="T6" fmla="*/ 435 w 472"/>
                  <a:gd name="T7" fmla="*/ 0 h 394"/>
                  <a:gd name="T8" fmla="*/ 409 w 472"/>
                  <a:gd name="T9" fmla="*/ 30 h 394"/>
                  <a:gd name="T10" fmla="*/ 382 w 472"/>
                  <a:gd name="T11" fmla="*/ 56 h 394"/>
                  <a:gd name="T12" fmla="*/ 355 w 472"/>
                  <a:gd name="T13" fmla="*/ 82 h 394"/>
                  <a:gd name="T14" fmla="*/ 328 w 472"/>
                  <a:gd name="T15" fmla="*/ 104 h 394"/>
                  <a:gd name="T16" fmla="*/ 301 w 472"/>
                  <a:gd name="T17" fmla="*/ 126 h 394"/>
                  <a:gd name="T18" fmla="*/ 273 w 472"/>
                  <a:gd name="T19" fmla="*/ 146 h 394"/>
                  <a:gd name="T20" fmla="*/ 246 w 472"/>
                  <a:gd name="T21" fmla="*/ 164 h 394"/>
                  <a:gd name="T22" fmla="*/ 219 w 472"/>
                  <a:gd name="T23" fmla="*/ 182 h 394"/>
                  <a:gd name="T24" fmla="*/ 192 w 472"/>
                  <a:gd name="T25" fmla="*/ 196 h 394"/>
                  <a:gd name="T26" fmla="*/ 165 w 472"/>
                  <a:gd name="T27" fmla="*/ 210 h 394"/>
                  <a:gd name="T28" fmla="*/ 137 w 472"/>
                  <a:gd name="T29" fmla="*/ 222 h 394"/>
                  <a:gd name="T30" fmla="*/ 110 w 472"/>
                  <a:gd name="T31" fmla="*/ 234 h 394"/>
                  <a:gd name="T32" fmla="*/ 83 w 472"/>
                  <a:gd name="T33" fmla="*/ 243 h 394"/>
                  <a:gd name="T34" fmla="*/ 56 w 472"/>
                  <a:gd name="T35" fmla="*/ 252 h 394"/>
                  <a:gd name="T36" fmla="*/ 29 w 472"/>
                  <a:gd name="T37" fmla="*/ 258 h 394"/>
                  <a:gd name="T38" fmla="*/ 0 w 472"/>
                  <a:gd name="T39" fmla="*/ 26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2" h="394">
                    <a:moveTo>
                      <a:pt x="0" y="264"/>
                    </a:moveTo>
                    <a:lnTo>
                      <a:pt x="60" y="394"/>
                    </a:lnTo>
                    <a:lnTo>
                      <a:pt x="472" y="363"/>
                    </a:lnTo>
                    <a:lnTo>
                      <a:pt x="435" y="0"/>
                    </a:lnTo>
                    <a:lnTo>
                      <a:pt x="409" y="30"/>
                    </a:lnTo>
                    <a:lnTo>
                      <a:pt x="382" y="56"/>
                    </a:lnTo>
                    <a:lnTo>
                      <a:pt x="355" y="82"/>
                    </a:lnTo>
                    <a:lnTo>
                      <a:pt x="328" y="104"/>
                    </a:lnTo>
                    <a:lnTo>
                      <a:pt x="301" y="126"/>
                    </a:lnTo>
                    <a:lnTo>
                      <a:pt x="273" y="146"/>
                    </a:lnTo>
                    <a:lnTo>
                      <a:pt x="246" y="164"/>
                    </a:lnTo>
                    <a:lnTo>
                      <a:pt x="219" y="182"/>
                    </a:lnTo>
                    <a:lnTo>
                      <a:pt x="192" y="196"/>
                    </a:lnTo>
                    <a:lnTo>
                      <a:pt x="165" y="210"/>
                    </a:lnTo>
                    <a:lnTo>
                      <a:pt x="137" y="222"/>
                    </a:lnTo>
                    <a:lnTo>
                      <a:pt x="110" y="234"/>
                    </a:lnTo>
                    <a:lnTo>
                      <a:pt x="83" y="243"/>
                    </a:lnTo>
                    <a:lnTo>
                      <a:pt x="56" y="252"/>
                    </a:lnTo>
                    <a:lnTo>
                      <a:pt x="29" y="258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8" name="Freeform 82"/>
              <p:cNvSpPr>
                <a:spLocks/>
              </p:cNvSpPr>
              <p:nvPr/>
            </p:nvSpPr>
            <p:spPr bwMode="auto">
              <a:xfrm>
                <a:off x="3583" y="3611"/>
                <a:ext cx="195" cy="107"/>
              </a:xfrm>
              <a:custGeom>
                <a:avLst/>
                <a:gdLst>
                  <a:gd name="T0" fmla="*/ 779 w 779"/>
                  <a:gd name="T1" fmla="*/ 403 h 429"/>
                  <a:gd name="T2" fmla="*/ 46 w 779"/>
                  <a:gd name="T3" fmla="*/ 0 h 429"/>
                  <a:gd name="T4" fmla="*/ 0 w 779"/>
                  <a:gd name="T5" fmla="*/ 66 h 429"/>
                  <a:gd name="T6" fmla="*/ 764 w 779"/>
                  <a:gd name="T7" fmla="*/ 429 h 429"/>
                  <a:gd name="T8" fmla="*/ 779 w 779"/>
                  <a:gd name="T9" fmla="*/ 40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9" h="429">
                    <a:moveTo>
                      <a:pt x="779" y="403"/>
                    </a:moveTo>
                    <a:lnTo>
                      <a:pt x="46" y="0"/>
                    </a:lnTo>
                    <a:lnTo>
                      <a:pt x="0" y="66"/>
                    </a:lnTo>
                    <a:lnTo>
                      <a:pt x="764" y="429"/>
                    </a:lnTo>
                    <a:lnTo>
                      <a:pt x="779" y="403"/>
                    </a:lnTo>
                    <a:close/>
                  </a:path>
                </a:pathLst>
              </a:custGeom>
              <a:solidFill>
                <a:srgbClr val="DDB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9" name="Freeform 83"/>
              <p:cNvSpPr>
                <a:spLocks/>
              </p:cNvSpPr>
              <p:nvPr/>
            </p:nvSpPr>
            <p:spPr bwMode="auto">
              <a:xfrm>
                <a:off x="4796" y="2545"/>
                <a:ext cx="555" cy="602"/>
              </a:xfrm>
              <a:custGeom>
                <a:avLst/>
                <a:gdLst>
                  <a:gd name="T0" fmla="*/ 70 w 2222"/>
                  <a:gd name="T1" fmla="*/ 2408 h 2408"/>
                  <a:gd name="T2" fmla="*/ 0 w 2222"/>
                  <a:gd name="T3" fmla="*/ 2319 h 2408"/>
                  <a:gd name="T4" fmla="*/ 2130 w 2222"/>
                  <a:gd name="T5" fmla="*/ 0 h 2408"/>
                  <a:gd name="T6" fmla="*/ 2222 w 2222"/>
                  <a:gd name="T7" fmla="*/ 185 h 2408"/>
                  <a:gd name="T8" fmla="*/ 2172 w 2222"/>
                  <a:gd name="T9" fmla="*/ 258 h 2408"/>
                  <a:gd name="T10" fmla="*/ 2110 w 2222"/>
                  <a:gd name="T11" fmla="*/ 346 h 2408"/>
                  <a:gd name="T12" fmla="*/ 2037 w 2222"/>
                  <a:gd name="T13" fmla="*/ 446 h 2408"/>
                  <a:gd name="T14" fmla="*/ 1952 w 2222"/>
                  <a:gd name="T15" fmla="*/ 559 h 2408"/>
                  <a:gd name="T16" fmla="*/ 1906 w 2222"/>
                  <a:gd name="T17" fmla="*/ 618 h 2408"/>
                  <a:gd name="T18" fmla="*/ 1856 w 2222"/>
                  <a:gd name="T19" fmla="*/ 681 h 2408"/>
                  <a:gd name="T20" fmla="*/ 1803 w 2222"/>
                  <a:gd name="T21" fmla="*/ 747 h 2408"/>
                  <a:gd name="T22" fmla="*/ 1749 w 2222"/>
                  <a:gd name="T23" fmla="*/ 813 h 2408"/>
                  <a:gd name="T24" fmla="*/ 1691 w 2222"/>
                  <a:gd name="T25" fmla="*/ 883 h 2408"/>
                  <a:gd name="T26" fmla="*/ 1630 w 2222"/>
                  <a:gd name="T27" fmla="*/ 954 h 2408"/>
                  <a:gd name="T28" fmla="*/ 1566 w 2222"/>
                  <a:gd name="T29" fmla="*/ 1027 h 2408"/>
                  <a:gd name="T30" fmla="*/ 1500 w 2222"/>
                  <a:gd name="T31" fmla="*/ 1103 h 2408"/>
                  <a:gd name="T32" fmla="*/ 1431 w 2222"/>
                  <a:gd name="T33" fmla="*/ 1178 h 2408"/>
                  <a:gd name="T34" fmla="*/ 1359 w 2222"/>
                  <a:gd name="T35" fmla="*/ 1256 h 2408"/>
                  <a:gd name="T36" fmla="*/ 1284 w 2222"/>
                  <a:gd name="T37" fmla="*/ 1335 h 2408"/>
                  <a:gd name="T38" fmla="*/ 1207 w 2222"/>
                  <a:gd name="T39" fmla="*/ 1415 h 2408"/>
                  <a:gd name="T40" fmla="*/ 1127 w 2222"/>
                  <a:gd name="T41" fmla="*/ 1496 h 2408"/>
                  <a:gd name="T42" fmla="*/ 1044 w 2222"/>
                  <a:gd name="T43" fmla="*/ 1577 h 2408"/>
                  <a:gd name="T44" fmla="*/ 959 w 2222"/>
                  <a:gd name="T45" fmla="*/ 1660 h 2408"/>
                  <a:gd name="T46" fmla="*/ 871 w 2222"/>
                  <a:gd name="T47" fmla="*/ 1743 h 2408"/>
                  <a:gd name="T48" fmla="*/ 779 w 2222"/>
                  <a:gd name="T49" fmla="*/ 1827 h 2408"/>
                  <a:gd name="T50" fmla="*/ 687 w 2222"/>
                  <a:gd name="T51" fmla="*/ 1910 h 2408"/>
                  <a:gd name="T52" fmla="*/ 590 w 2222"/>
                  <a:gd name="T53" fmla="*/ 1994 h 2408"/>
                  <a:gd name="T54" fmla="*/ 491 w 2222"/>
                  <a:gd name="T55" fmla="*/ 2077 h 2408"/>
                  <a:gd name="T56" fmla="*/ 390 w 2222"/>
                  <a:gd name="T57" fmla="*/ 2161 h 2408"/>
                  <a:gd name="T58" fmla="*/ 286 w 2222"/>
                  <a:gd name="T59" fmla="*/ 2244 h 2408"/>
                  <a:gd name="T60" fmla="*/ 178 w 2222"/>
                  <a:gd name="T61" fmla="*/ 2326 h 2408"/>
                  <a:gd name="T62" fmla="*/ 70 w 2222"/>
                  <a:gd name="T63" fmla="*/ 2408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2" h="2408">
                    <a:moveTo>
                      <a:pt x="70" y="2408"/>
                    </a:moveTo>
                    <a:lnTo>
                      <a:pt x="0" y="2319"/>
                    </a:lnTo>
                    <a:lnTo>
                      <a:pt x="2130" y="0"/>
                    </a:lnTo>
                    <a:lnTo>
                      <a:pt x="2222" y="185"/>
                    </a:lnTo>
                    <a:lnTo>
                      <a:pt x="2172" y="258"/>
                    </a:lnTo>
                    <a:lnTo>
                      <a:pt x="2110" y="346"/>
                    </a:lnTo>
                    <a:lnTo>
                      <a:pt x="2037" y="446"/>
                    </a:lnTo>
                    <a:lnTo>
                      <a:pt x="1952" y="559"/>
                    </a:lnTo>
                    <a:lnTo>
                      <a:pt x="1906" y="618"/>
                    </a:lnTo>
                    <a:lnTo>
                      <a:pt x="1856" y="681"/>
                    </a:lnTo>
                    <a:lnTo>
                      <a:pt x="1803" y="747"/>
                    </a:lnTo>
                    <a:lnTo>
                      <a:pt x="1749" y="813"/>
                    </a:lnTo>
                    <a:lnTo>
                      <a:pt x="1691" y="883"/>
                    </a:lnTo>
                    <a:lnTo>
                      <a:pt x="1630" y="954"/>
                    </a:lnTo>
                    <a:lnTo>
                      <a:pt x="1566" y="1027"/>
                    </a:lnTo>
                    <a:lnTo>
                      <a:pt x="1500" y="1103"/>
                    </a:lnTo>
                    <a:lnTo>
                      <a:pt x="1431" y="1178"/>
                    </a:lnTo>
                    <a:lnTo>
                      <a:pt x="1359" y="1256"/>
                    </a:lnTo>
                    <a:lnTo>
                      <a:pt x="1284" y="1335"/>
                    </a:lnTo>
                    <a:lnTo>
                      <a:pt x="1207" y="1415"/>
                    </a:lnTo>
                    <a:lnTo>
                      <a:pt x="1127" y="1496"/>
                    </a:lnTo>
                    <a:lnTo>
                      <a:pt x="1044" y="1577"/>
                    </a:lnTo>
                    <a:lnTo>
                      <a:pt x="959" y="1660"/>
                    </a:lnTo>
                    <a:lnTo>
                      <a:pt x="871" y="1743"/>
                    </a:lnTo>
                    <a:lnTo>
                      <a:pt x="779" y="1827"/>
                    </a:lnTo>
                    <a:lnTo>
                      <a:pt x="687" y="1910"/>
                    </a:lnTo>
                    <a:lnTo>
                      <a:pt x="590" y="1994"/>
                    </a:lnTo>
                    <a:lnTo>
                      <a:pt x="491" y="2077"/>
                    </a:lnTo>
                    <a:lnTo>
                      <a:pt x="390" y="2161"/>
                    </a:lnTo>
                    <a:lnTo>
                      <a:pt x="286" y="2244"/>
                    </a:lnTo>
                    <a:lnTo>
                      <a:pt x="178" y="2326"/>
                    </a:lnTo>
                    <a:lnTo>
                      <a:pt x="70" y="2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0" name="Freeform 84"/>
              <p:cNvSpPr>
                <a:spLocks/>
              </p:cNvSpPr>
              <p:nvPr/>
            </p:nvSpPr>
            <p:spPr bwMode="auto">
              <a:xfrm>
                <a:off x="4792" y="3125"/>
                <a:ext cx="21" cy="37"/>
              </a:xfrm>
              <a:custGeom>
                <a:avLst/>
                <a:gdLst>
                  <a:gd name="T0" fmla="*/ 2 w 84"/>
                  <a:gd name="T1" fmla="*/ 148 h 148"/>
                  <a:gd name="T2" fmla="*/ 2 w 84"/>
                  <a:gd name="T3" fmla="*/ 148 h 148"/>
                  <a:gd name="T4" fmla="*/ 0 w 84"/>
                  <a:gd name="T5" fmla="*/ 98 h 148"/>
                  <a:gd name="T6" fmla="*/ 0 w 84"/>
                  <a:gd name="T7" fmla="*/ 59 h 148"/>
                  <a:gd name="T8" fmla="*/ 0 w 84"/>
                  <a:gd name="T9" fmla="*/ 32 h 148"/>
                  <a:gd name="T10" fmla="*/ 0 w 84"/>
                  <a:gd name="T11" fmla="*/ 16 h 148"/>
                  <a:gd name="T12" fmla="*/ 14 w 84"/>
                  <a:gd name="T13" fmla="*/ 0 h 148"/>
                  <a:gd name="T14" fmla="*/ 84 w 84"/>
                  <a:gd name="T15" fmla="*/ 89 h 148"/>
                  <a:gd name="T16" fmla="*/ 64 w 84"/>
                  <a:gd name="T17" fmla="*/ 104 h 148"/>
                  <a:gd name="T18" fmla="*/ 43 w 84"/>
                  <a:gd name="T19" fmla="*/ 119 h 148"/>
                  <a:gd name="T20" fmla="*/ 23 w 84"/>
                  <a:gd name="T21" fmla="*/ 134 h 148"/>
                  <a:gd name="T22" fmla="*/ 2 w 84"/>
                  <a:gd name="T2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48">
                    <a:moveTo>
                      <a:pt x="2" y="148"/>
                    </a:moveTo>
                    <a:lnTo>
                      <a:pt x="2" y="148"/>
                    </a:lnTo>
                    <a:lnTo>
                      <a:pt x="0" y="98"/>
                    </a:lnTo>
                    <a:lnTo>
                      <a:pt x="0" y="59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14" y="0"/>
                    </a:lnTo>
                    <a:lnTo>
                      <a:pt x="84" y="89"/>
                    </a:lnTo>
                    <a:lnTo>
                      <a:pt x="64" y="104"/>
                    </a:lnTo>
                    <a:lnTo>
                      <a:pt x="43" y="119"/>
                    </a:lnTo>
                    <a:lnTo>
                      <a:pt x="23" y="134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1" name="Freeform 85"/>
              <p:cNvSpPr>
                <a:spLocks noEditPoints="1"/>
              </p:cNvSpPr>
              <p:nvPr/>
            </p:nvSpPr>
            <p:spPr bwMode="auto">
              <a:xfrm>
                <a:off x="3932" y="3907"/>
                <a:ext cx="648" cy="33"/>
              </a:xfrm>
              <a:custGeom>
                <a:avLst/>
                <a:gdLst>
                  <a:gd name="T0" fmla="*/ 2592 w 2592"/>
                  <a:gd name="T1" fmla="*/ 131 h 131"/>
                  <a:gd name="T2" fmla="*/ 2590 w 2592"/>
                  <a:gd name="T3" fmla="*/ 120 h 131"/>
                  <a:gd name="T4" fmla="*/ 2586 w 2592"/>
                  <a:gd name="T5" fmla="*/ 108 h 131"/>
                  <a:gd name="T6" fmla="*/ 2590 w 2592"/>
                  <a:gd name="T7" fmla="*/ 120 h 131"/>
                  <a:gd name="T8" fmla="*/ 2592 w 2592"/>
                  <a:gd name="T9" fmla="*/ 131 h 131"/>
                  <a:gd name="T10" fmla="*/ 41 w 2592"/>
                  <a:gd name="T11" fmla="*/ 54 h 131"/>
                  <a:gd name="T12" fmla="*/ 41 w 2592"/>
                  <a:gd name="T13" fmla="*/ 54 h 131"/>
                  <a:gd name="T14" fmla="*/ 41 w 2592"/>
                  <a:gd name="T15" fmla="*/ 54 h 131"/>
                  <a:gd name="T16" fmla="*/ 31 w 2592"/>
                  <a:gd name="T17" fmla="*/ 40 h 131"/>
                  <a:gd name="T18" fmla="*/ 21 w 2592"/>
                  <a:gd name="T19" fmla="*/ 26 h 131"/>
                  <a:gd name="T20" fmla="*/ 10 w 2592"/>
                  <a:gd name="T21" fmla="*/ 13 h 131"/>
                  <a:gd name="T22" fmla="*/ 0 w 2592"/>
                  <a:gd name="T23" fmla="*/ 0 h 131"/>
                  <a:gd name="T24" fmla="*/ 10 w 2592"/>
                  <a:gd name="T25" fmla="*/ 13 h 131"/>
                  <a:gd name="T26" fmla="*/ 21 w 2592"/>
                  <a:gd name="T27" fmla="*/ 26 h 131"/>
                  <a:gd name="T28" fmla="*/ 31 w 2592"/>
                  <a:gd name="T29" fmla="*/ 40 h 131"/>
                  <a:gd name="T30" fmla="*/ 41 w 2592"/>
                  <a:gd name="T31" fmla="*/ 5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92" h="131">
                    <a:moveTo>
                      <a:pt x="2592" y="131"/>
                    </a:moveTo>
                    <a:lnTo>
                      <a:pt x="2590" y="120"/>
                    </a:lnTo>
                    <a:lnTo>
                      <a:pt x="2586" y="108"/>
                    </a:lnTo>
                    <a:lnTo>
                      <a:pt x="2590" y="120"/>
                    </a:lnTo>
                    <a:lnTo>
                      <a:pt x="2592" y="131"/>
                    </a:lnTo>
                    <a:close/>
                    <a:moveTo>
                      <a:pt x="41" y="54"/>
                    </a:moveTo>
                    <a:lnTo>
                      <a:pt x="41" y="54"/>
                    </a:lnTo>
                    <a:lnTo>
                      <a:pt x="41" y="54"/>
                    </a:lnTo>
                    <a:lnTo>
                      <a:pt x="31" y="40"/>
                    </a:lnTo>
                    <a:lnTo>
                      <a:pt x="21" y="26"/>
                    </a:lnTo>
                    <a:lnTo>
                      <a:pt x="10" y="13"/>
                    </a:lnTo>
                    <a:lnTo>
                      <a:pt x="0" y="0"/>
                    </a:lnTo>
                    <a:lnTo>
                      <a:pt x="10" y="13"/>
                    </a:lnTo>
                    <a:lnTo>
                      <a:pt x="21" y="26"/>
                    </a:lnTo>
                    <a:lnTo>
                      <a:pt x="31" y="40"/>
                    </a:lnTo>
                    <a:lnTo>
                      <a:pt x="41" y="54"/>
                    </a:lnTo>
                    <a:close/>
                  </a:path>
                </a:pathLst>
              </a:custGeom>
              <a:solidFill>
                <a:srgbClr val="696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2" name="Freeform 86"/>
              <p:cNvSpPr>
                <a:spLocks noEditPoints="1"/>
              </p:cNvSpPr>
              <p:nvPr/>
            </p:nvSpPr>
            <p:spPr bwMode="auto">
              <a:xfrm>
                <a:off x="3909" y="3844"/>
                <a:ext cx="682" cy="197"/>
              </a:xfrm>
              <a:custGeom>
                <a:avLst/>
                <a:gdLst>
                  <a:gd name="T0" fmla="*/ 1510 w 2728"/>
                  <a:gd name="T1" fmla="*/ 782 h 788"/>
                  <a:gd name="T2" fmla="*/ 1249 w 2728"/>
                  <a:gd name="T3" fmla="*/ 757 h 788"/>
                  <a:gd name="T4" fmla="*/ 1185 w 2728"/>
                  <a:gd name="T5" fmla="*/ 729 h 788"/>
                  <a:gd name="T6" fmla="*/ 1164 w 2728"/>
                  <a:gd name="T7" fmla="*/ 720 h 788"/>
                  <a:gd name="T8" fmla="*/ 1154 w 2728"/>
                  <a:gd name="T9" fmla="*/ 731 h 788"/>
                  <a:gd name="T10" fmla="*/ 1111 w 2728"/>
                  <a:gd name="T11" fmla="*/ 735 h 788"/>
                  <a:gd name="T12" fmla="*/ 944 w 2728"/>
                  <a:gd name="T13" fmla="*/ 699 h 788"/>
                  <a:gd name="T14" fmla="*/ 785 w 2728"/>
                  <a:gd name="T15" fmla="*/ 656 h 788"/>
                  <a:gd name="T16" fmla="*/ 637 w 2728"/>
                  <a:gd name="T17" fmla="*/ 604 h 788"/>
                  <a:gd name="T18" fmla="*/ 532 w 2728"/>
                  <a:gd name="T19" fmla="*/ 548 h 788"/>
                  <a:gd name="T20" fmla="*/ 564 w 2728"/>
                  <a:gd name="T21" fmla="*/ 530 h 788"/>
                  <a:gd name="T22" fmla="*/ 719 w 2728"/>
                  <a:gd name="T23" fmla="*/ 600 h 788"/>
                  <a:gd name="T24" fmla="*/ 892 w 2728"/>
                  <a:gd name="T25" fmla="*/ 654 h 788"/>
                  <a:gd name="T26" fmla="*/ 1081 w 2728"/>
                  <a:gd name="T27" fmla="*/ 688 h 788"/>
                  <a:gd name="T28" fmla="*/ 1239 w 2728"/>
                  <a:gd name="T29" fmla="*/ 698 h 788"/>
                  <a:gd name="T30" fmla="*/ 1255 w 2728"/>
                  <a:gd name="T31" fmla="*/ 699 h 788"/>
                  <a:gd name="T32" fmla="*/ 1373 w 2728"/>
                  <a:gd name="T33" fmla="*/ 710 h 788"/>
                  <a:gd name="T34" fmla="*/ 1551 w 2728"/>
                  <a:gd name="T35" fmla="*/ 715 h 788"/>
                  <a:gd name="T36" fmla="*/ 1667 w 2728"/>
                  <a:gd name="T37" fmla="*/ 711 h 788"/>
                  <a:gd name="T38" fmla="*/ 1803 w 2728"/>
                  <a:gd name="T39" fmla="*/ 704 h 788"/>
                  <a:gd name="T40" fmla="*/ 1888 w 2728"/>
                  <a:gd name="T41" fmla="*/ 695 h 788"/>
                  <a:gd name="T42" fmla="*/ 1971 w 2728"/>
                  <a:gd name="T43" fmla="*/ 669 h 788"/>
                  <a:gd name="T44" fmla="*/ 2143 w 2728"/>
                  <a:gd name="T45" fmla="*/ 625 h 788"/>
                  <a:gd name="T46" fmla="*/ 2320 w 2728"/>
                  <a:gd name="T47" fmla="*/ 560 h 788"/>
                  <a:gd name="T48" fmla="*/ 2499 w 2728"/>
                  <a:gd name="T49" fmla="*/ 473 h 788"/>
                  <a:gd name="T50" fmla="*/ 2676 w 2728"/>
                  <a:gd name="T51" fmla="*/ 359 h 788"/>
                  <a:gd name="T52" fmla="*/ 2694 w 2728"/>
                  <a:gd name="T53" fmla="*/ 443 h 788"/>
                  <a:gd name="T54" fmla="*/ 2718 w 2728"/>
                  <a:gd name="T55" fmla="*/ 565 h 788"/>
                  <a:gd name="T56" fmla="*/ 2664 w 2728"/>
                  <a:gd name="T57" fmla="*/ 648 h 788"/>
                  <a:gd name="T58" fmla="*/ 2531 w 2728"/>
                  <a:gd name="T59" fmla="*/ 688 h 788"/>
                  <a:gd name="T60" fmla="*/ 2462 w 2728"/>
                  <a:gd name="T61" fmla="*/ 674 h 788"/>
                  <a:gd name="T62" fmla="*/ 2467 w 2728"/>
                  <a:gd name="T63" fmla="*/ 611 h 788"/>
                  <a:gd name="T64" fmla="*/ 2474 w 2728"/>
                  <a:gd name="T65" fmla="*/ 570 h 788"/>
                  <a:gd name="T66" fmla="*/ 2464 w 2728"/>
                  <a:gd name="T67" fmla="*/ 564 h 788"/>
                  <a:gd name="T68" fmla="*/ 2452 w 2728"/>
                  <a:gd name="T69" fmla="*/ 574 h 788"/>
                  <a:gd name="T70" fmla="*/ 2440 w 2728"/>
                  <a:gd name="T71" fmla="*/ 642 h 788"/>
                  <a:gd name="T72" fmla="*/ 2439 w 2728"/>
                  <a:gd name="T73" fmla="*/ 710 h 788"/>
                  <a:gd name="T74" fmla="*/ 2268 w 2728"/>
                  <a:gd name="T75" fmla="*/ 743 h 788"/>
                  <a:gd name="T76" fmla="*/ 2090 w 2728"/>
                  <a:gd name="T77" fmla="*/ 768 h 788"/>
                  <a:gd name="T78" fmla="*/ 1904 w 2728"/>
                  <a:gd name="T79" fmla="*/ 783 h 788"/>
                  <a:gd name="T80" fmla="*/ 1714 w 2728"/>
                  <a:gd name="T81" fmla="*/ 788 h 788"/>
                  <a:gd name="T82" fmla="*/ 1840 w 2728"/>
                  <a:gd name="T83" fmla="*/ 693 h 788"/>
                  <a:gd name="T84" fmla="*/ 1789 w 2728"/>
                  <a:gd name="T85" fmla="*/ 701 h 788"/>
                  <a:gd name="T86" fmla="*/ 131 w 2728"/>
                  <a:gd name="T87" fmla="*/ 305 h 788"/>
                  <a:gd name="T88" fmla="*/ 90 w 2728"/>
                  <a:gd name="T89" fmla="*/ 251 h 788"/>
                  <a:gd name="T90" fmla="*/ 47 w 2728"/>
                  <a:gd name="T91" fmla="*/ 169 h 788"/>
                  <a:gd name="T92" fmla="*/ 12 w 2728"/>
                  <a:gd name="T93" fmla="*/ 57 h 788"/>
                  <a:gd name="T94" fmla="*/ 11 w 2728"/>
                  <a:gd name="T95" fmla="*/ 17 h 788"/>
                  <a:gd name="T96" fmla="*/ 38 w 2728"/>
                  <a:gd name="T97" fmla="*/ 122 h 788"/>
                  <a:gd name="T98" fmla="*/ 79 w 2728"/>
                  <a:gd name="T99" fmla="*/ 223 h 788"/>
                  <a:gd name="T100" fmla="*/ 155 w 2728"/>
                  <a:gd name="T101" fmla="*/ 32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28" h="788">
                    <a:moveTo>
                      <a:pt x="1714" y="788"/>
                    </a:moveTo>
                    <a:lnTo>
                      <a:pt x="1645" y="788"/>
                    </a:lnTo>
                    <a:lnTo>
                      <a:pt x="1577" y="785"/>
                    </a:lnTo>
                    <a:lnTo>
                      <a:pt x="1510" y="782"/>
                    </a:lnTo>
                    <a:lnTo>
                      <a:pt x="1443" y="778"/>
                    </a:lnTo>
                    <a:lnTo>
                      <a:pt x="1378" y="772"/>
                    </a:lnTo>
                    <a:lnTo>
                      <a:pt x="1313" y="764"/>
                    </a:lnTo>
                    <a:lnTo>
                      <a:pt x="1249" y="757"/>
                    </a:lnTo>
                    <a:lnTo>
                      <a:pt x="1186" y="747"/>
                    </a:lnTo>
                    <a:lnTo>
                      <a:pt x="1186" y="741"/>
                    </a:lnTo>
                    <a:lnTo>
                      <a:pt x="1186" y="735"/>
                    </a:lnTo>
                    <a:lnTo>
                      <a:pt x="1185" y="729"/>
                    </a:lnTo>
                    <a:lnTo>
                      <a:pt x="1181" y="724"/>
                    </a:lnTo>
                    <a:lnTo>
                      <a:pt x="1176" y="720"/>
                    </a:lnTo>
                    <a:lnTo>
                      <a:pt x="1170" y="719"/>
                    </a:lnTo>
                    <a:lnTo>
                      <a:pt x="1164" y="720"/>
                    </a:lnTo>
                    <a:lnTo>
                      <a:pt x="1159" y="724"/>
                    </a:lnTo>
                    <a:lnTo>
                      <a:pt x="1156" y="726"/>
                    </a:lnTo>
                    <a:lnTo>
                      <a:pt x="1155" y="729"/>
                    </a:lnTo>
                    <a:lnTo>
                      <a:pt x="1154" y="731"/>
                    </a:lnTo>
                    <a:lnTo>
                      <a:pt x="1154" y="735"/>
                    </a:lnTo>
                    <a:lnTo>
                      <a:pt x="1154" y="738"/>
                    </a:lnTo>
                    <a:lnTo>
                      <a:pt x="1154" y="742"/>
                    </a:lnTo>
                    <a:lnTo>
                      <a:pt x="1111" y="735"/>
                    </a:lnTo>
                    <a:lnTo>
                      <a:pt x="1067" y="727"/>
                    </a:lnTo>
                    <a:lnTo>
                      <a:pt x="1025" y="719"/>
                    </a:lnTo>
                    <a:lnTo>
                      <a:pt x="984" y="709"/>
                    </a:lnTo>
                    <a:lnTo>
                      <a:pt x="944" y="699"/>
                    </a:lnTo>
                    <a:lnTo>
                      <a:pt x="903" y="689"/>
                    </a:lnTo>
                    <a:lnTo>
                      <a:pt x="863" y="678"/>
                    </a:lnTo>
                    <a:lnTo>
                      <a:pt x="824" y="667"/>
                    </a:lnTo>
                    <a:lnTo>
                      <a:pt x="785" y="656"/>
                    </a:lnTo>
                    <a:lnTo>
                      <a:pt x="747" y="643"/>
                    </a:lnTo>
                    <a:lnTo>
                      <a:pt x="710" y="631"/>
                    </a:lnTo>
                    <a:lnTo>
                      <a:pt x="673" y="617"/>
                    </a:lnTo>
                    <a:lnTo>
                      <a:pt x="637" y="604"/>
                    </a:lnTo>
                    <a:lnTo>
                      <a:pt x="601" y="590"/>
                    </a:lnTo>
                    <a:lnTo>
                      <a:pt x="566" y="575"/>
                    </a:lnTo>
                    <a:lnTo>
                      <a:pt x="532" y="560"/>
                    </a:lnTo>
                    <a:lnTo>
                      <a:pt x="532" y="548"/>
                    </a:lnTo>
                    <a:lnTo>
                      <a:pt x="531" y="534"/>
                    </a:lnTo>
                    <a:lnTo>
                      <a:pt x="529" y="522"/>
                    </a:lnTo>
                    <a:lnTo>
                      <a:pt x="528" y="508"/>
                    </a:lnTo>
                    <a:lnTo>
                      <a:pt x="564" y="530"/>
                    </a:lnTo>
                    <a:lnTo>
                      <a:pt x="601" y="548"/>
                    </a:lnTo>
                    <a:lnTo>
                      <a:pt x="639" y="567"/>
                    </a:lnTo>
                    <a:lnTo>
                      <a:pt x="679" y="584"/>
                    </a:lnTo>
                    <a:lnTo>
                      <a:pt x="719" y="600"/>
                    </a:lnTo>
                    <a:lnTo>
                      <a:pt x="761" y="615"/>
                    </a:lnTo>
                    <a:lnTo>
                      <a:pt x="803" y="630"/>
                    </a:lnTo>
                    <a:lnTo>
                      <a:pt x="847" y="642"/>
                    </a:lnTo>
                    <a:lnTo>
                      <a:pt x="892" y="654"/>
                    </a:lnTo>
                    <a:lnTo>
                      <a:pt x="937" y="664"/>
                    </a:lnTo>
                    <a:lnTo>
                      <a:pt x="984" y="674"/>
                    </a:lnTo>
                    <a:lnTo>
                      <a:pt x="1033" y="682"/>
                    </a:lnTo>
                    <a:lnTo>
                      <a:pt x="1081" y="688"/>
                    </a:lnTo>
                    <a:lnTo>
                      <a:pt x="1132" y="693"/>
                    </a:lnTo>
                    <a:lnTo>
                      <a:pt x="1183" y="696"/>
                    </a:lnTo>
                    <a:lnTo>
                      <a:pt x="1237" y="698"/>
                    </a:lnTo>
                    <a:lnTo>
                      <a:pt x="1239" y="698"/>
                    </a:lnTo>
                    <a:lnTo>
                      <a:pt x="1240" y="698"/>
                    </a:lnTo>
                    <a:lnTo>
                      <a:pt x="1243" y="698"/>
                    </a:lnTo>
                    <a:lnTo>
                      <a:pt x="1244" y="698"/>
                    </a:lnTo>
                    <a:lnTo>
                      <a:pt x="1255" y="699"/>
                    </a:lnTo>
                    <a:lnTo>
                      <a:pt x="1275" y="701"/>
                    </a:lnTo>
                    <a:lnTo>
                      <a:pt x="1301" y="704"/>
                    </a:lnTo>
                    <a:lnTo>
                      <a:pt x="1334" y="708"/>
                    </a:lnTo>
                    <a:lnTo>
                      <a:pt x="1373" y="710"/>
                    </a:lnTo>
                    <a:lnTo>
                      <a:pt x="1418" y="712"/>
                    </a:lnTo>
                    <a:lnTo>
                      <a:pt x="1468" y="715"/>
                    </a:lnTo>
                    <a:lnTo>
                      <a:pt x="1523" y="715"/>
                    </a:lnTo>
                    <a:lnTo>
                      <a:pt x="1551" y="715"/>
                    </a:lnTo>
                    <a:lnTo>
                      <a:pt x="1578" y="715"/>
                    </a:lnTo>
                    <a:lnTo>
                      <a:pt x="1608" y="714"/>
                    </a:lnTo>
                    <a:lnTo>
                      <a:pt x="1637" y="712"/>
                    </a:lnTo>
                    <a:lnTo>
                      <a:pt x="1667" y="711"/>
                    </a:lnTo>
                    <a:lnTo>
                      <a:pt x="1698" y="709"/>
                    </a:lnTo>
                    <a:lnTo>
                      <a:pt x="1730" y="706"/>
                    </a:lnTo>
                    <a:lnTo>
                      <a:pt x="1763" y="703"/>
                    </a:lnTo>
                    <a:lnTo>
                      <a:pt x="1803" y="704"/>
                    </a:lnTo>
                    <a:lnTo>
                      <a:pt x="1824" y="703"/>
                    </a:lnTo>
                    <a:lnTo>
                      <a:pt x="1846" y="701"/>
                    </a:lnTo>
                    <a:lnTo>
                      <a:pt x="1867" y="699"/>
                    </a:lnTo>
                    <a:lnTo>
                      <a:pt x="1888" y="695"/>
                    </a:lnTo>
                    <a:lnTo>
                      <a:pt x="1909" y="690"/>
                    </a:lnTo>
                    <a:lnTo>
                      <a:pt x="1930" y="684"/>
                    </a:lnTo>
                    <a:lnTo>
                      <a:pt x="1951" y="677"/>
                    </a:lnTo>
                    <a:lnTo>
                      <a:pt x="1971" y="669"/>
                    </a:lnTo>
                    <a:lnTo>
                      <a:pt x="2013" y="659"/>
                    </a:lnTo>
                    <a:lnTo>
                      <a:pt x="2056" y="649"/>
                    </a:lnTo>
                    <a:lnTo>
                      <a:pt x="2100" y="638"/>
                    </a:lnTo>
                    <a:lnTo>
                      <a:pt x="2143" y="625"/>
                    </a:lnTo>
                    <a:lnTo>
                      <a:pt x="2186" y="611"/>
                    </a:lnTo>
                    <a:lnTo>
                      <a:pt x="2231" y="595"/>
                    </a:lnTo>
                    <a:lnTo>
                      <a:pt x="2275" y="579"/>
                    </a:lnTo>
                    <a:lnTo>
                      <a:pt x="2320" y="560"/>
                    </a:lnTo>
                    <a:lnTo>
                      <a:pt x="2364" y="541"/>
                    </a:lnTo>
                    <a:lnTo>
                      <a:pt x="2409" y="520"/>
                    </a:lnTo>
                    <a:lnTo>
                      <a:pt x="2453" y="497"/>
                    </a:lnTo>
                    <a:lnTo>
                      <a:pt x="2499" y="473"/>
                    </a:lnTo>
                    <a:lnTo>
                      <a:pt x="2544" y="447"/>
                    </a:lnTo>
                    <a:lnTo>
                      <a:pt x="2588" y="419"/>
                    </a:lnTo>
                    <a:lnTo>
                      <a:pt x="2633" y="390"/>
                    </a:lnTo>
                    <a:lnTo>
                      <a:pt x="2676" y="359"/>
                    </a:lnTo>
                    <a:lnTo>
                      <a:pt x="2680" y="371"/>
                    </a:lnTo>
                    <a:lnTo>
                      <a:pt x="2682" y="382"/>
                    </a:lnTo>
                    <a:lnTo>
                      <a:pt x="2688" y="413"/>
                    </a:lnTo>
                    <a:lnTo>
                      <a:pt x="2694" y="443"/>
                    </a:lnTo>
                    <a:lnTo>
                      <a:pt x="2701" y="474"/>
                    </a:lnTo>
                    <a:lnTo>
                      <a:pt x="2707" y="505"/>
                    </a:lnTo>
                    <a:lnTo>
                      <a:pt x="2713" y="534"/>
                    </a:lnTo>
                    <a:lnTo>
                      <a:pt x="2718" y="565"/>
                    </a:lnTo>
                    <a:lnTo>
                      <a:pt x="2723" y="596"/>
                    </a:lnTo>
                    <a:lnTo>
                      <a:pt x="2728" y="627"/>
                    </a:lnTo>
                    <a:lnTo>
                      <a:pt x="2696" y="638"/>
                    </a:lnTo>
                    <a:lnTo>
                      <a:pt x="2664" y="648"/>
                    </a:lnTo>
                    <a:lnTo>
                      <a:pt x="2631" y="659"/>
                    </a:lnTo>
                    <a:lnTo>
                      <a:pt x="2598" y="668"/>
                    </a:lnTo>
                    <a:lnTo>
                      <a:pt x="2565" y="678"/>
                    </a:lnTo>
                    <a:lnTo>
                      <a:pt x="2531" y="688"/>
                    </a:lnTo>
                    <a:lnTo>
                      <a:pt x="2497" y="696"/>
                    </a:lnTo>
                    <a:lnTo>
                      <a:pt x="2462" y="704"/>
                    </a:lnTo>
                    <a:lnTo>
                      <a:pt x="2462" y="689"/>
                    </a:lnTo>
                    <a:lnTo>
                      <a:pt x="2462" y="674"/>
                    </a:lnTo>
                    <a:lnTo>
                      <a:pt x="2462" y="658"/>
                    </a:lnTo>
                    <a:lnTo>
                      <a:pt x="2463" y="643"/>
                    </a:lnTo>
                    <a:lnTo>
                      <a:pt x="2464" y="627"/>
                    </a:lnTo>
                    <a:lnTo>
                      <a:pt x="2467" y="611"/>
                    </a:lnTo>
                    <a:lnTo>
                      <a:pt x="2471" y="596"/>
                    </a:lnTo>
                    <a:lnTo>
                      <a:pt x="2474" y="580"/>
                    </a:lnTo>
                    <a:lnTo>
                      <a:pt x="2476" y="575"/>
                    </a:lnTo>
                    <a:lnTo>
                      <a:pt x="2474" y="570"/>
                    </a:lnTo>
                    <a:lnTo>
                      <a:pt x="2471" y="567"/>
                    </a:lnTo>
                    <a:lnTo>
                      <a:pt x="2467" y="564"/>
                    </a:lnTo>
                    <a:lnTo>
                      <a:pt x="2466" y="564"/>
                    </a:lnTo>
                    <a:lnTo>
                      <a:pt x="2464" y="564"/>
                    </a:lnTo>
                    <a:lnTo>
                      <a:pt x="2460" y="564"/>
                    </a:lnTo>
                    <a:lnTo>
                      <a:pt x="2457" y="567"/>
                    </a:lnTo>
                    <a:lnTo>
                      <a:pt x="2453" y="570"/>
                    </a:lnTo>
                    <a:lnTo>
                      <a:pt x="2452" y="574"/>
                    </a:lnTo>
                    <a:lnTo>
                      <a:pt x="2448" y="591"/>
                    </a:lnTo>
                    <a:lnTo>
                      <a:pt x="2445" y="609"/>
                    </a:lnTo>
                    <a:lnTo>
                      <a:pt x="2441" y="626"/>
                    </a:lnTo>
                    <a:lnTo>
                      <a:pt x="2440" y="642"/>
                    </a:lnTo>
                    <a:lnTo>
                      <a:pt x="2439" y="659"/>
                    </a:lnTo>
                    <a:lnTo>
                      <a:pt x="2437" y="677"/>
                    </a:lnTo>
                    <a:lnTo>
                      <a:pt x="2439" y="693"/>
                    </a:lnTo>
                    <a:lnTo>
                      <a:pt x="2439" y="710"/>
                    </a:lnTo>
                    <a:lnTo>
                      <a:pt x="2396" y="719"/>
                    </a:lnTo>
                    <a:lnTo>
                      <a:pt x="2354" y="727"/>
                    </a:lnTo>
                    <a:lnTo>
                      <a:pt x="2311" y="736"/>
                    </a:lnTo>
                    <a:lnTo>
                      <a:pt x="2268" y="743"/>
                    </a:lnTo>
                    <a:lnTo>
                      <a:pt x="2225" y="751"/>
                    </a:lnTo>
                    <a:lnTo>
                      <a:pt x="2180" y="757"/>
                    </a:lnTo>
                    <a:lnTo>
                      <a:pt x="2136" y="762"/>
                    </a:lnTo>
                    <a:lnTo>
                      <a:pt x="2090" y="768"/>
                    </a:lnTo>
                    <a:lnTo>
                      <a:pt x="2044" y="772"/>
                    </a:lnTo>
                    <a:lnTo>
                      <a:pt x="1998" y="777"/>
                    </a:lnTo>
                    <a:lnTo>
                      <a:pt x="1951" y="780"/>
                    </a:lnTo>
                    <a:lnTo>
                      <a:pt x="1904" y="783"/>
                    </a:lnTo>
                    <a:lnTo>
                      <a:pt x="1857" y="785"/>
                    </a:lnTo>
                    <a:lnTo>
                      <a:pt x="1809" y="787"/>
                    </a:lnTo>
                    <a:lnTo>
                      <a:pt x="1762" y="788"/>
                    </a:lnTo>
                    <a:lnTo>
                      <a:pt x="1714" y="788"/>
                    </a:lnTo>
                    <a:close/>
                    <a:moveTo>
                      <a:pt x="1763" y="703"/>
                    </a:moveTo>
                    <a:lnTo>
                      <a:pt x="1788" y="700"/>
                    </a:lnTo>
                    <a:lnTo>
                      <a:pt x="1814" y="696"/>
                    </a:lnTo>
                    <a:lnTo>
                      <a:pt x="1840" y="693"/>
                    </a:lnTo>
                    <a:lnTo>
                      <a:pt x="1867" y="689"/>
                    </a:lnTo>
                    <a:lnTo>
                      <a:pt x="1841" y="695"/>
                    </a:lnTo>
                    <a:lnTo>
                      <a:pt x="1815" y="699"/>
                    </a:lnTo>
                    <a:lnTo>
                      <a:pt x="1789" y="701"/>
                    </a:lnTo>
                    <a:lnTo>
                      <a:pt x="1763" y="703"/>
                    </a:lnTo>
                    <a:close/>
                    <a:moveTo>
                      <a:pt x="155" y="326"/>
                    </a:moveTo>
                    <a:lnTo>
                      <a:pt x="142" y="316"/>
                    </a:lnTo>
                    <a:lnTo>
                      <a:pt x="131" y="305"/>
                    </a:lnTo>
                    <a:lnTo>
                      <a:pt x="121" y="291"/>
                    </a:lnTo>
                    <a:lnTo>
                      <a:pt x="111" y="277"/>
                    </a:lnTo>
                    <a:lnTo>
                      <a:pt x="100" y="264"/>
                    </a:lnTo>
                    <a:lnTo>
                      <a:pt x="90" y="251"/>
                    </a:lnTo>
                    <a:lnTo>
                      <a:pt x="81" y="237"/>
                    </a:lnTo>
                    <a:lnTo>
                      <a:pt x="71" y="223"/>
                    </a:lnTo>
                    <a:lnTo>
                      <a:pt x="58" y="196"/>
                    </a:lnTo>
                    <a:lnTo>
                      <a:pt x="47" y="169"/>
                    </a:lnTo>
                    <a:lnTo>
                      <a:pt x="37" y="141"/>
                    </a:lnTo>
                    <a:lnTo>
                      <a:pt x="29" y="113"/>
                    </a:lnTo>
                    <a:lnTo>
                      <a:pt x="20" y="84"/>
                    </a:lnTo>
                    <a:lnTo>
                      <a:pt x="12" y="57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1" y="17"/>
                    </a:lnTo>
                    <a:lnTo>
                      <a:pt x="17" y="44"/>
                    </a:lnTo>
                    <a:lnTo>
                      <a:pt x="24" y="70"/>
                    </a:lnTo>
                    <a:lnTo>
                      <a:pt x="31" y="96"/>
                    </a:lnTo>
                    <a:lnTo>
                      <a:pt x="38" y="122"/>
                    </a:lnTo>
                    <a:lnTo>
                      <a:pt x="48" y="148"/>
                    </a:lnTo>
                    <a:lnTo>
                      <a:pt x="57" y="172"/>
                    </a:lnTo>
                    <a:lnTo>
                      <a:pt x="68" y="197"/>
                    </a:lnTo>
                    <a:lnTo>
                      <a:pt x="79" y="223"/>
                    </a:lnTo>
                    <a:lnTo>
                      <a:pt x="97" y="249"/>
                    </a:lnTo>
                    <a:lnTo>
                      <a:pt x="116" y="274"/>
                    </a:lnTo>
                    <a:lnTo>
                      <a:pt x="136" y="300"/>
                    </a:lnTo>
                    <a:lnTo>
                      <a:pt x="155" y="326"/>
                    </a:lnTo>
                    <a:close/>
                  </a:path>
                </a:pathLst>
              </a:custGeom>
              <a:solidFill>
                <a:srgbClr val="0F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3" name="Freeform 87"/>
              <p:cNvSpPr>
                <a:spLocks/>
              </p:cNvSpPr>
              <p:nvPr/>
            </p:nvSpPr>
            <p:spPr bwMode="auto">
              <a:xfrm>
                <a:off x="4197" y="4024"/>
                <a:ext cx="8" cy="7"/>
              </a:xfrm>
              <a:custGeom>
                <a:avLst/>
                <a:gdLst>
                  <a:gd name="T0" fmla="*/ 32 w 32"/>
                  <a:gd name="T1" fmla="*/ 28 h 28"/>
                  <a:gd name="T2" fmla="*/ 16 w 32"/>
                  <a:gd name="T3" fmla="*/ 26 h 28"/>
                  <a:gd name="T4" fmla="*/ 0 w 32"/>
                  <a:gd name="T5" fmla="*/ 23 h 28"/>
                  <a:gd name="T6" fmla="*/ 0 w 32"/>
                  <a:gd name="T7" fmla="*/ 19 h 28"/>
                  <a:gd name="T8" fmla="*/ 0 w 32"/>
                  <a:gd name="T9" fmla="*/ 16 h 28"/>
                  <a:gd name="T10" fmla="*/ 0 w 32"/>
                  <a:gd name="T11" fmla="*/ 12 h 28"/>
                  <a:gd name="T12" fmla="*/ 1 w 32"/>
                  <a:gd name="T13" fmla="*/ 10 h 28"/>
                  <a:gd name="T14" fmla="*/ 2 w 32"/>
                  <a:gd name="T15" fmla="*/ 7 h 28"/>
                  <a:gd name="T16" fmla="*/ 5 w 32"/>
                  <a:gd name="T17" fmla="*/ 5 h 28"/>
                  <a:gd name="T18" fmla="*/ 10 w 32"/>
                  <a:gd name="T19" fmla="*/ 1 h 28"/>
                  <a:gd name="T20" fmla="*/ 16 w 32"/>
                  <a:gd name="T21" fmla="*/ 0 h 28"/>
                  <a:gd name="T22" fmla="*/ 22 w 32"/>
                  <a:gd name="T23" fmla="*/ 1 h 28"/>
                  <a:gd name="T24" fmla="*/ 27 w 32"/>
                  <a:gd name="T25" fmla="*/ 5 h 28"/>
                  <a:gd name="T26" fmla="*/ 31 w 32"/>
                  <a:gd name="T27" fmla="*/ 10 h 28"/>
                  <a:gd name="T28" fmla="*/ 32 w 32"/>
                  <a:gd name="T29" fmla="*/ 16 h 28"/>
                  <a:gd name="T30" fmla="*/ 32 w 32"/>
                  <a:gd name="T31" fmla="*/ 22 h 28"/>
                  <a:gd name="T32" fmla="*/ 32 w 32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8">
                    <a:moveTo>
                      <a:pt x="32" y="28"/>
                    </a:moveTo>
                    <a:lnTo>
                      <a:pt x="16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1" y="10"/>
                    </a:lnTo>
                    <a:lnTo>
                      <a:pt x="32" y="16"/>
                    </a:lnTo>
                    <a:lnTo>
                      <a:pt x="32" y="22"/>
                    </a:ln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221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4" name="Freeform 88"/>
              <p:cNvSpPr>
                <a:spLocks/>
              </p:cNvSpPr>
              <p:nvPr/>
            </p:nvSpPr>
            <p:spPr bwMode="auto">
              <a:xfrm>
                <a:off x="4518" y="3985"/>
                <a:ext cx="10" cy="36"/>
              </a:xfrm>
              <a:custGeom>
                <a:avLst/>
                <a:gdLst>
                  <a:gd name="T0" fmla="*/ 2 w 39"/>
                  <a:gd name="T1" fmla="*/ 146 h 146"/>
                  <a:gd name="T2" fmla="*/ 2 w 39"/>
                  <a:gd name="T3" fmla="*/ 129 h 146"/>
                  <a:gd name="T4" fmla="*/ 0 w 39"/>
                  <a:gd name="T5" fmla="*/ 113 h 146"/>
                  <a:gd name="T6" fmla="*/ 2 w 39"/>
                  <a:gd name="T7" fmla="*/ 95 h 146"/>
                  <a:gd name="T8" fmla="*/ 3 w 39"/>
                  <a:gd name="T9" fmla="*/ 78 h 146"/>
                  <a:gd name="T10" fmla="*/ 4 w 39"/>
                  <a:gd name="T11" fmla="*/ 62 h 146"/>
                  <a:gd name="T12" fmla="*/ 8 w 39"/>
                  <a:gd name="T13" fmla="*/ 45 h 146"/>
                  <a:gd name="T14" fmla="*/ 11 w 39"/>
                  <a:gd name="T15" fmla="*/ 27 h 146"/>
                  <a:gd name="T16" fmla="*/ 15 w 39"/>
                  <a:gd name="T17" fmla="*/ 10 h 146"/>
                  <a:gd name="T18" fmla="*/ 16 w 39"/>
                  <a:gd name="T19" fmla="*/ 6 h 146"/>
                  <a:gd name="T20" fmla="*/ 20 w 39"/>
                  <a:gd name="T21" fmla="*/ 3 h 146"/>
                  <a:gd name="T22" fmla="*/ 23 w 39"/>
                  <a:gd name="T23" fmla="*/ 0 h 146"/>
                  <a:gd name="T24" fmla="*/ 27 w 39"/>
                  <a:gd name="T25" fmla="*/ 0 h 146"/>
                  <a:gd name="T26" fmla="*/ 29 w 39"/>
                  <a:gd name="T27" fmla="*/ 0 h 146"/>
                  <a:gd name="T28" fmla="*/ 30 w 39"/>
                  <a:gd name="T29" fmla="*/ 0 h 146"/>
                  <a:gd name="T30" fmla="*/ 34 w 39"/>
                  <a:gd name="T31" fmla="*/ 3 h 146"/>
                  <a:gd name="T32" fmla="*/ 37 w 39"/>
                  <a:gd name="T33" fmla="*/ 6 h 146"/>
                  <a:gd name="T34" fmla="*/ 39 w 39"/>
                  <a:gd name="T35" fmla="*/ 11 h 146"/>
                  <a:gd name="T36" fmla="*/ 37 w 39"/>
                  <a:gd name="T37" fmla="*/ 16 h 146"/>
                  <a:gd name="T38" fmla="*/ 34 w 39"/>
                  <a:gd name="T39" fmla="*/ 32 h 146"/>
                  <a:gd name="T40" fmla="*/ 30 w 39"/>
                  <a:gd name="T41" fmla="*/ 47 h 146"/>
                  <a:gd name="T42" fmla="*/ 27 w 39"/>
                  <a:gd name="T43" fmla="*/ 63 h 146"/>
                  <a:gd name="T44" fmla="*/ 26 w 39"/>
                  <a:gd name="T45" fmla="*/ 79 h 146"/>
                  <a:gd name="T46" fmla="*/ 25 w 39"/>
                  <a:gd name="T47" fmla="*/ 94 h 146"/>
                  <a:gd name="T48" fmla="*/ 25 w 39"/>
                  <a:gd name="T49" fmla="*/ 110 h 146"/>
                  <a:gd name="T50" fmla="*/ 25 w 39"/>
                  <a:gd name="T51" fmla="*/ 125 h 146"/>
                  <a:gd name="T52" fmla="*/ 25 w 39"/>
                  <a:gd name="T53" fmla="*/ 140 h 146"/>
                  <a:gd name="T54" fmla="*/ 14 w 39"/>
                  <a:gd name="T55" fmla="*/ 144 h 146"/>
                  <a:gd name="T56" fmla="*/ 2 w 39"/>
                  <a:gd name="T5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6">
                    <a:moveTo>
                      <a:pt x="2" y="146"/>
                    </a:moveTo>
                    <a:lnTo>
                      <a:pt x="2" y="129"/>
                    </a:lnTo>
                    <a:lnTo>
                      <a:pt x="0" y="113"/>
                    </a:lnTo>
                    <a:lnTo>
                      <a:pt x="2" y="95"/>
                    </a:lnTo>
                    <a:lnTo>
                      <a:pt x="3" y="78"/>
                    </a:lnTo>
                    <a:lnTo>
                      <a:pt x="4" y="62"/>
                    </a:lnTo>
                    <a:lnTo>
                      <a:pt x="8" y="45"/>
                    </a:lnTo>
                    <a:lnTo>
                      <a:pt x="11" y="27"/>
                    </a:lnTo>
                    <a:lnTo>
                      <a:pt x="15" y="10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37" y="6"/>
                    </a:lnTo>
                    <a:lnTo>
                      <a:pt x="39" y="11"/>
                    </a:lnTo>
                    <a:lnTo>
                      <a:pt x="37" y="16"/>
                    </a:lnTo>
                    <a:lnTo>
                      <a:pt x="34" y="32"/>
                    </a:lnTo>
                    <a:lnTo>
                      <a:pt x="30" y="47"/>
                    </a:lnTo>
                    <a:lnTo>
                      <a:pt x="27" y="63"/>
                    </a:lnTo>
                    <a:lnTo>
                      <a:pt x="26" y="79"/>
                    </a:lnTo>
                    <a:lnTo>
                      <a:pt x="25" y="94"/>
                    </a:lnTo>
                    <a:lnTo>
                      <a:pt x="25" y="110"/>
                    </a:lnTo>
                    <a:lnTo>
                      <a:pt x="25" y="125"/>
                    </a:lnTo>
                    <a:lnTo>
                      <a:pt x="25" y="140"/>
                    </a:lnTo>
                    <a:lnTo>
                      <a:pt x="14" y="144"/>
                    </a:lnTo>
                    <a:lnTo>
                      <a:pt x="2" y="146"/>
                    </a:lnTo>
                    <a:close/>
                  </a:path>
                </a:pathLst>
              </a:custGeom>
              <a:solidFill>
                <a:srgbClr val="221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5" name="Freeform 89"/>
              <p:cNvSpPr>
                <a:spLocks/>
              </p:cNvSpPr>
              <p:nvPr/>
            </p:nvSpPr>
            <p:spPr bwMode="auto">
              <a:xfrm>
                <a:off x="3912" y="3848"/>
                <a:ext cx="130" cy="136"/>
              </a:xfrm>
              <a:custGeom>
                <a:avLst/>
                <a:gdLst>
                  <a:gd name="T0" fmla="*/ 521 w 521"/>
                  <a:gd name="T1" fmla="*/ 543 h 543"/>
                  <a:gd name="T2" fmla="*/ 466 w 521"/>
                  <a:gd name="T3" fmla="*/ 519 h 543"/>
                  <a:gd name="T4" fmla="*/ 413 w 521"/>
                  <a:gd name="T5" fmla="*/ 491 h 543"/>
                  <a:gd name="T6" fmla="*/ 363 w 521"/>
                  <a:gd name="T7" fmla="*/ 463 h 543"/>
                  <a:gd name="T8" fmla="*/ 313 w 521"/>
                  <a:gd name="T9" fmla="*/ 435 h 543"/>
                  <a:gd name="T10" fmla="*/ 267 w 521"/>
                  <a:gd name="T11" fmla="*/ 405 h 543"/>
                  <a:gd name="T12" fmla="*/ 224 w 521"/>
                  <a:gd name="T13" fmla="*/ 374 h 543"/>
                  <a:gd name="T14" fmla="*/ 182 w 521"/>
                  <a:gd name="T15" fmla="*/ 342 h 543"/>
                  <a:gd name="T16" fmla="*/ 144 w 521"/>
                  <a:gd name="T17" fmla="*/ 309 h 543"/>
                  <a:gd name="T18" fmla="*/ 125 w 521"/>
                  <a:gd name="T19" fmla="*/ 283 h 543"/>
                  <a:gd name="T20" fmla="*/ 105 w 521"/>
                  <a:gd name="T21" fmla="*/ 257 h 543"/>
                  <a:gd name="T22" fmla="*/ 86 w 521"/>
                  <a:gd name="T23" fmla="*/ 232 h 543"/>
                  <a:gd name="T24" fmla="*/ 68 w 521"/>
                  <a:gd name="T25" fmla="*/ 206 h 543"/>
                  <a:gd name="T26" fmla="*/ 57 w 521"/>
                  <a:gd name="T27" fmla="*/ 180 h 543"/>
                  <a:gd name="T28" fmla="*/ 46 w 521"/>
                  <a:gd name="T29" fmla="*/ 155 h 543"/>
                  <a:gd name="T30" fmla="*/ 37 w 521"/>
                  <a:gd name="T31" fmla="*/ 131 h 543"/>
                  <a:gd name="T32" fmla="*/ 27 w 521"/>
                  <a:gd name="T33" fmla="*/ 105 h 543"/>
                  <a:gd name="T34" fmla="*/ 20 w 521"/>
                  <a:gd name="T35" fmla="*/ 79 h 543"/>
                  <a:gd name="T36" fmla="*/ 13 w 521"/>
                  <a:gd name="T37" fmla="*/ 53 h 543"/>
                  <a:gd name="T38" fmla="*/ 6 w 521"/>
                  <a:gd name="T39" fmla="*/ 27 h 543"/>
                  <a:gd name="T40" fmla="*/ 0 w 521"/>
                  <a:gd name="T41" fmla="*/ 0 h 543"/>
                  <a:gd name="T42" fmla="*/ 23 w 521"/>
                  <a:gd name="T43" fmla="*/ 32 h 543"/>
                  <a:gd name="T44" fmla="*/ 46 w 521"/>
                  <a:gd name="T45" fmla="*/ 64 h 543"/>
                  <a:gd name="T46" fmla="*/ 71 w 521"/>
                  <a:gd name="T47" fmla="*/ 96 h 543"/>
                  <a:gd name="T48" fmla="*/ 95 w 521"/>
                  <a:gd name="T49" fmla="*/ 128 h 543"/>
                  <a:gd name="T50" fmla="*/ 123 w 521"/>
                  <a:gd name="T51" fmla="*/ 161 h 543"/>
                  <a:gd name="T52" fmla="*/ 152 w 521"/>
                  <a:gd name="T53" fmla="*/ 194 h 543"/>
                  <a:gd name="T54" fmla="*/ 182 w 521"/>
                  <a:gd name="T55" fmla="*/ 226 h 543"/>
                  <a:gd name="T56" fmla="*/ 213 w 521"/>
                  <a:gd name="T57" fmla="*/ 258 h 543"/>
                  <a:gd name="T58" fmla="*/ 246 w 521"/>
                  <a:gd name="T59" fmla="*/ 290 h 543"/>
                  <a:gd name="T60" fmla="*/ 280 w 521"/>
                  <a:gd name="T61" fmla="*/ 321 h 543"/>
                  <a:gd name="T62" fmla="*/ 316 w 521"/>
                  <a:gd name="T63" fmla="*/ 352 h 543"/>
                  <a:gd name="T64" fmla="*/ 353 w 521"/>
                  <a:gd name="T65" fmla="*/ 381 h 543"/>
                  <a:gd name="T66" fmla="*/ 392 w 521"/>
                  <a:gd name="T67" fmla="*/ 410 h 543"/>
                  <a:gd name="T68" fmla="*/ 432 w 521"/>
                  <a:gd name="T69" fmla="*/ 438 h 543"/>
                  <a:gd name="T70" fmla="*/ 474 w 521"/>
                  <a:gd name="T71" fmla="*/ 466 h 543"/>
                  <a:gd name="T72" fmla="*/ 517 w 521"/>
                  <a:gd name="T73" fmla="*/ 491 h 543"/>
                  <a:gd name="T74" fmla="*/ 518 w 521"/>
                  <a:gd name="T75" fmla="*/ 505 h 543"/>
                  <a:gd name="T76" fmla="*/ 520 w 521"/>
                  <a:gd name="T77" fmla="*/ 517 h 543"/>
                  <a:gd name="T78" fmla="*/ 521 w 521"/>
                  <a:gd name="T79" fmla="*/ 531 h 543"/>
                  <a:gd name="T80" fmla="*/ 521 w 521"/>
                  <a:gd name="T81" fmla="*/ 54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1" h="543">
                    <a:moveTo>
                      <a:pt x="521" y="543"/>
                    </a:moveTo>
                    <a:lnTo>
                      <a:pt x="466" y="519"/>
                    </a:lnTo>
                    <a:lnTo>
                      <a:pt x="413" y="491"/>
                    </a:lnTo>
                    <a:lnTo>
                      <a:pt x="363" y="463"/>
                    </a:lnTo>
                    <a:lnTo>
                      <a:pt x="313" y="435"/>
                    </a:lnTo>
                    <a:lnTo>
                      <a:pt x="267" y="405"/>
                    </a:lnTo>
                    <a:lnTo>
                      <a:pt x="224" y="374"/>
                    </a:lnTo>
                    <a:lnTo>
                      <a:pt x="182" y="342"/>
                    </a:lnTo>
                    <a:lnTo>
                      <a:pt x="144" y="309"/>
                    </a:lnTo>
                    <a:lnTo>
                      <a:pt x="125" y="283"/>
                    </a:lnTo>
                    <a:lnTo>
                      <a:pt x="105" y="257"/>
                    </a:lnTo>
                    <a:lnTo>
                      <a:pt x="86" y="232"/>
                    </a:lnTo>
                    <a:lnTo>
                      <a:pt x="68" y="206"/>
                    </a:lnTo>
                    <a:lnTo>
                      <a:pt x="57" y="180"/>
                    </a:lnTo>
                    <a:lnTo>
                      <a:pt x="46" y="155"/>
                    </a:lnTo>
                    <a:lnTo>
                      <a:pt x="37" y="131"/>
                    </a:lnTo>
                    <a:lnTo>
                      <a:pt x="27" y="105"/>
                    </a:lnTo>
                    <a:lnTo>
                      <a:pt x="20" y="79"/>
                    </a:lnTo>
                    <a:lnTo>
                      <a:pt x="13" y="53"/>
                    </a:lnTo>
                    <a:lnTo>
                      <a:pt x="6" y="27"/>
                    </a:lnTo>
                    <a:lnTo>
                      <a:pt x="0" y="0"/>
                    </a:lnTo>
                    <a:lnTo>
                      <a:pt x="23" y="32"/>
                    </a:lnTo>
                    <a:lnTo>
                      <a:pt x="46" y="64"/>
                    </a:lnTo>
                    <a:lnTo>
                      <a:pt x="71" y="96"/>
                    </a:lnTo>
                    <a:lnTo>
                      <a:pt x="95" y="128"/>
                    </a:lnTo>
                    <a:lnTo>
                      <a:pt x="123" y="161"/>
                    </a:lnTo>
                    <a:lnTo>
                      <a:pt x="152" y="194"/>
                    </a:lnTo>
                    <a:lnTo>
                      <a:pt x="182" y="226"/>
                    </a:lnTo>
                    <a:lnTo>
                      <a:pt x="213" y="258"/>
                    </a:lnTo>
                    <a:lnTo>
                      <a:pt x="246" y="290"/>
                    </a:lnTo>
                    <a:lnTo>
                      <a:pt x="280" y="321"/>
                    </a:lnTo>
                    <a:lnTo>
                      <a:pt x="316" y="352"/>
                    </a:lnTo>
                    <a:lnTo>
                      <a:pt x="353" y="381"/>
                    </a:lnTo>
                    <a:lnTo>
                      <a:pt x="392" y="410"/>
                    </a:lnTo>
                    <a:lnTo>
                      <a:pt x="432" y="438"/>
                    </a:lnTo>
                    <a:lnTo>
                      <a:pt x="474" y="466"/>
                    </a:lnTo>
                    <a:lnTo>
                      <a:pt x="517" y="491"/>
                    </a:lnTo>
                    <a:lnTo>
                      <a:pt x="518" y="505"/>
                    </a:lnTo>
                    <a:lnTo>
                      <a:pt x="520" y="517"/>
                    </a:lnTo>
                    <a:lnTo>
                      <a:pt x="521" y="531"/>
                    </a:lnTo>
                    <a:lnTo>
                      <a:pt x="521" y="543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6" name="Freeform 90"/>
              <p:cNvSpPr>
                <a:spLocks/>
              </p:cNvSpPr>
              <p:nvPr/>
            </p:nvSpPr>
            <p:spPr bwMode="auto">
              <a:xfrm>
                <a:off x="4350" y="4011"/>
                <a:ext cx="52" cy="9"/>
              </a:xfrm>
              <a:custGeom>
                <a:avLst/>
                <a:gdLst>
                  <a:gd name="T0" fmla="*/ 40 w 208"/>
                  <a:gd name="T1" fmla="*/ 35 h 35"/>
                  <a:gd name="T2" fmla="*/ 0 w 208"/>
                  <a:gd name="T3" fmla="*/ 34 h 35"/>
                  <a:gd name="T4" fmla="*/ 0 w 208"/>
                  <a:gd name="T5" fmla="*/ 34 h 35"/>
                  <a:gd name="T6" fmla="*/ 0 w 208"/>
                  <a:gd name="T7" fmla="*/ 34 h 35"/>
                  <a:gd name="T8" fmla="*/ 26 w 208"/>
                  <a:gd name="T9" fmla="*/ 32 h 35"/>
                  <a:gd name="T10" fmla="*/ 52 w 208"/>
                  <a:gd name="T11" fmla="*/ 30 h 35"/>
                  <a:gd name="T12" fmla="*/ 78 w 208"/>
                  <a:gd name="T13" fmla="*/ 26 h 35"/>
                  <a:gd name="T14" fmla="*/ 104 w 208"/>
                  <a:gd name="T15" fmla="*/ 20 h 35"/>
                  <a:gd name="T16" fmla="*/ 130 w 208"/>
                  <a:gd name="T17" fmla="*/ 15 h 35"/>
                  <a:gd name="T18" fmla="*/ 156 w 208"/>
                  <a:gd name="T19" fmla="*/ 11 h 35"/>
                  <a:gd name="T20" fmla="*/ 182 w 208"/>
                  <a:gd name="T21" fmla="*/ 5 h 35"/>
                  <a:gd name="T22" fmla="*/ 208 w 208"/>
                  <a:gd name="T23" fmla="*/ 0 h 35"/>
                  <a:gd name="T24" fmla="*/ 188 w 208"/>
                  <a:gd name="T25" fmla="*/ 8 h 35"/>
                  <a:gd name="T26" fmla="*/ 167 w 208"/>
                  <a:gd name="T27" fmla="*/ 15 h 35"/>
                  <a:gd name="T28" fmla="*/ 146 w 208"/>
                  <a:gd name="T29" fmla="*/ 21 h 35"/>
                  <a:gd name="T30" fmla="*/ 125 w 208"/>
                  <a:gd name="T31" fmla="*/ 26 h 35"/>
                  <a:gd name="T32" fmla="*/ 104 w 208"/>
                  <a:gd name="T33" fmla="*/ 30 h 35"/>
                  <a:gd name="T34" fmla="*/ 83 w 208"/>
                  <a:gd name="T35" fmla="*/ 32 h 35"/>
                  <a:gd name="T36" fmla="*/ 61 w 208"/>
                  <a:gd name="T37" fmla="*/ 34 h 35"/>
                  <a:gd name="T38" fmla="*/ 40 w 208"/>
                  <a:gd name="T3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8" h="35">
                    <a:moveTo>
                      <a:pt x="40" y="35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6" y="32"/>
                    </a:lnTo>
                    <a:lnTo>
                      <a:pt x="52" y="30"/>
                    </a:lnTo>
                    <a:lnTo>
                      <a:pt x="78" y="26"/>
                    </a:lnTo>
                    <a:lnTo>
                      <a:pt x="104" y="20"/>
                    </a:lnTo>
                    <a:lnTo>
                      <a:pt x="130" y="15"/>
                    </a:lnTo>
                    <a:lnTo>
                      <a:pt x="156" y="11"/>
                    </a:lnTo>
                    <a:lnTo>
                      <a:pt x="182" y="5"/>
                    </a:lnTo>
                    <a:lnTo>
                      <a:pt x="208" y="0"/>
                    </a:lnTo>
                    <a:lnTo>
                      <a:pt x="188" y="8"/>
                    </a:lnTo>
                    <a:lnTo>
                      <a:pt x="167" y="15"/>
                    </a:lnTo>
                    <a:lnTo>
                      <a:pt x="146" y="21"/>
                    </a:lnTo>
                    <a:lnTo>
                      <a:pt x="125" y="26"/>
                    </a:lnTo>
                    <a:lnTo>
                      <a:pt x="104" y="30"/>
                    </a:lnTo>
                    <a:lnTo>
                      <a:pt x="83" y="32"/>
                    </a:lnTo>
                    <a:lnTo>
                      <a:pt x="61" y="34"/>
                    </a:ln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4D4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7" name="Freeform 91"/>
              <p:cNvSpPr>
                <a:spLocks/>
              </p:cNvSpPr>
              <p:nvPr/>
            </p:nvSpPr>
            <p:spPr bwMode="auto">
              <a:xfrm>
                <a:off x="3907" y="3831"/>
                <a:ext cx="313" cy="187"/>
              </a:xfrm>
              <a:custGeom>
                <a:avLst/>
                <a:gdLst>
                  <a:gd name="T0" fmla="*/ 1246 w 1251"/>
                  <a:gd name="T1" fmla="*/ 751 h 751"/>
                  <a:gd name="T2" fmla="*/ 1190 w 1251"/>
                  <a:gd name="T3" fmla="*/ 749 h 751"/>
                  <a:gd name="T4" fmla="*/ 1088 w 1251"/>
                  <a:gd name="T5" fmla="*/ 741 h 751"/>
                  <a:gd name="T6" fmla="*/ 991 w 1251"/>
                  <a:gd name="T7" fmla="*/ 727 h 751"/>
                  <a:gd name="T8" fmla="*/ 899 w 1251"/>
                  <a:gd name="T9" fmla="*/ 707 h 751"/>
                  <a:gd name="T10" fmla="*/ 810 w 1251"/>
                  <a:gd name="T11" fmla="*/ 683 h 751"/>
                  <a:gd name="T12" fmla="*/ 726 w 1251"/>
                  <a:gd name="T13" fmla="*/ 653 h 751"/>
                  <a:gd name="T14" fmla="*/ 646 w 1251"/>
                  <a:gd name="T15" fmla="*/ 620 h 751"/>
                  <a:gd name="T16" fmla="*/ 571 w 1251"/>
                  <a:gd name="T17" fmla="*/ 583 h 751"/>
                  <a:gd name="T18" fmla="*/ 492 w 1251"/>
                  <a:gd name="T19" fmla="*/ 536 h 751"/>
                  <a:gd name="T20" fmla="*/ 410 w 1251"/>
                  <a:gd name="T21" fmla="*/ 480 h 751"/>
                  <a:gd name="T22" fmla="*/ 334 w 1251"/>
                  <a:gd name="T23" fmla="*/ 422 h 751"/>
                  <a:gd name="T24" fmla="*/ 264 w 1251"/>
                  <a:gd name="T25" fmla="*/ 360 h 751"/>
                  <a:gd name="T26" fmla="*/ 200 w 1251"/>
                  <a:gd name="T27" fmla="*/ 296 h 751"/>
                  <a:gd name="T28" fmla="*/ 141 w 1251"/>
                  <a:gd name="T29" fmla="*/ 231 h 751"/>
                  <a:gd name="T30" fmla="*/ 89 w 1251"/>
                  <a:gd name="T31" fmla="*/ 166 h 751"/>
                  <a:gd name="T32" fmla="*/ 41 w 1251"/>
                  <a:gd name="T33" fmla="*/ 102 h 751"/>
                  <a:gd name="T34" fmla="*/ 13 w 1251"/>
                  <a:gd name="T35" fmla="*/ 61 h 751"/>
                  <a:gd name="T36" fmla="*/ 5 w 1251"/>
                  <a:gd name="T37" fmla="*/ 40 h 751"/>
                  <a:gd name="T38" fmla="*/ 1 w 1251"/>
                  <a:gd name="T39" fmla="*/ 14 h 751"/>
                  <a:gd name="T40" fmla="*/ 22 w 1251"/>
                  <a:gd name="T41" fmla="*/ 32 h 751"/>
                  <a:gd name="T42" fmla="*/ 70 w 1251"/>
                  <a:gd name="T43" fmla="*/ 97 h 751"/>
                  <a:gd name="T44" fmla="*/ 122 w 1251"/>
                  <a:gd name="T45" fmla="*/ 162 h 751"/>
                  <a:gd name="T46" fmla="*/ 178 w 1251"/>
                  <a:gd name="T47" fmla="*/ 227 h 751"/>
                  <a:gd name="T48" fmla="*/ 238 w 1251"/>
                  <a:gd name="T49" fmla="*/ 290 h 751"/>
                  <a:gd name="T50" fmla="*/ 303 w 1251"/>
                  <a:gd name="T51" fmla="*/ 351 h 751"/>
                  <a:gd name="T52" fmla="*/ 372 w 1251"/>
                  <a:gd name="T53" fmla="*/ 412 h 751"/>
                  <a:gd name="T54" fmla="*/ 445 w 1251"/>
                  <a:gd name="T55" fmla="*/ 469 h 751"/>
                  <a:gd name="T56" fmla="*/ 522 w 1251"/>
                  <a:gd name="T57" fmla="*/ 522 h 751"/>
                  <a:gd name="T58" fmla="*/ 604 w 1251"/>
                  <a:gd name="T59" fmla="*/ 571 h 751"/>
                  <a:gd name="T60" fmla="*/ 690 w 1251"/>
                  <a:gd name="T61" fmla="*/ 616 h 751"/>
                  <a:gd name="T62" fmla="*/ 781 w 1251"/>
                  <a:gd name="T63" fmla="*/ 655 h 751"/>
                  <a:gd name="T64" fmla="*/ 876 w 1251"/>
                  <a:gd name="T65" fmla="*/ 689 h 751"/>
                  <a:gd name="T66" fmla="*/ 977 w 1251"/>
                  <a:gd name="T67" fmla="*/ 716 h 751"/>
                  <a:gd name="T68" fmla="*/ 1082 w 1251"/>
                  <a:gd name="T69" fmla="*/ 736 h 751"/>
                  <a:gd name="T70" fmla="*/ 1192 w 1251"/>
                  <a:gd name="T71" fmla="*/ 748 h 751"/>
                  <a:gd name="T72" fmla="*/ 1250 w 1251"/>
                  <a:gd name="T73" fmla="*/ 751 h 751"/>
                  <a:gd name="T74" fmla="*/ 1250 w 1251"/>
                  <a:gd name="T75" fmla="*/ 751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1" h="751">
                    <a:moveTo>
                      <a:pt x="1247" y="751"/>
                    </a:moveTo>
                    <a:lnTo>
                      <a:pt x="1246" y="751"/>
                    </a:lnTo>
                    <a:lnTo>
                      <a:pt x="1244" y="751"/>
                    </a:lnTo>
                    <a:lnTo>
                      <a:pt x="1190" y="749"/>
                    </a:lnTo>
                    <a:lnTo>
                      <a:pt x="1139" y="746"/>
                    </a:lnTo>
                    <a:lnTo>
                      <a:pt x="1088" y="741"/>
                    </a:lnTo>
                    <a:lnTo>
                      <a:pt x="1040" y="735"/>
                    </a:lnTo>
                    <a:lnTo>
                      <a:pt x="991" y="727"/>
                    </a:lnTo>
                    <a:lnTo>
                      <a:pt x="944" y="717"/>
                    </a:lnTo>
                    <a:lnTo>
                      <a:pt x="899" y="707"/>
                    </a:lnTo>
                    <a:lnTo>
                      <a:pt x="854" y="695"/>
                    </a:lnTo>
                    <a:lnTo>
                      <a:pt x="810" y="683"/>
                    </a:lnTo>
                    <a:lnTo>
                      <a:pt x="768" y="668"/>
                    </a:lnTo>
                    <a:lnTo>
                      <a:pt x="726" y="653"/>
                    </a:lnTo>
                    <a:lnTo>
                      <a:pt x="686" y="637"/>
                    </a:lnTo>
                    <a:lnTo>
                      <a:pt x="646" y="620"/>
                    </a:lnTo>
                    <a:lnTo>
                      <a:pt x="608" y="601"/>
                    </a:lnTo>
                    <a:lnTo>
                      <a:pt x="571" y="583"/>
                    </a:lnTo>
                    <a:lnTo>
                      <a:pt x="535" y="561"/>
                    </a:lnTo>
                    <a:lnTo>
                      <a:pt x="492" y="536"/>
                    </a:lnTo>
                    <a:lnTo>
                      <a:pt x="450" y="508"/>
                    </a:lnTo>
                    <a:lnTo>
                      <a:pt x="410" y="480"/>
                    </a:lnTo>
                    <a:lnTo>
                      <a:pt x="371" y="451"/>
                    </a:lnTo>
                    <a:lnTo>
                      <a:pt x="334" y="422"/>
                    </a:lnTo>
                    <a:lnTo>
                      <a:pt x="298" y="391"/>
                    </a:lnTo>
                    <a:lnTo>
                      <a:pt x="264" y="360"/>
                    </a:lnTo>
                    <a:lnTo>
                      <a:pt x="231" y="328"/>
                    </a:lnTo>
                    <a:lnTo>
                      <a:pt x="200" y="296"/>
                    </a:lnTo>
                    <a:lnTo>
                      <a:pt x="170" y="264"/>
                    </a:lnTo>
                    <a:lnTo>
                      <a:pt x="141" y="231"/>
                    </a:lnTo>
                    <a:lnTo>
                      <a:pt x="113" y="198"/>
                    </a:lnTo>
                    <a:lnTo>
                      <a:pt x="89" y="166"/>
                    </a:lnTo>
                    <a:lnTo>
                      <a:pt x="64" y="134"/>
                    </a:lnTo>
                    <a:lnTo>
                      <a:pt x="41" y="102"/>
                    </a:lnTo>
                    <a:lnTo>
                      <a:pt x="18" y="70"/>
                    </a:lnTo>
                    <a:lnTo>
                      <a:pt x="13" y="61"/>
                    </a:lnTo>
                    <a:lnTo>
                      <a:pt x="7" y="53"/>
                    </a:lnTo>
                    <a:lnTo>
                      <a:pt x="5" y="40"/>
                    </a:lnTo>
                    <a:lnTo>
                      <a:pt x="3" y="27"/>
                    </a:lnTo>
                    <a:lnTo>
                      <a:pt x="1" y="14"/>
                    </a:lnTo>
                    <a:lnTo>
                      <a:pt x="0" y="0"/>
                    </a:lnTo>
                    <a:lnTo>
                      <a:pt x="22" y="32"/>
                    </a:lnTo>
                    <a:lnTo>
                      <a:pt x="45" y="65"/>
                    </a:lnTo>
                    <a:lnTo>
                      <a:pt x="70" y="97"/>
                    </a:lnTo>
                    <a:lnTo>
                      <a:pt x="96" y="130"/>
                    </a:lnTo>
                    <a:lnTo>
                      <a:pt x="122" y="162"/>
                    </a:lnTo>
                    <a:lnTo>
                      <a:pt x="149" y="194"/>
                    </a:lnTo>
                    <a:lnTo>
                      <a:pt x="178" y="227"/>
                    </a:lnTo>
                    <a:lnTo>
                      <a:pt x="207" y="259"/>
                    </a:lnTo>
                    <a:lnTo>
                      <a:pt x="238" y="290"/>
                    </a:lnTo>
                    <a:lnTo>
                      <a:pt x="271" y="320"/>
                    </a:lnTo>
                    <a:lnTo>
                      <a:pt x="303" y="351"/>
                    </a:lnTo>
                    <a:lnTo>
                      <a:pt x="337" y="382"/>
                    </a:lnTo>
                    <a:lnTo>
                      <a:pt x="372" y="412"/>
                    </a:lnTo>
                    <a:lnTo>
                      <a:pt x="408" y="440"/>
                    </a:lnTo>
                    <a:lnTo>
                      <a:pt x="445" y="469"/>
                    </a:lnTo>
                    <a:lnTo>
                      <a:pt x="483" y="496"/>
                    </a:lnTo>
                    <a:lnTo>
                      <a:pt x="522" y="522"/>
                    </a:lnTo>
                    <a:lnTo>
                      <a:pt x="562" y="548"/>
                    </a:lnTo>
                    <a:lnTo>
                      <a:pt x="604" y="571"/>
                    </a:lnTo>
                    <a:lnTo>
                      <a:pt x="646" y="595"/>
                    </a:lnTo>
                    <a:lnTo>
                      <a:pt x="690" y="616"/>
                    </a:lnTo>
                    <a:lnTo>
                      <a:pt x="735" y="637"/>
                    </a:lnTo>
                    <a:lnTo>
                      <a:pt x="781" y="655"/>
                    </a:lnTo>
                    <a:lnTo>
                      <a:pt x="828" y="673"/>
                    </a:lnTo>
                    <a:lnTo>
                      <a:pt x="876" y="689"/>
                    </a:lnTo>
                    <a:lnTo>
                      <a:pt x="926" y="704"/>
                    </a:lnTo>
                    <a:lnTo>
                      <a:pt x="977" y="716"/>
                    </a:lnTo>
                    <a:lnTo>
                      <a:pt x="1028" y="727"/>
                    </a:lnTo>
                    <a:lnTo>
                      <a:pt x="1082" y="736"/>
                    </a:lnTo>
                    <a:lnTo>
                      <a:pt x="1136" y="743"/>
                    </a:lnTo>
                    <a:lnTo>
                      <a:pt x="1192" y="748"/>
                    </a:lnTo>
                    <a:lnTo>
                      <a:pt x="1249" y="751"/>
                    </a:lnTo>
                    <a:lnTo>
                      <a:pt x="1250" y="751"/>
                    </a:lnTo>
                    <a:lnTo>
                      <a:pt x="1251" y="751"/>
                    </a:lnTo>
                    <a:lnTo>
                      <a:pt x="1250" y="751"/>
                    </a:lnTo>
                    <a:lnTo>
                      <a:pt x="1247" y="751"/>
                    </a:lnTo>
                    <a:close/>
                  </a:path>
                </a:pathLst>
              </a:custGeom>
              <a:solidFill>
                <a:srgbClr val="090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8" name="Freeform 92"/>
              <p:cNvSpPr>
                <a:spLocks/>
              </p:cNvSpPr>
              <p:nvPr/>
            </p:nvSpPr>
            <p:spPr bwMode="auto">
              <a:xfrm>
                <a:off x="4754" y="3128"/>
                <a:ext cx="38" cy="40"/>
              </a:xfrm>
              <a:custGeom>
                <a:avLst/>
                <a:gdLst>
                  <a:gd name="T0" fmla="*/ 152 w 152"/>
                  <a:gd name="T1" fmla="*/ 0 h 158"/>
                  <a:gd name="T2" fmla="*/ 150 w 152"/>
                  <a:gd name="T3" fmla="*/ 2 h 158"/>
                  <a:gd name="T4" fmla="*/ 113 w 152"/>
                  <a:gd name="T5" fmla="*/ 47 h 158"/>
                  <a:gd name="T6" fmla="*/ 76 w 152"/>
                  <a:gd name="T7" fmla="*/ 86 h 158"/>
                  <a:gd name="T8" fmla="*/ 57 w 152"/>
                  <a:gd name="T9" fmla="*/ 106 h 158"/>
                  <a:gd name="T10" fmla="*/ 37 w 152"/>
                  <a:gd name="T11" fmla="*/ 123 h 158"/>
                  <a:gd name="T12" fmla="*/ 19 w 152"/>
                  <a:gd name="T13" fmla="*/ 141 h 158"/>
                  <a:gd name="T14" fmla="*/ 0 w 152"/>
                  <a:gd name="T15" fmla="*/ 158 h 158"/>
                  <a:gd name="T16" fmla="*/ 0 w 152"/>
                  <a:gd name="T17" fmla="*/ 158 h 158"/>
                  <a:gd name="T18" fmla="*/ 19 w 152"/>
                  <a:gd name="T19" fmla="*/ 141 h 158"/>
                  <a:gd name="T20" fmla="*/ 39 w 152"/>
                  <a:gd name="T21" fmla="*/ 123 h 158"/>
                  <a:gd name="T22" fmla="*/ 57 w 152"/>
                  <a:gd name="T23" fmla="*/ 105 h 158"/>
                  <a:gd name="T24" fmla="*/ 76 w 152"/>
                  <a:gd name="T25" fmla="*/ 86 h 158"/>
                  <a:gd name="T26" fmla="*/ 95 w 152"/>
                  <a:gd name="T27" fmla="*/ 66 h 158"/>
                  <a:gd name="T28" fmla="*/ 114 w 152"/>
                  <a:gd name="T29" fmla="*/ 45 h 158"/>
                  <a:gd name="T30" fmla="*/ 133 w 152"/>
                  <a:gd name="T31" fmla="*/ 23 h 158"/>
                  <a:gd name="T32" fmla="*/ 152 w 152"/>
                  <a:gd name="T3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158">
                    <a:moveTo>
                      <a:pt x="152" y="0"/>
                    </a:moveTo>
                    <a:lnTo>
                      <a:pt x="150" y="2"/>
                    </a:lnTo>
                    <a:lnTo>
                      <a:pt x="113" y="47"/>
                    </a:lnTo>
                    <a:lnTo>
                      <a:pt x="76" y="86"/>
                    </a:lnTo>
                    <a:lnTo>
                      <a:pt x="57" y="106"/>
                    </a:lnTo>
                    <a:lnTo>
                      <a:pt x="37" y="123"/>
                    </a:lnTo>
                    <a:lnTo>
                      <a:pt x="19" y="141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19" y="141"/>
                    </a:lnTo>
                    <a:lnTo>
                      <a:pt x="39" y="123"/>
                    </a:lnTo>
                    <a:lnTo>
                      <a:pt x="57" y="105"/>
                    </a:lnTo>
                    <a:lnTo>
                      <a:pt x="76" y="86"/>
                    </a:lnTo>
                    <a:lnTo>
                      <a:pt x="95" y="66"/>
                    </a:lnTo>
                    <a:lnTo>
                      <a:pt x="114" y="45"/>
                    </a:lnTo>
                    <a:lnTo>
                      <a:pt x="133" y="2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9" name="Freeform 93"/>
              <p:cNvSpPr>
                <a:spLocks/>
              </p:cNvSpPr>
              <p:nvPr/>
            </p:nvSpPr>
            <p:spPr bwMode="auto">
              <a:xfrm>
                <a:off x="4807" y="2703"/>
                <a:ext cx="126" cy="160"/>
              </a:xfrm>
              <a:custGeom>
                <a:avLst/>
                <a:gdLst>
                  <a:gd name="T0" fmla="*/ 0 w 506"/>
                  <a:gd name="T1" fmla="*/ 339 h 637"/>
                  <a:gd name="T2" fmla="*/ 4 w 506"/>
                  <a:gd name="T3" fmla="*/ 371 h 637"/>
                  <a:gd name="T4" fmla="*/ 9 w 506"/>
                  <a:gd name="T5" fmla="*/ 402 h 637"/>
                  <a:gd name="T6" fmla="*/ 17 w 506"/>
                  <a:gd name="T7" fmla="*/ 431 h 637"/>
                  <a:gd name="T8" fmla="*/ 27 w 506"/>
                  <a:gd name="T9" fmla="*/ 460 h 637"/>
                  <a:gd name="T10" fmla="*/ 40 w 506"/>
                  <a:gd name="T11" fmla="*/ 487 h 637"/>
                  <a:gd name="T12" fmla="*/ 53 w 506"/>
                  <a:gd name="T13" fmla="*/ 512 h 637"/>
                  <a:gd name="T14" fmla="*/ 69 w 506"/>
                  <a:gd name="T15" fmla="*/ 535 h 637"/>
                  <a:gd name="T16" fmla="*/ 87 w 506"/>
                  <a:gd name="T17" fmla="*/ 556 h 637"/>
                  <a:gd name="T18" fmla="*/ 106 w 506"/>
                  <a:gd name="T19" fmla="*/ 576 h 637"/>
                  <a:gd name="T20" fmla="*/ 126 w 506"/>
                  <a:gd name="T21" fmla="*/ 592 h 637"/>
                  <a:gd name="T22" fmla="*/ 149 w 506"/>
                  <a:gd name="T23" fmla="*/ 607 h 637"/>
                  <a:gd name="T24" fmla="*/ 171 w 506"/>
                  <a:gd name="T25" fmla="*/ 618 h 637"/>
                  <a:gd name="T26" fmla="*/ 196 w 506"/>
                  <a:gd name="T27" fmla="*/ 627 h 637"/>
                  <a:gd name="T28" fmla="*/ 220 w 506"/>
                  <a:gd name="T29" fmla="*/ 633 h 637"/>
                  <a:gd name="T30" fmla="*/ 245 w 506"/>
                  <a:gd name="T31" fmla="*/ 635 h 637"/>
                  <a:gd name="T32" fmla="*/ 271 w 506"/>
                  <a:gd name="T33" fmla="*/ 635 h 637"/>
                  <a:gd name="T34" fmla="*/ 297 w 506"/>
                  <a:gd name="T35" fmla="*/ 632 h 637"/>
                  <a:gd name="T36" fmla="*/ 322 w 506"/>
                  <a:gd name="T37" fmla="*/ 625 h 637"/>
                  <a:gd name="T38" fmla="*/ 345 w 506"/>
                  <a:gd name="T39" fmla="*/ 616 h 637"/>
                  <a:gd name="T40" fmla="*/ 367 w 506"/>
                  <a:gd name="T41" fmla="*/ 603 h 637"/>
                  <a:gd name="T42" fmla="*/ 388 w 506"/>
                  <a:gd name="T43" fmla="*/ 587 h 637"/>
                  <a:gd name="T44" fmla="*/ 408 w 506"/>
                  <a:gd name="T45" fmla="*/ 570 h 637"/>
                  <a:gd name="T46" fmla="*/ 427 w 506"/>
                  <a:gd name="T47" fmla="*/ 550 h 637"/>
                  <a:gd name="T48" fmla="*/ 444 w 506"/>
                  <a:gd name="T49" fmla="*/ 529 h 637"/>
                  <a:gd name="T50" fmla="*/ 459 w 506"/>
                  <a:gd name="T51" fmla="*/ 504 h 637"/>
                  <a:gd name="T52" fmla="*/ 473 w 506"/>
                  <a:gd name="T53" fmla="*/ 480 h 637"/>
                  <a:gd name="T54" fmla="*/ 484 w 506"/>
                  <a:gd name="T55" fmla="*/ 452 h 637"/>
                  <a:gd name="T56" fmla="*/ 492 w 506"/>
                  <a:gd name="T57" fmla="*/ 423 h 637"/>
                  <a:gd name="T58" fmla="*/ 500 w 506"/>
                  <a:gd name="T59" fmla="*/ 393 h 637"/>
                  <a:gd name="T60" fmla="*/ 503 w 506"/>
                  <a:gd name="T61" fmla="*/ 362 h 637"/>
                  <a:gd name="T62" fmla="*/ 506 w 506"/>
                  <a:gd name="T63" fmla="*/ 330 h 637"/>
                  <a:gd name="T64" fmla="*/ 506 w 506"/>
                  <a:gd name="T65" fmla="*/ 298 h 637"/>
                  <a:gd name="T66" fmla="*/ 502 w 506"/>
                  <a:gd name="T67" fmla="*/ 266 h 637"/>
                  <a:gd name="T68" fmla="*/ 497 w 506"/>
                  <a:gd name="T69" fmla="*/ 235 h 637"/>
                  <a:gd name="T70" fmla="*/ 489 w 506"/>
                  <a:gd name="T71" fmla="*/ 205 h 637"/>
                  <a:gd name="T72" fmla="*/ 473 w 506"/>
                  <a:gd name="T73" fmla="*/ 163 h 637"/>
                  <a:gd name="T74" fmla="*/ 453 w 506"/>
                  <a:gd name="T75" fmla="*/ 125 h 637"/>
                  <a:gd name="T76" fmla="*/ 437 w 506"/>
                  <a:gd name="T77" fmla="*/ 101 h 637"/>
                  <a:gd name="T78" fmla="*/ 419 w 506"/>
                  <a:gd name="T79" fmla="*/ 80 h 637"/>
                  <a:gd name="T80" fmla="*/ 400 w 506"/>
                  <a:gd name="T81" fmla="*/ 61 h 637"/>
                  <a:gd name="T82" fmla="*/ 380 w 506"/>
                  <a:gd name="T83" fmla="*/ 44 h 637"/>
                  <a:gd name="T84" fmla="*/ 358 w 506"/>
                  <a:gd name="T85" fmla="*/ 30 h 637"/>
                  <a:gd name="T86" fmla="*/ 335 w 506"/>
                  <a:gd name="T87" fmla="*/ 18 h 637"/>
                  <a:gd name="T88" fmla="*/ 311 w 506"/>
                  <a:gd name="T89" fmla="*/ 9 h 637"/>
                  <a:gd name="T90" fmla="*/ 286 w 506"/>
                  <a:gd name="T91" fmla="*/ 4 h 637"/>
                  <a:gd name="T92" fmla="*/ 261 w 506"/>
                  <a:gd name="T93" fmla="*/ 0 h 637"/>
                  <a:gd name="T94" fmla="*/ 235 w 506"/>
                  <a:gd name="T95" fmla="*/ 1 h 637"/>
                  <a:gd name="T96" fmla="*/ 209 w 506"/>
                  <a:gd name="T97" fmla="*/ 5 h 637"/>
                  <a:gd name="T98" fmla="*/ 184 w 506"/>
                  <a:gd name="T99" fmla="*/ 11 h 637"/>
                  <a:gd name="T100" fmla="*/ 161 w 506"/>
                  <a:gd name="T101" fmla="*/ 21 h 637"/>
                  <a:gd name="T102" fmla="*/ 139 w 506"/>
                  <a:gd name="T103" fmla="*/ 33 h 637"/>
                  <a:gd name="T104" fmla="*/ 118 w 506"/>
                  <a:gd name="T105" fmla="*/ 48 h 637"/>
                  <a:gd name="T106" fmla="*/ 98 w 506"/>
                  <a:gd name="T107" fmla="*/ 65 h 637"/>
                  <a:gd name="T108" fmla="*/ 79 w 506"/>
                  <a:gd name="T109" fmla="*/ 85 h 637"/>
                  <a:gd name="T110" fmla="*/ 62 w 506"/>
                  <a:gd name="T111" fmla="*/ 107 h 637"/>
                  <a:gd name="T112" fmla="*/ 47 w 506"/>
                  <a:gd name="T113" fmla="*/ 131 h 637"/>
                  <a:gd name="T114" fmla="*/ 34 w 506"/>
                  <a:gd name="T115" fmla="*/ 157 h 637"/>
                  <a:gd name="T116" fmla="*/ 22 w 506"/>
                  <a:gd name="T117" fmla="*/ 184 h 637"/>
                  <a:gd name="T118" fmla="*/ 14 w 506"/>
                  <a:gd name="T119" fmla="*/ 213 h 637"/>
                  <a:gd name="T120" fmla="*/ 6 w 506"/>
                  <a:gd name="T121" fmla="*/ 242 h 637"/>
                  <a:gd name="T122" fmla="*/ 3 w 506"/>
                  <a:gd name="T123" fmla="*/ 274 h 637"/>
                  <a:gd name="T124" fmla="*/ 0 w 506"/>
                  <a:gd name="T125" fmla="*/ 30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6" h="637">
                    <a:moveTo>
                      <a:pt x="0" y="323"/>
                    </a:moveTo>
                    <a:lnTo>
                      <a:pt x="0" y="339"/>
                    </a:lnTo>
                    <a:lnTo>
                      <a:pt x="1" y="355"/>
                    </a:lnTo>
                    <a:lnTo>
                      <a:pt x="4" y="371"/>
                    </a:lnTo>
                    <a:lnTo>
                      <a:pt x="6" y="387"/>
                    </a:lnTo>
                    <a:lnTo>
                      <a:pt x="9" y="402"/>
                    </a:lnTo>
                    <a:lnTo>
                      <a:pt x="13" y="417"/>
                    </a:lnTo>
                    <a:lnTo>
                      <a:pt x="17" y="431"/>
                    </a:lnTo>
                    <a:lnTo>
                      <a:pt x="22" y="446"/>
                    </a:lnTo>
                    <a:lnTo>
                      <a:pt x="27" y="460"/>
                    </a:lnTo>
                    <a:lnTo>
                      <a:pt x="34" y="473"/>
                    </a:lnTo>
                    <a:lnTo>
                      <a:pt x="40" y="487"/>
                    </a:lnTo>
                    <a:lnTo>
                      <a:pt x="46" y="499"/>
                    </a:lnTo>
                    <a:lnTo>
                      <a:pt x="53" y="512"/>
                    </a:lnTo>
                    <a:lnTo>
                      <a:pt x="61" y="524"/>
                    </a:lnTo>
                    <a:lnTo>
                      <a:pt x="69" y="535"/>
                    </a:lnTo>
                    <a:lnTo>
                      <a:pt x="78" y="546"/>
                    </a:lnTo>
                    <a:lnTo>
                      <a:pt x="87" y="556"/>
                    </a:lnTo>
                    <a:lnTo>
                      <a:pt x="97" y="566"/>
                    </a:lnTo>
                    <a:lnTo>
                      <a:pt x="106" y="576"/>
                    </a:lnTo>
                    <a:lnTo>
                      <a:pt x="116" y="585"/>
                    </a:lnTo>
                    <a:lnTo>
                      <a:pt x="126" y="592"/>
                    </a:lnTo>
                    <a:lnTo>
                      <a:pt x="137" y="599"/>
                    </a:lnTo>
                    <a:lnTo>
                      <a:pt x="149" y="607"/>
                    </a:lnTo>
                    <a:lnTo>
                      <a:pt x="160" y="613"/>
                    </a:lnTo>
                    <a:lnTo>
                      <a:pt x="171" y="618"/>
                    </a:lnTo>
                    <a:lnTo>
                      <a:pt x="183" y="623"/>
                    </a:lnTo>
                    <a:lnTo>
                      <a:pt x="196" y="627"/>
                    </a:lnTo>
                    <a:lnTo>
                      <a:pt x="208" y="630"/>
                    </a:lnTo>
                    <a:lnTo>
                      <a:pt x="220" y="633"/>
                    </a:lnTo>
                    <a:lnTo>
                      <a:pt x="233" y="635"/>
                    </a:lnTo>
                    <a:lnTo>
                      <a:pt x="245" y="635"/>
                    </a:lnTo>
                    <a:lnTo>
                      <a:pt x="259" y="637"/>
                    </a:lnTo>
                    <a:lnTo>
                      <a:pt x="271" y="635"/>
                    </a:lnTo>
                    <a:lnTo>
                      <a:pt x="285" y="634"/>
                    </a:lnTo>
                    <a:lnTo>
                      <a:pt x="297" y="632"/>
                    </a:lnTo>
                    <a:lnTo>
                      <a:pt x="309" y="629"/>
                    </a:lnTo>
                    <a:lnTo>
                      <a:pt x="322" y="625"/>
                    </a:lnTo>
                    <a:lnTo>
                      <a:pt x="334" y="620"/>
                    </a:lnTo>
                    <a:lnTo>
                      <a:pt x="345" y="616"/>
                    </a:lnTo>
                    <a:lnTo>
                      <a:pt x="356" y="609"/>
                    </a:lnTo>
                    <a:lnTo>
                      <a:pt x="367" y="603"/>
                    </a:lnTo>
                    <a:lnTo>
                      <a:pt x="379" y="596"/>
                    </a:lnTo>
                    <a:lnTo>
                      <a:pt x="388" y="587"/>
                    </a:lnTo>
                    <a:lnTo>
                      <a:pt x="400" y="580"/>
                    </a:lnTo>
                    <a:lnTo>
                      <a:pt x="408" y="570"/>
                    </a:lnTo>
                    <a:lnTo>
                      <a:pt x="418" y="561"/>
                    </a:lnTo>
                    <a:lnTo>
                      <a:pt x="427" y="550"/>
                    </a:lnTo>
                    <a:lnTo>
                      <a:pt x="435" y="540"/>
                    </a:lnTo>
                    <a:lnTo>
                      <a:pt x="444" y="529"/>
                    </a:lnTo>
                    <a:lnTo>
                      <a:pt x="451" y="517"/>
                    </a:lnTo>
                    <a:lnTo>
                      <a:pt x="459" y="504"/>
                    </a:lnTo>
                    <a:lnTo>
                      <a:pt x="466" y="492"/>
                    </a:lnTo>
                    <a:lnTo>
                      <a:pt x="473" y="480"/>
                    </a:lnTo>
                    <a:lnTo>
                      <a:pt x="479" y="466"/>
                    </a:lnTo>
                    <a:lnTo>
                      <a:pt x="484" y="452"/>
                    </a:lnTo>
                    <a:lnTo>
                      <a:pt x="489" y="438"/>
                    </a:lnTo>
                    <a:lnTo>
                      <a:pt x="492" y="423"/>
                    </a:lnTo>
                    <a:lnTo>
                      <a:pt x="496" y="408"/>
                    </a:lnTo>
                    <a:lnTo>
                      <a:pt x="500" y="393"/>
                    </a:lnTo>
                    <a:lnTo>
                      <a:pt x="502" y="378"/>
                    </a:lnTo>
                    <a:lnTo>
                      <a:pt x="503" y="362"/>
                    </a:lnTo>
                    <a:lnTo>
                      <a:pt x="506" y="346"/>
                    </a:lnTo>
                    <a:lnTo>
                      <a:pt x="506" y="330"/>
                    </a:lnTo>
                    <a:lnTo>
                      <a:pt x="506" y="314"/>
                    </a:lnTo>
                    <a:lnTo>
                      <a:pt x="506" y="298"/>
                    </a:lnTo>
                    <a:lnTo>
                      <a:pt x="505" y="282"/>
                    </a:lnTo>
                    <a:lnTo>
                      <a:pt x="502" y="266"/>
                    </a:lnTo>
                    <a:lnTo>
                      <a:pt x="500" y="250"/>
                    </a:lnTo>
                    <a:lnTo>
                      <a:pt x="497" y="235"/>
                    </a:lnTo>
                    <a:lnTo>
                      <a:pt x="494" y="220"/>
                    </a:lnTo>
                    <a:lnTo>
                      <a:pt x="489" y="205"/>
                    </a:lnTo>
                    <a:lnTo>
                      <a:pt x="484" y="190"/>
                    </a:lnTo>
                    <a:lnTo>
                      <a:pt x="473" y="163"/>
                    </a:lnTo>
                    <a:lnTo>
                      <a:pt x="460" y="137"/>
                    </a:lnTo>
                    <a:lnTo>
                      <a:pt x="453" y="125"/>
                    </a:lnTo>
                    <a:lnTo>
                      <a:pt x="445" y="112"/>
                    </a:lnTo>
                    <a:lnTo>
                      <a:pt x="437" y="101"/>
                    </a:lnTo>
                    <a:lnTo>
                      <a:pt x="428" y="90"/>
                    </a:lnTo>
                    <a:lnTo>
                      <a:pt x="419" y="80"/>
                    </a:lnTo>
                    <a:lnTo>
                      <a:pt x="409" y="70"/>
                    </a:lnTo>
                    <a:lnTo>
                      <a:pt x="400" y="61"/>
                    </a:lnTo>
                    <a:lnTo>
                      <a:pt x="390" y="52"/>
                    </a:lnTo>
                    <a:lnTo>
                      <a:pt x="380" y="44"/>
                    </a:lnTo>
                    <a:lnTo>
                      <a:pt x="369" y="37"/>
                    </a:lnTo>
                    <a:lnTo>
                      <a:pt x="358" y="30"/>
                    </a:lnTo>
                    <a:lnTo>
                      <a:pt x="346" y="23"/>
                    </a:lnTo>
                    <a:lnTo>
                      <a:pt x="335" y="18"/>
                    </a:lnTo>
                    <a:lnTo>
                      <a:pt x="323" y="14"/>
                    </a:lnTo>
                    <a:lnTo>
                      <a:pt x="311" y="9"/>
                    </a:lnTo>
                    <a:lnTo>
                      <a:pt x="299" y="6"/>
                    </a:lnTo>
                    <a:lnTo>
                      <a:pt x="286" y="4"/>
                    </a:lnTo>
                    <a:lnTo>
                      <a:pt x="273" y="1"/>
                    </a:lnTo>
                    <a:lnTo>
                      <a:pt x="261" y="0"/>
                    </a:lnTo>
                    <a:lnTo>
                      <a:pt x="247" y="0"/>
                    </a:lnTo>
                    <a:lnTo>
                      <a:pt x="235" y="1"/>
                    </a:lnTo>
                    <a:lnTo>
                      <a:pt x="221" y="2"/>
                    </a:lnTo>
                    <a:lnTo>
                      <a:pt x="209" y="5"/>
                    </a:lnTo>
                    <a:lnTo>
                      <a:pt x="197" y="7"/>
                    </a:lnTo>
                    <a:lnTo>
                      <a:pt x="184" y="11"/>
                    </a:lnTo>
                    <a:lnTo>
                      <a:pt x="173" y="16"/>
                    </a:lnTo>
                    <a:lnTo>
                      <a:pt x="161" y="21"/>
                    </a:lnTo>
                    <a:lnTo>
                      <a:pt x="150" y="27"/>
                    </a:lnTo>
                    <a:lnTo>
                      <a:pt x="139" y="33"/>
                    </a:lnTo>
                    <a:lnTo>
                      <a:pt x="128" y="41"/>
                    </a:lnTo>
                    <a:lnTo>
                      <a:pt x="118" y="48"/>
                    </a:lnTo>
                    <a:lnTo>
                      <a:pt x="106" y="57"/>
                    </a:lnTo>
                    <a:lnTo>
                      <a:pt x="98" y="65"/>
                    </a:lnTo>
                    <a:lnTo>
                      <a:pt x="88" y="75"/>
                    </a:lnTo>
                    <a:lnTo>
                      <a:pt x="79" y="85"/>
                    </a:lnTo>
                    <a:lnTo>
                      <a:pt x="71" y="96"/>
                    </a:lnTo>
                    <a:lnTo>
                      <a:pt x="62" y="107"/>
                    </a:lnTo>
                    <a:lnTo>
                      <a:pt x="55" y="119"/>
                    </a:lnTo>
                    <a:lnTo>
                      <a:pt x="47" y="131"/>
                    </a:lnTo>
                    <a:lnTo>
                      <a:pt x="40" y="143"/>
                    </a:lnTo>
                    <a:lnTo>
                      <a:pt x="34" y="157"/>
                    </a:lnTo>
                    <a:lnTo>
                      <a:pt x="27" y="171"/>
                    </a:lnTo>
                    <a:lnTo>
                      <a:pt x="22" y="184"/>
                    </a:lnTo>
                    <a:lnTo>
                      <a:pt x="17" y="198"/>
                    </a:lnTo>
                    <a:lnTo>
                      <a:pt x="14" y="213"/>
                    </a:lnTo>
                    <a:lnTo>
                      <a:pt x="10" y="227"/>
                    </a:lnTo>
                    <a:lnTo>
                      <a:pt x="6" y="242"/>
                    </a:lnTo>
                    <a:lnTo>
                      <a:pt x="4" y="258"/>
                    </a:lnTo>
                    <a:lnTo>
                      <a:pt x="3" y="274"/>
                    </a:lnTo>
                    <a:lnTo>
                      <a:pt x="0" y="289"/>
                    </a:lnTo>
                    <a:lnTo>
                      <a:pt x="0" y="306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EEC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0" name="Freeform 94"/>
              <p:cNvSpPr>
                <a:spLocks/>
              </p:cNvSpPr>
              <p:nvPr/>
            </p:nvSpPr>
            <p:spPr bwMode="auto">
              <a:xfrm>
                <a:off x="4163" y="2761"/>
                <a:ext cx="164" cy="160"/>
              </a:xfrm>
              <a:custGeom>
                <a:avLst/>
                <a:gdLst>
                  <a:gd name="T0" fmla="*/ 16 w 658"/>
                  <a:gd name="T1" fmla="*/ 420 h 638"/>
                  <a:gd name="T2" fmla="*/ 35 w 658"/>
                  <a:gd name="T3" fmla="*/ 465 h 638"/>
                  <a:gd name="T4" fmla="*/ 60 w 658"/>
                  <a:gd name="T5" fmla="*/ 504 h 638"/>
                  <a:gd name="T6" fmla="*/ 89 w 658"/>
                  <a:gd name="T7" fmla="*/ 540 h 638"/>
                  <a:gd name="T8" fmla="*/ 124 w 658"/>
                  <a:gd name="T9" fmla="*/ 570 h 638"/>
                  <a:gd name="T10" fmla="*/ 164 w 658"/>
                  <a:gd name="T11" fmla="*/ 596 h 638"/>
                  <a:gd name="T12" fmla="*/ 206 w 658"/>
                  <a:gd name="T13" fmla="*/ 616 h 638"/>
                  <a:gd name="T14" fmla="*/ 251 w 658"/>
                  <a:gd name="T15" fmla="*/ 629 h 638"/>
                  <a:gd name="T16" fmla="*/ 298 w 658"/>
                  <a:gd name="T17" fmla="*/ 637 h 638"/>
                  <a:gd name="T18" fmla="*/ 347 w 658"/>
                  <a:gd name="T19" fmla="*/ 637 h 638"/>
                  <a:gd name="T20" fmla="*/ 397 w 658"/>
                  <a:gd name="T21" fmla="*/ 629 h 638"/>
                  <a:gd name="T22" fmla="*/ 445 w 658"/>
                  <a:gd name="T23" fmla="*/ 616 h 638"/>
                  <a:gd name="T24" fmla="*/ 489 w 658"/>
                  <a:gd name="T25" fmla="*/ 595 h 638"/>
                  <a:gd name="T26" fmla="*/ 530 w 658"/>
                  <a:gd name="T27" fmla="*/ 569 h 638"/>
                  <a:gd name="T28" fmla="*/ 565 w 658"/>
                  <a:gd name="T29" fmla="*/ 538 h 638"/>
                  <a:gd name="T30" fmla="*/ 595 w 658"/>
                  <a:gd name="T31" fmla="*/ 502 h 638"/>
                  <a:gd name="T32" fmla="*/ 620 w 658"/>
                  <a:gd name="T33" fmla="*/ 462 h 638"/>
                  <a:gd name="T34" fmla="*/ 640 w 658"/>
                  <a:gd name="T35" fmla="*/ 420 h 638"/>
                  <a:gd name="T36" fmla="*/ 652 w 658"/>
                  <a:gd name="T37" fmla="*/ 376 h 638"/>
                  <a:gd name="T38" fmla="*/ 657 w 658"/>
                  <a:gd name="T39" fmla="*/ 329 h 638"/>
                  <a:gd name="T40" fmla="*/ 656 w 658"/>
                  <a:gd name="T41" fmla="*/ 281 h 638"/>
                  <a:gd name="T42" fmla="*/ 647 w 658"/>
                  <a:gd name="T43" fmla="*/ 234 h 638"/>
                  <a:gd name="T44" fmla="*/ 631 w 658"/>
                  <a:gd name="T45" fmla="*/ 188 h 638"/>
                  <a:gd name="T46" fmla="*/ 607 w 658"/>
                  <a:gd name="T47" fmla="*/ 147 h 638"/>
                  <a:gd name="T48" fmla="*/ 580 w 658"/>
                  <a:gd name="T49" fmla="*/ 110 h 638"/>
                  <a:gd name="T50" fmla="*/ 547 w 658"/>
                  <a:gd name="T51" fmla="*/ 77 h 638"/>
                  <a:gd name="T52" fmla="*/ 508 w 658"/>
                  <a:gd name="T53" fmla="*/ 50 h 638"/>
                  <a:gd name="T54" fmla="*/ 468 w 658"/>
                  <a:gd name="T55" fmla="*/ 29 h 638"/>
                  <a:gd name="T56" fmla="*/ 423 w 658"/>
                  <a:gd name="T57" fmla="*/ 12 h 638"/>
                  <a:gd name="T58" fmla="*/ 376 w 658"/>
                  <a:gd name="T59" fmla="*/ 3 h 638"/>
                  <a:gd name="T60" fmla="*/ 328 w 658"/>
                  <a:gd name="T61" fmla="*/ 0 h 638"/>
                  <a:gd name="T62" fmla="*/ 279 w 658"/>
                  <a:gd name="T63" fmla="*/ 5 h 638"/>
                  <a:gd name="T64" fmla="*/ 229 w 658"/>
                  <a:gd name="T65" fmla="*/ 17 h 638"/>
                  <a:gd name="T66" fmla="*/ 183 w 658"/>
                  <a:gd name="T67" fmla="*/ 36 h 638"/>
                  <a:gd name="T68" fmla="*/ 142 w 658"/>
                  <a:gd name="T69" fmla="*/ 59 h 638"/>
                  <a:gd name="T70" fmla="*/ 105 w 658"/>
                  <a:gd name="T71" fmla="*/ 89 h 638"/>
                  <a:gd name="T72" fmla="*/ 73 w 658"/>
                  <a:gd name="T73" fmla="*/ 124 h 638"/>
                  <a:gd name="T74" fmla="*/ 46 w 658"/>
                  <a:gd name="T75" fmla="*/ 162 h 638"/>
                  <a:gd name="T76" fmla="*/ 25 w 658"/>
                  <a:gd name="T77" fmla="*/ 203 h 638"/>
                  <a:gd name="T78" fmla="*/ 10 w 658"/>
                  <a:gd name="T79" fmla="*/ 247 h 638"/>
                  <a:gd name="T80" fmla="*/ 3 w 658"/>
                  <a:gd name="T81" fmla="*/ 293 h 638"/>
                  <a:gd name="T82" fmla="*/ 2 w 658"/>
                  <a:gd name="T83" fmla="*/ 341 h 638"/>
                  <a:gd name="T84" fmla="*/ 8 w 658"/>
                  <a:gd name="T85" fmla="*/ 38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58" h="638">
                    <a:moveTo>
                      <a:pt x="8" y="388"/>
                    </a:moveTo>
                    <a:lnTo>
                      <a:pt x="11" y="404"/>
                    </a:lnTo>
                    <a:lnTo>
                      <a:pt x="16" y="420"/>
                    </a:lnTo>
                    <a:lnTo>
                      <a:pt x="21" y="435"/>
                    </a:lnTo>
                    <a:lnTo>
                      <a:pt x="27" y="450"/>
                    </a:lnTo>
                    <a:lnTo>
                      <a:pt x="35" y="465"/>
                    </a:lnTo>
                    <a:lnTo>
                      <a:pt x="42" y="478"/>
                    </a:lnTo>
                    <a:lnTo>
                      <a:pt x="51" y="491"/>
                    </a:lnTo>
                    <a:lnTo>
                      <a:pt x="60" y="504"/>
                    </a:lnTo>
                    <a:lnTo>
                      <a:pt x="68" y="517"/>
                    </a:lnTo>
                    <a:lnTo>
                      <a:pt x="79" y="528"/>
                    </a:lnTo>
                    <a:lnTo>
                      <a:pt x="89" y="540"/>
                    </a:lnTo>
                    <a:lnTo>
                      <a:pt x="100" y="550"/>
                    </a:lnTo>
                    <a:lnTo>
                      <a:pt x="112" y="561"/>
                    </a:lnTo>
                    <a:lnTo>
                      <a:pt x="124" y="570"/>
                    </a:lnTo>
                    <a:lnTo>
                      <a:pt x="136" y="580"/>
                    </a:lnTo>
                    <a:lnTo>
                      <a:pt x="150" y="588"/>
                    </a:lnTo>
                    <a:lnTo>
                      <a:pt x="164" y="596"/>
                    </a:lnTo>
                    <a:lnTo>
                      <a:pt x="177" y="603"/>
                    </a:lnTo>
                    <a:lnTo>
                      <a:pt x="191" y="609"/>
                    </a:lnTo>
                    <a:lnTo>
                      <a:pt x="206" y="616"/>
                    </a:lnTo>
                    <a:lnTo>
                      <a:pt x="220" y="621"/>
                    </a:lnTo>
                    <a:lnTo>
                      <a:pt x="235" y="626"/>
                    </a:lnTo>
                    <a:lnTo>
                      <a:pt x="251" y="629"/>
                    </a:lnTo>
                    <a:lnTo>
                      <a:pt x="266" y="633"/>
                    </a:lnTo>
                    <a:lnTo>
                      <a:pt x="282" y="634"/>
                    </a:lnTo>
                    <a:lnTo>
                      <a:pt x="298" y="637"/>
                    </a:lnTo>
                    <a:lnTo>
                      <a:pt x="314" y="638"/>
                    </a:lnTo>
                    <a:lnTo>
                      <a:pt x="330" y="638"/>
                    </a:lnTo>
                    <a:lnTo>
                      <a:pt x="347" y="637"/>
                    </a:lnTo>
                    <a:lnTo>
                      <a:pt x="364" y="635"/>
                    </a:lnTo>
                    <a:lnTo>
                      <a:pt x="380" y="633"/>
                    </a:lnTo>
                    <a:lnTo>
                      <a:pt x="397" y="629"/>
                    </a:lnTo>
                    <a:lnTo>
                      <a:pt x="413" y="626"/>
                    </a:lnTo>
                    <a:lnTo>
                      <a:pt x="429" y="621"/>
                    </a:lnTo>
                    <a:lnTo>
                      <a:pt x="445" y="616"/>
                    </a:lnTo>
                    <a:lnTo>
                      <a:pt x="460" y="609"/>
                    </a:lnTo>
                    <a:lnTo>
                      <a:pt x="475" y="602"/>
                    </a:lnTo>
                    <a:lnTo>
                      <a:pt x="489" y="595"/>
                    </a:lnTo>
                    <a:lnTo>
                      <a:pt x="504" y="587"/>
                    </a:lnTo>
                    <a:lnTo>
                      <a:pt x="517" y="579"/>
                    </a:lnTo>
                    <a:lnTo>
                      <a:pt x="530" y="569"/>
                    </a:lnTo>
                    <a:lnTo>
                      <a:pt x="542" y="559"/>
                    </a:lnTo>
                    <a:lnTo>
                      <a:pt x="554" y="549"/>
                    </a:lnTo>
                    <a:lnTo>
                      <a:pt x="565" y="538"/>
                    </a:lnTo>
                    <a:lnTo>
                      <a:pt x="575" y="527"/>
                    </a:lnTo>
                    <a:lnTo>
                      <a:pt x="586" y="514"/>
                    </a:lnTo>
                    <a:lnTo>
                      <a:pt x="595" y="502"/>
                    </a:lnTo>
                    <a:lnTo>
                      <a:pt x="604" y="490"/>
                    </a:lnTo>
                    <a:lnTo>
                      <a:pt x="612" y="476"/>
                    </a:lnTo>
                    <a:lnTo>
                      <a:pt x="620" y="462"/>
                    </a:lnTo>
                    <a:lnTo>
                      <a:pt x="627" y="449"/>
                    </a:lnTo>
                    <a:lnTo>
                      <a:pt x="633" y="435"/>
                    </a:lnTo>
                    <a:lnTo>
                      <a:pt x="640" y="420"/>
                    </a:lnTo>
                    <a:lnTo>
                      <a:pt x="645" y="406"/>
                    </a:lnTo>
                    <a:lnTo>
                      <a:pt x="648" y="391"/>
                    </a:lnTo>
                    <a:lnTo>
                      <a:pt x="652" y="376"/>
                    </a:lnTo>
                    <a:lnTo>
                      <a:pt x="654" y="360"/>
                    </a:lnTo>
                    <a:lnTo>
                      <a:pt x="657" y="345"/>
                    </a:lnTo>
                    <a:lnTo>
                      <a:pt x="657" y="329"/>
                    </a:lnTo>
                    <a:lnTo>
                      <a:pt x="658" y="313"/>
                    </a:lnTo>
                    <a:lnTo>
                      <a:pt x="657" y="297"/>
                    </a:lnTo>
                    <a:lnTo>
                      <a:pt x="656" y="281"/>
                    </a:lnTo>
                    <a:lnTo>
                      <a:pt x="653" y="265"/>
                    </a:lnTo>
                    <a:lnTo>
                      <a:pt x="651" y="249"/>
                    </a:lnTo>
                    <a:lnTo>
                      <a:pt x="647" y="234"/>
                    </a:lnTo>
                    <a:lnTo>
                      <a:pt x="642" y="218"/>
                    </a:lnTo>
                    <a:lnTo>
                      <a:pt x="637" y="203"/>
                    </a:lnTo>
                    <a:lnTo>
                      <a:pt x="631" y="188"/>
                    </a:lnTo>
                    <a:lnTo>
                      <a:pt x="623" y="173"/>
                    </a:lnTo>
                    <a:lnTo>
                      <a:pt x="616" y="160"/>
                    </a:lnTo>
                    <a:lnTo>
                      <a:pt x="607" y="147"/>
                    </a:lnTo>
                    <a:lnTo>
                      <a:pt x="599" y="134"/>
                    </a:lnTo>
                    <a:lnTo>
                      <a:pt x="590" y="121"/>
                    </a:lnTo>
                    <a:lnTo>
                      <a:pt x="580" y="110"/>
                    </a:lnTo>
                    <a:lnTo>
                      <a:pt x="569" y="98"/>
                    </a:lnTo>
                    <a:lnTo>
                      <a:pt x="558" y="88"/>
                    </a:lnTo>
                    <a:lnTo>
                      <a:pt x="547" y="77"/>
                    </a:lnTo>
                    <a:lnTo>
                      <a:pt x="534" y="68"/>
                    </a:lnTo>
                    <a:lnTo>
                      <a:pt x="522" y="58"/>
                    </a:lnTo>
                    <a:lnTo>
                      <a:pt x="508" y="50"/>
                    </a:lnTo>
                    <a:lnTo>
                      <a:pt x="495" y="42"/>
                    </a:lnTo>
                    <a:lnTo>
                      <a:pt x="481" y="35"/>
                    </a:lnTo>
                    <a:lnTo>
                      <a:pt x="468" y="29"/>
                    </a:lnTo>
                    <a:lnTo>
                      <a:pt x="453" y="22"/>
                    </a:lnTo>
                    <a:lnTo>
                      <a:pt x="438" y="17"/>
                    </a:lnTo>
                    <a:lnTo>
                      <a:pt x="423" y="12"/>
                    </a:lnTo>
                    <a:lnTo>
                      <a:pt x="408" y="9"/>
                    </a:lnTo>
                    <a:lnTo>
                      <a:pt x="392" y="5"/>
                    </a:lnTo>
                    <a:lnTo>
                      <a:pt x="376" y="3"/>
                    </a:lnTo>
                    <a:lnTo>
                      <a:pt x="360" y="1"/>
                    </a:lnTo>
                    <a:lnTo>
                      <a:pt x="344" y="0"/>
                    </a:lnTo>
                    <a:lnTo>
                      <a:pt x="328" y="0"/>
                    </a:lnTo>
                    <a:lnTo>
                      <a:pt x="312" y="1"/>
                    </a:lnTo>
                    <a:lnTo>
                      <a:pt x="295" y="3"/>
                    </a:lnTo>
                    <a:lnTo>
                      <a:pt x="279" y="5"/>
                    </a:lnTo>
                    <a:lnTo>
                      <a:pt x="262" y="9"/>
                    </a:lnTo>
                    <a:lnTo>
                      <a:pt x="245" y="12"/>
                    </a:lnTo>
                    <a:lnTo>
                      <a:pt x="229" y="17"/>
                    </a:lnTo>
                    <a:lnTo>
                      <a:pt x="214" y="22"/>
                    </a:lnTo>
                    <a:lnTo>
                      <a:pt x="198" y="29"/>
                    </a:lnTo>
                    <a:lnTo>
                      <a:pt x="183" y="36"/>
                    </a:lnTo>
                    <a:lnTo>
                      <a:pt x="170" y="43"/>
                    </a:lnTo>
                    <a:lnTo>
                      <a:pt x="155" y="51"/>
                    </a:lnTo>
                    <a:lnTo>
                      <a:pt x="142" y="59"/>
                    </a:lnTo>
                    <a:lnTo>
                      <a:pt x="129" y="69"/>
                    </a:lnTo>
                    <a:lnTo>
                      <a:pt x="117" y="79"/>
                    </a:lnTo>
                    <a:lnTo>
                      <a:pt x="105" y="89"/>
                    </a:lnTo>
                    <a:lnTo>
                      <a:pt x="93" y="100"/>
                    </a:lnTo>
                    <a:lnTo>
                      <a:pt x="83" y="111"/>
                    </a:lnTo>
                    <a:lnTo>
                      <a:pt x="73" y="124"/>
                    </a:lnTo>
                    <a:lnTo>
                      <a:pt x="63" y="136"/>
                    </a:lnTo>
                    <a:lnTo>
                      <a:pt x="55" y="148"/>
                    </a:lnTo>
                    <a:lnTo>
                      <a:pt x="46" y="162"/>
                    </a:lnTo>
                    <a:lnTo>
                      <a:pt x="39" y="176"/>
                    </a:lnTo>
                    <a:lnTo>
                      <a:pt x="31" y="189"/>
                    </a:lnTo>
                    <a:lnTo>
                      <a:pt x="25" y="203"/>
                    </a:lnTo>
                    <a:lnTo>
                      <a:pt x="19" y="218"/>
                    </a:lnTo>
                    <a:lnTo>
                      <a:pt x="14" y="232"/>
                    </a:lnTo>
                    <a:lnTo>
                      <a:pt x="10" y="247"/>
                    </a:lnTo>
                    <a:lnTo>
                      <a:pt x="6" y="262"/>
                    </a:lnTo>
                    <a:lnTo>
                      <a:pt x="4" y="278"/>
                    </a:lnTo>
                    <a:lnTo>
                      <a:pt x="3" y="293"/>
                    </a:lnTo>
                    <a:lnTo>
                      <a:pt x="2" y="309"/>
                    </a:lnTo>
                    <a:lnTo>
                      <a:pt x="0" y="325"/>
                    </a:lnTo>
                    <a:lnTo>
                      <a:pt x="2" y="341"/>
                    </a:lnTo>
                    <a:lnTo>
                      <a:pt x="3" y="356"/>
                    </a:lnTo>
                    <a:lnTo>
                      <a:pt x="5" y="372"/>
                    </a:lnTo>
                    <a:lnTo>
                      <a:pt x="8" y="388"/>
                    </a:lnTo>
                    <a:close/>
                  </a:path>
                </a:pathLst>
              </a:custGeom>
              <a:solidFill>
                <a:srgbClr val="EEC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1" name="Freeform 95"/>
              <p:cNvSpPr>
                <a:spLocks/>
              </p:cNvSpPr>
              <p:nvPr/>
            </p:nvSpPr>
            <p:spPr bwMode="auto">
              <a:xfrm>
                <a:off x="4245" y="2373"/>
                <a:ext cx="642" cy="839"/>
              </a:xfrm>
              <a:custGeom>
                <a:avLst/>
                <a:gdLst>
                  <a:gd name="T0" fmla="*/ 2427 w 2568"/>
                  <a:gd name="T1" fmla="*/ 449 h 3358"/>
                  <a:gd name="T2" fmla="*/ 2405 w 2568"/>
                  <a:gd name="T3" fmla="*/ 210 h 3358"/>
                  <a:gd name="T4" fmla="*/ 2378 w 2568"/>
                  <a:gd name="T5" fmla="*/ 86 h 3358"/>
                  <a:gd name="T6" fmla="*/ 2333 w 2568"/>
                  <a:gd name="T7" fmla="*/ 16 h 3358"/>
                  <a:gd name="T8" fmla="*/ 2267 w 2568"/>
                  <a:gd name="T9" fmla="*/ 0 h 3358"/>
                  <a:gd name="T10" fmla="*/ 2169 w 2568"/>
                  <a:gd name="T11" fmla="*/ 36 h 3358"/>
                  <a:gd name="T12" fmla="*/ 2033 w 2568"/>
                  <a:gd name="T13" fmla="*/ 121 h 3358"/>
                  <a:gd name="T14" fmla="*/ 1892 w 2568"/>
                  <a:gd name="T15" fmla="*/ 207 h 3358"/>
                  <a:gd name="T16" fmla="*/ 1725 w 2568"/>
                  <a:gd name="T17" fmla="*/ 259 h 3358"/>
                  <a:gd name="T18" fmla="*/ 1532 w 2568"/>
                  <a:gd name="T19" fmla="*/ 290 h 3358"/>
                  <a:gd name="T20" fmla="*/ 1322 w 2568"/>
                  <a:gd name="T21" fmla="*/ 303 h 3358"/>
                  <a:gd name="T22" fmla="*/ 951 w 2568"/>
                  <a:gd name="T23" fmla="*/ 303 h 3358"/>
                  <a:gd name="T24" fmla="*/ 584 w 2568"/>
                  <a:gd name="T25" fmla="*/ 290 h 3358"/>
                  <a:gd name="T26" fmla="*/ 359 w 2568"/>
                  <a:gd name="T27" fmla="*/ 303 h 3358"/>
                  <a:gd name="T28" fmla="*/ 207 w 2568"/>
                  <a:gd name="T29" fmla="*/ 362 h 3358"/>
                  <a:gd name="T30" fmla="*/ 104 w 2568"/>
                  <a:gd name="T31" fmla="*/ 458 h 3358"/>
                  <a:gd name="T32" fmla="*/ 42 w 2568"/>
                  <a:gd name="T33" fmla="*/ 578 h 3358"/>
                  <a:gd name="T34" fmla="*/ 11 w 2568"/>
                  <a:gd name="T35" fmla="*/ 712 h 3358"/>
                  <a:gd name="T36" fmla="*/ 0 w 2568"/>
                  <a:gd name="T37" fmla="*/ 851 h 3358"/>
                  <a:gd name="T38" fmla="*/ 3 w 2568"/>
                  <a:gd name="T39" fmla="*/ 1152 h 3358"/>
                  <a:gd name="T40" fmla="*/ 3 w 2568"/>
                  <a:gd name="T41" fmla="*/ 1375 h 3358"/>
                  <a:gd name="T42" fmla="*/ 3 w 2568"/>
                  <a:gd name="T43" fmla="*/ 1683 h 3358"/>
                  <a:gd name="T44" fmla="*/ 4 w 2568"/>
                  <a:gd name="T45" fmla="*/ 1972 h 3358"/>
                  <a:gd name="T46" fmla="*/ 5 w 2568"/>
                  <a:gd name="T47" fmla="*/ 2150 h 3358"/>
                  <a:gd name="T48" fmla="*/ 26 w 2568"/>
                  <a:gd name="T49" fmla="*/ 2302 h 3358"/>
                  <a:gd name="T50" fmla="*/ 77 w 2568"/>
                  <a:gd name="T51" fmla="*/ 2452 h 3358"/>
                  <a:gd name="T52" fmla="*/ 154 w 2568"/>
                  <a:gd name="T53" fmla="*/ 2595 h 3358"/>
                  <a:gd name="T54" fmla="*/ 256 w 2568"/>
                  <a:gd name="T55" fmla="*/ 2732 h 3358"/>
                  <a:gd name="T56" fmla="*/ 382 w 2568"/>
                  <a:gd name="T57" fmla="*/ 2858 h 3358"/>
                  <a:gd name="T58" fmla="*/ 532 w 2568"/>
                  <a:gd name="T59" fmla="*/ 2974 h 3358"/>
                  <a:gd name="T60" fmla="*/ 705 w 2568"/>
                  <a:gd name="T61" fmla="*/ 3077 h 3358"/>
                  <a:gd name="T62" fmla="*/ 942 w 2568"/>
                  <a:gd name="T63" fmla="*/ 3185 h 3358"/>
                  <a:gd name="T64" fmla="*/ 1180 w 2568"/>
                  <a:gd name="T65" fmla="*/ 3278 h 3358"/>
                  <a:gd name="T66" fmla="*/ 1369 w 2568"/>
                  <a:gd name="T67" fmla="*/ 3334 h 3358"/>
                  <a:gd name="T68" fmla="*/ 1556 w 2568"/>
                  <a:gd name="T69" fmla="*/ 3358 h 3358"/>
                  <a:gd name="T70" fmla="*/ 1742 w 2568"/>
                  <a:gd name="T71" fmla="*/ 3337 h 3358"/>
                  <a:gd name="T72" fmla="*/ 1927 w 2568"/>
                  <a:gd name="T73" fmla="*/ 3259 h 3358"/>
                  <a:gd name="T74" fmla="*/ 2110 w 2568"/>
                  <a:gd name="T75" fmla="*/ 3109 h 3358"/>
                  <a:gd name="T76" fmla="*/ 2291 w 2568"/>
                  <a:gd name="T77" fmla="*/ 2878 h 3358"/>
                  <a:gd name="T78" fmla="*/ 2384 w 2568"/>
                  <a:gd name="T79" fmla="*/ 2722 h 3358"/>
                  <a:gd name="T80" fmla="*/ 2467 w 2568"/>
                  <a:gd name="T81" fmla="*/ 2534 h 3358"/>
                  <a:gd name="T82" fmla="*/ 2518 w 2568"/>
                  <a:gd name="T83" fmla="*/ 2377 h 3358"/>
                  <a:gd name="T84" fmla="*/ 2547 w 2568"/>
                  <a:gd name="T85" fmla="*/ 2230 h 3358"/>
                  <a:gd name="T86" fmla="*/ 2566 w 2568"/>
                  <a:gd name="T87" fmla="*/ 2067 h 3358"/>
                  <a:gd name="T88" fmla="*/ 2565 w 2568"/>
                  <a:gd name="T89" fmla="*/ 1887 h 3358"/>
                  <a:gd name="T90" fmla="*/ 2547 w 2568"/>
                  <a:gd name="T91" fmla="*/ 1701 h 3358"/>
                  <a:gd name="T92" fmla="*/ 2515 w 2568"/>
                  <a:gd name="T93" fmla="*/ 1414 h 3358"/>
                  <a:gd name="T94" fmla="*/ 2479 w 2568"/>
                  <a:gd name="T95" fmla="*/ 1108 h 3358"/>
                  <a:gd name="T96" fmla="*/ 2456 w 2568"/>
                  <a:gd name="T97" fmla="*/ 888 h 3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68" h="3358">
                    <a:moveTo>
                      <a:pt x="2453" y="858"/>
                    </a:moveTo>
                    <a:lnTo>
                      <a:pt x="2444" y="706"/>
                    </a:lnTo>
                    <a:lnTo>
                      <a:pt x="2435" y="570"/>
                    </a:lnTo>
                    <a:lnTo>
                      <a:pt x="2427" y="449"/>
                    </a:lnTo>
                    <a:lnTo>
                      <a:pt x="2419" y="343"/>
                    </a:lnTo>
                    <a:lnTo>
                      <a:pt x="2415" y="294"/>
                    </a:lnTo>
                    <a:lnTo>
                      <a:pt x="2410" y="251"/>
                    </a:lnTo>
                    <a:lnTo>
                      <a:pt x="2405" y="210"/>
                    </a:lnTo>
                    <a:lnTo>
                      <a:pt x="2399" y="175"/>
                    </a:lnTo>
                    <a:lnTo>
                      <a:pt x="2393" y="141"/>
                    </a:lnTo>
                    <a:lnTo>
                      <a:pt x="2385" y="112"/>
                    </a:lnTo>
                    <a:lnTo>
                      <a:pt x="2378" y="86"/>
                    </a:lnTo>
                    <a:lnTo>
                      <a:pt x="2368" y="63"/>
                    </a:lnTo>
                    <a:lnTo>
                      <a:pt x="2358" y="45"/>
                    </a:lnTo>
                    <a:lnTo>
                      <a:pt x="2347" y="29"/>
                    </a:lnTo>
                    <a:lnTo>
                      <a:pt x="2333" y="16"/>
                    </a:lnTo>
                    <a:lnTo>
                      <a:pt x="2320" y="8"/>
                    </a:lnTo>
                    <a:lnTo>
                      <a:pt x="2304" y="2"/>
                    </a:lnTo>
                    <a:lnTo>
                      <a:pt x="2286" y="0"/>
                    </a:lnTo>
                    <a:lnTo>
                      <a:pt x="2267" y="0"/>
                    </a:lnTo>
                    <a:lnTo>
                      <a:pt x="2246" y="5"/>
                    </a:lnTo>
                    <a:lnTo>
                      <a:pt x="2222" y="13"/>
                    </a:lnTo>
                    <a:lnTo>
                      <a:pt x="2196" y="23"/>
                    </a:lnTo>
                    <a:lnTo>
                      <a:pt x="2169" y="36"/>
                    </a:lnTo>
                    <a:lnTo>
                      <a:pt x="2138" y="53"/>
                    </a:lnTo>
                    <a:lnTo>
                      <a:pt x="2106" y="73"/>
                    </a:lnTo>
                    <a:lnTo>
                      <a:pt x="2071" y="95"/>
                    </a:lnTo>
                    <a:lnTo>
                      <a:pt x="2033" y="121"/>
                    </a:lnTo>
                    <a:lnTo>
                      <a:pt x="1992" y="151"/>
                    </a:lnTo>
                    <a:lnTo>
                      <a:pt x="1961" y="171"/>
                    </a:lnTo>
                    <a:lnTo>
                      <a:pt x="1928" y="189"/>
                    </a:lnTo>
                    <a:lnTo>
                      <a:pt x="1892" y="207"/>
                    </a:lnTo>
                    <a:lnTo>
                      <a:pt x="1854" y="222"/>
                    </a:lnTo>
                    <a:lnTo>
                      <a:pt x="1813" y="235"/>
                    </a:lnTo>
                    <a:lnTo>
                      <a:pt x="1770" y="248"/>
                    </a:lnTo>
                    <a:lnTo>
                      <a:pt x="1725" y="259"/>
                    </a:lnTo>
                    <a:lnTo>
                      <a:pt x="1679" y="269"/>
                    </a:lnTo>
                    <a:lnTo>
                      <a:pt x="1631" y="276"/>
                    </a:lnTo>
                    <a:lnTo>
                      <a:pt x="1582" y="283"/>
                    </a:lnTo>
                    <a:lnTo>
                      <a:pt x="1532" y="290"/>
                    </a:lnTo>
                    <a:lnTo>
                      <a:pt x="1480" y="294"/>
                    </a:lnTo>
                    <a:lnTo>
                      <a:pt x="1428" y="298"/>
                    </a:lnTo>
                    <a:lnTo>
                      <a:pt x="1375" y="301"/>
                    </a:lnTo>
                    <a:lnTo>
                      <a:pt x="1322" y="303"/>
                    </a:lnTo>
                    <a:lnTo>
                      <a:pt x="1269" y="304"/>
                    </a:lnTo>
                    <a:lnTo>
                      <a:pt x="1161" y="306"/>
                    </a:lnTo>
                    <a:lnTo>
                      <a:pt x="1055" y="306"/>
                    </a:lnTo>
                    <a:lnTo>
                      <a:pt x="951" y="303"/>
                    </a:lnTo>
                    <a:lnTo>
                      <a:pt x="850" y="299"/>
                    </a:lnTo>
                    <a:lnTo>
                      <a:pt x="754" y="296"/>
                    </a:lnTo>
                    <a:lnTo>
                      <a:pt x="665" y="292"/>
                    </a:lnTo>
                    <a:lnTo>
                      <a:pt x="584" y="290"/>
                    </a:lnTo>
                    <a:lnTo>
                      <a:pt x="512" y="290"/>
                    </a:lnTo>
                    <a:lnTo>
                      <a:pt x="456" y="291"/>
                    </a:lnTo>
                    <a:lnTo>
                      <a:pt x="406" y="296"/>
                    </a:lnTo>
                    <a:lnTo>
                      <a:pt x="359" y="303"/>
                    </a:lnTo>
                    <a:lnTo>
                      <a:pt x="316" y="314"/>
                    </a:lnTo>
                    <a:lnTo>
                      <a:pt x="276" y="328"/>
                    </a:lnTo>
                    <a:lnTo>
                      <a:pt x="239" y="344"/>
                    </a:lnTo>
                    <a:lnTo>
                      <a:pt x="207" y="362"/>
                    </a:lnTo>
                    <a:lnTo>
                      <a:pt x="177" y="383"/>
                    </a:lnTo>
                    <a:lnTo>
                      <a:pt x="150" y="406"/>
                    </a:lnTo>
                    <a:lnTo>
                      <a:pt x="125" y="430"/>
                    </a:lnTo>
                    <a:lnTo>
                      <a:pt x="104" y="458"/>
                    </a:lnTo>
                    <a:lnTo>
                      <a:pt x="86" y="486"/>
                    </a:lnTo>
                    <a:lnTo>
                      <a:pt x="68" y="515"/>
                    </a:lnTo>
                    <a:lnTo>
                      <a:pt x="55" y="545"/>
                    </a:lnTo>
                    <a:lnTo>
                      <a:pt x="42" y="578"/>
                    </a:lnTo>
                    <a:lnTo>
                      <a:pt x="32" y="611"/>
                    </a:lnTo>
                    <a:lnTo>
                      <a:pt x="24" y="644"/>
                    </a:lnTo>
                    <a:lnTo>
                      <a:pt x="16" y="678"/>
                    </a:lnTo>
                    <a:lnTo>
                      <a:pt x="11" y="712"/>
                    </a:lnTo>
                    <a:lnTo>
                      <a:pt x="6" y="747"/>
                    </a:lnTo>
                    <a:lnTo>
                      <a:pt x="4" y="782"/>
                    </a:lnTo>
                    <a:lnTo>
                      <a:pt x="1" y="816"/>
                    </a:lnTo>
                    <a:lnTo>
                      <a:pt x="0" y="851"/>
                    </a:lnTo>
                    <a:lnTo>
                      <a:pt x="0" y="885"/>
                    </a:lnTo>
                    <a:lnTo>
                      <a:pt x="3" y="1014"/>
                    </a:lnTo>
                    <a:lnTo>
                      <a:pt x="4" y="1124"/>
                    </a:lnTo>
                    <a:lnTo>
                      <a:pt x="3" y="1152"/>
                    </a:lnTo>
                    <a:lnTo>
                      <a:pt x="3" y="1194"/>
                    </a:lnTo>
                    <a:lnTo>
                      <a:pt x="3" y="1246"/>
                    </a:lnTo>
                    <a:lnTo>
                      <a:pt x="3" y="1307"/>
                    </a:lnTo>
                    <a:lnTo>
                      <a:pt x="3" y="1375"/>
                    </a:lnTo>
                    <a:lnTo>
                      <a:pt x="3" y="1448"/>
                    </a:lnTo>
                    <a:lnTo>
                      <a:pt x="3" y="1524"/>
                    </a:lnTo>
                    <a:lnTo>
                      <a:pt x="3" y="1604"/>
                    </a:lnTo>
                    <a:lnTo>
                      <a:pt x="3" y="1683"/>
                    </a:lnTo>
                    <a:lnTo>
                      <a:pt x="3" y="1762"/>
                    </a:lnTo>
                    <a:lnTo>
                      <a:pt x="3" y="1836"/>
                    </a:lnTo>
                    <a:lnTo>
                      <a:pt x="3" y="1908"/>
                    </a:lnTo>
                    <a:lnTo>
                      <a:pt x="4" y="1972"/>
                    </a:lnTo>
                    <a:lnTo>
                      <a:pt x="4" y="2029"/>
                    </a:lnTo>
                    <a:lnTo>
                      <a:pt x="4" y="2076"/>
                    </a:lnTo>
                    <a:lnTo>
                      <a:pt x="4" y="2112"/>
                    </a:lnTo>
                    <a:lnTo>
                      <a:pt x="5" y="2150"/>
                    </a:lnTo>
                    <a:lnTo>
                      <a:pt x="8" y="2188"/>
                    </a:lnTo>
                    <a:lnTo>
                      <a:pt x="11" y="2227"/>
                    </a:lnTo>
                    <a:lnTo>
                      <a:pt x="19" y="2264"/>
                    </a:lnTo>
                    <a:lnTo>
                      <a:pt x="26" y="2302"/>
                    </a:lnTo>
                    <a:lnTo>
                      <a:pt x="36" y="2340"/>
                    </a:lnTo>
                    <a:lnTo>
                      <a:pt x="48" y="2377"/>
                    </a:lnTo>
                    <a:lnTo>
                      <a:pt x="61" y="2414"/>
                    </a:lnTo>
                    <a:lnTo>
                      <a:pt x="77" y="2452"/>
                    </a:lnTo>
                    <a:lnTo>
                      <a:pt x="93" y="2487"/>
                    </a:lnTo>
                    <a:lnTo>
                      <a:pt x="111" y="2524"/>
                    </a:lnTo>
                    <a:lnTo>
                      <a:pt x="131" y="2560"/>
                    </a:lnTo>
                    <a:lnTo>
                      <a:pt x="154" y="2595"/>
                    </a:lnTo>
                    <a:lnTo>
                      <a:pt x="177" y="2630"/>
                    </a:lnTo>
                    <a:lnTo>
                      <a:pt x="202" y="2664"/>
                    </a:lnTo>
                    <a:lnTo>
                      <a:pt x="228" y="2699"/>
                    </a:lnTo>
                    <a:lnTo>
                      <a:pt x="256" y="2732"/>
                    </a:lnTo>
                    <a:lnTo>
                      <a:pt x="285" y="2764"/>
                    </a:lnTo>
                    <a:lnTo>
                      <a:pt x="316" y="2796"/>
                    </a:lnTo>
                    <a:lnTo>
                      <a:pt x="349" y="2829"/>
                    </a:lnTo>
                    <a:lnTo>
                      <a:pt x="382" y="2858"/>
                    </a:lnTo>
                    <a:lnTo>
                      <a:pt x="418" y="2889"/>
                    </a:lnTo>
                    <a:lnTo>
                      <a:pt x="455" y="2919"/>
                    </a:lnTo>
                    <a:lnTo>
                      <a:pt x="492" y="2947"/>
                    </a:lnTo>
                    <a:lnTo>
                      <a:pt x="532" y="2974"/>
                    </a:lnTo>
                    <a:lnTo>
                      <a:pt x="574" y="3002"/>
                    </a:lnTo>
                    <a:lnTo>
                      <a:pt x="616" y="3028"/>
                    </a:lnTo>
                    <a:lnTo>
                      <a:pt x="659" y="3052"/>
                    </a:lnTo>
                    <a:lnTo>
                      <a:pt x="705" y="3077"/>
                    </a:lnTo>
                    <a:lnTo>
                      <a:pt x="751" y="3100"/>
                    </a:lnTo>
                    <a:lnTo>
                      <a:pt x="798" y="3123"/>
                    </a:lnTo>
                    <a:lnTo>
                      <a:pt x="847" y="3144"/>
                    </a:lnTo>
                    <a:lnTo>
                      <a:pt x="942" y="3185"/>
                    </a:lnTo>
                    <a:lnTo>
                      <a:pt x="1038" y="3224"/>
                    </a:lnTo>
                    <a:lnTo>
                      <a:pt x="1085" y="3243"/>
                    </a:lnTo>
                    <a:lnTo>
                      <a:pt x="1133" y="3261"/>
                    </a:lnTo>
                    <a:lnTo>
                      <a:pt x="1180" y="3278"/>
                    </a:lnTo>
                    <a:lnTo>
                      <a:pt x="1227" y="3295"/>
                    </a:lnTo>
                    <a:lnTo>
                      <a:pt x="1274" y="3309"/>
                    </a:lnTo>
                    <a:lnTo>
                      <a:pt x="1322" y="3323"/>
                    </a:lnTo>
                    <a:lnTo>
                      <a:pt x="1369" y="3334"/>
                    </a:lnTo>
                    <a:lnTo>
                      <a:pt x="1416" y="3344"/>
                    </a:lnTo>
                    <a:lnTo>
                      <a:pt x="1462" y="3351"/>
                    </a:lnTo>
                    <a:lnTo>
                      <a:pt x="1509" y="3356"/>
                    </a:lnTo>
                    <a:lnTo>
                      <a:pt x="1556" y="3358"/>
                    </a:lnTo>
                    <a:lnTo>
                      <a:pt x="1603" y="3358"/>
                    </a:lnTo>
                    <a:lnTo>
                      <a:pt x="1648" y="3354"/>
                    </a:lnTo>
                    <a:lnTo>
                      <a:pt x="1695" y="3348"/>
                    </a:lnTo>
                    <a:lnTo>
                      <a:pt x="1742" y="3337"/>
                    </a:lnTo>
                    <a:lnTo>
                      <a:pt x="1788" y="3323"/>
                    </a:lnTo>
                    <a:lnTo>
                      <a:pt x="1834" y="3306"/>
                    </a:lnTo>
                    <a:lnTo>
                      <a:pt x="1881" y="3285"/>
                    </a:lnTo>
                    <a:lnTo>
                      <a:pt x="1927" y="3259"/>
                    </a:lnTo>
                    <a:lnTo>
                      <a:pt x="1972" y="3229"/>
                    </a:lnTo>
                    <a:lnTo>
                      <a:pt x="2018" y="3194"/>
                    </a:lnTo>
                    <a:lnTo>
                      <a:pt x="2064" y="3155"/>
                    </a:lnTo>
                    <a:lnTo>
                      <a:pt x="2110" y="3109"/>
                    </a:lnTo>
                    <a:lnTo>
                      <a:pt x="2155" y="3060"/>
                    </a:lnTo>
                    <a:lnTo>
                      <a:pt x="2201" y="3005"/>
                    </a:lnTo>
                    <a:lnTo>
                      <a:pt x="2246" y="2943"/>
                    </a:lnTo>
                    <a:lnTo>
                      <a:pt x="2291" y="2878"/>
                    </a:lnTo>
                    <a:lnTo>
                      <a:pt x="2337" y="2805"/>
                    </a:lnTo>
                    <a:lnTo>
                      <a:pt x="2350" y="2783"/>
                    </a:lnTo>
                    <a:lnTo>
                      <a:pt x="2366" y="2756"/>
                    </a:lnTo>
                    <a:lnTo>
                      <a:pt x="2384" y="2722"/>
                    </a:lnTo>
                    <a:lnTo>
                      <a:pt x="2404" y="2683"/>
                    </a:lnTo>
                    <a:lnTo>
                      <a:pt x="2425" y="2639"/>
                    </a:lnTo>
                    <a:lnTo>
                      <a:pt x="2446" y="2590"/>
                    </a:lnTo>
                    <a:lnTo>
                      <a:pt x="2467" y="2534"/>
                    </a:lnTo>
                    <a:lnTo>
                      <a:pt x="2488" y="2475"/>
                    </a:lnTo>
                    <a:lnTo>
                      <a:pt x="2498" y="2444"/>
                    </a:lnTo>
                    <a:lnTo>
                      <a:pt x="2508" y="2411"/>
                    </a:lnTo>
                    <a:lnTo>
                      <a:pt x="2518" y="2377"/>
                    </a:lnTo>
                    <a:lnTo>
                      <a:pt x="2526" y="2343"/>
                    </a:lnTo>
                    <a:lnTo>
                      <a:pt x="2534" y="2307"/>
                    </a:lnTo>
                    <a:lnTo>
                      <a:pt x="2541" y="2269"/>
                    </a:lnTo>
                    <a:lnTo>
                      <a:pt x="2547" y="2230"/>
                    </a:lnTo>
                    <a:lnTo>
                      <a:pt x="2554" y="2192"/>
                    </a:lnTo>
                    <a:lnTo>
                      <a:pt x="2559" y="2151"/>
                    </a:lnTo>
                    <a:lnTo>
                      <a:pt x="2562" y="2109"/>
                    </a:lnTo>
                    <a:lnTo>
                      <a:pt x="2566" y="2067"/>
                    </a:lnTo>
                    <a:lnTo>
                      <a:pt x="2567" y="2024"/>
                    </a:lnTo>
                    <a:lnTo>
                      <a:pt x="2568" y="1979"/>
                    </a:lnTo>
                    <a:lnTo>
                      <a:pt x="2567" y="1934"/>
                    </a:lnTo>
                    <a:lnTo>
                      <a:pt x="2565" y="1887"/>
                    </a:lnTo>
                    <a:lnTo>
                      <a:pt x="2562" y="1840"/>
                    </a:lnTo>
                    <a:lnTo>
                      <a:pt x="2559" y="1804"/>
                    </a:lnTo>
                    <a:lnTo>
                      <a:pt x="2554" y="1758"/>
                    </a:lnTo>
                    <a:lnTo>
                      <a:pt x="2547" y="1701"/>
                    </a:lnTo>
                    <a:lnTo>
                      <a:pt x="2540" y="1637"/>
                    </a:lnTo>
                    <a:lnTo>
                      <a:pt x="2533" y="1566"/>
                    </a:lnTo>
                    <a:lnTo>
                      <a:pt x="2524" y="1492"/>
                    </a:lnTo>
                    <a:lnTo>
                      <a:pt x="2515" y="1414"/>
                    </a:lnTo>
                    <a:lnTo>
                      <a:pt x="2505" y="1335"/>
                    </a:lnTo>
                    <a:lnTo>
                      <a:pt x="2497" y="1257"/>
                    </a:lnTo>
                    <a:lnTo>
                      <a:pt x="2488" y="1181"/>
                    </a:lnTo>
                    <a:lnTo>
                      <a:pt x="2479" y="1108"/>
                    </a:lnTo>
                    <a:lnTo>
                      <a:pt x="2472" y="1041"/>
                    </a:lnTo>
                    <a:lnTo>
                      <a:pt x="2466" y="981"/>
                    </a:lnTo>
                    <a:lnTo>
                      <a:pt x="2461" y="929"/>
                    </a:lnTo>
                    <a:lnTo>
                      <a:pt x="2456" y="888"/>
                    </a:lnTo>
                    <a:lnTo>
                      <a:pt x="2453" y="858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2" name="Freeform 96"/>
              <p:cNvSpPr>
                <a:spLocks/>
              </p:cNvSpPr>
              <p:nvPr/>
            </p:nvSpPr>
            <p:spPr bwMode="auto">
              <a:xfrm>
                <a:off x="4191" y="2179"/>
                <a:ext cx="702" cy="654"/>
              </a:xfrm>
              <a:custGeom>
                <a:avLst/>
                <a:gdLst>
                  <a:gd name="T0" fmla="*/ 215 w 2807"/>
                  <a:gd name="T1" fmla="*/ 1625 h 2615"/>
                  <a:gd name="T2" fmla="*/ 226 w 2807"/>
                  <a:gd name="T3" fmla="*/ 1486 h 2615"/>
                  <a:gd name="T4" fmla="*/ 257 w 2807"/>
                  <a:gd name="T5" fmla="*/ 1352 h 2615"/>
                  <a:gd name="T6" fmla="*/ 319 w 2807"/>
                  <a:gd name="T7" fmla="*/ 1232 h 2615"/>
                  <a:gd name="T8" fmla="*/ 422 w 2807"/>
                  <a:gd name="T9" fmla="*/ 1136 h 2615"/>
                  <a:gd name="T10" fmla="*/ 574 w 2807"/>
                  <a:gd name="T11" fmla="*/ 1077 h 2615"/>
                  <a:gd name="T12" fmla="*/ 799 w 2807"/>
                  <a:gd name="T13" fmla="*/ 1064 h 2615"/>
                  <a:gd name="T14" fmla="*/ 1166 w 2807"/>
                  <a:gd name="T15" fmla="*/ 1077 h 2615"/>
                  <a:gd name="T16" fmla="*/ 1537 w 2807"/>
                  <a:gd name="T17" fmla="*/ 1077 h 2615"/>
                  <a:gd name="T18" fmla="*/ 1747 w 2807"/>
                  <a:gd name="T19" fmla="*/ 1064 h 2615"/>
                  <a:gd name="T20" fmla="*/ 1940 w 2807"/>
                  <a:gd name="T21" fmla="*/ 1033 h 2615"/>
                  <a:gd name="T22" fmla="*/ 2107 w 2807"/>
                  <a:gd name="T23" fmla="*/ 981 h 2615"/>
                  <a:gd name="T24" fmla="*/ 2248 w 2807"/>
                  <a:gd name="T25" fmla="*/ 895 h 2615"/>
                  <a:gd name="T26" fmla="*/ 2384 w 2807"/>
                  <a:gd name="T27" fmla="*/ 810 h 2615"/>
                  <a:gd name="T28" fmla="*/ 2482 w 2807"/>
                  <a:gd name="T29" fmla="*/ 774 h 2615"/>
                  <a:gd name="T30" fmla="*/ 2548 w 2807"/>
                  <a:gd name="T31" fmla="*/ 790 h 2615"/>
                  <a:gd name="T32" fmla="*/ 2593 w 2807"/>
                  <a:gd name="T33" fmla="*/ 860 h 2615"/>
                  <a:gd name="T34" fmla="*/ 2620 w 2807"/>
                  <a:gd name="T35" fmla="*/ 984 h 2615"/>
                  <a:gd name="T36" fmla="*/ 2642 w 2807"/>
                  <a:gd name="T37" fmla="*/ 1223 h 2615"/>
                  <a:gd name="T38" fmla="*/ 2672 w 2807"/>
                  <a:gd name="T39" fmla="*/ 1677 h 2615"/>
                  <a:gd name="T40" fmla="*/ 2698 w 2807"/>
                  <a:gd name="T41" fmla="*/ 1919 h 2615"/>
                  <a:gd name="T42" fmla="*/ 2751 w 2807"/>
                  <a:gd name="T43" fmla="*/ 2038 h 2615"/>
                  <a:gd name="T44" fmla="*/ 2790 w 2807"/>
                  <a:gd name="T45" fmla="*/ 1823 h 2615"/>
                  <a:gd name="T46" fmla="*/ 2803 w 2807"/>
                  <a:gd name="T47" fmla="*/ 1664 h 2615"/>
                  <a:gd name="T48" fmla="*/ 2807 w 2807"/>
                  <a:gd name="T49" fmla="*/ 1314 h 2615"/>
                  <a:gd name="T50" fmla="*/ 2804 w 2807"/>
                  <a:gd name="T51" fmla="*/ 1164 h 2615"/>
                  <a:gd name="T52" fmla="*/ 2798 w 2807"/>
                  <a:gd name="T53" fmla="*/ 1022 h 2615"/>
                  <a:gd name="T54" fmla="*/ 2792 w 2807"/>
                  <a:gd name="T55" fmla="*/ 900 h 2615"/>
                  <a:gd name="T56" fmla="*/ 2775 w 2807"/>
                  <a:gd name="T57" fmla="*/ 771 h 2615"/>
                  <a:gd name="T58" fmla="*/ 2709 w 2807"/>
                  <a:gd name="T59" fmla="*/ 616 h 2615"/>
                  <a:gd name="T60" fmla="*/ 2612 w 2807"/>
                  <a:gd name="T61" fmla="*/ 469 h 2615"/>
                  <a:gd name="T62" fmla="*/ 2484 w 2807"/>
                  <a:gd name="T63" fmla="*/ 335 h 2615"/>
                  <a:gd name="T64" fmla="*/ 2331 w 2807"/>
                  <a:gd name="T65" fmla="*/ 219 h 2615"/>
                  <a:gd name="T66" fmla="*/ 2150 w 2807"/>
                  <a:gd name="T67" fmla="*/ 123 h 2615"/>
                  <a:gd name="T68" fmla="*/ 1948 w 2807"/>
                  <a:gd name="T69" fmla="*/ 52 h 2615"/>
                  <a:gd name="T70" fmla="*/ 1724 w 2807"/>
                  <a:gd name="T71" fmla="*/ 10 h 2615"/>
                  <a:gd name="T72" fmla="*/ 1517 w 2807"/>
                  <a:gd name="T73" fmla="*/ 2 h 2615"/>
                  <a:gd name="T74" fmla="*/ 1415 w 2807"/>
                  <a:gd name="T75" fmla="*/ 3 h 2615"/>
                  <a:gd name="T76" fmla="*/ 1276 w 2807"/>
                  <a:gd name="T77" fmla="*/ 2 h 2615"/>
                  <a:gd name="T78" fmla="*/ 1037 w 2807"/>
                  <a:gd name="T79" fmla="*/ 24 h 2615"/>
                  <a:gd name="T80" fmla="*/ 815 w 2807"/>
                  <a:gd name="T81" fmla="*/ 72 h 2615"/>
                  <a:gd name="T82" fmla="*/ 611 w 2807"/>
                  <a:gd name="T83" fmla="*/ 145 h 2615"/>
                  <a:gd name="T84" fmla="*/ 429 w 2807"/>
                  <a:gd name="T85" fmla="*/ 240 h 2615"/>
                  <a:gd name="T86" fmla="*/ 276 w 2807"/>
                  <a:gd name="T87" fmla="*/ 355 h 2615"/>
                  <a:gd name="T88" fmla="*/ 152 w 2807"/>
                  <a:gd name="T89" fmla="*/ 486 h 2615"/>
                  <a:gd name="T90" fmla="*/ 62 w 2807"/>
                  <a:gd name="T91" fmla="*/ 631 h 2615"/>
                  <a:gd name="T92" fmla="*/ 19 w 2807"/>
                  <a:gd name="T93" fmla="*/ 777 h 2615"/>
                  <a:gd name="T94" fmla="*/ 11 w 2807"/>
                  <a:gd name="T95" fmla="*/ 898 h 2615"/>
                  <a:gd name="T96" fmla="*/ 5 w 2807"/>
                  <a:gd name="T97" fmla="*/ 1026 h 2615"/>
                  <a:gd name="T98" fmla="*/ 1 w 2807"/>
                  <a:gd name="T99" fmla="*/ 1176 h 2615"/>
                  <a:gd name="T100" fmla="*/ 1 w 2807"/>
                  <a:gd name="T101" fmla="*/ 1350 h 2615"/>
                  <a:gd name="T102" fmla="*/ 15 w 2807"/>
                  <a:gd name="T103" fmla="*/ 1593 h 2615"/>
                  <a:gd name="T104" fmla="*/ 42 w 2807"/>
                  <a:gd name="T105" fmla="*/ 1830 h 2615"/>
                  <a:gd name="T106" fmla="*/ 89 w 2807"/>
                  <a:gd name="T107" fmla="*/ 2106 h 2615"/>
                  <a:gd name="T108" fmla="*/ 168 w 2807"/>
                  <a:gd name="T109" fmla="*/ 2450 h 2615"/>
                  <a:gd name="T110" fmla="*/ 213 w 2807"/>
                  <a:gd name="T111" fmla="*/ 2604 h 2615"/>
                  <a:gd name="T112" fmla="*/ 219 w 2807"/>
                  <a:gd name="T113" fmla="*/ 2543 h 2615"/>
                  <a:gd name="T114" fmla="*/ 218 w 2807"/>
                  <a:gd name="T115" fmla="*/ 2135 h 2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07" h="2615">
                    <a:moveTo>
                      <a:pt x="219" y="1898"/>
                    </a:moveTo>
                    <a:lnTo>
                      <a:pt x="218" y="1788"/>
                    </a:lnTo>
                    <a:lnTo>
                      <a:pt x="215" y="1659"/>
                    </a:lnTo>
                    <a:lnTo>
                      <a:pt x="215" y="1625"/>
                    </a:lnTo>
                    <a:lnTo>
                      <a:pt x="216" y="1590"/>
                    </a:lnTo>
                    <a:lnTo>
                      <a:pt x="219" y="1556"/>
                    </a:lnTo>
                    <a:lnTo>
                      <a:pt x="221" y="1521"/>
                    </a:lnTo>
                    <a:lnTo>
                      <a:pt x="226" y="1486"/>
                    </a:lnTo>
                    <a:lnTo>
                      <a:pt x="231" y="1452"/>
                    </a:lnTo>
                    <a:lnTo>
                      <a:pt x="239" y="1418"/>
                    </a:lnTo>
                    <a:lnTo>
                      <a:pt x="247" y="1385"/>
                    </a:lnTo>
                    <a:lnTo>
                      <a:pt x="257" y="1352"/>
                    </a:lnTo>
                    <a:lnTo>
                      <a:pt x="270" y="1319"/>
                    </a:lnTo>
                    <a:lnTo>
                      <a:pt x="283" y="1289"/>
                    </a:lnTo>
                    <a:lnTo>
                      <a:pt x="301" y="1260"/>
                    </a:lnTo>
                    <a:lnTo>
                      <a:pt x="319" y="1232"/>
                    </a:lnTo>
                    <a:lnTo>
                      <a:pt x="340" y="1204"/>
                    </a:lnTo>
                    <a:lnTo>
                      <a:pt x="365" y="1180"/>
                    </a:lnTo>
                    <a:lnTo>
                      <a:pt x="392" y="1157"/>
                    </a:lnTo>
                    <a:lnTo>
                      <a:pt x="422" y="1136"/>
                    </a:lnTo>
                    <a:lnTo>
                      <a:pt x="454" y="1118"/>
                    </a:lnTo>
                    <a:lnTo>
                      <a:pt x="491" y="1102"/>
                    </a:lnTo>
                    <a:lnTo>
                      <a:pt x="531" y="1088"/>
                    </a:lnTo>
                    <a:lnTo>
                      <a:pt x="574" y="1077"/>
                    </a:lnTo>
                    <a:lnTo>
                      <a:pt x="621" y="1070"/>
                    </a:lnTo>
                    <a:lnTo>
                      <a:pt x="671" y="1065"/>
                    </a:lnTo>
                    <a:lnTo>
                      <a:pt x="727" y="1064"/>
                    </a:lnTo>
                    <a:lnTo>
                      <a:pt x="799" y="1064"/>
                    </a:lnTo>
                    <a:lnTo>
                      <a:pt x="880" y="1066"/>
                    </a:lnTo>
                    <a:lnTo>
                      <a:pt x="969" y="1070"/>
                    </a:lnTo>
                    <a:lnTo>
                      <a:pt x="1065" y="1073"/>
                    </a:lnTo>
                    <a:lnTo>
                      <a:pt x="1166" y="1077"/>
                    </a:lnTo>
                    <a:lnTo>
                      <a:pt x="1270" y="1080"/>
                    </a:lnTo>
                    <a:lnTo>
                      <a:pt x="1376" y="1080"/>
                    </a:lnTo>
                    <a:lnTo>
                      <a:pt x="1484" y="1078"/>
                    </a:lnTo>
                    <a:lnTo>
                      <a:pt x="1537" y="1077"/>
                    </a:lnTo>
                    <a:lnTo>
                      <a:pt x="1590" y="1075"/>
                    </a:lnTo>
                    <a:lnTo>
                      <a:pt x="1643" y="1072"/>
                    </a:lnTo>
                    <a:lnTo>
                      <a:pt x="1695" y="1068"/>
                    </a:lnTo>
                    <a:lnTo>
                      <a:pt x="1747" y="1064"/>
                    </a:lnTo>
                    <a:lnTo>
                      <a:pt x="1797" y="1057"/>
                    </a:lnTo>
                    <a:lnTo>
                      <a:pt x="1846" y="1050"/>
                    </a:lnTo>
                    <a:lnTo>
                      <a:pt x="1894" y="1043"/>
                    </a:lnTo>
                    <a:lnTo>
                      <a:pt x="1940" y="1033"/>
                    </a:lnTo>
                    <a:lnTo>
                      <a:pt x="1985" y="1022"/>
                    </a:lnTo>
                    <a:lnTo>
                      <a:pt x="2028" y="1009"/>
                    </a:lnTo>
                    <a:lnTo>
                      <a:pt x="2069" y="996"/>
                    </a:lnTo>
                    <a:lnTo>
                      <a:pt x="2107" y="981"/>
                    </a:lnTo>
                    <a:lnTo>
                      <a:pt x="2143" y="963"/>
                    </a:lnTo>
                    <a:lnTo>
                      <a:pt x="2176" y="945"/>
                    </a:lnTo>
                    <a:lnTo>
                      <a:pt x="2207" y="925"/>
                    </a:lnTo>
                    <a:lnTo>
                      <a:pt x="2248" y="895"/>
                    </a:lnTo>
                    <a:lnTo>
                      <a:pt x="2286" y="869"/>
                    </a:lnTo>
                    <a:lnTo>
                      <a:pt x="2321" y="847"/>
                    </a:lnTo>
                    <a:lnTo>
                      <a:pt x="2353" y="827"/>
                    </a:lnTo>
                    <a:lnTo>
                      <a:pt x="2384" y="810"/>
                    </a:lnTo>
                    <a:lnTo>
                      <a:pt x="2411" y="797"/>
                    </a:lnTo>
                    <a:lnTo>
                      <a:pt x="2437" y="787"/>
                    </a:lnTo>
                    <a:lnTo>
                      <a:pt x="2461" y="779"/>
                    </a:lnTo>
                    <a:lnTo>
                      <a:pt x="2482" y="774"/>
                    </a:lnTo>
                    <a:lnTo>
                      <a:pt x="2501" y="774"/>
                    </a:lnTo>
                    <a:lnTo>
                      <a:pt x="2519" y="776"/>
                    </a:lnTo>
                    <a:lnTo>
                      <a:pt x="2535" y="782"/>
                    </a:lnTo>
                    <a:lnTo>
                      <a:pt x="2548" y="790"/>
                    </a:lnTo>
                    <a:lnTo>
                      <a:pt x="2562" y="803"/>
                    </a:lnTo>
                    <a:lnTo>
                      <a:pt x="2573" y="819"/>
                    </a:lnTo>
                    <a:lnTo>
                      <a:pt x="2583" y="837"/>
                    </a:lnTo>
                    <a:lnTo>
                      <a:pt x="2593" y="860"/>
                    </a:lnTo>
                    <a:lnTo>
                      <a:pt x="2600" y="886"/>
                    </a:lnTo>
                    <a:lnTo>
                      <a:pt x="2608" y="915"/>
                    </a:lnTo>
                    <a:lnTo>
                      <a:pt x="2614" y="949"/>
                    </a:lnTo>
                    <a:lnTo>
                      <a:pt x="2620" y="984"/>
                    </a:lnTo>
                    <a:lnTo>
                      <a:pt x="2625" y="1025"/>
                    </a:lnTo>
                    <a:lnTo>
                      <a:pt x="2630" y="1068"/>
                    </a:lnTo>
                    <a:lnTo>
                      <a:pt x="2634" y="1117"/>
                    </a:lnTo>
                    <a:lnTo>
                      <a:pt x="2642" y="1223"/>
                    </a:lnTo>
                    <a:lnTo>
                      <a:pt x="2650" y="1344"/>
                    </a:lnTo>
                    <a:lnTo>
                      <a:pt x="2659" y="1480"/>
                    </a:lnTo>
                    <a:lnTo>
                      <a:pt x="2668" y="1632"/>
                    </a:lnTo>
                    <a:lnTo>
                      <a:pt x="2672" y="1677"/>
                    </a:lnTo>
                    <a:lnTo>
                      <a:pt x="2677" y="1727"/>
                    </a:lnTo>
                    <a:lnTo>
                      <a:pt x="2683" y="1784"/>
                    </a:lnTo>
                    <a:lnTo>
                      <a:pt x="2689" y="1848"/>
                    </a:lnTo>
                    <a:lnTo>
                      <a:pt x="2698" y="1919"/>
                    </a:lnTo>
                    <a:lnTo>
                      <a:pt x="2707" y="1994"/>
                    </a:lnTo>
                    <a:lnTo>
                      <a:pt x="2717" y="2075"/>
                    </a:lnTo>
                    <a:lnTo>
                      <a:pt x="2727" y="2161"/>
                    </a:lnTo>
                    <a:lnTo>
                      <a:pt x="2751" y="2038"/>
                    </a:lnTo>
                    <a:lnTo>
                      <a:pt x="2770" y="1941"/>
                    </a:lnTo>
                    <a:lnTo>
                      <a:pt x="2777" y="1899"/>
                    </a:lnTo>
                    <a:lnTo>
                      <a:pt x="2783" y="1860"/>
                    </a:lnTo>
                    <a:lnTo>
                      <a:pt x="2790" y="1823"/>
                    </a:lnTo>
                    <a:lnTo>
                      <a:pt x="2795" y="1785"/>
                    </a:lnTo>
                    <a:lnTo>
                      <a:pt x="2797" y="1748"/>
                    </a:lnTo>
                    <a:lnTo>
                      <a:pt x="2801" y="1708"/>
                    </a:lnTo>
                    <a:lnTo>
                      <a:pt x="2803" y="1664"/>
                    </a:lnTo>
                    <a:lnTo>
                      <a:pt x="2804" y="1616"/>
                    </a:lnTo>
                    <a:lnTo>
                      <a:pt x="2806" y="1501"/>
                    </a:lnTo>
                    <a:lnTo>
                      <a:pt x="2807" y="1353"/>
                    </a:lnTo>
                    <a:lnTo>
                      <a:pt x="2807" y="1314"/>
                    </a:lnTo>
                    <a:lnTo>
                      <a:pt x="2806" y="1277"/>
                    </a:lnTo>
                    <a:lnTo>
                      <a:pt x="2806" y="1239"/>
                    </a:lnTo>
                    <a:lnTo>
                      <a:pt x="2804" y="1202"/>
                    </a:lnTo>
                    <a:lnTo>
                      <a:pt x="2804" y="1164"/>
                    </a:lnTo>
                    <a:lnTo>
                      <a:pt x="2803" y="1127"/>
                    </a:lnTo>
                    <a:lnTo>
                      <a:pt x="2802" y="1090"/>
                    </a:lnTo>
                    <a:lnTo>
                      <a:pt x="2801" y="1052"/>
                    </a:lnTo>
                    <a:lnTo>
                      <a:pt x="2798" y="1022"/>
                    </a:lnTo>
                    <a:lnTo>
                      <a:pt x="2797" y="992"/>
                    </a:lnTo>
                    <a:lnTo>
                      <a:pt x="2796" y="961"/>
                    </a:lnTo>
                    <a:lnTo>
                      <a:pt x="2795" y="930"/>
                    </a:lnTo>
                    <a:lnTo>
                      <a:pt x="2792" y="900"/>
                    </a:lnTo>
                    <a:lnTo>
                      <a:pt x="2791" y="869"/>
                    </a:lnTo>
                    <a:lnTo>
                      <a:pt x="2788" y="840"/>
                    </a:lnTo>
                    <a:lnTo>
                      <a:pt x="2786" y="810"/>
                    </a:lnTo>
                    <a:lnTo>
                      <a:pt x="2775" y="771"/>
                    </a:lnTo>
                    <a:lnTo>
                      <a:pt x="2761" y="731"/>
                    </a:lnTo>
                    <a:lnTo>
                      <a:pt x="2746" y="693"/>
                    </a:lnTo>
                    <a:lnTo>
                      <a:pt x="2729" y="653"/>
                    </a:lnTo>
                    <a:lnTo>
                      <a:pt x="2709" y="616"/>
                    </a:lnTo>
                    <a:lnTo>
                      <a:pt x="2687" y="578"/>
                    </a:lnTo>
                    <a:lnTo>
                      <a:pt x="2663" y="541"/>
                    </a:lnTo>
                    <a:lnTo>
                      <a:pt x="2639" y="505"/>
                    </a:lnTo>
                    <a:lnTo>
                      <a:pt x="2612" y="469"/>
                    </a:lnTo>
                    <a:lnTo>
                      <a:pt x="2582" y="434"/>
                    </a:lnTo>
                    <a:lnTo>
                      <a:pt x="2551" y="401"/>
                    </a:lnTo>
                    <a:lnTo>
                      <a:pt x="2519" y="368"/>
                    </a:lnTo>
                    <a:lnTo>
                      <a:pt x="2484" y="335"/>
                    </a:lnTo>
                    <a:lnTo>
                      <a:pt x="2448" y="305"/>
                    </a:lnTo>
                    <a:lnTo>
                      <a:pt x="2411" y="275"/>
                    </a:lnTo>
                    <a:lnTo>
                      <a:pt x="2372" y="246"/>
                    </a:lnTo>
                    <a:lnTo>
                      <a:pt x="2331" y="219"/>
                    </a:lnTo>
                    <a:lnTo>
                      <a:pt x="2288" y="193"/>
                    </a:lnTo>
                    <a:lnTo>
                      <a:pt x="2243" y="169"/>
                    </a:lnTo>
                    <a:lnTo>
                      <a:pt x="2199" y="145"/>
                    </a:lnTo>
                    <a:lnTo>
                      <a:pt x="2150" y="123"/>
                    </a:lnTo>
                    <a:lnTo>
                      <a:pt x="2102" y="103"/>
                    </a:lnTo>
                    <a:lnTo>
                      <a:pt x="2053" y="85"/>
                    </a:lnTo>
                    <a:lnTo>
                      <a:pt x="2001" y="67"/>
                    </a:lnTo>
                    <a:lnTo>
                      <a:pt x="1948" y="52"/>
                    </a:lnTo>
                    <a:lnTo>
                      <a:pt x="1894" y="39"/>
                    </a:lnTo>
                    <a:lnTo>
                      <a:pt x="1839" y="28"/>
                    </a:lnTo>
                    <a:lnTo>
                      <a:pt x="1782" y="18"/>
                    </a:lnTo>
                    <a:lnTo>
                      <a:pt x="1724" y="10"/>
                    </a:lnTo>
                    <a:lnTo>
                      <a:pt x="1666" y="5"/>
                    </a:lnTo>
                    <a:lnTo>
                      <a:pt x="1605" y="2"/>
                    </a:lnTo>
                    <a:lnTo>
                      <a:pt x="1543" y="0"/>
                    </a:lnTo>
                    <a:lnTo>
                      <a:pt x="1517" y="2"/>
                    </a:lnTo>
                    <a:lnTo>
                      <a:pt x="1493" y="2"/>
                    </a:lnTo>
                    <a:lnTo>
                      <a:pt x="1467" y="3"/>
                    </a:lnTo>
                    <a:lnTo>
                      <a:pt x="1441" y="4"/>
                    </a:lnTo>
                    <a:lnTo>
                      <a:pt x="1415" y="3"/>
                    </a:lnTo>
                    <a:lnTo>
                      <a:pt x="1389" y="2"/>
                    </a:lnTo>
                    <a:lnTo>
                      <a:pt x="1364" y="2"/>
                    </a:lnTo>
                    <a:lnTo>
                      <a:pt x="1338" y="0"/>
                    </a:lnTo>
                    <a:lnTo>
                      <a:pt x="1276" y="2"/>
                    </a:lnTo>
                    <a:lnTo>
                      <a:pt x="1216" y="4"/>
                    </a:lnTo>
                    <a:lnTo>
                      <a:pt x="1155" y="9"/>
                    </a:lnTo>
                    <a:lnTo>
                      <a:pt x="1096" y="15"/>
                    </a:lnTo>
                    <a:lnTo>
                      <a:pt x="1037" y="24"/>
                    </a:lnTo>
                    <a:lnTo>
                      <a:pt x="981" y="34"/>
                    </a:lnTo>
                    <a:lnTo>
                      <a:pt x="924" y="45"/>
                    </a:lnTo>
                    <a:lnTo>
                      <a:pt x="869" y="57"/>
                    </a:lnTo>
                    <a:lnTo>
                      <a:pt x="815" y="72"/>
                    </a:lnTo>
                    <a:lnTo>
                      <a:pt x="762" y="88"/>
                    </a:lnTo>
                    <a:lnTo>
                      <a:pt x="710" y="107"/>
                    </a:lnTo>
                    <a:lnTo>
                      <a:pt x="659" y="125"/>
                    </a:lnTo>
                    <a:lnTo>
                      <a:pt x="611" y="145"/>
                    </a:lnTo>
                    <a:lnTo>
                      <a:pt x="563" y="167"/>
                    </a:lnTo>
                    <a:lnTo>
                      <a:pt x="517" y="191"/>
                    </a:lnTo>
                    <a:lnTo>
                      <a:pt x="472" y="216"/>
                    </a:lnTo>
                    <a:lnTo>
                      <a:pt x="429" y="240"/>
                    </a:lnTo>
                    <a:lnTo>
                      <a:pt x="388" y="267"/>
                    </a:lnTo>
                    <a:lnTo>
                      <a:pt x="349" y="296"/>
                    </a:lnTo>
                    <a:lnTo>
                      <a:pt x="312" y="324"/>
                    </a:lnTo>
                    <a:lnTo>
                      <a:pt x="276" y="355"/>
                    </a:lnTo>
                    <a:lnTo>
                      <a:pt x="241" y="386"/>
                    </a:lnTo>
                    <a:lnTo>
                      <a:pt x="209" y="418"/>
                    </a:lnTo>
                    <a:lnTo>
                      <a:pt x="179" y="452"/>
                    </a:lnTo>
                    <a:lnTo>
                      <a:pt x="152" y="486"/>
                    </a:lnTo>
                    <a:lnTo>
                      <a:pt x="126" y="521"/>
                    </a:lnTo>
                    <a:lnTo>
                      <a:pt x="103" y="557"/>
                    </a:lnTo>
                    <a:lnTo>
                      <a:pt x="82" y="594"/>
                    </a:lnTo>
                    <a:lnTo>
                      <a:pt x="62" y="631"/>
                    </a:lnTo>
                    <a:lnTo>
                      <a:pt x="46" y="669"/>
                    </a:lnTo>
                    <a:lnTo>
                      <a:pt x="32" y="708"/>
                    </a:lnTo>
                    <a:lnTo>
                      <a:pt x="20" y="747"/>
                    </a:lnTo>
                    <a:lnTo>
                      <a:pt x="19" y="777"/>
                    </a:lnTo>
                    <a:lnTo>
                      <a:pt x="16" y="806"/>
                    </a:lnTo>
                    <a:lnTo>
                      <a:pt x="14" y="837"/>
                    </a:lnTo>
                    <a:lnTo>
                      <a:pt x="12" y="867"/>
                    </a:lnTo>
                    <a:lnTo>
                      <a:pt x="11" y="898"/>
                    </a:lnTo>
                    <a:lnTo>
                      <a:pt x="9" y="929"/>
                    </a:lnTo>
                    <a:lnTo>
                      <a:pt x="7" y="958"/>
                    </a:lnTo>
                    <a:lnTo>
                      <a:pt x="6" y="989"/>
                    </a:lnTo>
                    <a:lnTo>
                      <a:pt x="5" y="1026"/>
                    </a:lnTo>
                    <a:lnTo>
                      <a:pt x="4" y="1064"/>
                    </a:lnTo>
                    <a:lnTo>
                      <a:pt x="3" y="1101"/>
                    </a:lnTo>
                    <a:lnTo>
                      <a:pt x="1" y="1139"/>
                    </a:lnTo>
                    <a:lnTo>
                      <a:pt x="1" y="1176"/>
                    </a:lnTo>
                    <a:lnTo>
                      <a:pt x="0" y="1214"/>
                    </a:lnTo>
                    <a:lnTo>
                      <a:pt x="0" y="1251"/>
                    </a:lnTo>
                    <a:lnTo>
                      <a:pt x="0" y="1290"/>
                    </a:lnTo>
                    <a:lnTo>
                      <a:pt x="1" y="1350"/>
                    </a:lnTo>
                    <a:lnTo>
                      <a:pt x="3" y="1411"/>
                    </a:lnTo>
                    <a:lnTo>
                      <a:pt x="5" y="1471"/>
                    </a:lnTo>
                    <a:lnTo>
                      <a:pt x="10" y="1532"/>
                    </a:lnTo>
                    <a:lnTo>
                      <a:pt x="15" y="1593"/>
                    </a:lnTo>
                    <a:lnTo>
                      <a:pt x="20" y="1653"/>
                    </a:lnTo>
                    <a:lnTo>
                      <a:pt x="27" y="1713"/>
                    </a:lnTo>
                    <a:lnTo>
                      <a:pt x="35" y="1772"/>
                    </a:lnTo>
                    <a:lnTo>
                      <a:pt x="42" y="1830"/>
                    </a:lnTo>
                    <a:lnTo>
                      <a:pt x="51" y="1888"/>
                    </a:lnTo>
                    <a:lnTo>
                      <a:pt x="59" y="1945"/>
                    </a:lnTo>
                    <a:lnTo>
                      <a:pt x="69" y="1999"/>
                    </a:lnTo>
                    <a:lnTo>
                      <a:pt x="89" y="2106"/>
                    </a:lnTo>
                    <a:lnTo>
                      <a:pt x="109" y="2204"/>
                    </a:lnTo>
                    <a:lnTo>
                      <a:pt x="130" y="2297"/>
                    </a:lnTo>
                    <a:lnTo>
                      <a:pt x="150" y="2379"/>
                    </a:lnTo>
                    <a:lnTo>
                      <a:pt x="168" y="2450"/>
                    </a:lnTo>
                    <a:lnTo>
                      <a:pt x="184" y="2511"/>
                    </a:lnTo>
                    <a:lnTo>
                      <a:pt x="198" y="2559"/>
                    </a:lnTo>
                    <a:lnTo>
                      <a:pt x="209" y="2593"/>
                    </a:lnTo>
                    <a:lnTo>
                      <a:pt x="213" y="2604"/>
                    </a:lnTo>
                    <a:lnTo>
                      <a:pt x="216" y="2611"/>
                    </a:lnTo>
                    <a:lnTo>
                      <a:pt x="218" y="2615"/>
                    </a:lnTo>
                    <a:lnTo>
                      <a:pt x="219" y="2614"/>
                    </a:lnTo>
                    <a:lnTo>
                      <a:pt x="219" y="2543"/>
                    </a:lnTo>
                    <a:lnTo>
                      <a:pt x="218" y="2452"/>
                    </a:lnTo>
                    <a:lnTo>
                      <a:pt x="218" y="2349"/>
                    </a:lnTo>
                    <a:lnTo>
                      <a:pt x="218" y="2242"/>
                    </a:lnTo>
                    <a:lnTo>
                      <a:pt x="218" y="2135"/>
                    </a:lnTo>
                    <a:lnTo>
                      <a:pt x="218" y="2039"/>
                    </a:lnTo>
                    <a:lnTo>
                      <a:pt x="218" y="1956"/>
                    </a:lnTo>
                    <a:lnTo>
                      <a:pt x="219" y="1898"/>
                    </a:lnTo>
                    <a:close/>
                  </a:path>
                </a:pathLst>
              </a:custGeom>
              <a:solidFill>
                <a:srgbClr val="2A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3" name="Freeform 97"/>
              <p:cNvSpPr>
                <a:spLocks/>
              </p:cNvSpPr>
              <p:nvPr/>
            </p:nvSpPr>
            <p:spPr bwMode="auto">
              <a:xfrm>
                <a:off x="4422" y="2686"/>
                <a:ext cx="116" cy="98"/>
              </a:xfrm>
              <a:custGeom>
                <a:avLst/>
                <a:gdLst>
                  <a:gd name="T0" fmla="*/ 463 w 463"/>
                  <a:gd name="T1" fmla="*/ 241 h 393"/>
                  <a:gd name="T2" fmla="*/ 461 w 463"/>
                  <a:gd name="T3" fmla="*/ 264 h 393"/>
                  <a:gd name="T4" fmla="*/ 456 w 463"/>
                  <a:gd name="T5" fmla="*/ 283 h 393"/>
                  <a:gd name="T6" fmla="*/ 450 w 463"/>
                  <a:gd name="T7" fmla="*/ 301 h 393"/>
                  <a:gd name="T8" fmla="*/ 441 w 463"/>
                  <a:gd name="T9" fmla="*/ 317 h 393"/>
                  <a:gd name="T10" fmla="*/ 430 w 463"/>
                  <a:gd name="T11" fmla="*/ 332 h 393"/>
                  <a:gd name="T12" fmla="*/ 410 w 463"/>
                  <a:gd name="T13" fmla="*/ 349 h 393"/>
                  <a:gd name="T14" fmla="*/ 379 w 463"/>
                  <a:gd name="T15" fmla="*/ 367 h 393"/>
                  <a:gd name="T16" fmla="*/ 342 w 463"/>
                  <a:gd name="T17" fmla="*/ 381 h 393"/>
                  <a:gd name="T18" fmla="*/ 300 w 463"/>
                  <a:gd name="T19" fmla="*/ 388 h 393"/>
                  <a:gd name="T20" fmla="*/ 256 w 463"/>
                  <a:gd name="T21" fmla="*/ 392 h 393"/>
                  <a:gd name="T22" fmla="*/ 207 w 463"/>
                  <a:gd name="T23" fmla="*/ 392 h 393"/>
                  <a:gd name="T24" fmla="*/ 163 w 463"/>
                  <a:gd name="T25" fmla="*/ 388 h 393"/>
                  <a:gd name="T26" fmla="*/ 121 w 463"/>
                  <a:gd name="T27" fmla="*/ 381 h 393"/>
                  <a:gd name="T28" fmla="*/ 84 w 463"/>
                  <a:gd name="T29" fmla="*/ 367 h 393"/>
                  <a:gd name="T30" fmla="*/ 53 w 463"/>
                  <a:gd name="T31" fmla="*/ 349 h 393"/>
                  <a:gd name="T32" fmla="*/ 33 w 463"/>
                  <a:gd name="T33" fmla="*/ 332 h 393"/>
                  <a:gd name="T34" fmla="*/ 22 w 463"/>
                  <a:gd name="T35" fmla="*/ 317 h 393"/>
                  <a:gd name="T36" fmla="*/ 13 w 463"/>
                  <a:gd name="T37" fmla="*/ 301 h 393"/>
                  <a:gd name="T38" fmla="*/ 7 w 463"/>
                  <a:gd name="T39" fmla="*/ 283 h 393"/>
                  <a:gd name="T40" fmla="*/ 2 w 463"/>
                  <a:gd name="T41" fmla="*/ 264 h 393"/>
                  <a:gd name="T42" fmla="*/ 0 w 463"/>
                  <a:gd name="T43" fmla="*/ 241 h 393"/>
                  <a:gd name="T44" fmla="*/ 1 w 463"/>
                  <a:gd name="T45" fmla="*/ 207 h 393"/>
                  <a:gd name="T46" fmla="*/ 10 w 463"/>
                  <a:gd name="T47" fmla="*/ 162 h 393"/>
                  <a:gd name="T48" fmla="*/ 27 w 463"/>
                  <a:gd name="T49" fmla="*/ 120 h 393"/>
                  <a:gd name="T50" fmla="*/ 53 w 463"/>
                  <a:gd name="T51" fmla="*/ 83 h 393"/>
                  <a:gd name="T52" fmla="*/ 84 w 463"/>
                  <a:gd name="T53" fmla="*/ 52 h 393"/>
                  <a:gd name="T54" fmla="*/ 121 w 463"/>
                  <a:gd name="T55" fmla="*/ 27 h 393"/>
                  <a:gd name="T56" fmla="*/ 163 w 463"/>
                  <a:gd name="T57" fmla="*/ 10 h 393"/>
                  <a:gd name="T58" fmla="*/ 207 w 463"/>
                  <a:gd name="T59" fmla="*/ 1 h 393"/>
                  <a:gd name="T60" fmla="*/ 256 w 463"/>
                  <a:gd name="T61" fmla="*/ 1 h 393"/>
                  <a:gd name="T62" fmla="*/ 300 w 463"/>
                  <a:gd name="T63" fmla="*/ 10 h 393"/>
                  <a:gd name="T64" fmla="*/ 342 w 463"/>
                  <a:gd name="T65" fmla="*/ 27 h 393"/>
                  <a:gd name="T66" fmla="*/ 379 w 463"/>
                  <a:gd name="T67" fmla="*/ 52 h 393"/>
                  <a:gd name="T68" fmla="*/ 410 w 463"/>
                  <a:gd name="T69" fmla="*/ 83 h 393"/>
                  <a:gd name="T70" fmla="*/ 435 w 463"/>
                  <a:gd name="T71" fmla="*/ 120 h 393"/>
                  <a:gd name="T72" fmla="*/ 454 w 463"/>
                  <a:gd name="T73" fmla="*/ 162 h 393"/>
                  <a:gd name="T74" fmla="*/ 462 w 463"/>
                  <a:gd name="T75" fmla="*/ 20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3" h="393">
                    <a:moveTo>
                      <a:pt x="463" y="230"/>
                    </a:moveTo>
                    <a:lnTo>
                      <a:pt x="463" y="241"/>
                    </a:lnTo>
                    <a:lnTo>
                      <a:pt x="462" y="252"/>
                    </a:lnTo>
                    <a:lnTo>
                      <a:pt x="461" y="264"/>
                    </a:lnTo>
                    <a:lnTo>
                      <a:pt x="458" y="273"/>
                    </a:lnTo>
                    <a:lnTo>
                      <a:pt x="456" y="283"/>
                    </a:lnTo>
                    <a:lnTo>
                      <a:pt x="454" y="292"/>
                    </a:lnTo>
                    <a:lnTo>
                      <a:pt x="450" y="301"/>
                    </a:lnTo>
                    <a:lnTo>
                      <a:pt x="445" y="309"/>
                    </a:lnTo>
                    <a:lnTo>
                      <a:pt x="441" y="317"/>
                    </a:lnTo>
                    <a:lnTo>
                      <a:pt x="435" y="324"/>
                    </a:lnTo>
                    <a:lnTo>
                      <a:pt x="430" y="332"/>
                    </a:lnTo>
                    <a:lnTo>
                      <a:pt x="424" y="338"/>
                    </a:lnTo>
                    <a:lnTo>
                      <a:pt x="410" y="349"/>
                    </a:lnTo>
                    <a:lnTo>
                      <a:pt x="395" y="360"/>
                    </a:lnTo>
                    <a:lnTo>
                      <a:pt x="379" y="367"/>
                    </a:lnTo>
                    <a:lnTo>
                      <a:pt x="361" y="375"/>
                    </a:lnTo>
                    <a:lnTo>
                      <a:pt x="342" y="381"/>
                    </a:lnTo>
                    <a:lnTo>
                      <a:pt x="321" y="386"/>
                    </a:lnTo>
                    <a:lnTo>
                      <a:pt x="300" y="388"/>
                    </a:lnTo>
                    <a:lnTo>
                      <a:pt x="278" y="391"/>
                    </a:lnTo>
                    <a:lnTo>
                      <a:pt x="256" y="392"/>
                    </a:lnTo>
                    <a:lnTo>
                      <a:pt x="231" y="393"/>
                    </a:lnTo>
                    <a:lnTo>
                      <a:pt x="207" y="392"/>
                    </a:lnTo>
                    <a:lnTo>
                      <a:pt x="185" y="391"/>
                    </a:lnTo>
                    <a:lnTo>
                      <a:pt x="163" y="388"/>
                    </a:lnTo>
                    <a:lnTo>
                      <a:pt x="141" y="386"/>
                    </a:lnTo>
                    <a:lnTo>
                      <a:pt x="121" y="381"/>
                    </a:lnTo>
                    <a:lnTo>
                      <a:pt x="101" y="375"/>
                    </a:lnTo>
                    <a:lnTo>
                      <a:pt x="84" y="367"/>
                    </a:lnTo>
                    <a:lnTo>
                      <a:pt x="68" y="360"/>
                    </a:lnTo>
                    <a:lnTo>
                      <a:pt x="53" y="349"/>
                    </a:lnTo>
                    <a:lnTo>
                      <a:pt x="39" y="338"/>
                    </a:lnTo>
                    <a:lnTo>
                      <a:pt x="33" y="332"/>
                    </a:lnTo>
                    <a:lnTo>
                      <a:pt x="27" y="324"/>
                    </a:lnTo>
                    <a:lnTo>
                      <a:pt x="22" y="317"/>
                    </a:lnTo>
                    <a:lnTo>
                      <a:pt x="17" y="309"/>
                    </a:lnTo>
                    <a:lnTo>
                      <a:pt x="13" y="301"/>
                    </a:lnTo>
                    <a:lnTo>
                      <a:pt x="10" y="292"/>
                    </a:lnTo>
                    <a:lnTo>
                      <a:pt x="7" y="283"/>
                    </a:lnTo>
                    <a:lnTo>
                      <a:pt x="5" y="273"/>
                    </a:lnTo>
                    <a:lnTo>
                      <a:pt x="2" y="264"/>
                    </a:lnTo>
                    <a:lnTo>
                      <a:pt x="1" y="252"/>
                    </a:lnTo>
                    <a:lnTo>
                      <a:pt x="0" y="241"/>
                    </a:lnTo>
                    <a:lnTo>
                      <a:pt x="0" y="230"/>
                    </a:lnTo>
                    <a:lnTo>
                      <a:pt x="1" y="207"/>
                    </a:lnTo>
                    <a:lnTo>
                      <a:pt x="5" y="183"/>
                    </a:lnTo>
                    <a:lnTo>
                      <a:pt x="10" y="162"/>
                    </a:lnTo>
                    <a:lnTo>
                      <a:pt x="17" y="140"/>
                    </a:lnTo>
                    <a:lnTo>
                      <a:pt x="27" y="120"/>
                    </a:lnTo>
                    <a:lnTo>
                      <a:pt x="39" y="102"/>
                    </a:lnTo>
                    <a:lnTo>
                      <a:pt x="53" y="83"/>
                    </a:lnTo>
                    <a:lnTo>
                      <a:pt x="68" y="67"/>
                    </a:lnTo>
                    <a:lnTo>
                      <a:pt x="84" y="52"/>
                    </a:lnTo>
                    <a:lnTo>
                      <a:pt x="101" y="39"/>
                    </a:lnTo>
                    <a:lnTo>
                      <a:pt x="121" y="27"/>
                    </a:lnTo>
                    <a:lnTo>
                      <a:pt x="141" y="18"/>
                    </a:lnTo>
                    <a:lnTo>
                      <a:pt x="163" y="10"/>
                    </a:lnTo>
                    <a:lnTo>
                      <a:pt x="185" y="4"/>
                    </a:lnTo>
                    <a:lnTo>
                      <a:pt x="207" y="1"/>
                    </a:lnTo>
                    <a:lnTo>
                      <a:pt x="231" y="0"/>
                    </a:lnTo>
                    <a:lnTo>
                      <a:pt x="256" y="1"/>
                    </a:lnTo>
                    <a:lnTo>
                      <a:pt x="278" y="4"/>
                    </a:lnTo>
                    <a:lnTo>
                      <a:pt x="300" y="10"/>
                    </a:lnTo>
                    <a:lnTo>
                      <a:pt x="321" y="18"/>
                    </a:lnTo>
                    <a:lnTo>
                      <a:pt x="342" y="27"/>
                    </a:lnTo>
                    <a:lnTo>
                      <a:pt x="361" y="39"/>
                    </a:lnTo>
                    <a:lnTo>
                      <a:pt x="379" y="52"/>
                    </a:lnTo>
                    <a:lnTo>
                      <a:pt x="395" y="67"/>
                    </a:lnTo>
                    <a:lnTo>
                      <a:pt x="410" y="83"/>
                    </a:lnTo>
                    <a:lnTo>
                      <a:pt x="424" y="102"/>
                    </a:lnTo>
                    <a:lnTo>
                      <a:pt x="435" y="120"/>
                    </a:lnTo>
                    <a:lnTo>
                      <a:pt x="445" y="140"/>
                    </a:lnTo>
                    <a:lnTo>
                      <a:pt x="454" y="162"/>
                    </a:lnTo>
                    <a:lnTo>
                      <a:pt x="458" y="183"/>
                    </a:lnTo>
                    <a:lnTo>
                      <a:pt x="462" y="207"/>
                    </a:lnTo>
                    <a:lnTo>
                      <a:pt x="463" y="230"/>
                    </a:lnTo>
                    <a:close/>
                  </a:path>
                </a:pathLst>
              </a:custGeom>
              <a:solidFill>
                <a:srgbClr val="3C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4" name="Freeform 98"/>
              <p:cNvSpPr>
                <a:spLocks/>
              </p:cNvSpPr>
              <p:nvPr/>
            </p:nvSpPr>
            <p:spPr bwMode="auto">
              <a:xfrm>
                <a:off x="4475" y="2695"/>
                <a:ext cx="49" cy="49"/>
              </a:xfrm>
              <a:custGeom>
                <a:avLst/>
                <a:gdLst>
                  <a:gd name="T0" fmla="*/ 155 w 194"/>
                  <a:gd name="T1" fmla="*/ 57 h 194"/>
                  <a:gd name="T2" fmla="*/ 170 w 194"/>
                  <a:gd name="T3" fmla="*/ 75 h 194"/>
                  <a:gd name="T4" fmla="*/ 181 w 194"/>
                  <a:gd name="T5" fmla="*/ 94 h 194"/>
                  <a:gd name="T6" fmla="*/ 188 w 194"/>
                  <a:gd name="T7" fmla="*/ 112 h 194"/>
                  <a:gd name="T8" fmla="*/ 193 w 194"/>
                  <a:gd name="T9" fmla="*/ 131 h 194"/>
                  <a:gd name="T10" fmla="*/ 194 w 194"/>
                  <a:gd name="T11" fmla="*/ 147 h 194"/>
                  <a:gd name="T12" fmla="*/ 192 w 194"/>
                  <a:gd name="T13" fmla="*/ 162 h 194"/>
                  <a:gd name="T14" fmla="*/ 186 w 194"/>
                  <a:gd name="T15" fmla="*/ 175 h 194"/>
                  <a:gd name="T16" fmla="*/ 176 w 194"/>
                  <a:gd name="T17" fmla="*/ 185 h 194"/>
                  <a:gd name="T18" fmla="*/ 163 w 194"/>
                  <a:gd name="T19" fmla="*/ 191 h 194"/>
                  <a:gd name="T20" fmla="*/ 149 w 194"/>
                  <a:gd name="T21" fmla="*/ 194 h 194"/>
                  <a:gd name="T22" fmla="*/ 131 w 194"/>
                  <a:gd name="T23" fmla="*/ 193 h 194"/>
                  <a:gd name="T24" fmla="*/ 113 w 194"/>
                  <a:gd name="T25" fmla="*/ 188 h 194"/>
                  <a:gd name="T26" fmla="*/ 94 w 194"/>
                  <a:gd name="T27" fmla="*/ 179 h 194"/>
                  <a:gd name="T28" fmla="*/ 76 w 194"/>
                  <a:gd name="T29" fmla="*/ 168 h 194"/>
                  <a:gd name="T30" fmla="*/ 57 w 194"/>
                  <a:gd name="T31" fmla="*/ 153 h 194"/>
                  <a:gd name="T32" fmla="*/ 40 w 194"/>
                  <a:gd name="T33" fmla="*/ 136 h 194"/>
                  <a:gd name="T34" fmla="*/ 25 w 194"/>
                  <a:gd name="T35" fmla="*/ 118 h 194"/>
                  <a:gd name="T36" fmla="*/ 14 w 194"/>
                  <a:gd name="T37" fmla="*/ 99 h 194"/>
                  <a:gd name="T38" fmla="*/ 6 w 194"/>
                  <a:gd name="T39" fmla="*/ 80 h 194"/>
                  <a:gd name="T40" fmla="*/ 1 w 194"/>
                  <a:gd name="T41" fmla="*/ 63 h 194"/>
                  <a:gd name="T42" fmla="*/ 0 w 194"/>
                  <a:gd name="T43" fmla="*/ 46 h 194"/>
                  <a:gd name="T44" fmla="*/ 3 w 194"/>
                  <a:gd name="T45" fmla="*/ 31 h 194"/>
                  <a:gd name="T46" fmla="*/ 9 w 194"/>
                  <a:gd name="T47" fmla="*/ 18 h 194"/>
                  <a:gd name="T48" fmla="*/ 19 w 194"/>
                  <a:gd name="T49" fmla="*/ 8 h 194"/>
                  <a:gd name="T50" fmla="*/ 31 w 194"/>
                  <a:gd name="T51" fmla="*/ 2 h 194"/>
                  <a:gd name="T52" fmla="*/ 46 w 194"/>
                  <a:gd name="T53" fmla="*/ 0 h 194"/>
                  <a:gd name="T54" fmla="*/ 63 w 194"/>
                  <a:gd name="T55" fmla="*/ 1 h 194"/>
                  <a:gd name="T56" fmla="*/ 82 w 194"/>
                  <a:gd name="T57" fmla="*/ 6 h 194"/>
                  <a:gd name="T58" fmla="*/ 100 w 194"/>
                  <a:gd name="T59" fmla="*/ 13 h 194"/>
                  <a:gd name="T60" fmla="*/ 119 w 194"/>
                  <a:gd name="T61" fmla="*/ 26 h 194"/>
                  <a:gd name="T62" fmla="*/ 137 w 194"/>
                  <a:gd name="T63" fmla="*/ 3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4" h="194">
                    <a:moveTo>
                      <a:pt x="146" y="48"/>
                    </a:moveTo>
                    <a:lnTo>
                      <a:pt x="155" y="57"/>
                    </a:lnTo>
                    <a:lnTo>
                      <a:pt x="162" y="65"/>
                    </a:lnTo>
                    <a:lnTo>
                      <a:pt x="170" y="75"/>
                    </a:lnTo>
                    <a:lnTo>
                      <a:pt x="175" y="84"/>
                    </a:lnTo>
                    <a:lnTo>
                      <a:pt x="181" y="94"/>
                    </a:lnTo>
                    <a:lnTo>
                      <a:pt x="184" y="104"/>
                    </a:lnTo>
                    <a:lnTo>
                      <a:pt x="188" y="112"/>
                    </a:lnTo>
                    <a:lnTo>
                      <a:pt x="192" y="121"/>
                    </a:lnTo>
                    <a:lnTo>
                      <a:pt x="193" y="131"/>
                    </a:lnTo>
                    <a:lnTo>
                      <a:pt x="194" y="138"/>
                    </a:lnTo>
                    <a:lnTo>
                      <a:pt x="194" y="147"/>
                    </a:lnTo>
                    <a:lnTo>
                      <a:pt x="194" y="154"/>
                    </a:lnTo>
                    <a:lnTo>
                      <a:pt x="192" y="162"/>
                    </a:lnTo>
                    <a:lnTo>
                      <a:pt x="189" y="169"/>
                    </a:lnTo>
                    <a:lnTo>
                      <a:pt x="186" y="175"/>
                    </a:lnTo>
                    <a:lnTo>
                      <a:pt x="182" y="180"/>
                    </a:lnTo>
                    <a:lnTo>
                      <a:pt x="176" y="185"/>
                    </a:lnTo>
                    <a:lnTo>
                      <a:pt x="170" y="189"/>
                    </a:lnTo>
                    <a:lnTo>
                      <a:pt x="163" y="191"/>
                    </a:lnTo>
                    <a:lnTo>
                      <a:pt x="156" y="193"/>
                    </a:lnTo>
                    <a:lnTo>
                      <a:pt x="149" y="194"/>
                    </a:lnTo>
                    <a:lnTo>
                      <a:pt x="140" y="193"/>
                    </a:lnTo>
                    <a:lnTo>
                      <a:pt x="131" y="193"/>
                    </a:lnTo>
                    <a:lnTo>
                      <a:pt x="123" y="190"/>
                    </a:lnTo>
                    <a:lnTo>
                      <a:pt x="113" y="188"/>
                    </a:lnTo>
                    <a:lnTo>
                      <a:pt x="104" y="184"/>
                    </a:lnTo>
                    <a:lnTo>
                      <a:pt x="94" y="179"/>
                    </a:lnTo>
                    <a:lnTo>
                      <a:pt x="85" y="174"/>
                    </a:lnTo>
                    <a:lnTo>
                      <a:pt x="76" y="168"/>
                    </a:lnTo>
                    <a:lnTo>
                      <a:pt x="67" y="160"/>
                    </a:lnTo>
                    <a:lnTo>
                      <a:pt x="57" y="153"/>
                    </a:lnTo>
                    <a:lnTo>
                      <a:pt x="48" y="144"/>
                    </a:lnTo>
                    <a:lnTo>
                      <a:pt x="40" y="136"/>
                    </a:lnTo>
                    <a:lnTo>
                      <a:pt x="32" y="127"/>
                    </a:lnTo>
                    <a:lnTo>
                      <a:pt x="25" y="118"/>
                    </a:lnTo>
                    <a:lnTo>
                      <a:pt x="20" y="109"/>
                    </a:lnTo>
                    <a:lnTo>
                      <a:pt x="14" y="99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3" y="71"/>
                    </a:lnTo>
                    <a:lnTo>
                      <a:pt x="1" y="63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3" y="31"/>
                    </a:lnTo>
                    <a:lnTo>
                      <a:pt x="5" y="25"/>
                    </a:lnTo>
                    <a:lnTo>
                      <a:pt x="9" y="18"/>
                    </a:lnTo>
                    <a:lnTo>
                      <a:pt x="13" y="12"/>
                    </a:lnTo>
                    <a:lnTo>
                      <a:pt x="19" y="8"/>
                    </a:lnTo>
                    <a:lnTo>
                      <a:pt x="25" y="5"/>
                    </a:lnTo>
                    <a:lnTo>
                      <a:pt x="31" y="2"/>
                    </a:lnTo>
                    <a:lnTo>
                      <a:pt x="38" y="1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3" y="1"/>
                    </a:lnTo>
                    <a:lnTo>
                      <a:pt x="72" y="4"/>
                    </a:lnTo>
                    <a:lnTo>
                      <a:pt x="82" y="6"/>
                    </a:lnTo>
                    <a:lnTo>
                      <a:pt x="90" y="10"/>
                    </a:lnTo>
                    <a:lnTo>
                      <a:pt x="100" y="13"/>
                    </a:lnTo>
                    <a:lnTo>
                      <a:pt x="109" y="20"/>
                    </a:lnTo>
                    <a:lnTo>
                      <a:pt x="119" y="26"/>
                    </a:lnTo>
                    <a:lnTo>
                      <a:pt x="128" y="32"/>
                    </a:lnTo>
                    <a:lnTo>
                      <a:pt x="137" y="39"/>
                    </a:lnTo>
                    <a:lnTo>
                      <a:pt x="146" y="48"/>
                    </a:lnTo>
                    <a:close/>
                  </a:path>
                </a:pathLst>
              </a:custGeom>
              <a:solidFill>
                <a:srgbClr val="E1D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5" name="Freeform 99"/>
              <p:cNvSpPr>
                <a:spLocks/>
              </p:cNvSpPr>
              <p:nvPr/>
            </p:nvSpPr>
            <p:spPr bwMode="auto">
              <a:xfrm>
                <a:off x="4718" y="2649"/>
                <a:ext cx="108" cy="92"/>
              </a:xfrm>
              <a:custGeom>
                <a:avLst/>
                <a:gdLst>
                  <a:gd name="T0" fmla="*/ 430 w 431"/>
                  <a:gd name="T1" fmla="*/ 237 h 369"/>
                  <a:gd name="T2" fmla="*/ 421 w 431"/>
                  <a:gd name="T3" fmla="*/ 275 h 369"/>
                  <a:gd name="T4" fmla="*/ 405 w 431"/>
                  <a:gd name="T5" fmla="*/ 304 h 369"/>
                  <a:gd name="T6" fmla="*/ 382 w 431"/>
                  <a:gd name="T7" fmla="*/ 328 h 369"/>
                  <a:gd name="T8" fmla="*/ 352 w 431"/>
                  <a:gd name="T9" fmla="*/ 345 h 369"/>
                  <a:gd name="T10" fmla="*/ 319 w 431"/>
                  <a:gd name="T11" fmla="*/ 357 h 369"/>
                  <a:gd name="T12" fmla="*/ 279 w 431"/>
                  <a:gd name="T13" fmla="*/ 365 h 369"/>
                  <a:gd name="T14" fmla="*/ 237 w 431"/>
                  <a:gd name="T15" fmla="*/ 369 h 369"/>
                  <a:gd name="T16" fmla="*/ 193 w 431"/>
                  <a:gd name="T17" fmla="*/ 369 h 369"/>
                  <a:gd name="T18" fmla="*/ 151 w 431"/>
                  <a:gd name="T19" fmla="*/ 365 h 369"/>
                  <a:gd name="T20" fmla="*/ 112 w 431"/>
                  <a:gd name="T21" fmla="*/ 357 h 369"/>
                  <a:gd name="T22" fmla="*/ 78 w 431"/>
                  <a:gd name="T23" fmla="*/ 345 h 369"/>
                  <a:gd name="T24" fmla="*/ 49 w 431"/>
                  <a:gd name="T25" fmla="*/ 328 h 369"/>
                  <a:gd name="T26" fmla="*/ 26 w 431"/>
                  <a:gd name="T27" fmla="*/ 304 h 369"/>
                  <a:gd name="T28" fmla="*/ 12 w 431"/>
                  <a:gd name="T29" fmla="*/ 282 h 369"/>
                  <a:gd name="T30" fmla="*/ 6 w 431"/>
                  <a:gd name="T31" fmla="*/ 266 h 369"/>
                  <a:gd name="T32" fmla="*/ 1 w 431"/>
                  <a:gd name="T33" fmla="*/ 237 h 369"/>
                  <a:gd name="T34" fmla="*/ 1 w 431"/>
                  <a:gd name="T35" fmla="*/ 194 h 369"/>
                  <a:gd name="T36" fmla="*/ 10 w 431"/>
                  <a:gd name="T37" fmla="*/ 152 h 369"/>
                  <a:gd name="T38" fmla="*/ 26 w 431"/>
                  <a:gd name="T39" fmla="*/ 113 h 369"/>
                  <a:gd name="T40" fmla="*/ 49 w 431"/>
                  <a:gd name="T41" fmla="*/ 78 h 369"/>
                  <a:gd name="T42" fmla="*/ 78 w 431"/>
                  <a:gd name="T43" fmla="*/ 50 h 369"/>
                  <a:gd name="T44" fmla="*/ 112 w 431"/>
                  <a:gd name="T45" fmla="*/ 26 h 369"/>
                  <a:gd name="T46" fmla="*/ 151 w 431"/>
                  <a:gd name="T47" fmla="*/ 10 h 369"/>
                  <a:gd name="T48" fmla="*/ 193 w 431"/>
                  <a:gd name="T49" fmla="*/ 1 h 369"/>
                  <a:gd name="T50" fmla="*/ 237 w 431"/>
                  <a:gd name="T51" fmla="*/ 1 h 369"/>
                  <a:gd name="T52" fmla="*/ 279 w 431"/>
                  <a:gd name="T53" fmla="*/ 10 h 369"/>
                  <a:gd name="T54" fmla="*/ 319 w 431"/>
                  <a:gd name="T55" fmla="*/ 26 h 369"/>
                  <a:gd name="T56" fmla="*/ 352 w 431"/>
                  <a:gd name="T57" fmla="*/ 50 h 369"/>
                  <a:gd name="T58" fmla="*/ 382 w 431"/>
                  <a:gd name="T59" fmla="*/ 78 h 369"/>
                  <a:gd name="T60" fmla="*/ 405 w 431"/>
                  <a:gd name="T61" fmla="*/ 113 h 369"/>
                  <a:gd name="T62" fmla="*/ 421 w 431"/>
                  <a:gd name="T63" fmla="*/ 152 h 369"/>
                  <a:gd name="T64" fmla="*/ 430 w 431"/>
                  <a:gd name="T65" fmla="*/ 19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1" h="369">
                    <a:moveTo>
                      <a:pt x="431" y="215"/>
                    </a:moveTo>
                    <a:lnTo>
                      <a:pt x="430" y="237"/>
                    </a:lnTo>
                    <a:lnTo>
                      <a:pt x="426" y="256"/>
                    </a:lnTo>
                    <a:lnTo>
                      <a:pt x="421" y="275"/>
                    </a:lnTo>
                    <a:lnTo>
                      <a:pt x="414" y="289"/>
                    </a:lnTo>
                    <a:lnTo>
                      <a:pt x="405" y="304"/>
                    </a:lnTo>
                    <a:lnTo>
                      <a:pt x="394" y="317"/>
                    </a:lnTo>
                    <a:lnTo>
                      <a:pt x="382" y="328"/>
                    </a:lnTo>
                    <a:lnTo>
                      <a:pt x="368" y="336"/>
                    </a:lnTo>
                    <a:lnTo>
                      <a:pt x="352" y="345"/>
                    </a:lnTo>
                    <a:lnTo>
                      <a:pt x="336" y="351"/>
                    </a:lnTo>
                    <a:lnTo>
                      <a:pt x="319" y="357"/>
                    </a:lnTo>
                    <a:lnTo>
                      <a:pt x="299" y="361"/>
                    </a:lnTo>
                    <a:lnTo>
                      <a:pt x="279" y="365"/>
                    </a:lnTo>
                    <a:lnTo>
                      <a:pt x="259" y="367"/>
                    </a:lnTo>
                    <a:lnTo>
                      <a:pt x="237" y="369"/>
                    </a:lnTo>
                    <a:lnTo>
                      <a:pt x="215" y="369"/>
                    </a:lnTo>
                    <a:lnTo>
                      <a:pt x="193" y="369"/>
                    </a:lnTo>
                    <a:lnTo>
                      <a:pt x="172" y="367"/>
                    </a:lnTo>
                    <a:lnTo>
                      <a:pt x="151" y="365"/>
                    </a:lnTo>
                    <a:lnTo>
                      <a:pt x="131" y="361"/>
                    </a:lnTo>
                    <a:lnTo>
                      <a:pt x="112" y="357"/>
                    </a:lnTo>
                    <a:lnTo>
                      <a:pt x="95" y="351"/>
                    </a:lnTo>
                    <a:lnTo>
                      <a:pt x="78" y="345"/>
                    </a:lnTo>
                    <a:lnTo>
                      <a:pt x="63" y="336"/>
                    </a:lnTo>
                    <a:lnTo>
                      <a:pt x="49" y="328"/>
                    </a:lnTo>
                    <a:lnTo>
                      <a:pt x="36" y="317"/>
                    </a:lnTo>
                    <a:lnTo>
                      <a:pt x="26" y="304"/>
                    </a:lnTo>
                    <a:lnTo>
                      <a:pt x="16" y="289"/>
                    </a:lnTo>
                    <a:lnTo>
                      <a:pt x="12" y="282"/>
                    </a:lnTo>
                    <a:lnTo>
                      <a:pt x="10" y="275"/>
                    </a:lnTo>
                    <a:lnTo>
                      <a:pt x="6" y="266"/>
                    </a:lnTo>
                    <a:lnTo>
                      <a:pt x="4" y="256"/>
                    </a:lnTo>
                    <a:lnTo>
                      <a:pt x="1" y="237"/>
                    </a:lnTo>
                    <a:lnTo>
                      <a:pt x="0" y="215"/>
                    </a:lnTo>
                    <a:lnTo>
                      <a:pt x="1" y="194"/>
                    </a:lnTo>
                    <a:lnTo>
                      <a:pt x="4" y="172"/>
                    </a:lnTo>
                    <a:lnTo>
                      <a:pt x="10" y="152"/>
                    </a:lnTo>
                    <a:lnTo>
                      <a:pt x="16" y="131"/>
                    </a:lnTo>
                    <a:lnTo>
                      <a:pt x="26" y="113"/>
                    </a:lnTo>
                    <a:lnTo>
                      <a:pt x="36" y="95"/>
                    </a:lnTo>
                    <a:lnTo>
                      <a:pt x="49" y="78"/>
                    </a:lnTo>
                    <a:lnTo>
                      <a:pt x="63" y="63"/>
                    </a:lnTo>
                    <a:lnTo>
                      <a:pt x="78" y="50"/>
                    </a:lnTo>
                    <a:lnTo>
                      <a:pt x="95" y="37"/>
                    </a:lnTo>
                    <a:lnTo>
                      <a:pt x="112" y="26"/>
                    </a:lnTo>
                    <a:lnTo>
                      <a:pt x="131" y="17"/>
                    </a:lnTo>
                    <a:lnTo>
                      <a:pt x="151" y="10"/>
                    </a:lnTo>
                    <a:lnTo>
                      <a:pt x="172" y="4"/>
                    </a:lnTo>
                    <a:lnTo>
                      <a:pt x="193" y="1"/>
                    </a:lnTo>
                    <a:lnTo>
                      <a:pt x="215" y="0"/>
                    </a:lnTo>
                    <a:lnTo>
                      <a:pt x="237" y="1"/>
                    </a:lnTo>
                    <a:lnTo>
                      <a:pt x="259" y="4"/>
                    </a:lnTo>
                    <a:lnTo>
                      <a:pt x="279" y="10"/>
                    </a:lnTo>
                    <a:lnTo>
                      <a:pt x="299" y="17"/>
                    </a:lnTo>
                    <a:lnTo>
                      <a:pt x="319" y="26"/>
                    </a:lnTo>
                    <a:lnTo>
                      <a:pt x="336" y="37"/>
                    </a:lnTo>
                    <a:lnTo>
                      <a:pt x="352" y="50"/>
                    </a:lnTo>
                    <a:lnTo>
                      <a:pt x="368" y="63"/>
                    </a:lnTo>
                    <a:lnTo>
                      <a:pt x="382" y="78"/>
                    </a:lnTo>
                    <a:lnTo>
                      <a:pt x="394" y="95"/>
                    </a:lnTo>
                    <a:lnTo>
                      <a:pt x="405" y="113"/>
                    </a:lnTo>
                    <a:lnTo>
                      <a:pt x="414" y="131"/>
                    </a:lnTo>
                    <a:lnTo>
                      <a:pt x="421" y="152"/>
                    </a:lnTo>
                    <a:lnTo>
                      <a:pt x="426" y="172"/>
                    </a:lnTo>
                    <a:lnTo>
                      <a:pt x="430" y="194"/>
                    </a:lnTo>
                    <a:lnTo>
                      <a:pt x="431" y="215"/>
                    </a:lnTo>
                    <a:close/>
                  </a:path>
                </a:pathLst>
              </a:custGeom>
              <a:solidFill>
                <a:srgbClr val="3C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6" name="Freeform 100"/>
              <p:cNvSpPr>
                <a:spLocks/>
              </p:cNvSpPr>
              <p:nvPr/>
            </p:nvSpPr>
            <p:spPr bwMode="auto">
              <a:xfrm>
                <a:off x="4767" y="2658"/>
                <a:ext cx="45" cy="45"/>
              </a:xfrm>
              <a:custGeom>
                <a:avLst/>
                <a:gdLst>
                  <a:gd name="T0" fmla="*/ 144 w 181"/>
                  <a:gd name="T1" fmla="*/ 53 h 182"/>
                  <a:gd name="T2" fmla="*/ 157 w 181"/>
                  <a:gd name="T3" fmla="*/ 71 h 182"/>
                  <a:gd name="T4" fmla="*/ 169 w 181"/>
                  <a:gd name="T5" fmla="*/ 88 h 182"/>
                  <a:gd name="T6" fmla="*/ 176 w 181"/>
                  <a:gd name="T7" fmla="*/ 105 h 182"/>
                  <a:gd name="T8" fmla="*/ 180 w 181"/>
                  <a:gd name="T9" fmla="*/ 123 h 182"/>
                  <a:gd name="T10" fmla="*/ 181 w 181"/>
                  <a:gd name="T11" fmla="*/ 139 h 182"/>
                  <a:gd name="T12" fmla="*/ 180 w 181"/>
                  <a:gd name="T13" fmla="*/ 152 h 182"/>
                  <a:gd name="T14" fmla="*/ 174 w 181"/>
                  <a:gd name="T15" fmla="*/ 165 h 182"/>
                  <a:gd name="T16" fmla="*/ 164 w 181"/>
                  <a:gd name="T17" fmla="*/ 173 h 182"/>
                  <a:gd name="T18" fmla="*/ 153 w 181"/>
                  <a:gd name="T19" fmla="*/ 179 h 182"/>
                  <a:gd name="T20" fmla="*/ 138 w 181"/>
                  <a:gd name="T21" fmla="*/ 182 h 182"/>
                  <a:gd name="T22" fmla="*/ 123 w 181"/>
                  <a:gd name="T23" fmla="*/ 181 h 182"/>
                  <a:gd name="T24" fmla="*/ 106 w 181"/>
                  <a:gd name="T25" fmla="*/ 176 h 182"/>
                  <a:gd name="T26" fmla="*/ 88 w 181"/>
                  <a:gd name="T27" fmla="*/ 168 h 182"/>
                  <a:gd name="T28" fmla="*/ 71 w 181"/>
                  <a:gd name="T29" fmla="*/ 157 h 182"/>
                  <a:gd name="T30" fmla="*/ 54 w 181"/>
                  <a:gd name="T31" fmla="*/ 145 h 182"/>
                  <a:gd name="T32" fmla="*/ 38 w 181"/>
                  <a:gd name="T33" fmla="*/ 129 h 182"/>
                  <a:gd name="T34" fmla="*/ 24 w 181"/>
                  <a:gd name="T35" fmla="*/ 111 h 182"/>
                  <a:gd name="T36" fmla="*/ 13 w 181"/>
                  <a:gd name="T37" fmla="*/ 94 h 182"/>
                  <a:gd name="T38" fmla="*/ 5 w 181"/>
                  <a:gd name="T39" fmla="*/ 76 h 182"/>
                  <a:gd name="T40" fmla="*/ 2 w 181"/>
                  <a:gd name="T41" fmla="*/ 60 h 182"/>
                  <a:gd name="T42" fmla="*/ 0 w 181"/>
                  <a:gd name="T43" fmla="*/ 43 h 182"/>
                  <a:gd name="T44" fmla="*/ 2 w 181"/>
                  <a:gd name="T45" fmla="*/ 30 h 182"/>
                  <a:gd name="T46" fmla="*/ 8 w 181"/>
                  <a:gd name="T47" fmla="*/ 18 h 182"/>
                  <a:gd name="T48" fmla="*/ 18 w 181"/>
                  <a:gd name="T49" fmla="*/ 9 h 182"/>
                  <a:gd name="T50" fmla="*/ 29 w 181"/>
                  <a:gd name="T51" fmla="*/ 3 h 182"/>
                  <a:gd name="T52" fmla="*/ 44 w 181"/>
                  <a:gd name="T53" fmla="*/ 0 h 182"/>
                  <a:gd name="T54" fmla="*/ 59 w 181"/>
                  <a:gd name="T55" fmla="*/ 1 h 182"/>
                  <a:gd name="T56" fmla="*/ 76 w 181"/>
                  <a:gd name="T57" fmla="*/ 6 h 182"/>
                  <a:gd name="T58" fmla="*/ 93 w 181"/>
                  <a:gd name="T59" fmla="*/ 14 h 182"/>
                  <a:gd name="T60" fmla="*/ 110 w 181"/>
                  <a:gd name="T61" fmla="*/ 24 h 182"/>
                  <a:gd name="T62" fmla="*/ 128 w 181"/>
                  <a:gd name="T63" fmla="*/ 3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82">
                    <a:moveTo>
                      <a:pt x="136" y="46"/>
                    </a:moveTo>
                    <a:lnTo>
                      <a:pt x="144" y="53"/>
                    </a:lnTo>
                    <a:lnTo>
                      <a:pt x="151" y="62"/>
                    </a:lnTo>
                    <a:lnTo>
                      <a:pt x="157" y="71"/>
                    </a:lnTo>
                    <a:lnTo>
                      <a:pt x="164" y="79"/>
                    </a:lnTo>
                    <a:lnTo>
                      <a:pt x="169" y="88"/>
                    </a:lnTo>
                    <a:lnTo>
                      <a:pt x="172" y="97"/>
                    </a:lnTo>
                    <a:lnTo>
                      <a:pt x="176" y="105"/>
                    </a:lnTo>
                    <a:lnTo>
                      <a:pt x="178" y="114"/>
                    </a:lnTo>
                    <a:lnTo>
                      <a:pt x="180" y="123"/>
                    </a:lnTo>
                    <a:lnTo>
                      <a:pt x="181" y="131"/>
                    </a:lnTo>
                    <a:lnTo>
                      <a:pt x="181" y="139"/>
                    </a:lnTo>
                    <a:lnTo>
                      <a:pt x="181" y="146"/>
                    </a:lnTo>
                    <a:lnTo>
                      <a:pt x="180" y="152"/>
                    </a:lnTo>
                    <a:lnTo>
                      <a:pt x="177" y="158"/>
                    </a:lnTo>
                    <a:lnTo>
                      <a:pt x="174" y="165"/>
                    </a:lnTo>
                    <a:lnTo>
                      <a:pt x="170" y="170"/>
                    </a:lnTo>
                    <a:lnTo>
                      <a:pt x="164" y="173"/>
                    </a:lnTo>
                    <a:lnTo>
                      <a:pt x="159" y="177"/>
                    </a:lnTo>
                    <a:lnTo>
                      <a:pt x="153" y="179"/>
                    </a:lnTo>
                    <a:lnTo>
                      <a:pt x="145" y="181"/>
                    </a:lnTo>
                    <a:lnTo>
                      <a:pt x="138" y="182"/>
                    </a:lnTo>
                    <a:lnTo>
                      <a:pt x="130" y="182"/>
                    </a:lnTo>
                    <a:lnTo>
                      <a:pt x="123" y="181"/>
                    </a:lnTo>
                    <a:lnTo>
                      <a:pt x="114" y="178"/>
                    </a:lnTo>
                    <a:lnTo>
                      <a:pt x="106" y="176"/>
                    </a:lnTo>
                    <a:lnTo>
                      <a:pt x="97" y="172"/>
                    </a:lnTo>
                    <a:lnTo>
                      <a:pt x="88" y="168"/>
                    </a:lnTo>
                    <a:lnTo>
                      <a:pt x="80" y="163"/>
                    </a:lnTo>
                    <a:lnTo>
                      <a:pt x="71" y="157"/>
                    </a:lnTo>
                    <a:lnTo>
                      <a:pt x="62" y="151"/>
                    </a:lnTo>
                    <a:lnTo>
                      <a:pt x="54" y="145"/>
                    </a:lnTo>
                    <a:lnTo>
                      <a:pt x="45" y="136"/>
                    </a:lnTo>
                    <a:lnTo>
                      <a:pt x="38" y="129"/>
                    </a:lnTo>
                    <a:lnTo>
                      <a:pt x="30" y="120"/>
                    </a:lnTo>
                    <a:lnTo>
                      <a:pt x="24" y="111"/>
                    </a:lnTo>
                    <a:lnTo>
                      <a:pt x="18" y="103"/>
                    </a:lnTo>
                    <a:lnTo>
                      <a:pt x="13" y="94"/>
                    </a:lnTo>
                    <a:lnTo>
                      <a:pt x="9" y="84"/>
                    </a:lnTo>
                    <a:lnTo>
                      <a:pt x="5" y="76"/>
                    </a:lnTo>
                    <a:lnTo>
                      <a:pt x="3" y="68"/>
                    </a:lnTo>
                    <a:lnTo>
                      <a:pt x="2" y="6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3" y="13"/>
                    </a:lnTo>
                    <a:lnTo>
                      <a:pt x="18" y="9"/>
                    </a:lnTo>
                    <a:lnTo>
                      <a:pt x="23" y="5"/>
                    </a:lnTo>
                    <a:lnTo>
                      <a:pt x="29" y="3"/>
                    </a:lnTo>
                    <a:lnTo>
                      <a:pt x="36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9" y="1"/>
                    </a:lnTo>
                    <a:lnTo>
                      <a:pt x="67" y="4"/>
                    </a:lnTo>
                    <a:lnTo>
                      <a:pt x="76" y="6"/>
                    </a:lnTo>
                    <a:lnTo>
                      <a:pt x="84" y="9"/>
                    </a:lnTo>
                    <a:lnTo>
                      <a:pt x="93" y="14"/>
                    </a:lnTo>
                    <a:lnTo>
                      <a:pt x="102" y="19"/>
                    </a:lnTo>
                    <a:lnTo>
                      <a:pt x="110" y="24"/>
                    </a:lnTo>
                    <a:lnTo>
                      <a:pt x="119" y="31"/>
                    </a:lnTo>
                    <a:lnTo>
                      <a:pt x="128" y="37"/>
                    </a:lnTo>
                    <a:lnTo>
                      <a:pt x="136" y="46"/>
                    </a:lnTo>
                    <a:close/>
                  </a:path>
                </a:pathLst>
              </a:custGeom>
              <a:solidFill>
                <a:srgbClr val="E1D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7" name="Freeform 101"/>
              <p:cNvSpPr>
                <a:spLocks/>
              </p:cNvSpPr>
              <p:nvPr/>
            </p:nvSpPr>
            <p:spPr bwMode="auto">
              <a:xfrm>
                <a:off x="4343" y="2568"/>
                <a:ext cx="205" cy="62"/>
              </a:xfrm>
              <a:custGeom>
                <a:avLst/>
                <a:gdLst>
                  <a:gd name="T0" fmla="*/ 818 w 818"/>
                  <a:gd name="T1" fmla="*/ 99 h 249"/>
                  <a:gd name="T2" fmla="*/ 13 w 818"/>
                  <a:gd name="T3" fmla="*/ 249 h 249"/>
                  <a:gd name="T4" fmla="*/ 0 w 818"/>
                  <a:gd name="T5" fmla="*/ 200 h 249"/>
                  <a:gd name="T6" fmla="*/ 793 w 818"/>
                  <a:gd name="T7" fmla="*/ 0 h 249"/>
                  <a:gd name="T8" fmla="*/ 818 w 818"/>
                  <a:gd name="T9" fmla="*/ 9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8" h="249">
                    <a:moveTo>
                      <a:pt x="818" y="99"/>
                    </a:moveTo>
                    <a:lnTo>
                      <a:pt x="13" y="249"/>
                    </a:lnTo>
                    <a:lnTo>
                      <a:pt x="0" y="200"/>
                    </a:lnTo>
                    <a:lnTo>
                      <a:pt x="793" y="0"/>
                    </a:lnTo>
                    <a:lnTo>
                      <a:pt x="818" y="99"/>
                    </a:lnTo>
                    <a:close/>
                  </a:path>
                </a:pathLst>
              </a:custGeom>
              <a:solidFill>
                <a:srgbClr val="664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8" name="Freeform 102"/>
              <p:cNvSpPr>
                <a:spLocks/>
              </p:cNvSpPr>
              <p:nvPr/>
            </p:nvSpPr>
            <p:spPr bwMode="auto">
              <a:xfrm>
                <a:off x="4686" y="2545"/>
                <a:ext cx="157" cy="41"/>
              </a:xfrm>
              <a:custGeom>
                <a:avLst/>
                <a:gdLst>
                  <a:gd name="T0" fmla="*/ 625 w 625"/>
                  <a:gd name="T1" fmla="*/ 108 h 162"/>
                  <a:gd name="T2" fmla="*/ 16 w 625"/>
                  <a:gd name="T3" fmla="*/ 0 h 162"/>
                  <a:gd name="T4" fmla="*/ 0 w 625"/>
                  <a:gd name="T5" fmla="*/ 89 h 162"/>
                  <a:gd name="T6" fmla="*/ 615 w 625"/>
                  <a:gd name="T7" fmla="*/ 162 h 162"/>
                  <a:gd name="T8" fmla="*/ 625 w 625"/>
                  <a:gd name="T9" fmla="*/ 10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5" h="162">
                    <a:moveTo>
                      <a:pt x="625" y="108"/>
                    </a:moveTo>
                    <a:lnTo>
                      <a:pt x="16" y="0"/>
                    </a:lnTo>
                    <a:lnTo>
                      <a:pt x="0" y="89"/>
                    </a:lnTo>
                    <a:lnTo>
                      <a:pt x="615" y="162"/>
                    </a:lnTo>
                    <a:lnTo>
                      <a:pt x="625" y="108"/>
                    </a:lnTo>
                    <a:close/>
                  </a:path>
                </a:pathLst>
              </a:custGeom>
              <a:solidFill>
                <a:srgbClr val="664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9" name="Freeform 103"/>
              <p:cNvSpPr>
                <a:spLocks/>
              </p:cNvSpPr>
              <p:nvPr/>
            </p:nvSpPr>
            <p:spPr bwMode="auto">
              <a:xfrm>
                <a:off x="4104" y="2008"/>
                <a:ext cx="804" cy="825"/>
              </a:xfrm>
              <a:custGeom>
                <a:avLst/>
                <a:gdLst>
                  <a:gd name="T0" fmla="*/ 2729 w 3216"/>
                  <a:gd name="T1" fmla="*/ 237 h 3302"/>
                  <a:gd name="T2" fmla="*/ 2591 w 3216"/>
                  <a:gd name="T3" fmla="*/ 369 h 3302"/>
                  <a:gd name="T4" fmla="*/ 2422 w 3216"/>
                  <a:gd name="T5" fmla="*/ 448 h 3302"/>
                  <a:gd name="T6" fmla="*/ 2227 w 3216"/>
                  <a:gd name="T7" fmla="*/ 486 h 3302"/>
                  <a:gd name="T8" fmla="*/ 2010 w 3216"/>
                  <a:gd name="T9" fmla="*/ 495 h 3302"/>
                  <a:gd name="T10" fmla="*/ 1548 w 3216"/>
                  <a:gd name="T11" fmla="*/ 469 h 3302"/>
                  <a:gd name="T12" fmla="*/ 1182 w 3216"/>
                  <a:gd name="T13" fmla="*/ 457 h 3302"/>
                  <a:gd name="T14" fmla="*/ 962 w 3216"/>
                  <a:gd name="T15" fmla="*/ 473 h 3302"/>
                  <a:gd name="T16" fmla="*/ 755 w 3216"/>
                  <a:gd name="T17" fmla="*/ 518 h 3302"/>
                  <a:gd name="T18" fmla="*/ 567 w 3216"/>
                  <a:gd name="T19" fmla="*/ 606 h 3302"/>
                  <a:gd name="T20" fmla="*/ 404 w 3216"/>
                  <a:gd name="T21" fmla="*/ 745 h 3302"/>
                  <a:gd name="T22" fmla="*/ 222 w 3216"/>
                  <a:gd name="T23" fmla="*/ 1046 h 3302"/>
                  <a:gd name="T24" fmla="*/ 84 w 3216"/>
                  <a:gd name="T25" fmla="*/ 1364 h 3302"/>
                  <a:gd name="T26" fmla="*/ 16 w 3216"/>
                  <a:gd name="T27" fmla="*/ 1615 h 3302"/>
                  <a:gd name="T28" fmla="*/ 1 w 3216"/>
                  <a:gd name="T29" fmla="*/ 1814 h 3302"/>
                  <a:gd name="T30" fmla="*/ 17 w 3216"/>
                  <a:gd name="T31" fmla="*/ 1978 h 3302"/>
                  <a:gd name="T32" fmla="*/ 69 w 3216"/>
                  <a:gd name="T33" fmla="*/ 2239 h 3302"/>
                  <a:gd name="T34" fmla="*/ 132 w 3216"/>
                  <a:gd name="T35" fmla="*/ 2523 h 3302"/>
                  <a:gd name="T36" fmla="*/ 223 w 3216"/>
                  <a:gd name="T37" fmla="*/ 2774 h 3302"/>
                  <a:gd name="T38" fmla="*/ 330 w 3216"/>
                  <a:gd name="T39" fmla="*/ 2984 h 3302"/>
                  <a:gd name="T40" fmla="*/ 432 w 3216"/>
                  <a:gd name="T41" fmla="*/ 3146 h 3302"/>
                  <a:gd name="T42" fmla="*/ 556 w 3216"/>
                  <a:gd name="T43" fmla="*/ 3297 h 3302"/>
                  <a:gd name="T44" fmla="*/ 565 w 3216"/>
                  <a:gd name="T45" fmla="*/ 3138 h 3302"/>
                  <a:gd name="T46" fmla="*/ 565 w 3216"/>
                  <a:gd name="T47" fmla="*/ 2642 h 3302"/>
                  <a:gd name="T48" fmla="*/ 563 w 3216"/>
                  <a:gd name="T49" fmla="*/ 2276 h 3302"/>
                  <a:gd name="T50" fmla="*/ 586 w 3216"/>
                  <a:gd name="T51" fmla="*/ 2104 h 3302"/>
                  <a:gd name="T52" fmla="*/ 648 w 3216"/>
                  <a:gd name="T53" fmla="*/ 1946 h 3302"/>
                  <a:gd name="T54" fmla="*/ 769 w 3216"/>
                  <a:gd name="T55" fmla="*/ 1822 h 3302"/>
                  <a:gd name="T56" fmla="*/ 968 w 3216"/>
                  <a:gd name="T57" fmla="*/ 1756 h 3302"/>
                  <a:gd name="T58" fmla="*/ 1138 w 3216"/>
                  <a:gd name="T59" fmla="*/ 1750 h 3302"/>
                  <a:gd name="T60" fmla="*/ 1265 w 3216"/>
                  <a:gd name="T61" fmla="*/ 1753 h 3302"/>
                  <a:gd name="T62" fmla="*/ 1470 w 3216"/>
                  <a:gd name="T63" fmla="*/ 1761 h 3302"/>
                  <a:gd name="T64" fmla="*/ 1739 w 3216"/>
                  <a:gd name="T65" fmla="*/ 1766 h 3302"/>
                  <a:gd name="T66" fmla="*/ 2044 w 3216"/>
                  <a:gd name="T67" fmla="*/ 1754 h 3302"/>
                  <a:gd name="T68" fmla="*/ 2270 w 3216"/>
                  <a:gd name="T69" fmla="*/ 1722 h 3302"/>
                  <a:gd name="T70" fmla="*/ 2463 w 3216"/>
                  <a:gd name="T71" fmla="*/ 1663 h 3302"/>
                  <a:gd name="T72" fmla="*/ 2554 w 3216"/>
                  <a:gd name="T73" fmla="*/ 1611 h 3302"/>
                  <a:gd name="T74" fmla="*/ 2743 w 3216"/>
                  <a:gd name="T75" fmla="*/ 1490 h 3302"/>
                  <a:gd name="T76" fmla="*/ 2823 w 3216"/>
                  <a:gd name="T77" fmla="*/ 1462 h 3302"/>
                  <a:gd name="T78" fmla="*/ 2872 w 3216"/>
                  <a:gd name="T79" fmla="*/ 1464 h 3302"/>
                  <a:gd name="T80" fmla="*/ 2910 w 3216"/>
                  <a:gd name="T81" fmla="*/ 1491 h 3302"/>
                  <a:gd name="T82" fmla="*/ 2939 w 3216"/>
                  <a:gd name="T83" fmla="*/ 1543 h 3302"/>
                  <a:gd name="T84" fmla="*/ 3008 w 3216"/>
                  <a:gd name="T85" fmla="*/ 1510 h 3302"/>
                  <a:gd name="T86" fmla="*/ 3077 w 3216"/>
                  <a:gd name="T87" fmla="*/ 1432 h 3302"/>
                  <a:gd name="T88" fmla="*/ 3163 w 3216"/>
                  <a:gd name="T89" fmla="*/ 1287 h 3302"/>
                  <a:gd name="T90" fmla="*/ 3208 w 3216"/>
                  <a:gd name="T91" fmla="*/ 1093 h 3302"/>
                  <a:gd name="T92" fmla="*/ 3210 w 3216"/>
                  <a:gd name="T93" fmla="*/ 797 h 3302"/>
                  <a:gd name="T94" fmla="*/ 3159 w 3216"/>
                  <a:gd name="T95" fmla="*/ 495 h 3302"/>
                  <a:gd name="T96" fmla="*/ 3075 w 3216"/>
                  <a:gd name="T97" fmla="*/ 232 h 3302"/>
                  <a:gd name="T98" fmla="*/ 2975 w 3216"/>
                  <a:gd name="T99" fmla="*/ 54 h 3302"/>
                  <a:gd name="T100" fmla="*/ 2876 w 3216"/>
                  <a:gd name="T101" fmla="*/ 3 h 3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6" h="3302">
                    <a:moveTo>
                      <a:pt x="2810" y="85"/>
                    </a:moveTo>
                    <a:lnTo>
                      <a:pt x="2792" y="127"/>
                    </a:lnTo>
                    <a:lnTo>
                      <a:pt x="2772" y="166"/>
                    </a:lnTo>
                    <a:lnTo>
                      <a:pt x="2751" y="202"/>
                    </a:lnTo>
                    <a:lnTo>
                      <a:pt x="2729" y="237"/>
                    </a:lnTo>
                    <a:lnTo>
                      <a:pt x="2704" y="267"/>
                    </a:lnTo>
                    <a:lnTo>
                      <a:pt x="2678" y="296"/>
                    </a:lnTo>
                    <a:lnTo>
                      <a:pt x="2651" y="322"/>
                    </a:lnTo>
                    <a:lnTo>
                      <a:pt x="2621" y="347"/>
                    </a:lnTo>
                    <a:lnTo>
                      <a:pt x="2591" y="369"/>
                    </a:lnTo>
                    <a:lnTo>
                      <a:pt x="2560" y="389"/>
                    </a:lnTo>
                    <a:lnTo>
                      <a:pt x="2527" y="406"/>
                    </a:lnTo>
                    <a:lnTo>
                      <a:pt x="2494" y="422"/>
                    </a:lnTo>
                    <a:lnTo>
                      <a:pt x="2458" y="436"/>
                    </a:lnTo>
                    <a:lnTo>
                      <a:pt x="2422" y="448"/>
                    </a:lnTo>
                    <a:lnTo>
                      <a:pt x="2385" y="458"/>
                    </a:lnTo>
                    <a:lnTo>
                      <a:pt x="2346" y="468"/>
                    </a:lnTo>
                    <a:lnTo>
                      <a:pt x="2307" y="475"/>
                    </a:lnTo>
                    <a:lnTo>
                      <a:pt x="2267" y="481"/>
                    </a:lnTo>
                    <a:lnTo>
                      <a:pt x="2227" y="486"/>
                    </a:lnTo>
                    <a:lnTo>
                      <a:pt x="2184" y="490"/>
                    </a:lnTo>
                    <a:lnTo>
                      <a:pt x="2142" y="492"/>
                    </a:lnTo>
                    <a:lnTo>
                      <a:pt x="2099" y="494"/>
                    </a:lnTo>
                    <a:lnTo>
                      <a:pt x="2055" y="495"/>
                    </a:lnTo>
                    <a:lnTo>
                      <a:pt x="2010" y="495"/>
                    </a:lnTo>
                    <a:lnTo>
                      <a:pt x="1920" y="492"/>
                    </a:lnTo>
                    <a:lnTo>
                      <a:pt x="1827" y="487"/>
                    </a:lnTo>
                    <a:lnTo>
                      <a:pt x="1734" y="483"/>
                    </a:lnTo>
                    <a:lnTo>
                      <a:pt x="1639" y="475"/>
                    </a:lnTo>
                    <a:lnTo>
                      <a:pt x="1548" y="469"/>
                    </a:lnTo>
                    <a:lnTo>
                      <a:pt x="1455" y="463"/>
                    </a:lnTo>
                    <a:lnTo>
                      <a:pt x="1363" y="459"/>
                    </a:lnTo>
                    <a:lnTo>
                      <a:pt x="1272" y="457"/>
                    </a:lnTo>
                    <a:lnTo>
                      <a:pt x="1227" y="455"/>
                    </a:lnTo>
                    <a:lnTo>
                      <a:pt x="1182" y="457"/>
                    </a:lnTo>
                    <a:lnTo>
                      <a:pt x="1137" y="458"/>
                    </a:lnTo>
                    <a:lnTo>
                      <a:pt x="1093" y="459"/>
                    </a:lnTo>
                    <a:lnTo>
                      <a:pt x="1049" y="463"/>
                    </a:lnTo>
                    <a:lnTo>
                      <a:pt x="1005" y="466"/>
                    </a:lnTo>
                    <a:lnTo>
                      <a:pt x="962" y="473"/>
                    </a:lnTo>
                    <a:lnTo>
                      <a:pt x="920" y="479"/>
                    </a:lnTo>
                    <a:lnTo>
                      <a:pt x="878" y="486"/>
                    </a:lnTo>
                    <a:lnTo>
                      <a:pt x="837" y="496"/>
                    </a:lnTo>
                    <a:lnTo>
                      <a:pt x="796" y="506"/>
                    </a:lnTo>
                    <a:lnTo>
                      <a:pt x="755" y="518"/>
                    </a:lnTo>
                    <a:lnTo>
                      <a:pt x="717" y="532"/>
                    </a:lnTo>
                    <a:lnTo>
                      <a:pt x="678" y="548"/>
                    </a:lnTo>
                    <a:lnTo>
                      <a:pt x="640" y="565"/>
                    </a:lnTo>
                    <a:lnTo>
                      <a:pt x="603" y="585"/>
                    </a:lnTo>
                    <a:lnTo>
                      <a:pt x="567" y="606"/>
                    </a:lnTo>
                    <a:lnTo>
                      <a:pt x="533" y="630"/>
                    </a:lnTo>
                    <a:lnTo>
                      <a:pt x="499" y="654"/>
                    </a:lnTo>
                    <a:lnTo>
                      <a:pt x="467" y="682"/>
                    </a:lnTo>
                    <a:lnTo>
                      <a:pt x="435" y="712"/>
                    </a:lnTo>
                    <a:lnTo>
                      <a:pt x="404" y="745"/>
                    </a:lnTo>
                    <a:lnTo>
                      <a:pt x="375" y="779"/>
                    </a:lnTo>
                    <a:lnTo>
                      <a:pt x="347" y="816"/>
                    </a:lnTo>
                    <a:lnTo>
                      <a:pt x="301" y="897"/>
                    </a:lnTo>
                    <a:lnTo>
                      <a:pt x="259" y="973"/>
                    </a:lnTo>
                    <a:lnTo>
                      <a:pt x="222" y="1046"/>
                    </a:lnTo>
                    <a:lnTo>
                      <a:pt x="188" y="1115"/>
                    </a:lnTo>
                    <a:lnTo>
                      <a:pt x="157" y="1182"/>
                    </a:lnTo>
                    <a:lnTo>
                      <a:pt x="129" y="1245"/>
                    </a:lnTo>
                    <a:lnTo>
                      <a:pt x="105" y="1306"/>
                    </a:lnTo>
                    <a:lnTo>
                      <a:pt x="84" y="1364"/>
                    </a:lnTo>
                    <a:lnTo>
                      <a:pt x="65" y="1420"/>
                    </a:lnTo>
                    <a:lnTo>
                      <a:pt x="49" y="1471"/>
                    </a:lnTo>
                    <a:lnTo>
                      <a:pt x="35" y="1521"/>
                    </a:lnTo>
                    <a:lnTo>
                      <a:pt x="24" y="1569"/>
                    </a:lnTo>
                    <a:lnTo>
                      <a:pt x="16" y="1615"/>
                    </a:lnTo>
                    <a:lnTo>
                      <a:pt x="9" y="1658"/>
                    </a:lnTo>
                    <a:lnTo>
                      <a:pt x="5" y="1700"/>
                    </a:lnTo>
                    <a:lnTo>
                      <a:pt x="2" y="1740"/>
                    </a:lnTo>
                    <a:lnTo>
                      <a:pt x="0" y="1778"/>
                    </a:lnTo>
                    <a:lnTo>
                      <a:pt x="1" y="1814"/>
                    </a:lnTo>
                    <a:lnTo>
                      <a:pt x="2" y="1850"/>
                    </a:lnTo>
                    <a:lnTo>
                      <a:pt x="5" y="1883"/>
                    </a:lnTo>
                    <a:lnTo>
                      <a:pt x="8" y="1916"/>
                    </a:lnTo>
                    <a:lnTo>
                      <a:pt x="12" y="1947"/>
                    </a:lnTo>
                    <a:lnTo>
                      <a:pt x="17" y="1978"/>
                    </a:lnTo>
                    <a:lnTo>
                      <a:pt x="23" y="2009"/>
                    </a:lnTo>
                    <a:lnTo>
                      <a:pt x="35" y="2067"/>
                    </a:lnTo>
                    <a:lnTo>
                      <a:pt x="48" y="2125"/>
                    </a:lnTo>
                    <a:lnTo>
                      <a:pt x="60" y="2182"/>
                    </a:lnTo>
                    <a:lnTo>
                      <a:pt x="69" y="2239"/>
                    </a:lnTo>
                    <a:lnTo>
                      <a:pt x="79" y="2298"/>
                    </a:lnTo>
                    <a:lnTo>
                      <a:pt x="90" y="2356"/>
                    </a:lnTo>
                    <a:lnTo>
                      <a:pt x="102" y="2413"/>
                    </a:lnTo>
                    <a:lnTo>
                      <a:pt x="116" y="2469"/>
                    </a:lnTo>
                    <a:lnTo>
                      <a:pt x="132" y="2523"/>
                    </a:lnTo>
                    <a:lnTo>
                      <a:pt x="148" y="2577"/>
                    </a:lnTo>
                    <a:lnTo>
                      <a:pt x="165" y="2628"/>
                    </a:lnTo>
                    <a:lnTo>
                      <a:pt x="184" y="2678"/>
                    </a:lnTo>
                    <a:lnTo>
                      <a:pt x="204" y="2727"/>
                    </a:lnTo>
                    <a:lnTo>
                      <a:pt x="223" y="2774"/>
                    </a:lnTo>
                    <a:lnTo>
                      <a:pt x="244" y="2820"/>
                    </a:lnTo>
                    <a:lnTo>
                      <a:pt x="265" y="2863"/>
                    </a:lnTo>
                    <a:lnTo>
                      <a:pt x="286" y="2905"/>
                    </a:lnTo>
                    <a:lnTo>
                      <a:pt x="307" y="2946"/>
                    </a:lnTo>
                    <a:lnTo>
                      <a:pt x="330" y="2984"/>
                    </a:lnTo>
                    <a:lnTo>
                      <a:pt x="351" y="3020"/>
                    </a:lnTo>
                    <a:lnTo>
                      <a:pt x="372" y="3055"/>
                    </a:lnTo>
                    <a:lnTo>
                      <a:pt x="393" y="3088"/>
                    </a:lnTo>
                    <a:lnTo>
                      <a:pt x="413" y="3118"/>
                    </a:lnTo>
                    <a:lnTo>
                      <a:pt x="432" y="3146"/>
                    </a:lnTo>
                    <a:lnTo>
                      <a:pt x="468" y="3197"/>
                    </a:lnTo>
                    <a:lnTo>
                      <a:pt x="500" y="3238"/>
                    </a:lnTo>
                    <a:lnTo>
                      <a:pt x="528" y="3269"/>
                    </a:lnTo>
                    <a:lnTo>
                      <a:pt x="547" y="3290"/>
                    </a:lnTo>
                    <a:lnTo>
                      <a:pt x="556" y="3297"/>
                    </a:lnTo>
                    <a:lnTo>
                      <a:pt x="561" y="3301"/>
                    </a:lnTo>
                    <a:lnTo>
                      <a:pt x="565" y="3302"/>
                    </a:lnTo>
                    <a:lnTo>
                      <a:pt x="566" y="3300"/>
                    </a:lnTo>
                    <a:lnTo>
                      <a:pt x="566" y="3229"/>
                    </a:lnTo>
                    <a:lnTo>
                      <a:pt x="565" y="3138"/>
                    </a:lnTo>
                    <a:lnTo>
                      <a:pt x="565" y="3035"/>
                    </a:lnTo>
                    <a:lnTo>
                      <a:pt x="565" y="2928"/>
                    </a:lnTo>
                    <a:lnTo>
                      <a:pt x="565" y="2821"/>
                    </a:lnTo>
                    <a:lnTo>
                      <a:pt x="565" y="2725"/>
                    </a:lnTo>
                    <a:lnTo>
                      <a:pt x="565" y="2642"/>
                    </a:lnTo>
                    <a:lnTo>
                      <a:pt x="566" y="2584"/>
                    </a:lnTo>
                    <a:lnTo>
                      <a:pt x="565" y="2474"/>
                    </a:lnTo>
                    <a:lnTo>
                      <a:pt x="562" y="2345"/>
                    </a:lnTo>
                    <a:lnTo>
                      <a:pt x="562" y="2311"/>
                    </a:lnTo>
                    <a:lnTo>
                      <a:pt x="563" y="2276"/>
                    </a:lnTo>
                    <a:lnTo>
                      <a:pt x="566" y="2242"/>
                    </a:lnTo>
                    <a:lnTo>
                      <a:pt x="568" y="2207"/>
                    </a:lnTo>
                    <a:lnTo>
                      <a:pt x="573" y="2172"/>
                    </a:lnTo>
                    <a:lnTo>
                      <a:pt x="578" y="2138"/>
                    </a:lnTo>
                    <a:lnTo>
                      <a:pt x="586" y="2104"/>
                    </a:lnTo>
                    <a:lnTo>
                      <a:pt x="594" y="2071"/>
                    </a:lnTo>
                    <a:lnTo>
                      <a:pt x="604" y="2038"/>
                    </a:lnTo>
                    <a:lnTo>
                      <a:pt x="617" y="2005"/>
                    </a:lnTo>
                    <a:lnTo>
                      <a:pt x="630" y="1975"/>
                    </a:lnTo>
                    <a:lnTo>
                      <a:pt x="648" y="1946"/>
                    </a:lnTo>
                    <a:lnTo>
                      <a:pt x="666" y="1918"/>
                    </a:lnTo>
                    <a:lnTo>
                      <a:pt x="687" y="1890"/>
                    </a:lnTo>
                    <a:lnTo>
                      <a:pt x="712" y="1866"/>
                    </a:lnTo>
                    <a:lnTo>
                      <a:pt x="739" y="1843"/>
                    </a:lnTo>
                    <a:lnTo>
                      <a:pt x="769" y="1822"/>
                    </a:lnTo>
                    <a:lnTo>
                      <a:pt x="801" y="1804"/>
                    </a:lnTo>
                    <a:lnTo>
                      <a:pt x="838" y="1788"/>
                    </a:lnTo>
                    <a:lnTo>
                      <a:pt x="878" y="1774"/>
                    </a:lnTo>
                    <a:lnTo>
                      <a:pt x="921" y="1763"/>
                    </a:lnTo>
                    <a:lnTo>
                      <a:pt x="968" y="1756"/>
                    </a:lnTo>
                    <a:lnTo>
                      <a:pt x="1018" y="1751"/>
                    </a:lnTo>
                    <a:lnTo>
                      <a:pt x="1074" y="1750"/>
                    </a:lnTo>
                    <a:lnTo>
                      <a:pt x="1094" y="1750"/>
                    </a:lnTo>
                    <a:lnTo>
                      <a:pt x="1116" y="1750"/>
                    </a:lnTo>
                    <a:lnTo>
                      <a:pt x="1138" y="1750"/>
                    </a:lnTo>
                    <a:lnTo>
                      <a:pt x="1162" y="1751"/>
                    </a:lnTo>
                    <a:lnTo>
                      <a:pt x="1187" y="1751"/>
                    </a:lnTo>
                    <a:lnTo>
                      <a:pt x="1211" y="1752"/>
                    </a:lnTo>
                    <a:lnTo>
                      <a:pt x="1237" y="1753"/>
                    </a:lnTo>
                    <a:lnTo>
                      <a:pt x="1265" y="1753"/>
                    </a:lnTo>
                    <a:lnTo>
                      <a:pt x="1308" y="1756"/>
                    </a:lnTo>
                    <a:lnTo>
                      <a:pt x="1352" y="1757"/>
                    </a:lnTo>
                    <a:lnTo>
                      <a:pt x="1399" y="1758"/>
                    </a:lnTo>
                    <a:lnTo>
                      <a:pt x="1446" y="1761"/>
                    </a:lnTo>
                    <a:lnTo>
                      <a:pt x="1470" y="1761"/>
                    </a:lnTo>
                    <a:lnTo>
                      <a:pt x="1506" y="1762"/>
                    </a:lnTo>
                    <a:lnTo>
                      <a:pt x="1550" y="1763"/>
                    </a:lnTo>
                    <a:lnTo>
                      <a:pt x="1606" y="1764"/>
                    </a:lnTo>
                    <a:lnTo>
                      <a:pt x="1669" y="1766"/>
                    </a:lnTo>
                    <a:lnTo>
                      <a:pt x="1739" y="1766"/>
                    </a:lnTo>
                    <a:lnTo>
                      <a:pt x="1816" y="1764"/>
                    </a:lnTo>
                    <a:lnTo>
                      <a:pt x="1899" y="1763"/>
                    </a:lnTo>
                    <a:lnTo>
                      <a:pt x="1947" y="1761"/>
                    </a:lnTo>
                    <a:lnTo>
                      <a:pt x="1995" y="1758"/>
                    </a:lnTo>
                    <a:lnTo>
                      <a:pt x="2044" y="1754"/>
                    </a:lnTo>
                    <a:lnTo>
                      <a:pt x="2091" y="1750"/>
                    </a:lnTo>
                    <a:lnTo>
                      <a:pt x="2138" y="1745"/>
                    </a:lnTo>
                    <a:lnTo>
                      <a:pt x="2183" y="1737"/>
                    </a:lnTo>
                    <a:lnTo>
                      <a:pt x="2228" y="1731"/>
                    </a:lnTo>
                    <a:lnTo>
                      <a:pt x="2270" y="1722"/>
                    </a:lnTo>
                    <a:lnTo>
                      <a:pt x="2312" y="1712"/>
                    </a:lnTo>
                    <a:lnTo>
                      <a:pt x="2353" y="1703"/>
                    </a:lnTo>
                    <a:lnTo>
                      <a:pt x="2391" y="1690"/>
                    </a:lnTo>
                    <a:lnTo>
                      <a:pt x="2428" y="1677"/>
                    </a:lnTo>
                    <a:lnTo>
                      <a:pt x="2463" y="1663"/>
                    </a:lnTo>
                    <a:lnTo>
                      <a:pt x="2496" y="1647"/>
                    </a:lnTo>
                    <a:lnTo>
                      <a:pt x="2511" y="1638"/>
                    </a:lnTo>
                    <a:lnTo>
                      <a:pt x="2526" y="1630"/>
                    </a:lnTo>
                    <a:lnTo>
                      <a:pt x="2541" y="1620"/>
                    </a:lnTo>
                    <a:lnTo>
                      <a:pt x="2554" y="1611"/>
                    </a:lnTo>
                    <a:lnTo>
                      <a:pt x="2599" y="1579"/>
                    </a:lnTo>
                    <a:lnTo>
                      <a:pt x="2640" y="1552"/>
                    </a:lnTo>
                    <a:lnTo>
                      <a:pt x="2677" y="1528"/>
                    </a:lnTo>
                    <a:lnTo>
                      <a:pt x="2711" y="1507"/>
                    </a:lnTo>
                    <a:lnTo>
                      <a:pt x="2743" y="1490"/>
                    </a:lnTo>
                    <a:lnTo>
                      <a:pt x="2772" y="1478"/>
                    </a:lnTo>
                    <a:lnTo>
                      <a:pt x="2785" y="1471"/>
                    </a:lnTo>
                    <a:lnTo>
                      <a:pt x="2799" y="1468"/>
                    </a:lnTo>
                    <a:lnTo>
                      <a:pt x="2810" y="1464"/>
                    </a:lnTo>
                    <a:lnTo>
                      <a:pt x="2823" y="1462"/>
                    </a:lnTo>
                    <a:lnTo>
                      <a:pt x="2834" y="1460"/>
                    </a:lnTo>
                    <a:lnTo>
                      <a:pt x="2844" y="1460"/>
                    </a:lnTo>
                    <a:lnTo>
                      <a:pt x="2853" y="1460"/>
                    </a:lnTo>
                    <a:lnTo>
                      <a:pt x="2863" y="1462"/>
                    </a:lnTo>
                    <a:lnTo>
                      <a:pt x="2872" y="1464"/>
                    </a:lnTo>
                    <a:lnTo>
                      <a:pt x="2881" y="1468"/>
                    </a:lnTo>
                    <a:lnTo>
                      <a:pt x="2889" y="1473"/>
                    </a:lnTo>
                    <a:lnTo>
                      <a:pt x="2897" y="1478"/>
                    </a:lnTo>
                    <a:lnTo>
                      <a:pt x="2904" y="1484"/>
                    </a:lnTo>
                    <a:lnTo>
                      <a:pt x="2910" y="1491"/>
                    </a:lnTo>
                    <a:lnTo>
                      <a:pt x="2916" y="1500"/>
                    </a:lnTo>
                    <a:lnTo>
                      <a:pt x="2923" y="1509"/>
                    </a:lnTo>
                    <a:lnTo>
                      <a:pt x="2929" y="1520"/>
                    </a:lnTo>
                    <a:lnTo>
                      <a:pt x="2934" y="1531"/>
                    </a:lnTo>
                    <a:lnTo>
                      <a:pt x="2939" y="1543"/>
                    </a:lnTo>
                    <a:lnTo>
                      <a:pt x="2944" y="1557"/>
                    </a:lnTo>
                    <a:lnTo>
                      <a:pt x="2960" y="1546"/>
                    </a:lnTo>
                    <a:lnTo>
                      <a:pt x="2977" y="1533"/>
                    </a:lnTo>
                    <a:lnTo>
                      <a:pt x="2993" y="1522"/>
                    </a:lnTo>
                    <a:lnTo>
                      <a:pt x="3008" y="1510"/>
                    </a:lnTo>
                    <a:lnTo>
                      <a:pt x="3018" y="1500"/>
                    </a:lnTo>
                    <a:lnTo>
                      <a:pt x="3029" y="1489"/>
                    </a:lnTo>
                    <a:lnTo>
                      <a:pt x="3041" y="1476"/>
                    </a:lnTo>
                    <a:lnTo>
                      <a:pt x="3053" y="1463"/>
                    </a:lnTo>
                    <a:lnTo>
                      <a:pt x="3077" y="1432"/>
                    </a:lnTo>
                    <a:lnTo>
                      <a:pt x="3101" y="1398"/>
                    </a:lnTo>
                    <a:lnTo>
                      <a:pt x="3123" y="1363"/>
                    </a:lnTo>
                    <a:lnTo>
                      <a:pt x="3144" y="1324"/>
                    </a:lnTo>
                    <a:lnTo>
                      <a:pt x="3154" y="1306"/>
                    </a:lnTo>
                    <a:lnTo>
                      <a:pt x="3163" y="1287"/>
                    </a:lnTo>
                    <a:lnTo>
                      <a:pt x="3170" y="1269"/>
                    </a:lnTo>
                    <a:lnTo>
                      <a:pt x="3176" y="1250"/>
                    </a:lnTo>
                    <a:lnTo>
                      <a:pt x="3190" y="1201"/>
                    </a:lnTo>
                    <a:lnTo>
                      <a:pt x="3201" y="1148"/>
                    </a:lnTo>
                    <a:lnTo>
                      <a:pt x="3208" y="1093"/>
                    </a:lnTo>
                    <a:lnTo>
                      <a:pt x="3213" y="1036"/>
                    </a:lnTo>
                    <a:lnTo>
                      <a:pt x="3216" y="978"/>
                    </a:lnTo>
                    <a:lnTo>
                      <a:pt x="3216" y="919"/>
                    </a:lnTo>
                    <a:lnTo>
                      <a:pt x="3214" y="858"/>
                    </a:lnTo>
                    <a:lnTo>
                      <a:pt x="3210" y="797"/>
                    </a:lnTo>
                    <a:lnTo>
                      <a:pt x="3203" y="735"/>
                    </a:lnTo>
                    <a:lnTo>
                      <a:pt x="3195" y="674"/>
                    </a:lnTo>
                    <a:lnTo>
                      <a:pt x="3185" y="614"/>
                    </a:lnTo>
                    <a:lnTo>
                      <a:pt x="3172" y="553"/>
                    </a:lnTo>
                    <a:lnTo>
                      <a:pt x="3159" y="495"/>
                    </a:lnTo>
                    <a:lnTo>
                      <a:pt x="3144" y="438"/>
                    </a:lnTo>
                    <a:lnTo>
                      <a:pt x="3129" y="382"/>
                    </a:lnTo>
                    <a:lnTo>
                      <a:pt x="3112" y="329"/>
                    </a:lnTo>
                    <a:lnTo>
                      <a:pt x="3093" y="279"/>
                    </a:lnTo>
                    <a:lnTo>
                      <a:pt x="3075" y="232"/>
                    </a:lnTo>
                    <a:lnTo>
                      <a:pt x="3056" y="188"/>
                    </a:lnTo>
                    <a:lnTo>
                      <a:pt x="3036" y="148"/>
                    </a:lnTo>
                    <a:lnTo>
                      <a:pt x="3015" y="112"/>
                    </a:lnTo>
                    <a:lnTo>
                      <a:pt x="2996" y="80"/>
                    </a:lnTo>
                    <a:lnTo>
                      <a:pt x="2975" y="54"/>
                    </a:lnTo>
                    <a:lnTo>
                      <a:pt x="2955" y="31"/>
                    </a:lnTo>
                    <a:lnTo>
                      <a:pt x="2934" y="15"/>
                    </a:lnTo>
                    <a:lnTo>
                      <a:pt x="2914" y="4"/>
                    </a:lnTo>
                    <a:lnTo>
                      <a:pt x="2895" y="0"/>
                    </a:lnTo>
                    <a:lnTo>
                      <a:pt x="2876" y="3"/>
                    </a:lnTo>
                    <a:lnTo>
                      <a:pt x="2858" y="12"/>
                    </a:lnTo>
                    <a:lnTo>
                      <a:pt x="2841" y="29"/>
                    </a:lnTo>
                    <a:lnTo>
                      <a:pt x="2825" y="52"/>
                    </a:lnTo>
                    <a:lnTo>
                      <a:pt x="2810" y="85"/>
                    </a:lnTo>
                    <a:close/>
                  </a:path>
                </a:pathLst>
              </a:custGeom>
              <a:solidFill>
                <a:srgbClr val="481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0" name="Freeform 104"/>
              <p:cNvSpPr>
                <a:spLocks noEditPoints="1"/>
              </p:cNvSpPr>
              <p:nvPr/>
            </p:nvSpPr>
            <p:spPr bwMode="auto">
              <a:xfrm>
                <a:off x="4245" y="2397"/>
                <a:ext cx="606" cy="260"/>
              </a:xfrm>
              <a:custGeom>
                <a:avLst/>
                <a:gdLst>
                  <a:gd name="T0" fmla="*/ 4 w 2423"/>
                  <a:gd name="T1" fmla="*/ 1026 h 1042"/>
                  <a:gd name="T2" fmla="*/ 4 w 2423"/>
                  <a:gd name="T3" fmla="*/ 1013 h 1042"/>
                  <a:gd name="T4" fmla="*/ 4 w 2423"/>
                  <a:gd name="T5" fmla="*/ 1042 h 1042"/>
                  <a:gd name="T6" fmla="*/ 0 w 2423"/>
                  <a:gd name="T7" fmla="*/ 797 h 1042"/>
                  <a:gd name="T8" fmla="*/ 0 w 2423"/>
                  <a:gd name="T9" fmla="*/ 769 h 1042"/>
                  <a:gd name="T10" fmla="*/ 6 w 2423"/>
                  <a:gd name="T11" fmla="*/ 659 h 1042"/>
                  <a:gd name="T12" fmla="*/ 16 w 2423"/>
                  <a:gd name="T13" fmla="*/ 583 h 1042"/>
                  <a:gd name="T14" fmla="*/ 32 w 2423"/>
                  <a:gd name="T15" fmla="*/ 510 h 1042"/>
                  <a:gd name="T16" fmla="*/ 58 w 2423"/>
                  <a:gd name="T17" fmla="*/ 441 h 1042"/>
                  <a:gd name="T18" fmla="*/ 93 w 2423"/>
                  <a:gd name="T19" fmla="*/ 377 h 1042"/>
                  <a:gd name="T20" fmla="*/ 140 w 2423"/>
                  <a:gd name="T21" fmla="*/ 319 h 1042"/>
                  <a:gd name="T22" fmla="*/ 199 w 2423"/>
                  <a:gd name="T23" fmla="*/ 270 h 1042"/>
                  <a:gd name="T24" fmla="*/ 273 w 2423"/>
                  <a:gd name="T25" fmla="*/ 232 h 1042"/>
                  <a:gd name="T26" fmla="*/ 364 w 2423"/>
                  <a:gd name="T27" fmla="*/ 205 h 1042"/>
                  <a:gd name="T28" fmla="*/ 471 w 2423"/>
                  <a:gd name="T29" fmla="*/ 193 h 1042"/>
                  <a:gd name="T30" fmla="*/ 429 w 2423"/>
                  <a:gd name="T31" fmla="*/ 196 h 1042"/>
                  <a:gd name="T32" fmla="*/ 324 w 2423"/>
                  <a:gd name="T33" fmla="*/ 215 h 1042"/>
                  <a:gd name="T34" fmla="*/ 238 w 2423"/>
                  <a:gd name="T35" fmla="*/ 248 h 1042"/>
                  <a:gd name="T36" fmla="*/ 167 w 2423"/>
                  <a:gd name="T37" fmla="*/ 294 h 1042"/>
                  <a:gd name="T38" fmla="*/ 111 w 2423"/>
                  <a:gd name="T39" fmla="*/ 351 h 1042"/>
                  <a:gd name="T40" fmla="*/ 71 w 2423"/>
                  <a:gd name="T41" fmla="*/ 415 h 1042"/>
                  <a:gd name="T42" fmla="*/ 41 w 2423"/>
                  <a:gd name="T43" fmla="*/ 486 h 1042"/>
                  <a:gd name="T44" fmla="*/ 20 w 2423"/>
                  <a:gd name="T45" fmla="*/ 562 h 1042"/>
                  <a:gd name="T46" fmla="*/ 8 w 2423"/>
                  <a:gd name="T47" fmla="*/ 640 h 1042"/>
                  <a:gd name="T48" fmla="*/ 1 w 2423"/>
                  <a:gd name="T49" fmla="*/ 745 h 1042"/>
                  <a:gd name="T50" fmla="*/ 2419 w 2423"/>
                  <a:gd name="T51" fmla="*/ 238 h 1042"/>
                  <a:gd name="T52" fmla="*/ 2405 w 2423"/>
                  <a:gd name="T53" fmla="*/ 117 h 1042"/>
                  <a:gd name="T54" fmla="*/ 2388 w 2423"/>
                  <a:gd name="T55" fmla="*/ 24 h 1042"/>
                  <a:gd name="T56" fmla="*/ 2388 w 2423"/>
                  <a:gd name="T57" fmla="*/ 24 h 1042"/>
                  <a:gd name="T58" fmla="*/ 2405 w 2423"/>
                  <a:gd name="T59" fmla="*/ 117 h 1042"/>
                  <a:gd name="T60" fmla="*/ 2419 w 2423"/>
                  <a:gd name="T61" fmla="*/ 238 h 1042"/>
                  <a:gd name="T62" fmla="*/ 1163 w 2423"/>
                  <a:gd name="T63" fmla="*/ 209 h 1042"/>
                  <a:gd name="T64" fmla="*/ 1163 w 2423"/>
                  <a:gd name="T65" fmla="*/ 209 h 1042"/>
                  <a:gd name="T66" fmla="*/ 1116 w 2423"/>
                  <a:gd name="T67" fmla="*/ 209 h 1042"/>
                  <a:gd name="T68" fmla="*/ 975 w 2423"/>
                  <a:gd name="T69" fmla="*/ 206 h 1042"/>
                  <a:gd name="T70" fmla="*/ 840 w 2423"/>
                  <a:gd name="T71" fmla="*/ 202 h 1042"/>
                  <a:gd name="T72" fmla="*/ 798 w 2423"/>
                  <a:gd name="T73" fmla="*/ 200 h 1042"/>
                  <a:gd name="T74" fmla="*/ 929 w 2423"/>
                  <a:gd name="T75" fmla="*/ 205 h 1042"/>
                  <a:gd name="T76" fmla="*/ 1067 w 2423"/>
                  <a:gd name="T77" fmla="*/ 209 h 1042"/>
                  <a:gd name="T78" fmla="*/ 1163 w 2423"/>
                  <a:gd name="T79" fmla="*/ 209 h 1042"/>
                  <a:gd name="T80" fmla="*/ 1995 w 2423"/>
                  <a:gd name="T81" fmla="*/ 52 h 1042"/>
                  <a:gd name="T82" fmla="*/ 1997 w 2423"/>
                  <a:gd name="T83" fmla="*/ 50 h 1042"/>
                  <a:gd name="T84" fmla="*/ 1997 w 2423"/>
                  <a:gd name="T85" fmla="*/ 5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23" h="1042">
                    <a:moveTo>
                      <a:pt x="4" y="1042"/>
                    </a:moveTo>
                    <a:lnTo>
                      <a:pt x="4" y="1033"/>
                    </a:lnTo>
                    <a:lnTo>
                      <a:pt x="4" y="1026"/>
                    </a:lnTo>
                    <a:lnTo>
                      <a:pt x="4" y="1012"/>
                    </a:lnTo>
                    <a:lnTo>
                      <a:pt x="4" y="1000"/>
                    </a:lnTo>
                    <a:lnTo>
                      <a:pt x="4" y="1013"/>
                    </a:lnTo>
                    <a:lnTo>
                      <a:pt x="4" y="1027"/>
                    </a:lnTo>
                    <a:lnTo>
                      <a:pt x="4" y="1034"/>
                    </a:lnTo>
                    <a:lnTo>
                      <a:pt x="4" y="1042"/>
                    </a:lnTo>
                    <a:lnTo>
                      <a:pt x="4" y="1042"/>
                    </a:lnTo>
                    <a:lnTo>
                      <a:pt x="4" y="1042"/>
                    </a:lnTo>
                    <a:close/>
                    <a:moveTo>
                      <a:pt x="0" y="797"/>
                    </a:moveTo>
                    <a:lnTo>
                      <a:pt x="0" y="787"/>
                    </a:lnTo>
                    <a:lnTo>
                      <a:pt x="0" y="778"/>
                    </a:lnTo>
                    <a:lnTo>
                      <a:pt x="0" y="769"/>
                    </a:lnTo>
                    <a:lnTo>
                      <a:pt x="0" y="759"/>
                    </a:lnTo>
                    <a:lnTo>
                      <a:pt x="3" y="709"/>
                    </a:lnTo>
                    <a:lnTo>
                      <a:pt x="6" y="659"/>
                    </a:lnTo>
                    <a:lnTo>
                      <a:pt x="9" y="634"/>
                    </a:lnTo>
                    <a:lnTo>
                      <a:pt x="13" y="608"/>
                    </a:lnTo>
                    <a:lnTo>
                      <a:pt x="16" y="583"/>
                    </a:lnTo>
                    <a:lnTo>
                      <a:pt x="21" y="558"/>
                    </a:lnTo>
                    <a:lnTo>
                      <a:pt x="26" y="535"/>
                    </a:lnTo>
                    <a:lnTo>
                      <a:pt x="32" y="510"/>
                    </a:lnTo>
                    <a:lnTo>
                      <a:pt x="40" y="487"/>
                    </a:lnTo>
                    <a:lnTo>
                      <a:pt x="48" y="463"/>
                    </a:lnTo>
                    <a:lnTo>
                      <a:pt x="58" y="441"/>
                    </a:lnTo>
                    <a:lnTo>
                      <a:pt x="68" y="419"/>
                    </a:lnTo>
                    <a:lnTo>
                      <a:pt x="81" y="397"/>
                    </a:lnTo>
                    <a:lnTo>
                      <a:pt x="93" y="377"/>
                    </a:lnTo>
                    <a:lnTo>
                      <a:pt x="108" y="357"/>
                    </a:lnTo>
                    <a:lnTo>
                      <a:pt x="123" y="337"/>
                    </a:lnTo>
                    <a:lnTo>
                      <a:pt x="140" y="319"/>
                    </a:lnTo>
                    <a:lnTo>
                      <a:pt x="158" y="301"/>
                    </a:lnTo>
                    <a:lnTo>
                      <a:pt x="178" y="285"/>
                    </a:lnTo>
                    <a:lnTo>
                      <a:pt x="199" y="270"/>
                    </a:lnTo>
                    <a:lnTo>
                      <a:pt x="222" y="257"/>
                    </a:lnTo>
                    <a:lnTo>
                      <a:pt x="246" y="243"/>
                    </a:lnTo>
                    <a:lnTo>
                      <a:pt x="273" y="232"/>
                    </a:lnTo>
                    <a:lnTo>
                      <a:pt x="302" y="222"/>
                    </a:lnTo>
                    <a:lnTo>
                      <a:pt x="332" y="212"/>
                    </a:lnTo>
                    <a:lnTo>
                      <a:pt x="364" y="205"/>
                    </a:lnTo>
                    <a:lnTo>
                      <a:pt x="397" y="200"/>
                    </a:lnTo>
                    <a:lnTo>
                      <a:pt x="433" y="195"/>
                    </a:lnTo>
                    <a:lnTo>
                      <a:pt x="471" y="193"/>
                    </a:lnTo>
                    <a:lnTo>
                      <a:pt x="512" y="193"/>
                    </a:lnTo>
                    <a:lnTo>
                      <a:pt x="469" y="193"/>
                    </a:lnTo>
                    <a:lnTo>
                      <a:pt x="429" y="196"/>
                    </a:lnTo>
                    <a:lnTo>
                      <a:pt x="392" y="200"/>
                    </a:lnTo>
                    <a:lnTo>
                      <a:pt x="358" y="207"/>
                    </a:lnTo>
                    <a:lnTo>
                      <a:pt x="324" y="215"/>
                    </a:lnTo>
                    <a:lnTo>
                      <a:pt x="293" y="225"/>
                    </a:lnTo>
                    <a:lnTo>
                      <a:pt x="264" y="236"/>
                    </a:lnTo>
                    <a:lnTo>
                      <a:pt x="238" y="248"/>
                    </a:lnTo>
                    <a:lnTo>
                      <a:pt x="212" y="262"/>
                    </a:lnTo>
                    <a:lnTo>
                      <a:pt x="188" y="278"/>
                    </a:lnTo>
                    <a:lnTo>
                      <a:pt x="167" y="294"/>
                    </a:lnTo>
                    <a:lnTo>
                      <a:pt x="147" y="311"/>
                    </a:lnTo>
                    <a:lnTo>
                      <a:pt x="129" y="331"/>
                    </a:lnTo>
                    <a:lnTo>
                      <a:pt x="111" y="351"/>
                    </a:lnTo>
                    <a:lnTo>
                      <a:pt x="97" y="371"/>
                    </a:lnTo>
                    <a:lnTo>
                      <a:pt x="83" y="393"/>
                    </a:lnTo>
                    <a:lnTo>
                      <a:pt x="71" y="415"/>
                    </a:lnTo>
                    <a:lnTo>
                      <a:pt x="60" y="439"/>
                    </a:lnTo>
                    <a:lnTo>
                      <a:pt x="50" y="462"/>
                    </a:lnTo>
                    <a:lnTo>
                      <a:pt x="41" y="486"/>
                    </a:lnTo>
                    <a:lnTo>
                      <a:pt x="32" y="511"/>
                    </a:lnTo>
                    <a:lnTo>
                      <a:pt x="26" y="536"/>
                    </a:lnTo>
                    <a:lnTo>
                      <a:pt x="20" y="562"/>
                    </a:lnTo>
                    <a:lnTo>
                      <a:pt x="15" y="588"/>
                    </a:lnTo>
                    <a:lnTo>
                      <a:pt x="11" y="614"/>
                    </a:lnTo>
                    <a:lnTo>
                      <a:pt x="8" y="640"/>
                    </a:lnTo>
                    <a:lnTo>
                      <a:pt x="5" y="667"/>
                    </a:lnTo>
                    <a:lnTo>
                      <a:pt x="4" y="693"/>
                    </a:lnTo>
                    <a:lnTo>
                      <a:pt x="1" y="745"/>
                    </a:lnTo>
                    <a:lnTo>
                      <a:pt x="0" y="797"/>
                    </a:lnTo>
                    <a:close/>
                    <a:moveTo>
                      <a:pt x="2423" y="284"/>
                    </a:moveTo>
                    <a:lnTo>
                      <a:pt x="2419" y="238"/>
                    </a:lnTo>
                    <a:lnTo>
                      <a:pt x="2415" y="195"/>
                    </a:lnTo>
                    <a:lnTo>
                      <a:pt x="2410" y="154"/>
                    </a:lnTo>
                    <a:lnTo>
                      <a:pt x="2405" y="117"/>
                    </a:lnTo>
                    <a:lnTo>
                      <a:pt x="2400" y="84"/>
                    </a:lnTo>
                    <a:lnTo>
                      <a:pt x="2395" y="53"/>
                    </a:lnTo>
                    <a:lnTo>
                      <a:pt x="2388" y="24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24"/>
                    </a:lnTo>
                    <a:lnTo>
                      <a:pt x="2395" y="53"/>
                    </a:lnTo>
                    <a:lnTo>
                      <a:pt x="2400" y="84"/>
                    </a:lnTo>
                    <a:lnTo>
                      <a:pt x="2405" y="117"/>
                    </a:lnTo>
                    <a:lnTo>
                      <a:pt x="2410" y="154"/>
                    </a:lnTo>
                    <a:lnTo>
                      <a:pt x="2415" y="195"/>
                    </a:lnTo>
                    <a:lnTo>
                      <a:pt x="2419" y="238"/>
                    </a:lnTo>
                    <a:lnTo>
                      <a:pt x="2423" y="284"/>
                    </a:lnTo>
                    <a:close/>
                    <a:moveTo>
                      <a:pt x="1163" y="209"/>
                    </a:moveTo>
                    <a:lnTo>
                      <a:pt x="1163" y="209"/>
                    </a:lnTo>
                    <a:lnTo>
                      <a:pt x="1163" y="209"/>
                    </a:lnTo>
                    <a:lnTo>
                      <a:pt x="1163" y="209"/>
                    </a:lnTo>
                    <a:lnTo>
                      <a:pt x="1163" y="209"/>
                    </a:lnTo>
                    <a:lnTo>
                      <a:pt x="1163" y="209"/>
                    </a:lnTo>
                    <a:close/>
                    <a:moveTo>
                      <a:pt x="1163" y="209"/>
                    </a:moveTo>
                    <a:lnTo>
                      <a:pt x="1116" y="209"/>
                    </a:lnTo>
                    <a:lnTo>
                      <a:pt x="1067" y="209"/>
                    </a:lnTo>
                    <a:lnTo>
                      <a:pt x="1020" y="207"/>
                    </a:lnTo>
                    <a:lnTo>
                      <a:pt x="975" y="206"/>
                    </a:lnTo>
                    <a:lnTo>
                      <a:pt x="929" y="205"/>
                    </a:lnTo>
                    <a:lnTo>
                      <a:pt x="884" y="204"/>
                    </a:lnTo>
                    <a:lnTo>
                      <a:pt x="840" y="202"/>
                    </a:lnTo>
                    <a:lnTo>
                      <a:pt x="797" y="200"/>
                    </a:lnTo>
                    <a:lnTo>
                      <a:pt x="798" y="200"/>
                    </a:lnTo>
                    <a:lnTo>
                      <a:pt x="798" y="200"/>
                    </a:lnTo>
                    <a:lnTo>
                      <a:pt x="841" y="202"/>
                    </a:lnTo>
                    <a:lnTo>
                      <a:pt x="884" y="204"/>
                    </a:lnTo>
                    <a:lnTo>
                      <a:pt x="929" y="205"/>
                    </a:lnTo>
                    <a:lnTo>
                      <a:pt x="975" y="206"/>
                    </a:lnTo>
                    <a:lnTo>
                      <a:pt x="1022" y="207"/>
                    </a:lnTo>
                    <a:lnTo>
                      <a:pt x="1067" y="209"/>
                    </a:lnTo>
                    <a:lnTo>
                      <a:pt x="1116" y="209"/>
                    </a:lnTo>
                    <a:lnTo>
                      <a:pt x="1163" y="209"/>
                    </a:lnTo>
                    <a:lnTo>
                      <a:pt x="1163" y="209"/>
                    </a:lnTo>
                    <a:close/>
                    <a:moveTo>
                      <a:pt x="1992" y="54"/>
                    </a:moveTo>
                    <a:lnTo>
                      <a:pt x="1993" y="53"/>
                    </a:lnTo>
                    <a:lnTo>
                      <a:pt x="1995" y="52"/>
                    </a:lnTo>
                    <a:lnTo>
                      <a:pt x="1993" y="53"/>
                    </a:lnTo>
                    <a:lnTo>
                      <a:pt x="1992" y="54"/>
                    </a:lnTo>
                    <a:close/>
                    <a:moveTo>
                      <a:pt x="1997" y="50"/>
                    </a:moveTo>
                    <a:lnTo>
                      <a:pt x="1997" y="50"/>
                    </a:lnTo>
                    <a:lnTo>
                      <a:pt x="1997" y="50"/>
                    </a:lnTo>
                    <a:lnTo>
                      <a:pt x="1997" y="50"/>
                    </a:lnTo>
                    <a:lnTo>
                      <a:pt x="1997" y="50"/>
                    </a:lnTo>
                    <a:close/>
                  </a:path>
                </a:pathLst>
              </a:custGeom>
              <a:solidFill>
                <a:srgbClr val="F0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1" name="Freeform 105"/>
              <p:cNvSpPr>
                <a:spLocks/>
              </p:cNvSpPr>
              <p:nvPr/>
            </p:nvSpPr>
            <p:spPr bwMode="auto">
              <a:xfrm>
                <a:off x="4245" y="2373"/>
                <a:ext cx="606" cy="284"/>
              </a:xfrm>
              <a:custGeom>
                <a:avLst/>
                <a:gdLst>
                  <a:gd name="T0" fmla="*/ 4 w 2423"/>
                  <a:gd name="T1" fmla="*/ 1110 h 1139"/>
                  <a:gd name="T2" fmla="*/ 3 w 2423"/>
                  <a:gd name="T3" fmla="*/ 1026 h 1139"/>
                  <a:gd name="T4" fmla="*/ 0 w 2423"/>
                  <a:gd name="T5" fmla="*/ 922 h 1139"/>
                  <a:gd name="T6" fmla="*/ 5 w 2423"/>
                  <a:gd name="T7" fmla="*/ 764 h 1139"/>
                  <a:gd name="T8" fmla="*/ 20 w 2423"/>
                  <a:gd name="T9" fmla="*/ 659 h 1139"/>
                  <a:gd name="T10" fmla="*/ 50 w 2423"/>
                  <a:gd name="T11" fmla="*/ 559 h 1139"/>
                  <a:gd name="T12" fmla="*/ 97 w 2423"/>
                  <a:gd name="T13" fmla="*/ 468 h 1139"/>
                  <a:gd name="T14" fmla="*/ 167 w 2423"/>
                  <a:gd name="T15" fmla="*/ 391 h 1139"/>
                  <a:gd name="T16" fmla="*/ 264 w 2423"/>
                  <a:gd name="T17" fmla="*/ 333 h 1139"/>
                  <a:gd name="T18" fmla="*/ 392 w 2423"/>
                  <a:gd name="T19" fmla="*/ 297 h 1139"/>
                  <a:gd name="T20" fmla="*/ 512 w 2423"/>
                  <a:gd name="T21" fmla="*/ 290 h 1139"/>
                  <a:gd name="T22" fmla="*/ 513 w 2423"/>
                  <a:gd name="T23" fmla="*/ 290 h 1139"/>
                  <a:gd name="T24" fmla="*/ 515 w 2423"/>
                  <a:gd name="T25" fmla="*/ 290 h 1139"/>
                  <a:gd name="T26" fmla="*/ 579 w 2423"/>
                  <a:gd name="T27" fmla="*/ 290 h 1139"/>
                  <a:gd name="T28" fmla="*/ 677 w 2423"/>
                  <a:gd name="T29" fmla="*/ 293 h 1139"/>
                  <a:gd name="T30" fmla="*/ 773 w 2423"/>
                  <a:gd name="T31" fmla="*/ 297 h 1139"/>
                  <a:gd name="T32" fmla="*/ 929 w 2423"/>
                  <a:gd name="T33" fmla="*/ 302 h 1139"/>
                  <a:gd name="T34" fmla="*/ 1116 w 2423"/>
                  <a:gd name="T35" fmla="*/ 306 h 1139"/>
                  <a:gd name="T36" fmla="*/ 1163 w 2423"/>
                  <a:gd name="T37" fmla="*/ 306 h 1139"/>
                  <a:gd name="T38" fmla="*/ 1342 w 2423"/>
                  <a:gd name="T39" fmla="*/ 303 h 1139"/>
                  <a:gd name="T40" fmla="*/ 1517 w 2423"/>
                  <a:gd name="T41" fmla="*/ 291 h 1139"/>
                  <a:gd name="T42" fmla="*/ 1682 w 2423"/>
                  <a:gd name="T43" fmla="*/ 267 h 1139"/>
                  <a:gd name="T44" fmla="*/ 1830 w 2423"/>
                  <a:gd name="T45" fmla="*/ 230 h 1139"/>
                  <a:gd name="T46" fmla="*/ 1831 w 2423"/>
                  <a:gd name="T47" fmla="*/ 229 h 1139"/>
                  <a:gd name="T48" fmla="*/ 1833 w 2423"/>
                  <a:gd name="T49" fmla="*/ 229 h 1139"/>
                  <a:gd name="T50" fmla="*/ 1919 w 2423"/>
                  <a:gd name="T51" fmla="*/ 194 h 1139"/>
                  <a:gd name="T52" fmla="*/ 1992 w 2423"/>
                  <a:gd name="T53" fmla="*/ 151 h 1139"/>
                  <a:gd name="T54" fmla="*/ 1997 w 2423"/>
                  <a:gd name="T55" fmla="*/ 147 h 1139"/>
                  <a:gd name="T56" fmla="*/ 2011 w 2423"/>
                  <a:gd name="T57" fmla="*/ 138 h 1139"/>
                  <a:gd name="T58" fmla="*/ 2171 w 2423"/>
                  <a:gd name="T59" fmla="*/ 35 h 1139"/>
                  <a:gd name="T60" fmla="*/ 2232 w 2423"/>
                  <a:gd name="T61" fmla="*/ 9 h 1139"/>
                  <a:gd name="T62" fmla="*/ 2282 w 2423"/>
                  <a:gd name="T63" fmla="*/ 0 h 1139"/>
                  <a:gd name="T64" fmla="*/ 2315 w 2423"/>
                  <a:gd name="T65" fmla="*/ 6 h 1139"/>
                  <a:gd name="T66" fmla="*/ 2342 w 2423"/>
                  <a:gd name="T67" fmla="*/ 24 h 1139"/>
                  <a:gd name="T68" fmla="*/ 2363 w 2423"/>
                  <a:gd name="T69" fmla="*/ 53 h 1139"/>
                  <a:gd name="T70" fmla="*/ 2382 w 2423"/>
                  <a:gd name="T71" fmla="*/ 97 h 1139"/>
                  <a:gd name="T72" fmla="*/ 2405 w 2423"/>
                  <a:gd name="T73" fmla="*/ 214 h 1139"/>
                  <a:gd name="T74" fmla="*/ 2423 w 2423"/>
                  <a:gd name="T75" fmla="*/ 381 h 1139"/>
                  <a:gd name="T76" fmla="*/ 2304 w 2423"/>
                  <a:gd name="T77" fmla="*/ 424 h 1139"/>
                  <a:gd name="T78" fmla="*/ 2133 w 2423"/>
                  <a:gd name="T79" fmla="*/ 456 h 1139"/>
                  <a:gd name="T80" fmla="*/ 1934 w 2423"/>
                  <a:gd name="T81" fmla="*/ 475 h 1139"/>
                  <a:gd name="T82" fmla="*/ 1729 w 2423"/>
                  <a:gd name="T83" fmla="*/ 481 h 1139"/>
                  <a:gd name="T84" fmla="*/ 1584 w 2423"/>
                  <a:gd name="T85" fmla="*/ 477 h 1139"/>
                  <a:gd name="T86" fmla="*/ 1336 w 2423"/>
                  <a:gd name="T87" fmla="*/ 456 h 1139"/>
                  <a:gd name="T88" fmla="*/ 1025 w 2423"/>
                  <a:gd name="T89" fmla="*/ 426 h 1139"/>
                  <a:gd name="T90" fmla="*/ 750 w 2423"/>
                  <a:gd name="T91" fmla="*/ 396 h 1139"/>
                  <a:gd name="T92" fmla="*/ 607 w 2423"/>
                  <a:gd name="T93" fmla="*/ 381 h 1139"/>
                  <a:gd name="T94" fmla="*/ 527 w 2423"/>
                  <a:gd name="T95" fmla="*/ 377 h 1139"/>
                  <a:gd name="T96" fmla="*/ 358 w 2423"/>
                  <a:gd name="T97" fmla="*/ 400 h 1139"/>
                  <a:gd name="T98" fmla="*/ 231 w 2423"/>
                  <a:gd name="T99" fmla="*/ 459 h 1139"/>
                  <a:gd name="T100" fmla="*/ 141 w 2423"/>
                  <a:gd name="T101" fmla="*/ 548 h 1139"/>
                  <a:gd name="T102" fmla="*/ 79 w 2423"/>
                  <a:gd name="T103" fmla="*/ 658 h 1139"/>
                  <a:gd name="T104" fmla="*/ 41 w 2423"/>
                  <a:gd name="T105" fmla="*/ 780 h 1139"/>
                  <a:gd name="T106" fmla="*/ 20 w 2423"/>
                  <a:gd name="T107" fmla="*/ 908 h 1139"/>
                  <a:gd name="T108" fmla="*/ 4 w 2423"/>
                  <a:gd name="T109" fmla="*/ 1139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23" h="1139">
                    <a:moveTo>
                      <a:pt x="4" y="1139"/>
                    </a:moveTo>
                    <a:lnTo>
                      <a:pt x="4" y="1131"/>
                    </a:lnTo>
                    <a:lnTo>
                      <a:pt x="4" y="1124"/>
                    </a:lnTo>
                    <a:lnTo>
                      <a:pt x="4" y="1110"/>
                    </a:lnTo>
                    <a:lnTo>
                      <a:pt x="4" y="1097"/>
                    </a:lnTo>
                    <a:lnTo>
                      <a:pt x="4" y="1074"/>
                    </a:lnTo>
                    <a:lnTo>
                      <a:pt x="4" y="1051"/>
                    </a:lnTo>
                    <a:lnTo>
                      <a:pt x="3" y="1026"/>
                    </a:lnTo>
                    <a:lnTo>
                      <a:pt x="3" y="1002"/>
                    </a:lnTo>
                    <a:lnTo>
                      <a:pt x="1" y="976"/>
                    </a:lnTo>
                    <a:lnTo>
                      <a:pt x="1" y="950"/>
                    </a:lnTo>
                    <a:lnTo>
                      <a:pt x="0" y="922"/>
                    </a:lnTo>
                    <a:lnTo>
                      <a:pt x="0" y="894"/>
                    </a:lnTo>
                    <a:lnTo>
                      <a:pt x="1" y="842"/>
                    </a:lnTo>
                    <a:lnTo>
                      <a:pt x="4" y="790"/>
                    </a:lnTo>
                    <a:lnTo>
                      <a:pt x="5" y="764"/>
                    </a:lnTo>
                    <a:lnTo>
                      <a:pt x="8" y="737"/>
                    </a:lnTo>
                    <a:lnTo>
                      <a:pt x="11" y="711"/>
                    </a:lnTo>
                    <a:lnTo>
                      <a:pt x="15" y="685"/>
                    </a:lnTo>
                    <a:lnTo>
                      <a:pt x="20" y="659"/>
                    </a:lnTo>
                    <a:lnTo>
                      <a:pt x="26" y="633"/>
                    </a:lnTo>
                    <a:lnTo>
                      <a:pt x="32" y="608"/>
                    </a:lnTo>
                    <a:lnTo>
                      <a:pt x="41" y="583"/>
                    </a:lnTo>
                    <a:lnTo>
                      <a:pt x="50" y="559"/>
                    </a:lnTo>
                    <a:lnTo>
                      <a:pt x="60" y="536"/>
                    </a:lnTo>
                    <a:lnTo>
                      <a:pt x="71" y="512"/>
                    </a:lnTo>
                    <a:lnTo>
                      <a:pt x="83" y="490"/>
                    </a:lnTo>
                    <a:lnTo>
                      <a:pt x="97" y="468"/>
                    </a:lnTo>
                    <a:lnTo>
                      <a:pt x="111" y="448"/>
                    </a:lnTo>
                    <a:lnTo>
                      <a:pt x="129" y="428"/>
                    </a:lnTo>
                    <a:lnTo>
                      <a:pt x="147" y="408"/>
                    </a:lnTo>
                    <a:lnTo>
                      <a:pt x="167" y="391"/>
                    </a:lnTo>
                    <a:lnTo>
                      <a:pt x="188" y="375"/>
                    </a:lnTo>
                    <a:lnTo>
                      <a:pt x="212" y="359"/>
                    </a:lnTo>
                    <a:lnTo>
                      <a:pt x="238" y="345"/>
                    </a:lnTo>
                    <a:lnTo>
                      <a:pt x="264" y="333"/>
                    </a:lnTo>
                    <a:lnTo>
                      <a:pt x="293" y="322"/>
                    </a:lnTo>
                    <a:lnTo>
                      <a:pt x="324" y="312"/>
                    </a:lnTo>
                    <a:lnTo>
                      <a:pt x="358" y="304"/>
                    </a:lnTo>
                    <a:lnTo>
                      <a:pt x="392" y="297"/>
                    </a:lnTo>
                    <a:lnTo>
                      <a:pt x="429" y="293"/>
                    </a:lnTo>
                    <a:lnTo>
                      <a:pt x="469" y="290"/>
                    </a:lnTo>
                    <a:lnTo>
                      <a:pt x="512" y="290"/>
                    </a:lnTo>
                    <a:lnTo>
                      <a:pt x="512" y="290"/>
                    </a:lnTo>
                    <a:lnTo>
                      <a:pt x="512" y="290"/>
                    </a:lnTo>
                    <a:lnTo>
                      <a:pt x="513" y="290"/>
                    </a:lnTo>
                    <a:lnTo>
                      <a:pt x="513" y="290"/>
                    </a:lnTo>
                    <a:lnTo>
                      <a:pt x="513" y="290"/>
                    </a:lnTo>
                    <a:lnTo>
                      <a:pt x="513" y="290"/>
                    </a:lnTo>
                    <a:lnTo>
                      <a:pt x="515" y="290"/>
                    </a:lnTo>
                    <a:lnTo>
                      <a:pt x="515" y="290"/>
                    </a:lnTo>
                    <a:lnTo>
                      <a:pt x="515" y="290"/>
                    </a:lnTo>
                    <a:lnTo>
                      <a:pt x="516" y="290"/>
                    </a:lnTo>
                    <a:lnTo>
                      <a:pt x="536" y="290"/>
                    </a:lnTo>
                    <a:lnTo>
                      <a:pt x="557" y="290"/>
                    </a:lnTo>
                    <a:lnTo>
                      <a:pt x="579" y="290"/>
                    </a:lnTo>
                    <a:lnTo>
                      <a:pt x="602" y="291"/>
                    </a:lnTo>
                    <a:lnTo>
                      <a:pt x="626" y="291"/>
                    </a:lnTo>
                    <a:lnTo>
                      <a:pt x="651" y="292"/>
                    </a:lnTo>
                    <a:lnTo>
                      <a:pt x="677" y="293"/>
                    </a:lnTo>
                    <a:lnTo>
                      <a:pt x="703" y="293"/>
                    </a:lnTo>
                    <a:lnTo>
                      <a:pt x="725" y="294"/>
                    </a:lnTo>
                    <a:lnTo>
                      <a:pt x="748" y="296"/>
                    </a:lnTo>
                    <a:lnTo>
                      <a:pt x="773" y="297"/>
                    </a:lnTo>
                    <a:lnTo>
                      <a:pt x="797" y="297"/>
                    </a:lnTo>
                    <a:lnTo>
                      <a:pt x="840" y="299"/>
                    </a:lnTo>
                    <a:lnTo>
                      <a:pt x="884" y="301"/>
                    </a:lnTo>
                    <a:lnTo>
                      <a:pt x="929" y="302"/>
                    </a:lnTo>
                    <a:lnTo>
                      <a:pt x="975" y="303"/>
                    </a:lnTo>
                    <a:lnTo>
                      <a:pt x="1020" y="304"/>
                    </a:lnTo>
                    <a:lnTo>
                      <a:pt x="1067" y="306"/>
                    </a:lnTo>
                    <a:lnTo>
                      <a:pt x="1116" y="306"/>
                    </a:lnTo>
                    <a:lnTo>
                      <a:pt x="1163" y="306"/>
                    </a:lnTo>
                    <a:lnTo>
                      <a:pt x="1163" y="306"/>
                    </a:lnTo>
                    <a:lnTo>
                      <a:pt x="1163" y="306"/>
                    </a:lnTo>
                    <a:lnTo>
                      <a:pt x="1163" y="306"/>
                    </a:lnTo>
                    <a:lnTo>
                      <a:pt x="1163" y="306"/>
                    </a:lnTo>
                    <a:lnTo>
                      <a:pt x="1163" y="306"/>
                    </a:lnTo>
                    <a:lnTo>
                      <a:pt x="1253" y="306"/>
                    </a:lnTo>
                    <a:lnTo>
                      <a:pt x="1342" y="303"/>
                    </a:lnTo>
                    <a:lnTo>
                      <a:pt x="1386" y="301"/>
                    </a:lnTo>
                    <a:lnTo>
                      <a:pt x="1431" y="298"/>
                    </a:lnTo>
                    <a:lnTo>
                      <a:pt x="1474" y="294"/>
                    </a:lnTo>
                    <a:lnTo>
                      <a:pt x="1517" y="291"/>
                    </a:lnTo>
                    <a:lnTo>
                      <a:pt x="1559" y="286"/>
                    </a:lnTo>
                    <a:lnTo>
                      <a:pt x="1601" y="281"/>
                    </a:lnTo>
                    <a:lnTo>
                      <a:pt x="1642" y="275"/>
                    </a:lnTo>
                    <a:lnTo>
                      <a:pt x="1682" y="267"/>
                    </a:lnTo>
                    <a:lnTo>
                      <a:pt x="1721" y="260"/>
                    </a:lnTo>
                    <a:lnTo>
                      <a:pt x="1759" y="250"/>
                    </a:lnTo>
                    <a:lnTo>
                      <a:pt x="1794" y="241"/>
                    </a:lnTo>
                    <a:lnTo>
                      <a:pt x="1830" y="230"/>
                    </a:lnTo>
                    <a:lnTo>
                      <a:pt x="1830" y="230"/>
                    </a:lnTo>
                    <a:lnTo>
                      <a:pt x="1830" y="230"/>
                    </a:lnTo>
                    <a:lnTo>
                      <a:pt x="1830" y="230"/>
                    </a:lnTo>
                    <a:lnTo>
                      <a:pt x="1831" y="229"/>
                    </a:lnTo>
                    <a:lnTo>
                      <a:pt x="1831" y="229"/>
                    </a:lnTo>
                    <a:lnTo>
                      <a:pt x="1831" y="229"/>
                    </a:lnTo>
                    <a:lnTo>
                      <a:pt x="1831" y="229"/>
                    </a:lnTo>
                    <a:lnTo>
                      <a:pt x="1833" y="229"/>
                    </a:lnTo>
                    <a:lnTo>
                      <a:pt x="1855" y="222"/>
                    </a:lnTo>
                    <a:lnTo>
                      <a:pt x="1877" y="213"/>
                    </a:lnTo>
                    <a:lnTo>
                      <a:pt x="1898" y="204"/>
                    </a:lnTo>
                    <a:lnTo>
                      <a:pt x="1919" y="194"/>
                    </a:lnTo>
                    <a:lnTo>
                      <a:pt x="1939" y="184"/>
                    </a:lnTo>
                    <a:lnTo>
                      <a:pt x="1958" y="173"/>
                    </a:lnTo>
                    <a:lnTo>
                      <a:pt x="1975" y="162"/>
                    </a:lnTo>
                    <a:lnTo>
                      <a:pt x="1992" y="151"/>
                    </a:lnTo>
                    <a:lnTo>
                      <a:pt x="1993" y="150"/>
                    </a:lnTo>
                    <a:lnTo>
                      <a:pt x="1995" y="149"/>
                    </a:lnTo>
                    <a:lnTo>
                      <a:pt x="1996" y="149"/>
                    </a:lnTo>
                    <a:lnTo>
                      <a:pt x="1997" y="147"/>
                    </a:lnTo>
                    <a:lnTo>
                      <a:pt x="1997" y="147"/>
                    </a:lnTo>
                    <a:lnTo>
                      <a:pt x="1997" y="147"/>
                    </a:lnTo>
                    <a:lnTo>
                      <a:pt x="2005" y="142"/>
                    </a:lnTo>
                    <a:lnTo>
                      <a:pt x="2011" y="138"/>
                    </a:lnTo>
                    <a:lnTo>
                      <a:pt x="2057" y="105"/>
                    </a:lnTo>
                    <a:lnTo>
                      <a:pt x="2099" y="78"/>
                    </a:lnTo>
                    <a:lnTo>
                      <a:pt x="2137" y="55"/>
                    </a:lnTo>
                    <a:lnTo>
                      <a:pt x="2171" y="35"/>
                    </a:lnTo>
                    <a:lnTo>
                      <a:pt x="2189" y="26"/>
                    </a:lnTo>
                    <a:lnTo>
                      <a:pt x="2204" y="20"/>
                    </a:lnTo>
                    <a:lnTo>
                      <a:pt x="2218" y="14"/>
                    </a:lnTo>
                    <a:lnTo>
                      <a:pt x="2232" y="9"/>
                    </a:lnTo>
                    <a:lnTo>
                      <a:pt x="2246" y="5"/>
                    </a:lnTo>
                    <a:lnTo>
                      <a:pt x="2259" y="3"/>
                    </a:lnTo>
                    <a:lnTo>
                      <a:pt x="2270" y="0"/>
                    </a:lnTo>
                    <a:lnTo>
                      <a:pt x="2282" y="0"/>
                    </a:lnTo>
                    <a:lnTo>
                      <a:pt x="2290" y="0"/>
                    </a:lnTo>
                    <a:lnTo>
                      <a:pt x="2299" y="2"/>
                    </a:lnTo>
                    <a:lnTo>
                      <a:pt x="2308" y="3"/>
                    </a:lnTo>
                    <a:lnTo>
                      <a:pt x="2315" y="6"/>
                    </a:lnTo>
                    <a:lnTo>
                      <a:pt x="2322" y="9"/>
                    </a:lnTo>
                    <a:lnTo>
                      <a:pt x="2329" y="14"/>
                    </a:lnTo>
                    <a:lnTo>
                      <a:pt x="2336" y="19"/>
                    </a:lnTo>
                    <a:lnTo>
                      <a:pt x="2342" y="24"/>
                    </a:lnTo>
                    <a:lnTo>
                      <a:pt x="2347" y="30"/>
                    </a:lnTo>
                    <a:lnTo>
                      <a:pt x="2353" y="37"/>
                    </a:lnTo>
                    <a:lnTo>
                      <a:pt x="2358" y="45"/>
                    </a:lnTo>
                    <a:lnTo>
                      <a:pt x="2363" y="53"/>
                    </a:lnTo>
                    <a:lnTo>
                      <a:pt x="2373" y="73"/>
                    </a:lnTo>
                    <a:lnTo>
                      <a:pt x="2382" y="97"/>
                    </a:lnTo>
                    <a:lnTo>
                      <a:pt x="2382" y="97"/>
                    </a:lnTo>
                    <a:lnTo>
                      <a:pt x="2382" y="97"/>
                    </a:lnTo>
                    <a:lnTo>
                      <a:pt x="2388" y="121"/>
                    </a:lnTo>
                    <a:lnTo>
                      <a:pt x="2395" y="150"/>
                    </a:lnTo>
                    <a:lnTo>
                      <a:pt x="2400" y="181"/>
                    </a:lnTo>
                    <a:lnTo>
                      <a:pt x="2405" y="214"/>
                    </a:lnTo>
                    <a:lnTo>
                      <a:pt x="2410" y="251"/>
                    </a:lnTo>
                    <a:lnTo>
                      <a:pt x="2415" y="292"/>
                    </a:lnTo>
                    <a:lnTo>
                      <a:pt x="2419" y="335"/>
                    </a:lnTo>
                    <a:lnTo>
                      <a:pt x="2423" y="381"/>
                    </a:lnTo>
                    <a:lnTo>
                      <a:pt x="2399" y="393"/>
                    </a:lnTo>
                    <a:lnTo>
                      <a:pt x="2371" y="405"/>
                    </a:lnTo>
                    <a:lnTo>
                      <a:pt x="2338" y="414"/>
                    </a:lnTo>
                    <a:lnTo>
                      <a:pt x="2304" y="424"/>
                    </a:lnTo>
                    <a:lnTo>
                      <a:pt x="2265" y="433"/>
                    </a:lnTo>
                    <a:lnTo>
                      <a:pt x="2223" y="442"/>
                    </a:lnTo>
                    <a:lnTo>
                      <a:pt x="2179" y="449"/>
                    </a:lnTo>
                    <a:lnTo>
                      <a:pt x="2133" y="456"/>
                    </a:lnTo>
                    <a:lnTo>
                      <a:pt x="2085" y="461"/>
                    </a:lnTo>
                    <a:lnTo>
                      <a:pt x="2035" y="468"/>
                    </a:lnTo>
                    <a:lnTo>
                      <a:pt x="1985" y="471"/>
                    </a:lnTo>
                    <a:lnTo>
                      <a:pt x="1934" y="475"/>
                    </a:lnTo>
                    <a:lnTo>
                      <a:pt x="1882" y="477"/>
                    </a:lnTo>
                    <a:lnTo>
                      <a:pt x="1830" y="480"/>
                    </a:lnTo>
                    <a:lnTo>
                      <a:pt x="1780" y="481"/>
                    </a:lnTo>
                    <a:lnTo>
                      <a:pt x="1729" y="481"/>
                    </a:lnTo>
                    <a:lnTo>
                      <a:pt x="1690" y="481"/>
                    </a:lnTo>
                    <a:lnTo>
                      <a:pt x="1655" y="480"/>
                    </a:lnTo>
                    <a:lnTo>
                      <a:pt x="1619" y="480"/>
                    </a:lnTo>
                    <a:lnTo>
                      <a:pt x="1584" y="477"/>
                    </a:lnTo>
                    <a:lnTo>
                      <a:pt x="1533" y="474"/>
                    </a:lnTo>
                    <a:lnTo>
                      <a:pt x="1474" y="469"/>
                    </a:lnTo>
                    <a:lnTo>
                      <a:pt x="1407" y="464"/>
                    </a:lnTo>
                    <a:lnTo>
                      <a:pt x="1336" y="456"/>
                    </a:lnTo>
                    <a:lnTo>
                      <a:pt x="1260" y="449"/>
                    </a:lnTo>
                    <a:lnTo>
                      <a:pt x="1182" y="442"/>
                    </a:lnTo>
                    <a:lnTo>
                      <a:pt x="1103" y="434"/>
                    </a:lnTo>
                    <a:lnTo>
                      <a:pt x="1025" y="426"/>
                    </a:lnTo>
                    <a:lnTo>
                      <a:pt x="949" y="418"/>
                    </a:lnTo>
                    <a:lnTo>
                      <a:pt x="877" y="409"/>
                    </a:lnTo>
                    <a:lnTo>
                      <a:pt x="810" y="403"/>
                    </a:lnTo>
                    <a:lnTo>
                      <a:pt x="750" y="396"/>
                    </a:lnTo>
                    <a:lnTo>
                      <a:pt x="698" y="391"/>
                    </a:lnTo>
                    <a:lnTo>
                      <a:pt x="656" y="386"/>
                    </a:lnTo>
                    <a:lnTo>
                      <a:pt x="625" y="383"/>
                    </a:lnTo>
                    <a:lnTo>
                      <a:pt x="607" y="381"/>
                    </a:lnTo>
                    <a:lnTo>
                      <a:pt x="586" y="380"/>
                    </a:lnTo>
                    <a:lnTo>
                      <a:pt x="567" y="379"/>
                    </a:lnTo>
                    <a:lnTo>
                      <a:pt x="547" y="377"/>
                    </a:lnTo>
                    <a:lnTo>
                      <a:pt x="527" y="377"/>
                    </a:lnTo>
                    <a:lnTo>
                      <a:pt x="480" y="379"/>
                    </a:lnTo>
                    <a:lnTo>
                      <a:pt x="437" y="383"/>
                    </a:lnTo>
                    <a:lnTo>
                      <a:pt x="396" y="390"/>
                    </a:lnTo>
                    <a:lnTo>
                      <a:pt x="358" y="400"/>
                    </a:lnTo>
                    <a:lnTo>
                      <a:pt x="323" y="411"/>
                    </a:lnTo>
                    <a:lnTo>
                      <a:pt x="290" y="424"/>
                    </a:lnTo>
                    <a:lnTo>
                      <a:pt x="260" y="440"/>
                    </a:lnTo>
                    <a:lnTo>
                      <a:pt x="231" y="459"/>
                    </a:lnTo>
                    <a:lnTo>
                      <a:pt x="205" y="479"/>
                    </a:lnTo>
                    <a:lnTo>
                      <a:pt x="182" y="500"/>
                    </a:lnTo>
                    <a:lnTo>
                      <a:pt x="160" y="523"/>
                    </a:lnTo>
                    <a:lnTo>
                      <a:pt x="141" y="548"/>
                    </a:lnTo>
                    <a:lnTo>
                      <a:pt x="123" y="574"/>
                    </a:lnTo>
                    <a:lnTo>
                      <a:pt x="107" y="601"/>
                    </a:lnTo>
                    <a:lnTo>
                      <a:pt x="92" y="629"/>
                    </a:lnTo>
                    <a:lnTo>
                      <a:pt x="79" y="658"/>
                    </a:lnTo>
                    <a:lnTo>
                      <a:pt x="68" y="688"/>
                    </a:lnTo>
                    <a:lnTo>
                      <a:pt x="57" y="718"/>
                    </a:lnTo>
                    <a:lnTo>
                      <a:pt x="48" y="749"/>
                    </a:lnTo>
                    <a:lnTo>
                      <a:pt x="41" y="780"/>
                    </a:lnTo>
                    <a:lnTo>
                      <a:pt x="35" y="812"/>
                    </a:lnTo>
                    <a:lnTo>
                      <a:pt x="29" y="843"/>
                    </a:lnTo>
                    <a:lnTo>
                      <a:pt x="24" y="875"/>
                    </a:lnTo>
                    <a:lnTo>
                      <a:pt x="20" y="908"/>
                    </a:lnTo>
                    <a:lnTo>
                      <a:pt x="14" y="969"/>
                    </a:lnTo>
                    <a:lnTo>
                      <a:pt x="10" y="1030"/>
                    </a:lnTo>
                    <a:lnTo>
                      <a:pt x="6" y="1087"/>
                    </a:lnTo>
                    <a:lnTo>
                      <a:pt x="4" y="1139"/>
                    </a:lnTo>
                    <a:close/>
                  </a:path>
                </a:pathLst>
              </a:custGeom>
              <a:solidFill>
                <a:srgbClr val="ECC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2" name="Freeform 106"/>
              <p:cNvSpPr>
                <a:spLocks noEditPoints="1"/>
              </p:cNvSpPr>
              <p:nvPr/>
            </p:nvSpPr>
            <p:spPr bwMode="auto">
              <a:xfrm>
                <a:off x="4373" y="2397"/>
                <a:ext cx="478" cy="71"/>
              </a:xfrm>
              <a:custGeom>
                <a:avLst/>
                <a:gdLst>
                  <a:gd name="T0" fmla="*/ 1907 w 1911"/>
                  <a:gd name="T1" fmla="*/ 238 h 284"/>
                  <a:gd name="T2" fmla="*/ 1898 w 1911"/>
                  <a:gd name="T3" fmla="*/ 154 h 284"/>
                  <a:gd name="T4" fmla="*/ 1888 w 1911"/>
                  <a:gd name="T5" fmla="*/ 84 h 284"/>
                  <a:gd name="T6" fmla="*/ 1876 w 1911"/>
                  <a:gd name="T7" fmla="*/ 24 h 284"/>
                  <a:gd name="T8" fmla="*/ 1870 w 1911"/>
                  <a:gd name="T9" fmla="*/ 0 h 284"/>
                  <a:gd name="T10" fmla="*/ 1877 w 1911"/>
                  <a:gd name="T11" fmla="*/ 24 h 284"/>
                  <a:gd name="T12" fmla="*/ 1888 w 1911"/>
                  <a:gd name="T13" fmla="*/ 84 h 284"/>
                  <a:gd name="T14" fmla="*/ 1898 w 1911"/>
                  <a:gd name="T15" fmla="*/ 154 h 284"/>
                  <a:gd name="T16" fmla="*/ 1907 w 1911"/>
                  <a:gd name="T17" fmla="*/ 238 h 284"/>
                  <a:gd name="T18" fmla="*/ 1911 w 1911"/>
                  <a:gd name="T19" fmla="*/ 284 h 284"/>
                  <a:gd name="T20" fmla="*/ 651 w 1911"/>
                  <a:gd name="T21" fmla="*/ 209 h 284"/>
                  <a:gd name="T22" fmla="*/ 651 w 1911"/>
                  <a:gd name="T23" fmla="*/ 209 h 284"/>
                  <a:gd name="T24" fmla="*/ 555 w 1911"/>
                  <a:gd name="T25" fmla="*/ 209 h 284"/>
                  <a:gd name="T26" fmla="*/ 463 w 1911"/>
                  <a:gd name="T27" fmla="*/ 206 h 284"/>
                  <a:gd name="T28" fmla="*/ 372 w 1911"/>
                  <a:gd name="T29" fmla="*/ 204 h 284"/>
                  <a:gd name="T30" fmla="*/ 286 w 1911"/>
                  <a:gd name="T31" fmla="*/ 200 h 284"/>
                  <a:gd name="T32" fmla="*/ 329 w 1911"/>
                  <a:gd name="T33" fmla="*/ 202 h 284"/>
                  <a:gd name="T34" fmla="*/ 372 w 1911"/>
                  <a:gd name="T35" fmla="*/ 204 h 284"/>
                  <a:gd name="T36" fmla="*/ 409 w 1911"/>
                  <a:gd name="T37" fmla="*/ 205 h 284"/>
                  <a:gd name="T38" fmla="*/ 470 w 1911"/>
                  <a:gd name="T39" fmla="*/ 206 h 284"/>
                  <a:gd name="T40" fmla="*/ 549 w 1911"/>
                  <a:gd name="T41" fmla="*/ 207 h 284"/>
                  <a:gd name="T42" fmla="*/ 646 w 1911"/>
                  <a:gd name="T43" fmla="*/ 209 h 284"/>
                  <a:gd name="T44" fmla="*/ 731 w 1911"/>
                  <a:gd name="T45" fmla="*/ 207 h 284"/>
                  <a:gd name="T46" fmla="*/ 825 w 1911"/>
                  <a:gd name="T47" fmla="*/ 206 h 284"/>
                  <a:gd name="T48" fmla="*/ 958 w 1911"/>
                  <a:gd name="T49" fmla="*/ 197 h 284"/>
                  <a:gd name="T50" fmla="*/ 1087 w 1911"/>
                  <a:gd name="T51" fmla="*/ 184 h 284"/>
                  <a:gd name="T52" fmla="*/ 1208 w 1911"/>
                  <a:gd name="T53" fmla="*/ 163 h 284"/>
                  <a:gd name="T54" fmla="*/ 1264 w 1911"/>
                  <a:gd name="T55" fmla="*/ 149 h 284"/>
                  <a:gd name="T56" fmla="*/ 1318 w 1911"/>
                  <a:gd name="T57" fmla="*/ 133 h 284"/>
                  <a:gd name="T58" fmla="*/ 1247 w 1911"/>
                  <a:gd name="T59" fmla="*/ 153 h 284"/>
                  <a:gd name="T60" fmla="*/ 1170 w 1911"/>
                  <a:gd name="T61" fmla="*/ 170 h 284"/>
                  <a:gd name="T62" fmla="*/ 1089 w 1911"/>
                  <a:gd name="T63" fmla="*/ 184 h 284"/>
                  <a:gd name="T64" fmla="*/ 1005 w 1911"/>
                  <a:gd name="T65" fmla="*/ 194 h 284"/>
                  <a:gd name="T66" fmla="*/ 919 w 1911"/>
                  <a:gd name="T67" fmla="*/ 201 h 284"/>
                  <a:gd name="T68" fmla="*/ 830 w 1911"/>
                  <a:gd name="T69" fmla="*/ 206 h 284"/>
                  <a:gd name="T70" fmla="*/ 651 w 1911"/>
                  <a:gd name="T71" fmla="*/ 209 h 284"/>
                  <a:gd name="T72" fmla="*/ 651 w 1911"/>
                  <a:gd name="T73" fmla="*/ 209 h 284"/>
                  <a:gd name="T74" fmla="*/ 3 w 1911"/>
                  <a:gd name="T75" fmla="*/ 193 h 284"/>
                  <a:gd name="T76" fmla="*/ 1 w 1911"/>
                  <a:gd name="T77" fmla="*/ 193 h 284"/>
                  <a:gd name="T78" fmla="*/ 3 w 1911"/>
                  <a:gd name="T79" fmla="*/ 193 h 284"/>
                  <a:gd name="T80" fmla="*/ 1 w 1911"/>
                  <a:gd name="T81" fmla="*/ 193 h 284"/>
                  <a:gd name="T82" fmla="*/ 1 w 1911"/>
                  <a:gd name="T83" fmla="*/ 193 h 284"/>
                  <a:gd name="T84" fmla="*/ 1318 w 1911"/>
                  <a:gd name="T85" fmla="*/ 133 h 284"/>
                  <a:gd name="T86" fmla="*/ 1319 w 1911"/>
                  <a:gd name="T87" fmla="*/ 132 h 284"/>
                  <a:gd name="T88" fmla="*/ 1318 w 1911"/>
                  <a:gd name="T89" fmla="*/ 133 h 284"/>
                  <a:gd name="T90" fmla="*/ 1319 w 1911"/>
                  <a:gd name="T91" fmla="*/ 132 h 284"/>
                  <a:gd name="T92" fmla="*/ 1319 w 1911"/>
                  <a:gd name="T93" fmla="*/ 132 h 284"/>
                  <a:gd name="T94" fmla="*/ 1480 w 1911"/>
                  <a:gd name="T95" fmla="*/ 54 h 284"/>
                  <a:gd name="T96" fmla="*/ 1499 w 1911"/>
                  <a:gd name="T97" fmla="*/ 41 h 284"/>
                  <a:gd name="T98" fmla="*/ 1485 w 1911"/>
                  <a:gd name="T99" fmla="*/ 50 h 284"/>
                  <a:gd name="T100" fmla="*/ 1485 w 1911"/>
                  <a:gd name="T101" fmla="*/ 50 h 284"/>
                  <a:gd name="T102" fmla="*/ 1483 w 1911"/>
                  <a:gd name="T103" fmla="*/ 52 h 284"/>
                  <a:gd name="T104" fmla="*/ 1480 w 1911"/>
                  <a:gd name="T105" fmla="*/ 5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11" h="284">
                    <a:moveTo>
                      <a:pt x="1911" y="284"/>
                    </a:moveTo>
                    <a:lnTo>
                      <a:pt x="1907" y="238"/>
                    </a:lnTo>
                    <a:lnTo>
                      <a:pt x="1903" y="195"/>
                    </a:lnTo>
                    <a:lnTo>
                      <a:pt x="1898" y="154"/>
                    </a:lnTo>
                    <a:lnTo>
                      <a:pt x="1893" y="117"/>
                    </a:lnTo>
                    <a:lnTo>
                      <a:pt x="1888" y="84"/>
                    </a:lnTo>
                    <a:lnTo>
                      <a:pt x="1883" y="53"/>
                    </a:lnTo>
                    <a:lnTo>
                      <a:pt x="1876" y="24"/>
                    </a:lnTo>
                    <a:lnTo>
                      <a:pt x="1870" y="0"/>
                    </a:lnTo>
                    <a:lnTo>
                      <a:pt x="1870" y="0"/>
                    </a:lnTo>
                    <a:lnTo>
                      <a:pt x="1870" y="0"/>
                    </a:lnTo>
                    <a:lnTo>
                      <a:pt x="1877" y="24"/>
                    </a:lnTo>
                    <a:lnTo>
                      <a:pt x="1883" y="53"/>
                    </a:lnTo>
                    <a:lnTo>
                      <a:pt x="1888" y="84"/>
                    </a:lnTo>
                    <a:lnTo>
                      <a:pt x="1893" y="117"/>
                    </a:lnTo>
                    <a:lnTo>
                      <a:pt x="1898" y="154"/>
                    </a:lnTo>
                    <a:lnTo>
                      <a:pt x="1903" y="195"/>
                    </a:lnTo>
                    <a:lnTo>
                      <a:pt x="1907" y="238"/>
                    </a:lnTo>
                    <a:lnTo>
                      <a:pt x="1911" y="284"/>
                    </a:lnTo>
                    <a:lnTo>
                      <a:pt x="1911" y="284"/>
                    </a:lnTo>
                    <a:lnTo>
                      <a:pt x="1911" y="284"/>
                    </a:lnTo>
                    <a:close/>
                    <a:moveTo>
                      <a:pt x="651" y="209"/>
                    </a:moveTo>
                    <a:lnTo>
                      <a:pt x="651" y="209"/>
                    </a:lnTo>
                    <a:lnTo>
                      <a:pt x="651" y="209"/>
                    </a:lnTo>
                    <a:lnTo>
                      <a:pt x="604" y="209"/>
                    </a:lnTo>
                    <a:lnTo>
                      <a:pt x="555" y="209"/>
                    </a:lnTo>
                    <a:lnTo>
                      <a:pt x="510" y="207"/>
                    </a:lnTo>
                    <a:lnTo>
                      <a:pt x="463" y="206"/>
                    </a:lnTo>
                    <a:lnTo>
                      <a:pt x="417" y="205"/>
                    </a:lnTo>
                    <a:lnTo>
                      <a:pt x="372" y="204"/>
                    </a:lnTo>
                    <a:lnTo>
                      <a:pt x="329" y="202"/>
                    </a:lnTo>
                    <a:lnTo>
                      <a:pt x="286" y="200"/>
                    </a:lnTo>
                    <a:lnTo>
                      <a:pt x="307" y="201"/>
                    </a:lnTo>
                    <a:lnTo>
                      <a:pt x="329" y="202"/>
                    </a:lnTo>
                    <a:lnTo>
                      <a:pt x="350" y="202"/>
                    </a:lnTo>
                    <a:lnTo>
                      <a:pt x="372" y="204"/>
                    </a:lnTo>
                    <a:lnTo>
                      <a:pt x="388" y="204"/>
                    </a:lnTo>
                    <a:lnTo>
                      <a:pt x="409" y="205"/>
                    </a:lnTo>
                    <a:lnTo>
                      <a:pt x="437" y="205"/>
                    </a:lnTo>
                    <a:lnTo>
                      <a:pt x="470" y="206"/>
                    </a:lnTo>
                    <a:lnTo>
                      <a:pt x="507" y="207"/>
                    </a:lnTo>
                    <a:lnTo>
                      <a:pt x="549" y="207"/>
                    </a:lnTo>
                    <a:lnTo>
                      <a:pt x="595" y="209"/>
                    </a:lnTo>
                    <a:lnTo>
                      <a:pt x="646" y="209"/>
                    </a:lnTo>
                    <a:lnTo>
                      <a:pt x="688" y="209"/>
                    </a:lnTo>
                    <a:lnTo>
                      <a:pt x="731" y="207"/>
                    </a:lnTo>
                    <a:lnTo>
                      <a:pt x="777" y="207"/>
                    </a:lnTo>
                    <a:lnTo>
                      <a:pt x="825" y="206"/>
                    </a:lnTo>
                    <a:lnTo>
                      <a:pt x="892" y="202"/>
                    </a:lnTo>
                    <a:lnTo>
                      <a:pt x="958" y="197"/>
                    </a:lnTo>
                    <a:lnTo>
                      <a:pt x="1023" y="191"/>
                    </a:lnTo>
                    <a:lnTo>
                      <a:pt x="1087" y="184"/>
                    </a:lnTo>
                    <a:lnTo>
                      <a:pt x="1149" y="174"/>
                    </a:lnTo>
                    <a:lnTo>
                      <a:pt x="1208" y="163"/>
                    </a:lnTo>
                    <a:lnTo>
                      <a:pt x="1237" y="157"/>
                    </a:lnTo>
                    <a:lnTo>
                      <a:pt x="1264" y="149"/>
                    </a:lnTo>
                    <a:lnTo>
                      <a:pt x="1291" y="141"/>
                    </a:lnTo>
                    <a:lnTo>
                      <a:pt x="1318" y="133"/>
                    </a:lnTo>
                    <a:lnTo>
                      <a:pt x="1282" y="144"/>
                    </a:lnTo>
                    <a:lnTo>
                      <a:pt x="1247" y="153"/>
                    </a:lnTo>
                    <a:lnTo>
                      <a:pt x="1209" y="163"/>
                    </a:lnTo>
                    <a:lnTo>
                      <a:pt x="1170" y="170"/>
                    </a:lnTo>
                    <a:lnTo>
                      <a:pt x="1130" y="178"/>
                    </a:lnTo>
                    <a:lnTo>
                      <a:pt x="1089" y="184"/>
                    </a:lnTo>
                    <a:lnTo>
                      <a:pt x="1047" y="189"/>
                    </a:lnTo>
                    <a:lnTo>
                      <a:pt x="1005" y="194"/>
                    </a:lnTo>
                    <a:lnTo>
                      <a:pt x="962" y="197"/>
                    </a:lnTo>
                    <a:lnTo>
                      <a:pt x="919" y="201"/>
                    </a:lnTo>
                    <a:lnTo>
                      <a:pt x="874" y="204"/>
                    </a:lnTo>
                    <a:lnTo>
                      <a:pt x="830" y="206"/>
                    </a:lnTo>
                    <a:lnTo>
                      <a:pt x="741" y="209"/>
                    </a:lnTo>
                    <a:lnTo>
                      <a:pt x="651" y="209"/>
                    </a:lnTo>
                    <a:lnTo>
                      <a:pt x="651" y="209"/>
                    </a:lnTo>
                    <a:lnTo>
                      <a:pt x="651" y="209"/>
                    </a:lnTo>
                    <a:lnTo>
                      <a:pt x="651" y="209"/>
                    </a:lnTo>
                    <a:close/>
                    <a:moveTo>
                      <a:pt x="3" y="193"/>
                    </a:moveTo>
                    <a:lnTo>
                      <a:pt x="3" y="193"/>
                    </a:lnTo>
                    <a:lnTo>
                      <a:pt x="1" y="193"/>
                    </a:lnTo>
                    <a:lnTo>
                      <a:pt x="3" y="193"/>
                    </a:lnTo>
                    <a:lnTo>
                      <a:pt x="3" y="193"/>
                    </a:lnTo>
                    <a:close/>
                    <a:moveTo>
                      <a:pt x="1" y="193"/>
                    </a:moveTo>
                    <a:lnTo>
                      <a:pt x="1" y="193"/>
                    </a:lnTo>
                    <a:lnTo>
                      <a:pt x="0" y="193"/>
                    </a:lnTo>
                    <a:lnTo>
                      <a:pt x="1" y="193"/>
                    </a:lnTo>
                    <a:lnTo>
                      <a:pt x="1" y="193"/>
                    </a:lnTo>
                    <a:close/>
                    <a:moveTo>
                      <a:pt x="1318" y="133"/>
                    </a:moveTo>
                    <a:lnTo>
                      <a:pt x="1318" y="133"/>
                    </a:lnTo>
                    <a:lnTo>
                      <a:pt x="1319" y="132"/>
                    </a:lnTo>
                    <a:lnTo>
                      <a:pt x="1318" y="133"/>
                    </a:lnTo>
                    <a:lnTo>
                      <a:pt x="1318" y="133"/>
                    </a:lnTo>
                    <a:close/>
                    <a:moveTo>
                      <a:pt x="1319" y="132"/>
                    </a:moveTo>
                    <a:lnTo>
                      <a:pt x="1319" y="132"/>
                    </a:lnTo>
                    <a:lnTo>
                      <a:pt x="1321" y="132"/>
                    </a:lnTo>
                    <a:lnTo>
                      <a:pt x="1319" y="132"/>
                    </a:lnTo>
                    <a:lnTo>
                      <a:pt x="1319" y="132"/>
                    </a:lnTo>
                    <a:close/>
                    <a:moveTo>
                      <a:pt x="1480" y="54"/>
                    </a:moveTo>
                    <a:lnTo>
                      <a:pt x="1490" y="47"/>
                    </a:lnTo>
                    <a:lnTo>
                      <a:pt x="1499" y="41"/>
                    </a:lnTo>
                    <a:lnTo>
                      <a:pt x="1493" y="45"/>
                    </a:lnTo>
                    <a:lnTo>
                      <a:pt x="1485" y="50"/>
                    </a:lnTo>
                    <a:lnTo>
                      <a:pt x="1485" y="50"/>
                    </a:lnTo>
                    <a:lnTo>
                      <a:pt x="1485" y="50"/>
                    </a:lnTo>
                    <a:lnTo>
                      <a:pt x="1484" y="52"/>
                    </a:lnTo>
                    <a:lnTo>
                      <a:pt x="1483" y="52"/>
                    </a:lnTo>
                    <a:lnTo>
                      <a:pt x="1481" y="53"/>
                    </a:lnTo>
                    <a:lnTo>
                      <a:pt x="1480" y="54"/>
                    </a:lnTo>
                    <a:close/>
                  </a:path>
                </a:pathLst>
              </a:custGeom>
              <a:solidFill>
                <a:srgbClr val="280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3" name="Freeform 107"/>
              <p:cNvSpPr>
                <a:spLocks/>
              </p:cNvSpPr>
              <p:nvPr/>
            </p:nvSpPr>
            <p:spPr bwMode="auto">
              <a:xfrm>
                <a:off x="4245" y="2373"/>
                <a:ext cx="595" cy="214"/>
              </a:xfrm>
              <a:custGeom>
                <a:avLst/>
                <a:gdLst>
                  <a:gd name="T0" fmla="*/ 9 w 2382"/>
                  <a:gd name="T1" fmla="*/ 732 h 857"/>
                  <a:gd name="T2" fmla="*/ 26 w 2382"/>
                  <a:gd name="T3" fmla="*/ 632 h 857"/>
                  <a:gd name="T4" fmla="*/ 58 w 2382"/>
                  <a:gd name="T5" fmla="*/ 538 h 857"/>
                  <a:gd name="T6" fmla="*/ 107 w 2382"/>
                  <a:gd name="T7" fmla="*/ 454 h 857"/>
                  <a:gd name="T8" fmla="*/ 177 w 2382"/>
                  <a:gd name="T9" fmla="*/ 382 h 857"/>
                  <a:gd name="T10" fmla="*/ 273 w 2382"/>
                  <a:gd name="T11" fmla="*/ 329 h 857"/>
                  <a:gd name="T12" fmla="*/ 397 w 2382"/>
                  <a:gd name="T13" fmla="*/ 297 h 857"/>
                  <a:gd name="T14" fmla="*/ 574 w 2382"/>
                  <a:gd name="T15" fmla="*/ 289 h 857"/>
                  <a:gd name="T16" fmla="*/ 888 w 2382"/>
                  <a:gd name="T17" fmla="*/ 300 h 857"/>
                  <a:gd name="T18" fmla="*/ 1223 w 2382"/>
                  <a:gd name="T19" fmla="*/ 305 h 857"/>
                  <a:gd name="T20" fmla="*/ 1462 w 2382"/>
                  <a:gd name="T21" fmla="*/ 295 h 857"/>
                  <a:gd name="T22" fmla="*/ 1686 w 2382"/>
                  <a:gd name="T23" fmla="*/ 267 h 857"/>
                  <a:gd name="T24" fmla="*/ 1856 w 2382"/>
                  <a:gd name="T25" fmla="*/ 220 h 857"/>
                  <a:gd name="T26" fmla="*/ 1939 w 2382"/>
                  <a:gd name="T27" fmla="*/ 184 h 857"/>
                  <a:gd name="T28" fmla="*/ 2042 w 2382"/>
                  <a:gd name="T29" fmla="*/ 116 h 857"/>
                  <a:gd name="T30" fmla="*/ 2183 w 2382"/>
                  <a:gd name="T31" fmla="*/ 30 h 857"/>
                  <a:gd name="T32" fmla="*/ 2244 w 2382"/>
                  <a:gd name="T33" fmla="*/ 5 h 857"/>
                  <a:gd name="T34" fmla="*/ 2283 w 2382"/>
                  <a:gd name="T35" fmla="*/ 0 h 857"/>
                  <a:gd name="T36" fmla="*/ 2315 w 2382"/>
                  <a:gd name="T37" fmla="*/ 6 h 857"/>
                  <a:gd name="T38" fmla="*/ 2342 w 2382"/>
                  <a:gd name="T39" fmla="*/ 24 h 857"/>
                  <a:gd name="T40" fmla="*/ 2364 w 2382"/>
                  <a:gd name="T41" fmla="*/ 54 h 857"/>
                  <a:gd name="T42" fmla="*/ 2382 w 2382"/>
                  <a:gd name="T43" fmla="*/ 98 h 857"/>
                  <a:gd name="T44" fmla="*/ 2373 w 2382"/>
                  <a:gd name="T45" fmla="*/ 74 h 857"/>
                  <a:gd name="T46" fmla="*/ 2347 w 2382"/>
                  <a:gd name="T47" fmla="*/ 31 h 857"/>
                  <a:gd name="T48" fmla="*/ 2322 w 2382"/>
                  <a:gd name="T49" fmla="*/ 10 h 857"/>
                  <a:gd name="T50" fmla="*/ 2290 w 2382"/>
                  <a:gd name="T51" fmla="*/ 1 h 857"/>
                  <a:gd name="T52" fmla="*/ 2246 w 2382"/>
                  <a:gd name="T53" fmla="*/ 6 h 857"/>
                  <a:gd name="T54" fmla="*/ 2189 w 2382"/>
                  <a:gd name="T55" fmla="*/ 27 h 857"/>
                  <a:gd name="T56" fmla="*/ 2057 w 2382"/>
                  <a:gd name="T57" fmla="*/ 106 h 857"/>
                  <a:gd name="T58" fmla="*/ 1975 w 2382"/>
                  <a:gd name="T59" fmla="*/ 163 h 857"/>
                  <a:gd name="T60" fmla="*/ 1898 w 2382"/>
                  <a:gd name="T61" fmla="*/ 205 h 857"/>
                  <a:gd name="T62" fmla="*/ 1831 w 2382"/>
                  <a:gd name="T63" fmla="*/ 230 h 857"/>
                  <a:gd name="T64" fmla="*/ 1830 w 2382"/>
                  <a:gd name="T65" fmla="*/ 231 h 857"/>
                  <a:gd name="T66" fmla="*/ 1803 w 2382"/>
                  <a:gd name="T67" fmla="*/ 239 h 857"/>
                  <a:gd name="T68" fmla="*/ 1661 w 2382"/>
                  <a:gd name="T69" fmla="*/ 272 h 857"/>
                  <a:gd name="T70" fmla="*/ 1404 w 2382"/>
                  <a:gd name="T71" fmla="*/ 300 h 857"/>
                  <a:gd name="T72" fmla="*/ 1200 w 2382"/>
                  <a:gd name="T73" fmla="*/ 307 h 857"/>
                  <a:gd name="T74" fmla="*/ 1019 w 2382"/>
                  <a:gd name="T75" fmla="*/ 305 h 857"/>
                  <a:gd name="T76" fmla="*/ 900 w 2382"/>
                  <a:gd name="T77" fmla="*/ 302 h 857"/>
                  <a:gd name="T78" fmla="*/ 819 w 2382"/>
                  <a:gd name="T79" fmla="*/ 299 h 857"/>
                  <a:gd name="T80" fmla="*/ 773 w 2382"/>
                  <a:gd name="T81" fmla="*/ 298 h 857"/>
                  <a:gd name="T82" fmla="*/ 677 w 2382"/>
                  <a:gd name="T83" fmla="*/ 294 h 857"/>
                  <a:gd name="T84" fmla="*/ 579 w 2382"/>
                  <a:gd name="T85" fmla="*/ 291 h 857"/>
                  <a:gd name="T86" fmla="*/ 515 w 2382"/>
                  <a:gd name="T87" fmla="*/ 291 h 857"/>
                  <a:gd name="T88" fmla="*/ 513 w 2382"/>
                  <a:gd name="T89" fmla="*/ 291 h 857"/>
                  <a:gd name="T90" fmla="*/ 512 w 2382"/>
                  <a:gd name="T91" fmla="*/ 291 h 857"/>
                  <a:gd name="T92" fmla="*/ 397 w 2382"/>
                  <a:gd name="T93" fmla="*/ 298 h 857"/>
                  <a:gd name="T94" fmla="*/ 273 w 2382"/>
                  <a:gd name="T95" fmla="*/ 330 h 857"/>
                  <a:gd name="T96" fmla="*/ 178 w 2382"/>
                  <a:gd name="T97" fmla="*/ 383 h 857"/>
                  <a:gd name="T98" fmla="*/ 108 w 2382"/>
                  <a:gd name="T99" fmla="*/ 455 h 857"/>
                  <a:gd name="T100" fmla="*/ 58 w 2382"/>
                  <a:gd name="T101" fmla="*/ 539 h 857"/>
                  <a:gd name="T102" fmla="*/ 26 w 2382"/>
                  <a:gd name="T103" fmla="*/ 633 h 857"/>
                  <a:gd name="T104" fmla="*/ 9 w 2382"/>
                  <a:gd name="T105" fmla="*/ 732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82" h="857">
                    <a:moveTo>
                      <a:pt x="0" y="857"/>
                    </a:moveTo>
                    <a:lnTo>
                      <a:pt x="3" y="807"/>
                    </a:lnTo>
                    <a:lnTo>
                      <a:pt x="6" y="757"/>
                    </a:lnTo>
                    <a:lnTo>
                      <a:pt x="9" y="732"/>
                    </a:lnTo>
                    <a:lnTo>
                      <a:pt x="11" y="706"/>
                    </a:lnTo>
                    <a:lnTo>
                      <a:pt x="16" y="681"/>
                    </a:lnTo>
                    <a:lnTo>
                      <a:pt x="21" y="656"/>
                    </a:lnTo>
                    <a:lnTo>
                      <a:pt x="26" y="632"/>
                    </a:lnTo>
                    <a:lnTo>
                      <a:pt x="32" y="608"/>
                    </a:lnTo>
                    <a:lnTo>
                      <a:pt x="40" y="585"/>
                    </a:lnTo>
                    <a:lnTo>
                      <a:pt x="48" y="561"/>
                    </a:lnTo>
                    <a:lnTo>
                      <a:pt x="58" y="538"/>
                    </a:lnTo>
                    <a:lnTo>
                      <a:pt x="68" y="516"/>
                    </a:lnTo>
                    <a:lnTo>
                      <a:pt x="79" y="495"/>
                    </a:lnTo>
                    <a:lnTo>
                      <a:pt x="93" y="473"/>
                    </a:lnTo>
                    <a:lnTo>
                      <a:pt x="107" y="454"/>
                    </a:lnTo>
                    <a:lnTo>
                      <a:pt x="123" y="434"/>
                    </a:lnTo>
                    <a:lnTo>
                      <a:pt x="140" y="417"/>
                    </a:lnTo>
                    <a:lnTo>
                      <a:pt x="157" y="399"/>
                    </a:lnTo>
                    <a:lnTo>
                      <a:pt x="177" y="382"/>
                    </a:lnTo>
                    <a:lnTo>
                      <a:pt x="199" y="367"/>
                    </a:lnTo>
                    <a:lnTo>
                      <a:pt x="222" y="354"/>
                    </a:lnTo>
                    <a:lnTo>
                      <a:pt x="246" y="340"/>
                    </a:lnTo>
                    <a:lnTo>
                      <a:pt x="273" y="329"/>
                    </a:lnTo>
                    <a:lnTo>
                      <a:pt x="301" y="319"/>
                    </a:lnTo>
                    <a:lnTo>
                      <a:pt x="332" y="310"/>
                    </a:lnTo>
                    <a:lnTo>
                      <a:pt x="364" y="303"/>
                    </a:lnTo>
                    <a:lnTo>
                      <a:pt x="397" y="297"/>
                    </a:lnTo>
                    <a:lnTo>
                      <a:pt x="433" y="292"/>
                    </a:lnTo>
                    <a:lnTo>
                      <a:pt x="471" y="289"/>
                    </a:lnTo>
                    <a:lnTo>
                      <a:pt x="512" y="289"/>
                    </a:lnTo>
                    <a:lnTo>
                      <a:pt x="574" y="289"/>
                    </a:lnTo>
                    <a:lnTo>
                      <a:pt x="644" y="292"/>
                    </a:lnTo>
                    <a:lnTo>
                      <a:pt x="721" y="294"/>
                    </a:lnTo>
                    <a:lnTo>
                      <a:pt x="803" y="298"/>
                    </a:lnTo>
                    <a:lnTo>
                      <a:pt x="888" y="300"/>
                    </a:lnTo>
                    <a:lnTo>
                      <a:pt x="977" y="303"/>
                    </a:lnTo>
                    <a:lnTo>
                      <a:pt x="1070" y="305"/>
                    </a:lnTo>
                    <a:lnTo>
                      <a:pt x="1163" y="305"/>
                    </a:lnTo>
                    <a:lnTo>
                      <a:pt x="1223" y="305"/>
                    </a:lnTo>
                    <a:lnTo>
                      <a:pt x="1284" y="304"/>
                    </a:lnTo>
                    <a:lnTo>
                      <a:pt x="1343" y="303"/>
                    </a:lnTo>
                    <a:lnTo>
                      <a:pt x="1404" y="299"/>
                    </a:lnTo>
                    <a:lnTo>
                      <a:pt x="1462" y="295"/>
                    </a:lnTo>
                    <a:lnTo>
                      <a:pt x="1520" y="291"/>
                    </a:lnTo>
                    <a:lnTo>
                      <a:pt x="1577" y="284"/>
                    </a:lnTo>
                    <a:lnTo>
                      <a:pt x="1632" y="276"/>
                    </a:lnTo>
                    <a:lnTo>
                      <a:pt x="1686" y="267"/>
                    </a:lnTo>
                    <a:lnTo>
                      <a:pt x="1737" y="256"/>
                    </a:lnTo>
                    <a:lnTo>
                      <a:pt x="1787" y="244"/>
                    </a:lnTo>
                    <a:lnTo>
                      <a:pt x="1834" y="229"/>
                    </a:lnTo>
                    <a:lnTo>
                      <a:pt x="1856" y="220"/>
                    </a:lnTo>
                    <a:lnTo>
                      <a:pt x="1878" y="213"/>
                    </a:lnTo>
                    <a:lnTo>
                      <a:pt x="1899" y="203"/>
                    </a:lnTo>
                    <a:lnTo>
                      <a:pt x="1919" y="194"/>
                    </a:lnTo>
                    <a:lnTo>
                      <a:pt x="1939" y="184"/>
                    </a:lnTo>
                    <a:lnTo>
                      <a:pt x="1958" y="173"/>
                    </a:lnTo>
                    <a:lnTo>
                      <a:pt x="1976" y="162"/>
                    </a:lnTo>
                    <a:lnTo>
                      <a:pt x="1992" y="151"/>
                    </a:lnTo>
                    <a:lnTo>
                      <a:pt x="2042" y="116"/>
                    </a:lnTo>
                    <a:lnTo>
                      <a:pt x="2087" y="85"/>
                    </a:lnTo>
                    <a:lnTo>
                      <a:pt x="2128" y="59"/>
                    </a:lnTo>
                    <a:lnTo>
                      <a:pt x="2165" y="38"/>
                    </a:lnTo>
                    <a:lnTo>
                      <a:pt x="2183" y="30"/>
                    </a:lnTo>
                    <a:lnTo>
                      <a:pt x="2200" y="21"/>
                    </a:lnTo>
                    <a:lnTo>
                      <a:pt x="2215" y="15"/>
                    </a:lnTo>
                    <a:lnTo>
                      <a:pt x="2230" y="10"/>
                    </a:lnTo>
                    <a:lnTo>
                      <a:pt x="2244" y="5"/>
                    </a:lnTo>
                    <a:lnTo>
                      <a:pt x="2258" y="3"/>
                    </a:lnTo>
                    <a:lnTo>
                      <a:pt x="2270" y="0"/>
                    </a:lnTo>
                    <a:lnTo>
                      <a:pt x="2282" y="0"/>
                    </a:lnTo>
                    <a:lnTo>
                      <a:pt x="2283" y="0"/>
                    </a:lnTo>
                    <a:lnTo>
                      <a:pt x="2291" y="0"/>
                    </a:lnTo>
                    <a:lnTo>
                      <a:pt x="2300" y="1"/>
                    </a:lnTo>
                    <a:lnTo>
                      <a:pt x="2308" y="4"/>
                    </a:lnTo>
                    <a:lnTo>
                      <a:pt x="2315" y="6"/>
                    </a:lnTo>
                    <a:lnTo>
                      <a:pt x="2322" y="9"/>
                    </a:lnTo>
                    <a:lnTo>
                      <a:pt x="2330" y="14"/>
                    </a:lnTo>
                    <a:lnTo>
                      <a:pt x="2336" y="19"/>
                    </a:lnTo>
                    <a:lnTo>
                      <a:pt x="2342" y="24"/>
                    </a:lnTo>
                    <a:lnTo>
                      <a:pt x="2348" y="31"/>
                    </a:lnTo>
                    <a:lnTo>
                      <a:pt x="2353" y="37"/>
                    </a:lnTo>
                    <a:lnTo>
                      <a:pt x="2359" y="46"/>
                    </a:lnTo>
                    <a:lnTo>
                      <a:pt x="2364" y="54"/>
                    </a:lnTo>
                    <a:lnTo>
                      <a:pt x="2373" y="74"/>
                    </a:lnTo>
                    <a:lnTo>
                      <a:pt x="2382" y="98"/>
                    </a:lnTo>
                    <a:lnTo>
                      <a:pt x="2382" y="98"/>
                    </a:lnTo>
                    <a:lnTo>
                      <a:pt x="2382" y="98"/>
                    </a:lnTo>
                    <a:lnTo>
                      <a:pt x="2382" y="98"/>
                    </a:lnTo>
                    <a:lnTo>
                      <a:pt x="2382" y="98"/>
                    </a:lnTo>
                    <a:lnTo>
                      <a:pt x="2382" y="98"/>
                    </a:lnTo>
                    <a:lnTo>
                      <a:pt x="2373" y="74"/>
                    </a:lnTo>
                    <a:lnTo>
                      <a:pt x="2363" y="54"/>
                    </a:lnTo>
                    <a:lnTo>
                      <a:pt x="2358" y="46"/>
                    </a:lnTo>
                    <a:lnTo>
                      <a:pt x="2353" y="38"/>
                    </a:lnTo>
                    <a:lnTo>
                      <a:pt x="2347" y="31"/>
                    </a:lnTo>
                    <a:lnTo>
                      <a:pt x="2342" y="25"/>
                    </a:lnTo>
                    <a:lnTo>
                      <a:pt x="2336" y="20"/>
                    </a:lnTo>
                    <a:lnTo>
                      <a:pt x="2329" y="15"/>
                    </a:lnTo>
                    <a:lnTo>
                      <a:pt x="2322" y="10"/>
                    </a:lnTo>
                    <a:lnTo>
                      <a:pt x="2315" y="7"/>
                    </a:lnTo>
                    <a:lnTo>
                      <a:pt x="2308" y="4"/>
                    </a:lnTo>
                    <a:lnTo>
                      <a:pt x="2299" y="3"/>
                    </a:lnTo>
                    <a:lnTo>
                      <a:pt x="2290" y="1"/>
                    </a:lnTo>
                    <a:lnTo>
                      <a:pt x="2282" y="1"/>
                    </a:lnTo>
                    <a:lnTo>
                      <a:pt x="2270" y="1"/>
                    </a:lnTo>
                    <a:lnTo>
                      <a:pt x="2259" y="4"/>
                    </a:lnTo>
                    <a:lnTo>
                      <a:pt x="2246" y="6"/>
                    </a:lnTo>
                    <a:lnTo>
                      <a:pt x="2232" y="10"/>
                    </a:lnTo>
                    <a:lnTo>
                      <a:pt x="2218" y="15"/>
                    </a:lnTo>
                    <a:lnTo>
                      <a:pt x="2204" y="21"/>
                    </a:lnTo>
                    <a:lnTo>
                      <a:pt x="2189" y="27"/>
                    </a:lnTo>
                    <a:lnTo>
                      <a:pt x="2171" y="36"/>
                    </a:lnTo>
                    <a:lnTo>
                      <a:pt x="2137" y="56"/>
                    </a:lnTo>
                    <a:lnTo>
                      <a:pt x="2099" y="79"/>
                    </a:lnTo>
                    <a:lnTo>
                      <a:pt x="2057" y="106"/>
                    </a:lnTo>
                    <a:lnTo>
                      <a:pt x="2011" y="139"/>
                    </a:lnTo>
                    <a:lnTo>
                      <a:pt x="2002" y="145"/>
                    </a:lnTo>
                    <a:lnTo>
                      <a:pt x="1992" y="152"/>
                    </a:lnTo>
                    <a:lnTo>
                      <a:pt x="1975" y="163"/>
                    </a:lnTo>
                    <a:lnTo>
                      <a:pt x="1958" y="174"/>
                    </a:lnTo>
                    <a:lnTo>
                      <a:pt x="1939" y="185"/>
                    </a:lnTo>
                    <a:lnTo>
                      <a:pt x="1919" y="195"/>
                    </a:lnTo>
                    <a:lnTo>
                      <a:pt x="1898" y="205"/>
                    </a:lnTo>
                    <a:lnTo>
                      <a:pt x="1877" y="214"/>
                    </a:lnTo>
                    <a:lnTo>
                      <a:pt x="1855" y="223"/>
                    </a:lnTo>
                    <a:lnTo>
                      <a:pt x="1833" y="230"/>
                    </a:lnTo>
                    <a:lnTo>
                      <a:pt x="1831" y="230"/>
                    </a:lnTo>
                    <a:lnTo>
                      <a:pt x="1831" y="230"/>
                    </a:lnTo>
                    <a:lnTo>
                      <a:pt x="1831" y="230"/>
                    </a:lnTo>
                    <a:lnTo>
                      <a:pt x="1831" y="230"/>
                    </a:lnTo>
                    <a:lnTo>
                      <a:pt x="1830" y="231"/>
                    </a:lnTo>
                    <a:lnTo>
                      <a:pt x="1830" y="231"/>
                    </a:lnTo>
                    <a:lnTo>
                      <a:pt x="1830" y="231"/>
                    </a:lnTo>
                    <a:lnTo>
                      <a:pt x="1830" y="231"/>
                    </a:lnTo>
                    <a:lnTo>
                      <a:pt x="1803" y="239"/>
                    </a:lnTo>
                    <a:lnTo>
                      <a:pt x="1776" y="247"/>
                    </a:lnTo>
                    <a:lnTo>
                      <a:pt x="1749" y="255"/>
                    </a:lnTo>
                    <a:lnTo>
                      <a:pt x="1720" y="261"/>
                    </a:lnTo>
                    <a:lnTo>
                      <a:pt x="1661" y="272"/>
                    </a:lnTo>
                    <a:lnTo>
                      <a:pt x="1599" y="282"/>
                    </a:lnTo>
                    <a:lnTo>
                      <a:pt x="1535" y="289"/>
                    </a:lnTo>
                    <a:lnTo>
                      <a:pt x="1470" y="295"/>
                    </a:lnTo>
                    <a:lnTo>
                      <a:pt x="1404" y="300"/>
                    </a:lnTo>
                    <a:lnTo>
                      <a:pt x="1337" y="304"/>
                    </a:lnTo>
                    <a:lnTo>
                      <a:pt x="1289" y="305"/>
                    </a:lnTo>
                    <a:lnTo>
                      <a:pt x="1243" y="305"/>
                    </a:lnTo>
                    <a:lnTo>
                      <a:pt x="1200" y="307"/>
                    </a:lnTo>
                    <a:lnTo>
                      <a:pt x="1158" y="307"/>
                    </a:lnTo>
                    <a:lnTo>
                      <a:pt x="1107" y="307"/>
                    </a:lnTo>
                    <a:lnTo>
                      <a:pt x="1061" y="305"/>
                    </a:lnTo>
                    <a:lnTo>
                      <a:pt x="1019" y="305"/>
                    </a:lnTo>
                    <a:lnTo>
                      <a:pt x="982" y="304"/>
                    </a:lnTo>
                    <a:lnTo>
                      <a:pt x="949" y="303"/>
                    </a:lnTo>
                    <a:lnTo>
                      <a:pt x="921" y="303"/>
                    </a:lnTo>
                    <a:lnTo>
                      <a:pt x="900" y="302"/>
                    </a:lnTo>
                    <a:lnTo>
                      <a:pt x="884" y="302"/>
                    </a:lnTo>
                    <a:lnTo>
                      <a:pt x="862" y="300"/>
                    </a:lnTo>
                    <a:lnTo>
                      <a:pt x="841" y="300"/>
                    </a:lnTo>
                    <a:lnTo>
                      <a:pt x="819" y="299"/>
                    </a:lnTo>
                    <a:lnTo>
                      <a:pt x="798" y="298"/>
                    </a:lnTo>
                    <a:lnTo>
                      <a:pt x="798" y="298"/>
                    </a:lnTo>
                    <a:lnTo>
                      <a:pt x="797" y="298"/>
                    </a:lnTo>
                    <a:lnTo>
                      <a:pt x="773" y="298"/>
                    </a:lnTo>
                    <a:lnTo>
                      <a:pt x="748" y="297"/>
                    </a:lnTo>
                    <a:lnTo>
                      <a:pt x="725" y="295"/>
                    </a:lnTo>
                    <a:lnTo>
                      <a:pt x="703" y="294"/>
                    </a:lnTo>
                    <a:lnTo>
                      <a:pt x="677" y="294"/>
                    </a:lnTo>
                    <a:lnTo>
                      <a:pt x="651" y="293"/>
                    </a:lnTo>
                    <a:lnTo>
                      <a:pt x="626" y="292"/>
                    </a:lnTo>
                    <a:lnTo>
                      <a:pt x="602" y="292"/>
                    </a:lnTo>
                    <a:lnTo>
                      <a:pt x="579" y="291"/>
                    </a:lnTo>
                    <a:lnTo>
                      <a:pt x="557" y="291"/>
                    </a:lnTo>
                    <a:lnTo>
                      <a:pt x="536" y="291"/>
                    </a:lnTo>
                    <a:lnTo>
                      <a:pt x="516" y="291"/>
                    </a:lnTo>
                    <a:lnTo>
                      <a:pt x="515" y="291"/>
                    </a:lnTo>
                    <a:lnTo>
                      <a:pt x="515" y="291"/>
                    </a:lnTo>
                    <a:lnTo>
                      <a:pt x="515" y="291"/>
                    </a:lnTo>
                    <a:lnTo>
                      <a:pt x="513" y="291"/>
                    </a:lnTo>
                    <a:lnTo>
                      <a:pt x="513" y="291"/>
                    </a:lnTo>
                    <a:lnTo>
                      <a:pt x="513" y="291"/>
                    </a:lnTo>
                    <a:lnTo>
                      <a:pt x="513" y="291"/>
                    </a:lnTo>
                    <a:lnTo>
                      <a:pt x="512" y="291"/>
                    </a:lnTo>
                    <a:lnTo>
                      <a:pt x="512" y="291"/>
                    </a:lnTo>
                    <a:lnTo>
                      <a:pt x="512" y="291"/>
                    </a:lnTo>
                    <a:lnTo>
                      <a:pt x="471" y="291"/>
                    </a:lnTo>
                    <a:lnTo>
                      <a:pt x="433" y="293"/>
                    </a:lnTo>
                    <a:lnTo>
                      <a:pt x="397" y="298"/>
                    </a:lnTo>
                    <a:lnTo>
                      <a:pt x="364" y="303"/>
                    </a:lnTo>
                    <a:lnTo>
                      <a:pt x="332" y="310"/>
                    </a:lnTo>
                    <a:lnTo>
                      <a:pt x="302" y="320"/>
                    </a:lnTo>
                    <a:lnTo>
                      <a:pt x="273" y="330"/>
                    </a:lnTo>
                    <a:lnTo>
                      <a:pt x="246" y="341"/>
                    </a:lnTo>
                    <a:lnTo>
                      <a:pt x="222" y="355"/>
                    </a:lnTo>
                    <a:lnTo>
                      <a:pt x="199" y="368"/>
                    </a:lnTo>
                    <a:lnTo>
                      <a:pt x="178" y="383"/>
                    </a:lnTo>
                    <a:lnTo>
                      <a:pt x="158" y="399"/>
                    </a:lnTo>
                    <a:lnTo>
                      <a:pt x="140" y="417"/>
                    </a:lnTo>
                    <a:lnTo>
                      <a:pt x="123" y="435"/>
                    </a:lnTo>
                    <a:lnTo>
                      <a:pt x="108" y="455"/>
                    </a:lnTo>
                    <a:lnTo>
                      <a:pt x="93" y="475"/>
                    </a:lnTo>
                    <a:lnTo>
                      <a:pt x="81" y="495"/>
                    </a:lnTo>
                    <a:lnTo>
                      <a:pt x="68" y="517"/>
                    </a:lnTo>
                    <a:lnTo>
                      <a:pt x="58" y="539"/>
                    </a:lnTo>
                    <a:lnTo>
                      <a:pt x="48" y="561"/>
                    </a:lnTo>
                    <a:lnTo>
                      <a:pt x="40" y="585"/>
                    </a:lnTo>
                    <a:lnTo>
                      <a:pt x="32" y="608"/>
                    </a:lnTo>
                    <a:lnTo>
                      <a:pt x="26" y="633"/>
                    </a:lnTo>
                    <a:lnTo>
                      <a:pt x="21" y="656"/>
                    </a:lnTo>
                    <a:lnTo>
                      <a:pt x="16" y="681"/>
                    </a:lnTo>
                    <a:lnTo>
                      <a:pt x="13" y="706"/>
                    </a:lnTo>
                    <a:lnTo>
                      <a:pt x="9" y="732"/>
                    </a:lnTo>
                    <a:lnTo>
                      <a:pt x="6" y="757"/>
                    </a:lnTo>
                    <a:lnTo>
                      <a:pt x="3" y="807"/>
                    </a:lnTo>
                    <a:lnTo>
                      <a:pt x="0" y="857"/>
                    </a:lnTo>
                    <a:close/>
                  </a:path>
                </a:pathLst>
              </a:custGeom>
              <a:solidFill>
                <a:srgbClr val="460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4" name="Freeform 108"/>
              <p:cNvSpPr>
                <a:spLocks/>
              </p:cNvSpPr>
              <p:nvPr/>
            </p:nvSpPr>
            <p:spPr bwMode="auto">
              <a:xfrm>
                <a:off x="4840" y="2357"/>
                <a:ext cx="51" cy="111"/>
              </a:xfrm>
              <a:custGeom>
                <a:avLst/>
                <a:gdLst>
                  <a:gd name="T0" fmla="*/ 157 w 202"/>
                  <a:gd name="T1" fmla="*/ 0 h 443"/>
                  <a:gd name="T2" fmla="*/ 146 w 202"/>
                  <a:gd name="T3" fmla="*/ 13 h 443"/>
                  <a:gd name="T4" fmla="*/ 112 w 202"/>
                  <a:gd name="T5" fmla="*/ 47 h 443"/>
                  <a:gd name="T6" fmla="*/ 90 w 202"/>
                  <a:gd name="T7" fmla="*/ 72 h 443"/>
                  <a:gd name="T8" fmla="*/ 63 w 202"/>
                  <a:gd name="T9" fmla="*/ 98 h 443"/>
                  <a:gd name="T10" fmla="*/ 33 w 202"/>
                  <a:gd name="T11" fmla="*/ 128 h 443"/>
                  <a:gd name="T12" fmla="*/ 0 w 202"/>
                  <a:gd name="T13" fmla="*/ 159 h 443"/>
                  <a:gd name="T14" fmla="*/ 0 w 202"/>
                  <a:gd name="T15" fmla="*/ 159 h 443"/>
                  <a:gd name="T16" fmla="*/ 6 w 202"/>
                  <a:gd name="T17" fmla="*/ 183 h 443"/>
                  <a:gd name="T18" fmla="*/ 13 w 202"/>
                  <a:gd name="T19" fmla="*/ 212 h 443"/>
                  <a:gd name="T20" fmla="*/ 18 w 202"/>
                  <a:gd name="T21" fmla="*/ 243 h 443"/>
                  <a:gd name="T22" fmla="*/ 23 w 202"/>
                  <a:gd name="T23" fmla="*/ 276 h 443"/>
                  <a:gd name="T24" fmla="*/ 28 w 202"/>
                  <a:gd name="T25" fmla="*/ 313 h 443"/>
                  <a:gd name="T26" fmla="*/ 33 w 202"/>
                  <a:gd name="T27" fmla="*/ 354 h 443"/>
                  <a:gd name="T28" fmla="*/ 37 w 202"/>
                  <a:gd name="T29" fmla="*/ 397 h 443"/>
                  <a:gd name="T30" fmla="*/ 41 w 202"/>
                  <a:gd name="T31" fmla="*/ 443 h 443"/>
                  <a:gd name="T32" fmla="*/ 41 w 202"/>
                  <a:gd name="T33" fmla="*/ 443 h 443"/>
                  <a:gd name="T34" fmla="*/ 78 w 202"/>
                  <a:gd name="T35" fmla="*/ 424 h 443"/>
                  <a:gd name="T36" fmla="*/ 112 w 202"/>
                  <a:gd name="T37" fmla="*/ 407 h 443"/>
                  <a:gd name="T38" fmla="*/ 130 w 202"/>
                  <a:gd name="T39" fmla="*/ 396 h 443"/>
                  <a:gd name="T40" fmla="*/ 151 w 202"/>
                  <a:gd name="T41" fmla="*/ 381 h 443"/>
                  <a:gd name="T42" fmla="*/ 174 w 202"/>
                  <a:gd name="T43" fmla="*/ 360 h 443"/>
                  <a:gd name="T44" fmla="*/ 202 w 202"/>
                  <a:gd name="T45" fmla="*/ 333 h 443"/>
                  <a:gd name="T46" fmla="*/ 201 w 202"/>
                  <a:gd name="T47" fmla="*/ 303 h 443"/>
                  <a:gd name="T48" fmla="*/ 200 w 202"/>
                  <a:gd name="T49" fmla="*/ 274 h 443"/>
                  <a:gd name="T50" fmla="*/ 199 w 202"/>
                  <a:gd name="T51" fmla="*/ 244 h 443"/>
                  <a:gd name="T52" fmla="*/ 198 w 202"/>
                  <a:gd name="T53" fmla="*/ 214 h 443"/>
                  <a:gd name="T54" fmla="*/ 195 w 202"/>
                  <a:gd name="T55" fmla="*/ 186 h 443"/>
                  <a:gd name="T56" fmla="*/ 194 w 202"/>
                  <a:gd name="T57" fmla="*/ 156 h 443"/>
                  <a:gd name="T58" fmla="*/ 191 w 202"/>
                  <a:gd name="T59" fmla="*/ 127 h 443"/>
                  <a:gd name="T60" fmla="*/ 189 w 202"/>
                  <a:gd name="T61" fmla="*/ 98 h 443"/>
                  <a:gd name="T62" fmla="*/ 183 w 202"/>
                  <a:gd name="T63" fmla="*/ 75 h 443"/>
                  <a:gd name="T64" fmla="*/ 174 w 202"/>
                  <a:gd name="T65" fmla="*/ 49 h 443"/>
                  <a:gd name="T66" fmla="*/ 165 w 202"/>
                  <a:gd name="T67" fmla="*/ 23 h 443"/>
                  <a:gd name="T68" fmla="*/ 157 w 202"/>
                  <a:gd name="T6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2" h="443">
                    <a:moveTo>
                      <a:pt x="157" y="0"/>
                    </a:moveTo>
                    <a:lnTo>
                      <a:pt x="146" y="13"/>
                    </a:lnTo>
                    <a:lnTo>
                      <a:pt x="112" y="47"/>
                    </a:lnTo>
                    <a:lnTo>
                      <a:pt x="90" y="72"/>
                    </a:lnTo>
                    <a:lnTo>
                      <a:pt x="63" y="98"/>
                    </a:lnTo>
                    <a:lnTo>
                      <a:pt x="33" y="128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6" y="183"/>
                    </a:lnTo>
                    <a:lnTo>
                      <a:pt x="13" y="212"/>
                    </a:lnTo>
                    <a:lnTo>
                      <a:pt x="18" y="243"/>
                    </a:lnTo>
                    <a:lnTo>
                      <a:pt x="23" y="276"/>
                    </a:lnTo>
                    <a:lnTo>
                      <a:pt x="28" y="313"/>
                    </a:lnTo>
                    <a:lnTo>
                      <a:pt x="33" y="354"/>
                    </a:lnTo>
                    <a:lnTo>
                      <a:pt x="37" y="397"/>
                    </a:lnTo>
                    <a:lnTo>
                      <a:pt x="41" y="443"/>
                    </a:lnTo>
                    <a:lnTo>
                      <a:pt x="41" y="443"/>
                    </a:lnTo>
                    <a:lnTo>
                      <a:pt x="78" y="424"/>
                    </a:lnTo>
                    <a:lnTo>
                      <a:pt x="112" y="407"/>
                    </a:lnTo>
                    <a:lnTo>
                      <a:pt x="130" y="396"/>
                    </a:lnTo>
                    <a:lnTo>
                      <a:pt x="151" y="381"/>
                    </a:lnTo>
                    <a:lnTo>
                      <a:pt x="174" y="360"/>
                    </a:lnTo>
                    <a:lnTo>
                      <a:pt x="202" y="333"/>
                    </a:lnTo>
                    <a:lnTo>
                      <a:pt x="201" y="303"/>
                    </a:lnTo>
                    <a:lnTo>
                      <a:pt x="200" y="274"/>
                    </a:lnTo>
                    <a:lnTo>
                      <a:pt x="199" y="244"/>
                    </a:lnTo>
                    <a:lnTo>
                      <a:pt x="198" y="214"/>
                    </a:lnTo>
                    <a:lnTo>
                      <a:pt x="195" y="186"/>
                    </a:lnTo>
                    <a:lnTo>
                      <a:pt x="194" y="156"/>
                    </a:lnTo>
                    <a:lnTo>
                      <a:pt x="191" y="127"/>
                    </a:lnTo>
                    <a:lnTo>
                      <a:pt x="189" y="98"/>
                    </a:lnTo>
                    <a:lnTo>
                      <a:pt x="183" y="75"/>
                    </a:lnTo>
                    <a:lnTo>
                      <a:pt x="174" y="49"/>
                    </a:lnTo>
                    <a:lnTo>
                      <a:pt x="165" y="23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1E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5" name="Freeform 109"/>
              <p:cNvSpPr>
                <a:spLocks/>
              </p:cNvSpPr>
              <p:nvPr/>
            </p:nvSpPr>
            <p:spPr bwMode="auto">
              <a:xfrm>
                <a:off x="4503" y="2920"/>
                <a:ext cx="273" cy="157"/>
              </a:xfrm>
              <a:custGeom>
                <a:avLst/>
                <a:gdLst>
                  <a:gd name="T0" fmla="*/ 1088 w 1088"/>
                  <a:gd name="T1" fmla="*/ 67 h 627"/>
                  <a:gd name="T2" fmla="*/ 1088 w 1088"/>
                  <a:gd name="T3" fmla="*/ 129 h 627"/>
                  <a:gd name="T4" fmla="*/ 1083 w 1088"/>
                  <a:gd name="T5" fmla="*/ 198 h 627"/>
                  <a:gd name="T6" fmla="*/ 1072 w 1088"/>
                  <a:gd name="T7" fmla="*/ 275 h 627"/>
                  <a:gd name="T8" fmla="*/ 1057 w 1088"/>
                  <a:gd name="T9" fmla="*/ 333 h 627"/>
                  <a:gd name="T10" fmla="*/ 1045 w 1088"/>
                  <a:gd name="T11" fmla="*/ 371 h 627"/>
                  <a:gd name="T12" fmla="*/ 1029 w 1088"/>
                  <a:gd name="T13" fmla="*/ 410 h 627"/>
                  <a:gd name="T14" fmla="*/ 1009 w 1088"/>
                  <a:gd name="T15" fmla="*/ 447 h 627"/>
                  <a:gd name="T16" fmla="*/ 987 w 1088"/>
                  <a:gd name="T17" fmla="*/ 481 h 627"/>
                  <a:gd name="T18" fmla="*/ 959 w 1088"/>
                  <a:gd name="T19" fmla="*/ 516 h 627"/>
                  <a:gd name="T20" fmla="*/ 929 w 1088"/>
                  <a:gd name="T21" fmla="*/ 547 h 627"/>
                  <a:gd name="T22" fmla="*/ 893 w 1088"/>
                  <a:gd name="T23" fmla="*/ 575 h 627"/>
                  <a:gd name="T24" fmla="*/ 859 w 1088"/>
                  <a:gd name="T25" fmla="*/ 595 h 627"/>
                  <a:gd name="T26" fmla="*/ 826 w 1088"/>
                  <a:gd name="T27" fmla="*/ 609 h 627"/>
                  <a:gd name="T28" fmla="*/ 786 w 1088"/>
                  <a:gd name="T29" fmla="*/ 617 h 627"/>
                  <a:gd name="T30" fmla="*/ 742 w 1088"/>
                  <a:gd name="T31" fmla="*/ 625 h 627"/>
                  <a:gd name="T32" fmla="*/ 692 w 1088"/>
                  <a:gd name="T33" fmla="*/ 627 h 627"/>
                  <a:gd name="T34" fmla="*/ 639 w 1088"/>
                  <a:gd name="T35" fmla="*/ 626 h 627"/>
                  <a:gd name="T36" fmla="*/ 584 w 1088"/>
                  <a:gd name="T37" fmla="*/ 622 h 627"/>
                  <a:gd name="T38" fmla="*/ 527 w 1088"/>
                  <a:gd name="T39" fmla="*/ 614 h 627"/>
                  <a:gd name="T40" fmla="*/ 467 w 1088"/>
                  <a:gd name="T41" fmla="*/ 600 h 627"/>
                  <a:gd name="T42" fmla="*/ 409 w 1088"/>
                  <a:gd name="T43" fmla="*/ 584 h 627"/>
                  <a:gd name="T44" fmla="*/ 351 w 1088"/>
                  <a:gd name="T45" fmla="*/ 562 h 627"/>
                  <a:gd name="T46" fmla="*/ 294 w 1088"/>
                  <a:gd name="T47" fmla="*/ 536 h 627"/>
                  <a:gd name="T48" fmla="*/ 241 w 1088"/>
                  <a:gd name="T49" fmla="*/ 505 h 627"/>
                  <a:gd name="T50" fmla="*/ 190 w 1088"/>
                  <a:gd name="T51" fmla="*/ 469 h 627"/>
                  <a:gd name="T52" fmla="*/ 145 w 1088"/>
                  <a:gd name="T53" fmla="*/ 428 h 627"/>
                  <a:gd name="T54" fmla="*/ 104 w 1088"/>
                  <a:gd name="T55" fmla="*/ 382 h 627"/>
                  <a:gd name="T56" fmla="*/ 54 w 1088"/>
                  <a:gd name="T57" fmla="*/ 309 h 627"/>
                  <a:gd name="T58" fmla="*/ 22 w 1088"/>
                  <a:gd name="T59" fmla="*/ 253 h 627"/>
                  <a:gd name="T60" fmla="*/ 10 w 1088"/>
                  <a:gd name="T61" fmla="*/ 224 h 627"/>
                  <a:gd name="T62" fmla="*/ 2 w 1088"/>
                  <a:gd name="T63" fmla="*/ 201 h 627"/>
                  <a:gd name="T64" fmla="*/ 0 w 1088"/>
                  <a:gd name="T65" fmla="*/ 183 h 627"/>
                  <a:gd name="T66" fmla="*/ 4 w 1088"/>
                  <a:gd name="T67" fmla="*/ 171 h 627"/>
                  <a:gd name="T68" fmla="*/ 10 w 1088"/>
                  <a:gd name="T69" fmla="*/ 162 h 627"/>
                  <a:gd name="T70" fmla="*/ 21 w 1088"/>
                  <a:gd name="T71" fmla="*/ 157 h 627"/>
                  <a:gd name="T72" fmla="*/ 33 w 1088"/>
                  <a:gd name="T73" fmla="*/ 155 h 627"/>
                  <a:gd name="T74" fmla="*/ 57 w 1088"/>
                  <a:gd name="T75" fmla="*/ 157 h 627"/>
                  <a:gd name="T76" fmla="*/ 110 w 1088"/>
                  <a:gd name="T77" fmla="*/ 167 h 627"/>
                  <a:gd name="T78" fmla="*/ 222 w 1088"/>
                  <a:gd name="T79" fmla="*/ 181 h 627"/>
                  <a:gd name="T80" fmla="*/ 368 w 1088"/>
                  <a:gd name="T81" fmla="*/ 188 h 627"/>
                  <a:gd name="T82" fmla="*/ 497 w 1088"/>
                  <a:gd name="T83" fmla="*/ 187 h 627"/>
                  <a:gd name="T84" fmla="*/ 610 w 1088"/>
                  <a:gd name="T85" fmla="*/ 178 h 627"/>
                  <a:gd name="T86" fmla="*/ 706 w 1088"/>
                  <a:gd name="T87" fmla="*/ 162 h 627"/>
                  <a:gd name="T88" fmla="*/ 789 w 1088"/>
                  <a:gd name="T89" fmla="*/ 143 h 627"/>
                  <a:gd name="T90" fmla="*/ 859 w 1088"/>
                  <a:gd name="T91" fmla="*/ 119 h 627"/>
                  <a:gd name="T92" fmla="*/ 917 w 1088"/>
                  <a:gd name="T93" fmla="*/ 94 h 627"/>
                  <a:gd name="T94" fmla="*/ 966 w 1088"/>
                  <a:gd name="T95" fmla="*/ 70 h 627"/>
                  <a:gd name="T96" fmla="*/ 1003 w 1088"/>
                  <a:gd name="T97" fmla="*/ 47 h 627"/>
                  <a:gd name="T98" fmla="*/ 1044 w 1088"/>
                  <a:gd name="T99" fmla="*/ 19 h 627"/>
                  <a:gd name="T100" fmla="*/ 1069 w 1088"/>
                  <a:gd name="T101" fmla="*/ 3 h 627"/>
                  <a:gd name="T102" fmla="*/ 1079 w 1088"/>
                  <a:gd name="T103" fmla="*/ 2 h 627"/>
                  <a:gd name="T104" fmla="*/ 1084 w 1088"/>
                  <a:gd name="T105" fmla="*/ 9 h 627"/>
                  <a:gd name="T106" fmla="*/ 1088 w 1088"/>
                  <a:gd name="T107" fmla="*/ 2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8" h="627">
                    <a:moveTo>
                      <a:pt x="1088" y="41"/>
                    </a:moveTo>
                    <a:lnTo>
                      <a:pt x="1088" y="67"/>
                    </a:lnTo>
                    <a:lnTo>
                      <a:pt x="1088" y="97"/>
                    </a:lnTo>
                    <a:lnTo>
                      <a:pt x="1088" y="129"/>
                    </a:lnTo>
                    <a:lnTo>
                      <a:pt x="1086" y="162"/>
                    </a:lnTo>
                    <a:lnTo>
                      <a:pt x="1083" y="198"/>
                    </a:lnTo>
                    <a:lnTo>
                      <a:pt x="1078" y="237"/>
                    </a:lnTo>
                    <a:lnTo>
                      <a:pt x="1072" y="275"/>
                    </a:lnTo>
                    <a:lnTo>
                      <a:pt x="1062" y="313"/>
                    </a:lnTo>
                    <a:lnTo>
                      <a:pt x="1057" y="333"/>
                    </a:lnTo>
                    <a:lnTo>
                      <a:pt x="1051" y="352"/>
                    </a:lnTo>
                    <a:lnTo>
                      <a:pt x="1045" y="371"/>
                    </a:lnTo>
                    <a:lnTo>
                      <a:pt x="1037" y="391"/>
                    </a:lnTo>
                    <a:lnTo>
                      <a:pt x="1029" y="410"/>
                    </a:lnTo>
                    <a:lnTo>
                      <a:pt x="1019" y="428"/>
                    </a:lnTo>
                    <a:lnTo>
                      <a:pt x="1009" y="447"/>
                    </a:lnTo>
                    <a:lnTo>
                      <a:pt x="998" y="464"/>
                    </a:lnTo>
                    <a:lnTo>
                      <a:pt x="987" y="481"/>
                    </a:lnTo>
                    <a:lnTo>
                      <a:pt x="973" y="499"/>
                    </a:lnTo>
                    <a:lnTo>
                      <a:pt x="959" y="516"/>
                    </a:lnTo>
                    <a:lnTo>
                      <a:pt x="945" y="531"/>
                    </a:lnTo>
                    <a:lnTo>
                      <a:pt x="929" y="547"/>
                    </a:lnTo>
                    <a:lnTo>
                      <a:pt x="911" y="560"/>
                    </a:lnTo>
                    <a:lnTo>
                      <a:pt x="893" y="575"/>
                    </a:lnTo>
                    <a:lnTo>
                      <a:pt x="873" y="588"/>
                    </a:lnTo>
                    <a:lnTo>
                      <a:pt x="859" y="595"/>
                    </a:lnTo>
                    <a:lnTo>
                      <a:pt x="843" y="602"/>
                    </a:lnTo>
                    <a:lnTo>
                      <a:pt x="826" y="609"/>
                    </a:lnTo>
                    <a:lnTo>
                      <a:pt x="807" y="614"/>
                    </a:lnTo>
                    <a:lnTo>
                      <a:pt x="786" y="617"/>
                    </a:lnTo>
                    <a:lnTo>
                      <a:pt x="765" y="621"/>
                    </a:lnTo>
                    <a:lnTo>
                      <a:pt x="742" y="625"/>
                    </a:lnTo>
                    <a:lnTo>
                      <a:pt x="718" y="626"/>
                    </a:lnTo>
                    <a:lnTo>
                      <a:pt x="692" y="627"/>
                    </a:lnTo>
                    <a:lnTo>
                      <a:pt x="666" y="627"/>
                    </a:lnTo>
                    <a:lnTo>
                      <a:pt x="639" y="626"/>
                    </a:lnTo>
                    <a:lnTo>
                      <a:pt x="612" y="625"/>
                    </a:lnTo>
                    <a:lnTo>
                      <a:pt x="584" y="622"/>
                    </a:lnTo>
                    <a:lnTo>
                      <a:pt x="555" y="619"/>
                    </a:lnTo>
                    <a:lnTo>
                      <a:pt x="527" y="614"/>
                    </a:lnTo>
                    <a:lnTo>
                      <a:pt x="497" y="607"/>
                    </a:lnTo>
                    <a:lnTo>
                      <a:pt x="467" y="600"/>
                    </a:lnTo>
                    <a:lnTo>
                      <a:pt x="438" y="593"/>
                    </a:lnTo>
                    <a:lnTo>
                      <a:pt x="409" y="584"/>
                    </a:lnTo>
                    <a:lnTo>
                      <a:pt x="380" y="573"/>
                    </a:lnTo>
                    <a:lnTo>
                      <a:pt x="351" y="562"/>
                    </a:lnTo>
                    <a:lnTo>
                      <a:pt x="323" y="549"/>
                    </a:lnTo>
                    <a:lnTo>
                      <a:pt x="294" y="536"/>
                    </a:lnTo>
                    <a:lnTo>
                      <a:pt x="267" y="521"/>
                    </a:lnTo>
                    <a:lnTo>
                      <a:pt x="241" y="505"/>
                    </a:lnTo>
                    <a:lnTo>
                      <a:pt x="215" y="487"/>
                    </a:lnTo>
                    <a:lnTo>
                      <a:pt x="190" y="469"/>
                    </a:lnTo>
                    <a:lnTo>
                      <a:pt x="167" y="449"/>
                    </a:lnTo>
                    <a:lnTo>
                      <a:pt x="145" y="428"/>
                    </a:lnTo>
                    <a:lnTo>
                      <a:pt x="124" y="406"/>
                    </a:lnTo>
                    <a:lnTo>
                      <a:pt x="104" y="382"/>
                    </a:lnTo>
                    <a:lnTo>
                      <a:pt x="85" y="358"/>
                    </a:lnTo>
                    <a:lnTo>
                      <a:pt x="54" y="309"/>
                    </a:lnTo>
                    <a:lnTo>
                      <a:pt x="32" y="270"/>
                    </a:lnTo>
                    <a:lnTo>
                      <a:pt x="22" y="253"/>
                    </a:lnTo>
                    <a:lnTo>
                      <a:pt x="15" y="238"/>
                    </a:lnTo>
                    <a:lnTo>
                      <a:pt x="10" y="224"/>
                    </a:lnTo>
                    <a:lnTo>
                      <a:pt x="5" y="212"/>
                    </a:lnTo>
                    <a:lnTo>
                      <a:pt x="2" y="201"/>
                    </a:lnTo>
                    <a:lnTo>
                      <a:pt x="1" y="191"/>
                    </a:lnTo>
                    <a:lnTo>
                      <a:pt x="0" y="183"/>
                    </a:lnTo>
                    <a:lnTo>
                      <a:pt x="1" y="176"/>
                    </a:lnTo>
                    <a:lnTo>
                      <a:pt x="4" y="171"/>
                    </a:lnTo>
                    <a:lnTo>
                      <a:pt x="6" y="166"/>
                    </a:lnTo>
                    <a:lnTo>
                      <a:pt x="10" y="162"/>
                    </a:lnTo>
                    <a:lnTo>
                      <a:pt x="15" y="159"/>
                    </a:lnTo>
                    <a:lnTo>
                      <a:pt x="21" y="157"/>
                    </a:lnTo>
                    <a:lnTo>
                      <a:pt x="27" y="156"/>
                    </a:lnTo>
                    <a:lnTo>
                      <a:pt x="33" y="155"/>
                    </a:lnTo>
                    <a:lnTo>
                      <a:pt x="41" y="155"/>
                    </a:lnTo>
                    <a:lnTo>
                      <a:pt x="57" y="157"/>
                    </a:lnTo>
                    <a:lnTo>
                      <a:pt x="74" y="160"/>
                    </a:lnTo>
                    <a:lnTo>
                      <a:pt x="110" y="167"/>
                    </a:lnTo>
                    <a:lnTo>
                      <a:pt x="143" y="174"/>
                    </a:lnTo>
                    <a:lnTo>
                      <a:pt x="222" y="181"/>
                    </a:lnTo>
                    <a:lnTo>
                      <a:pt x="298" y="186"/>
                    </a:lnTo>
                    <a:lnTo>
                      <a:pt x="368" y="188"/>
                    </a:lnTo>
                    <a:lnTo>
                      <a:pt x="435" y="190"/>
                    </a:lnTo>
                    <a:lnTo>
                      <a:pt x="497" y="187"/>
                    </a:lnTo>
                    <a:lnTo>
                      <a:pt x="555" y="183"/>
                    </a:lnTo>
                    <a:lnTo>
                      <a:pt x="610" y="178"/>
                    </a:lnTo>
                    <a:lnTo>
                      <a:pt x="659" y="171"/>
                    </a:lnTo>
                    <a:lnTo>
                      <a:pt x="706" y="162"/>
                    </a:lnTo>
                    <a:lnTo>
                      <a:pt x="749" y="153"/>
                    </a:lnTo>
                    <a:lnTo>
                      <a:pt x="789" y="143"/>
                    </a:lnTo>
                    <a:lnTo>
                      <a:pt x="826" y="131"/>
                    </a:lnTo>
                    <a:lnTo>
                      <a:pt x="859" y="119"/>
                    </a:lnTo>
                    <a:lnTo>
                      <a:pt x="890" y="107"/>
                    </a:lnTo>
                    <a:lnTo>
                      <a:pt x="917" y="94"/>
                    </a:lnTo>
                    <a:lnTo>
                      <a:pt x="943" y="82"/>
                    </a:lnTo>
                    <a:lnTo>
                      <a:pt x="966" y="70"/>
                    </a:lnTo>
                    <a:lnTo>
                      <a:pt x="985" y="59"/>
                    </a:lnTo>
                    <a:lnTo>
                      <a:pt x="1003" y="47"/>
                    </a:lnTo>
                    <a:lnTo>
                      <a:pt x="1019" y="36"/>
                    </a:lnTo>
                    <a:lnTo>
                      <a:pt x="1044" y="19"/>
                    </a:lnTo>
                    <a:lnTo>
                      <a:pt x="1062" y="7"/>
                    </a:lnTo>
                    <a:lnTo>
                      <a:pt x="1069" y="3"/>
                    </a:lnTo>
                    <a:lnTo>
                      <a:pt x="1074" y="0"/>
                    </a:lnTo>
                    <a:lnTo>
                      <a:pt x="1079" y="2"/>
                    </a:lnTo>
                    <a:lnTo>
                      <a:pt x="1083" y="4"/>
                    </a:lnTo>
                    <a:lnTo>
                      <a:pt x="1084" y="9"/>
                    </a:lnTo>
                    <a:lnTo>
                      <a:pt x="1087" y="17"/>
                    </a:lnTo>
                    <a:lnTo>
                      <a:pt x="1088" y="28"/>
                    </a:lnTo>
                    <a:lnTo>
                      <a:pt x="1088" y="41"/>
                    </a:lnTo>
                    <a:close/>
                  </a:path>
                </a:pathLst>
              </a:custGeom>
              <a:solidFill>
                <a:srgbClr val="B636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6" name="Freeform 110"/>
              <p:cNvSpPr>
                <a:spLocks/>
              </p:cNvSpPr>
              <p:nvPr/>
            </p:nvSpPr>
            <p:spPr bwMode="auto">
              <a:xfrm>
                <a:off x="4503" y="2929"/>
                <a:ext cx="256" cy="98"/>
              </a:xfrm>
              <a:custGeom>
                <a:avLst/>
                <a:gdLst>
                  <a:gd name="T0" fmla="*/ 1020 w 1021"/>
                  <a:gd name="T1" fmla="*/ 0 h 393"/>
                  <a:gd name="T2" fmla="*/ 977 w 1021"/>
                  <a:gd name="T3" fmla="*/ 27 h 393"/>
                  <a:gd name="T4" fmla="*/ 918 w 1021"/>
                  <a:gd name="T5" fmla="*/ 58 h 393"/>
                  <a:gd name="T6" fmla="*/ 844 w 1021"/>
                  <a:gd name="T7" fmla="*/ 89 h 393"/>
                  <a:gd name="T8" fmla="*/ 800 w 1021"/>
                  <a:gd name="T9" fmla="*/ 104 h 393"/>
                  <a:gd name="T10" fmla="*/ 750 w 1021"/>
                  <a:gd name="T11" fmla="*/ 116 h 393"/>
                  <a:gd name="T12" fmla="*/ 696 w 1021"/>
                  <a:gd name="T13" fmla="*/ 129 h 393"/>
                  <a:gd name="T14" fmla="*/ 636 w 1021"/>
                  <a:gd name="T15" fmla="*/ 139 h 393"/>
                  <a:gd name="T16" fmla="*/ 570 w 1021"/>
                  <a:gd name="T17" fmla="*/ 146 h 393"/>
                  <a:gd name="T18" fmla="*/ 498 w 1021"/>
                  <a:gd name="T19" fmla="*/ 151 h 393"/>
                  <a:gd name="T20" fmla="*/ 420 w 1021"/>
                  <a:gd name="T21" fmla="*/ 153 h 393"/>
                  <a:gd name="T22" fmla="*/ 335 w 1021"/>
                  <a:gd name="T23" fmla="*/ 152 h 393"/>
                  <a:gd name="T24" fmla="*/ 243 w 1021"/>
                  <a:gd name="T25" fmla="*/ 147 h 393"/>
                  <a:gd name="T26" fmla="*/ 144 w 1021"/>
                  <a:gd name="T27" fmla="*/ 137 h 393"/>
                  <a:gd name="T28" fmla="*/ 75 w 1021"/>
                  <a:gd name="T29" fmla="*/ 124 h 393"/>
                  <a:gd name="T30" fmla="*/ 42 w 1021"/>
                  <a:gd name="T31" fmla="*/ 119 h 393"/>
                  <a:gd name="T32" fmla="*/ 27 w 1021"/>
                  <a:gd name="T33" fmla="*/ 119 h 393"/>
                  <a:gd name="T34" fmla="*/ 15 w 1021"/>
                  <a:gd name="T35" fmla="*/ 122 h 393"/>
                  <a:gd name="T36" fmla="*/ 6 w 1021"/>
                  <a:gd name="T37" fmla="*/ 129 h 393"/>
                  <a:gd name="T38" fmla="*/ 1 w 1021"/>
                  <a:gd name="T39" fmla="*/ 139 h 393"/>
                  <a:gd name="T40" fmla="*/ 1 w 1021"/>
                  <a:gd name="T41" fmla="*/ 155 h 393"/>
                  <a:gd name="T42" fmla="*/ 5 w 1021"/>
                  <a:gd name="T43" fmla="*/ 174 h 393"/>
                  <a:gd name="T44" fmla="*/ 15 w 1021"/>
                  <a:gd name="T45" fmla="*/ 200 h 393"/>
                  <a:gd name="T46" fmla="*/ 31 w 1021"/>
                  <a:gd name="T47" fmla="*/ 232 h 393"/>
                  <a:gd name="T48" fmla="*/ 85 w 1021"/>
                  <a:gd name="T49" fmla="*/ 320 h 393"/>
                  <a:gd name="T50" fmla="*/ 113 w 1021"/>
                  <a:gd name="T51" fmla="*/ 359 h 393"/>
                  <a:gd name="T52" fmla="*/ 146 w 1021"/>
                  <a:gd name="T53" fmla="*/ 393 h 393"/>
                  <a:gd name="T54" fmla="*/ 236 w 1021"/>
                  <a:gd name="T55" fmla="*/ 389 h 393"/>
                  <a:gd name="T56" fmla="*/ 324 w 1021"/>
                  <a:gd name="T57" fmla="*/ 382 h 393"/>
                  <a:gd name="T58" fmla="*/ 408 w 1021"/>
                  <a:gd name="T59" fmla="*/ 371 h 393"/>
                  <a:gd name="T60" fmla="*/ 489 w 1021"/>
                  <a:gd name="T61" fmla="*/ 357 h 393"/>
                  <a:gd name="T62" fmla="*/ 566 w 1021"/>
                  <a:gd name="T63" fmla="*/ 340 h 393"/>
                  <a:gd name="T64" fmla="*/ 638 w 1021"/>
                  <a:gd name="T65" fmla="*/ 320 h 393"/>
                  <a:gd name="T66" fmla="*/ 704 w 1021"/>
                  <a:gd name="T67" fmla="*/ 298 h 393"/>
                  <a:gd name="T68" fmla="*/ 768 w 1021"/>
                  <a:gd name="T69" fmla="*/ 273 h 393"/>
                  <a:gd name="T70" fmla="*/ 823 w 1021"/>
                  <a:gd name="T71" fmla="*/ 246 h 393"/>
                  <a:gd name="T72" fmla="*/ 874 w 1021"/>
                  <a:gd name="T73" fmla="*/ 218 h 393"/>
                  <a:gd name="T74" fmla="*/ 917 w 1021"/>
                  <a:gd name="T75" fmla="*/ 187 h 393"/>
                  <a:gd name="T76" fmla="*/ 953 w 1021"/>
                  <a:gd name="T77" fmla="*/ 153 h 393"/>
                  <a:gd name="T78" fmla="*/ 983 w 1021"/>
                  <a:gd name="T79" fmla="*/ 120 h 393"/>
                  <a:gd name="T80" fmla="*/ 1004 w 1021"/>
                  <a:gd name="T81" fmla="*/ 84 h 393"/>
                  <a:gd name="T82" fmla="*/ 1016 w 1021"/>
                  <a:gd name="T83" fmla="*/ 47 h 393"/>
                  <a:gd name="T84" fmla="*/ 1021 w 1021"/>
                  <a:gd name="T85" fmla="*/ 1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21" h="393">
                    <a:moveTo>
                      <a:pt x="1021" y="10"/>
                    </a:moveTo>
                    <a:lnTo>
                      <a:pt x="1020" y="0"/>
                    </a:lnTo>
                    <a:lnTo>
                      <a:pt x="1000" y="14"/>
                    </a:lnTo>
                    <a:lnTo>
                      <a:pt x="977" y="27"/>
                    </a:lnTo>
                    <a:lnTo>
                      <a:pt x="949" y="43"/>
                    </a:lnTo>
                    <a:lnTo>
                      <a:pt x="918" y="58"/>
                    </a:lnTo>
                    <a:lnTo>
                      <a:pt x="884" y="74"/>
                    </a:lnTo>
                    <a:lnTo>
                      <a:pt x="844" y="89"/>
                    </a:lnTo>
                    <a:lnTo>
                      <a:pt x="823" y="96"/>
                    </a:lnTo>
                    <a:lnTo>
                      <a:pt x="800" y="104"/>
                    </a:lnTo>
                    <a:lnTo>
                      <a:pt x="776" y="110"/>
                    </a:lnTo>
                    <a:lnTo>
                      <a:pt x="750" y="116"/>
                    </a:lnTo>
                    <a:lnTo>
                      <a:pt x="724" y="122"/>
                    </a:lnTo>
                    <a:lnTo>
                      <a:pt x="696" y="129"/>
                    </a:lnTo>
                    <a:lnTo>
                      <a:pt x="666" y="134"/>
                    </a:lnTo>
                    <a:lnTo>
                      <a:pt x="636" y="139"/>
                    </a:lnTo>
                    <a:lnTo>
                      <a:pt x="604" y="142"/>
                    </a:lnTo>
                    <a:lnTo>
                      <a:pt x="570" y="146"/>
                    </a:lnTo>
                    <a:lnTo>
                      <a:pt x="535" y="148"/>
                    </a:lnTo>
                    <a:lnTo>
                      <a:pt x="498" y="151"/>
                    </a:lnTo>
                    <a:lnTo>
                      <a:pt x="460" y="152"/>
                    </a:lnTo>
                    <a:lnTo>
                      <a:pt x="420" y="153"/>
                    </a:lnTo>
                    <a:lnTo>
                      <a:pt x="378" y="153"/>
                    </a:lnTo>
                    <a:lnTo>
                      <a:pt x="335" y="152"/>
                    </a:lnTo>
                    <a:lnTo>
                      <a:pt x="289" y="150"/>
                    </a:lnTo>
                    <a:lnTo>
                      <a:pt x="243" y="147"/>
                    </a:lnTo>
                    <a:lnTo>
                      <a:pt x="194" y="142"/>
                    </a:lnTo>
                    <a:lnTo>
                      <a:pt x="144" y="137"/>
                    </a:lnTo>
                    <a:lnTo>
                      <a:pt x="111" y="131"/>
                    </a:lnTo>
                    <a:lnTo>
                      <a:pt x="75" y="124"/>
                    </a:lnTo>
                    <a:lnTo>
                      <a:pt x="58" y="120"/>
                    </a:lnTo>
                    <a:lnTo>
                      <a:pt x="42" y="119"/>
                    </a:lnTo>
                    <a:lnTo>
                      <a:pt x="34" y="119"/>
                    </a:lnTo>
                    <a:lnTo>
                      <a:pt x="27" y="119"/>
                    </a:lnTo>
                    <a:lnTo>
                      <a:pt x="21" y="120"/>
                    </a:lnTo>
                    <a:lnTo>
                      <a:pt x="15" y="122"/>
                    </a:lnTo>
                    <a:lnTo>
                      <a:pt x="10" y="125"/>
                    </a:lnTo>
                    <a:lnTo>
                      <a:pt x="6" y="129"/>
                    </a:lnTo>
                    <a:lnTo>
                      <a:pt x="3" y="134"/>
                    </a:lnTo>
                    <a:lnTo>
                      <a:pt x="1" y="139"/>
                    </a:lnTo>
                    <a:lnTo>
                      <a:pt x="0" y="146"/>
                    </a:lnTo>
                    <a:lnTo>
                      <a:pt x="1" y="155"/>
                    </a:lnTo>
                    <a:lnTo>
                      <a:pt x="2" y="163"/>
                    </a:lnTo>
                    <a:lnTo>
                      <a:pt x="5" y="174"/>
                    </a:lnTo>
                    <a:lnTo>
                      <a:pt x="8" y="187"/>
                    </a:lnTo>
                    <a:lnTo>
                      <a:pt x="15" y="200"/>
                    </a:lnTo>
                    <a:lnTo>
                      <a:pt x="22" y="215"/>
                    </a:lnTo>
                    <a:lnTo>
                      <a:pt x="31" y="232"/>
                    </a:lnTo>
                    <a:lnTo>
                      <a:pt x="54" y="272"/>
                    </a:lnTo>
                    <a:lnTo>
                      <a:pt x="85" y="320"/>
                    </a:lnTo>
                    <a:lnTo>
                      <a:pt x="99" y="339"/>
                    </a:lnTo>
                    <a:lnTo>
                      <a:pt x="113" y="359"/>
                    </a:lnTo>
                    <a:lnTo>
                      <a:pt x="130" y="376"/>
                    </a:lnTo>
                    <a:lnTo>
                      <a:pt x="146" y="393"/>
                    </a:lnTo>
                    <a:lnTo>
                      <a:pt x="191" y="392"/>
                    </a:lnTo>
                    <a:lnTo>
                      <a:pt x="236" y="389"/>
                    </a:lnTo>
                    <a:lnTo>
                      <a:pt x="280" y="386"/>
                    </a:lnTo>
                    <a:lnTo>
                      <a:pt x="324" y="382"/>
                    </a:lnTo>
                    <a:lnTo>
                      <a:pt x="367" y="377"/>
                    </a:lnTo>
                    <a:lnTo>
                      <a:pt x="408" y="371"/>
                    </a:lnTo>
                    <a:lnTo>
                      <a:pt x="449" y="365"/>
                    </a:lnTo>
                    <a:lnTo>
                      <a:pt x="489" y="357"/>
                    </a:lnTo>
                    <a:lnTo>
                      <a:pt x="528" y="349"/>
                    </a:lnTo>
                    <a:lnTo>
                      <a:pt x="566" y="340"/>
                    </a:lnTo>
                    <a:lnTo>
                      <a:pt x="602" y="330"/>
                    </a:lnTo>
                    <a:lnTo>
                      <a:pt x="638" y="320"/>
                    </a:lnTo>
                    <a:lnTo>
                      <a:pt x="672" y="309"/>
                    </a:lnTo>
                    <a:lnTo>
                      <a:pt x="704" y="298"/>
                    </a:lnTo>
                    <a:lnTo>
                      <a:pt x="737" y="286"/>
                    </a:lnTo>
                    <a:lnTo>
                      <a:pt x="768" y="273"/>
                    </a:lnTo>
                    <a:lnTo>
                      <a:pt x="796" y="260"/>
                    </a:lnTo>
                    <a:lnTo>
                      <a:pt x="823" y="246"/>
                    </a:lnTo>
                    <a:lnTo>
                      <a:pt x="849" y="231"/>
                    </a:lnTo>
                    <a:lnTo>
                      <a:pt x="874" y="218"/>
                    </a:lnTo>
                    <a:lnTo>
                      <a:pt x="896" y="202"/>
                    </a:lnTo>
                    <a:lnTo>
                      <a:pt x="917" y="187"/>
                    </a:lnTo>
                    <a:lnTo>
                      <a:pt x="936" y="171"/>
                    </a:lnTo>
                    <a:lnTo>
                      <a:pt x="953" y="153"/>
                    </a:lnTo>
                    <a:lnTo>
                      <a:pt x="969" y="136"/>
                    </a:lnTo>
                    <a:lnTo>
                      <a:pt x="983" y="120"/>
                    </a:lnTo>
                    <a:lnTo>
                      <a:pt x="994" y="101"/>
                    </a:lnTo>
                    <a:lnTo>
                      <a:pt x="1004" y="84"/>
                    </a:lnTo>
                    <a:lnTo>
                      <a:pt x="1011" y="66"/>
                    </a:lnTo>
                    <a:lnTo>
                      <a:pt x="1016" y="47"/>
                    </a:lnTo>
                    <a:lnTo>
                      <a:pt x="1020" y="29"/>
                    </a:lnTo>
                    <a:lnTo>
                      <a:pt x="10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7" name="Freeform 111"/>
              <p:cNvSpPr>
                <a:spLocks/>
              </p:cNvSpPr>
              <p:nvPr/>
            </p:nvSpPr>
            <p:spPr bwMode="auto">
              <a:xfrm>
                <a:off x="4511" y="2987"/>
                <a:ext cx="260" cy="104"/>
              </a:xfrm>
              <a:custGeom>
                <a:avLst/>
                <a:gdLst>
                  <a:gd name="T0" fmla="*/ 826 w 1041"/>
                  <a:gd name="T1" fmla="*/ 326 h 416"/>
                  <a:gd name="T2" fmla="*/ 792 w 1041"/>
                  <a:gd name="T3" fmla="*/ 340 h 416"/>
                  <a:gd name="T4" fmla="*/ 753 w 1041"/>
                  <a:gd name="T5" fmla="*/ 348 h 416"/>
                  <a:gd name="T6" fmla="*/ 708 w 1041"/>
                  <a:gd name="T7" fmla="*/ 354 h 416"/>
                  <a:gd name="T8" fmla="*/ 659 w 1041"/>
                  <a:gd name="T9" fmla="*/ 358 h 416"/>
                  <a:gd name="T10" fmla="*/ 607 w 1041"/>
                  <a:gd name="T11" fmla="*/ 357 h 416"/>
                  <a:gd name="T12" fmla="*/ 551 w 1041"/>
                  <a:gd name="T13" fmla="*/ 352 h 416"/>
                  <a:gd name="T14" fmla="*/ 493 w 1041"/>
                  <a:gd name="T15" fmla="*/ 343 h 416"/>
                  <a:gd name="T16" fmla="*/ 435 w 1041"/>
                  <a:gd name="T17" fmla="*/ 330 h 416"/>
                  <a:gd name="T18" fmla="*/ 377 w 1041"/>
                  <a:gd name="T19" fmla="*/ 312 h 416"/>
                  <a:gd name="T20" fmla="*/ 319 w 1041"/>
                  <a:gd name="T21" fmla="*/ 291 h 416"/>
                  <a:gd name="T22" fmla="*/ 263 w 1041"/>
                  <a:gd name="T23" fmla="*/ 264 h 416"/>
                  <a:gd name="T24" fmla="*/ 209 w 1041"/>
                  <a:gd name="T25" fmla="*/ 233 h 416"/>
                  <a:gd name="T26" fmla="*/ 159 w 1041"/>
                  <a:gd name="T27" fmla="*/ 197 h 416"/>
                  <a:gd name="T28" fmla="*/ 112 w 1041"/>
                  <a:gd name="T29" fmla="*/ 157 h 416"/>
                  <a:gd name="T30" fmla="*/ 71 w 1041"/>
                  <a:gd name="T31" fmla="*/ 111 h 416"/>
                  <a:gd name="T32" fmla="*/ 38 w 1041"/>
                  <a:gd name="T33" fmla="*/ 62 h 416"/>
                  <a:gd name="T34" fmla="*/ 11 w 1041"/>
                  <a:gd name="T35" fmla="*/ 18 h 416"/>
                  <a:gd name="T36" fmla="*/ 9 w 1041"/>
                  <a:gd name="T37" fmla="*/ 26 h 416"/>
                  <a:gd name="T38" fmla="*/ 32 w 1041"/>
                  <a:gd name="T39" fmla="*/ 78 h 416"/>
                  <a:gd name="T40" fmla="*/ 56 w 1041"/>
                  <a:gd name="T41" fmla="*/ 122 h 416"/>
                  <a:gd name="T42" fmla="*/ 89 w 1041"/>
                  <a:gd name="T43" fmla="*/ 172 h 416"/>
                  <a:gd name="T44" fmla="*/ 128 w 1041"/>
                  <a:gd name="T45" fmla="*/ 217 h 416"/>
                  <a:gd name="T46" fmla="*/ 173 w 1041"/>
                  <a:gd name="T47" fmla="*/ 258 h 416"/>
                  <a:gd name="T48" fmla="*/ 222 w 1041"/>
                  <a:gd name="T49" fmla="*/ 294 h 416"/>
                  <a:gd name="T50" fmla="*/ 274 w 1041"/>
                  <a:gd name="T51" fmla="*/ 325 h 416"/>
                  <a:gd name="T52" fmla="*/ 330 w 1041"/>
                  <a:gd name="T53" fmla="*/ 351 h 416"/>
                  <a:gd name="T54" fmla="*/ 385 w 1041"/>
                  <a:gd name="T55" fmla="*/ 373 h 416"/>
                  <a:gd name="T56" fmla="*/ 443 w 1041"/>
                  <a:gd name="T57" fmla="*/ 389 h 416"/>
                  <a:gd name="T58" fmla="*/ 500 w 1041"/>
                  <a:gd name="T59" fmla="*/ 403 h 416"/>
                  <a:gd name="T60" fmla="*/ 556 w 1041"/>
                  <a:gd name="T61" fmla="*/ 411 h 416"/>
                  <a:gd name="T62" fmla="*/ 610 w 1041"/>
                  <a:gd name="T63" fmla="*/ 415 h 416"/>
                  <a:gd name="T64" fmla="*/ 662 w 1041"/>
                  <a:gd name="T65" fmla="*/ 416 h 416"/>
                  <a:gd name="T66" fmla="*/ 709 w 1041"/>
                  <a:gd name="T67" fmla="*/ 414 h 416"/>
                  <a:gd name="T68" fmla="*/ 754 w 1041"/>
                  <a:gd name="T69" fmla="*/ 408 h 416"/>
                  <a:gd name="T70" fmla="*/ 792 w 1041"/>
                  <a:gd name="T71" fmla="*/ 398 h 416"/>
                  <a:gd name="T72" fmla="*/ 824 w 1041"/>
                  <a:gd name="T73" fmla="*/ 385 h 416"/>
                  <a:gd name="T74" fmla="*/ 861 w 1041"/>
                  <a:gd name="T75" fmla="*/ 361 h 416"/>
                  <a:gd name="T76" fmla="*/ 906 w 1041"/>
                  <a:gd name="T77" fmla="*/ 322 h 416"/>
                  <a:gd name="T78" fmla="*/ 942 w 1041"/>
                  <a:gd name="T79" fmla="*/ 279 h 416"/>
                  <a:gd name="T80" fmla="*/ 973 w 1041"/>
                  <a:gd name="T81" fmla="*/ 233 h 416"/>
                  <a:gd name="T82" fmla="*/ 996 w 1041"/>
                  <a:gd name="T83" fmla="*/ 185 h 416"/>
                  <a:gd name="T84" fmla="*/ 1015 w 1041"/>
                  <a:gd name="T85" fmla="*/ 134 h 416"/>
                  <a:gd name="T86" fmla="*/ 1028 w 1041"/>
                  <a:gd name="T87" fmla="*/ 84 h 416"/>
                  <a:gd name="T88" fmla="*/ 1037 w 1041"/>
                  <a:gd name="T89" fmla="*/ 33 h 416"/>
                  <a:gd name="T90" fmla="*/ 1036 w 1041"/>
                  <a:gd name="T91" fmla="*/ 31 h 416"/>
                  <a:gd name="T92" fmla="*/ 1023 w 1041"/>
                  <a:gd name="T93" fmla="*/ 74 h 416"/>
                  <a:gd name="T94" fmla="*/ 1009 w 1041"/>
                  <a:gd name="T95" fmla="*/ 116 h 416"/>
                  <a:gd name="T96" fmla="*/ 989 w 1041"/>
                  <a:gd name="T97" fmla="*/ 158 h 416"/>
                  <a:gd name="T98" fmla="*/ 964 w 1041"/>
                  <a:gd name="T99" fmla="*/ 199 h 416"/>
                  <a:gd name="T100" fmla="*/ 936 w 1041"/>
                  <a:gd name="T101" fmla="*/ 237 h 416"/>
                  <a:gd name="T102" fmla="*/ 901 w 1041"/>
                  <a:gd name="T103" fmla="*/ 273 h 416"/>
                  <a:gd name="T104" fmla="*/ 861 w 1041"/>
                  <a:gd name="T105" fmla="*/ 304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1" h="416">
                    <a:moveTo>
                      <a:pt x="839" y="319"/>
                    </a:moveTo>
                    <a:lnTo>
                      <a:pt x="826" y="326"/>
                    </a:lnTo>
                    <a:lnTo>
                      <a:pt x="810" y="333"/>
                    </a:lnTo>
                    <a:lnTo>
                      <a:pt x="792" y="340"/>
                    </a:lnTo>
                    <a:lnTo>
                      <a:pt x="774" y="345"/>
                    </a:lnTo>
                    <a:lnTo>
                      <a:pt x="753" y="348"/>
                    </a:lnTo>
                    <a:lnTo>
                      <a:pt x="732" y="352"/>
                    </a:lnTo>
                    <a:lnTo>
                      <a:pt x="708" y="354"/>
                    </a:lnTo>
                    <a:lnTo>
                      <a:pt x="685" y="357"/>
                    </a:lnTo>
                    <a:lnTo>
                      <a:pt x="659" y="358"/>
                    </a:lnTo>
                    <a:lnTo>
                      <a:pt x="633" y="358"/>
                    </a:lnTo>
                    <a:lnTo>
                      <a:pt x="607" y="357"/>
                    </a:lnTo>
                    <a:lnTo>
                      <a:pt x="578" y="354"/>
                    </a:lnTo>
                    <a:lnTo>
                      <a:pt x="551" y="352"/>
                    </a:lnTo>
                    <a:lnTo>
                      <a:pt x="523" y="348"/>
                    </a:lnTo>
                    <a:lnTo>
                      <a:pt x="493" y="343"/>
                    </a:lnTo>
                    <a:lnTo>
                      <a:pt x="465" y="337"/>
                    </a:lnTo>
                    <a:lnTo>
                      <a:pt x="435" y="330"/>
                    </a:lnTo>
                    <a:lnTo>
                      <a:pt x="405" y="322"/>
                    </a:lnTo>
                    <a:lnTo>
                      <a:pt x="377" y="312"/>
                    </a:lnTo>
                    <a:lnTo>
                      <a:pt x="347" y="303"/>
                    </a:lnTo>
                    <a:lnTo>
                      <a:pt x="319" y="291"/>
                    </a:lnTo>
                    <a:lnTo>
                      <a:pt x="290" y="279"/>
                    </a:lnTo>
                    <a:lnTo>
                      <a:pt x="263" y="264"/>
                    </a:lnTo>
                    <a:lnTo>
                      <a:pt x="236" y="249"/>
                    </a:lnTo>
                    <a:lnTo>
                      <a:pt x="209" y="233"/>
                    </a:lnTo>
                    <a:lnTo>
                      <a:pt x="183" y="216"/>
                    </a:lnTo>
                    <a:lnTo>
                      <a:pt x="159" y="197"/>
                    </a:lnTo>
                    <a:lnTo>
                      <a:pt x="136" y="178"/>
                    </a:lnTo>
                    <a:lnTo>
                      <a:pt x="112" y="157"/>
                    </a:lnTo>
                    <a:lnTo>
                      <a:pt x="91" y="134"/>
                    </a:lnTo>
                    <a:lnTo>
                      <a:pt x="71" y="111"/>
                    </a:lnTo>
                    <a:lnTo>
                      <a:pt x="54" y="86"/>
                    </a:lnTo>
                    <a:lnTo>
                      <a:pt x="38" y="62"/>
                    </a:lnTo>
                    <a:lnTo>
                      <a:pt x="23" y="39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9" y="26"/>
                    </a:lnTo>
                    <a:lnTo>
                      <a:pt x="23" y="59"/>
                    </a:lnTo>
                    <a:lnTo>
                      <a:pt x="32" y="78"/>
                    </a:lnTo>
                    <a:lnTo>
                      <a:pt x="43" y="99"/>
                    </a:lnTo>
                    <a:lnTo>
                      <a:pt x="56" y="122"/>
                    </a:lnTo>
                    <a:lnTo>
                      <a:pt x="71" y="146"/>
                    </a:lnTo>
                    <a:lnTo>
                      <a:pt x="89" y="172"/>
                    </a:lnTo>
                    <a:lnTo>
                      <a:pt x="108" y="195"/>
                    </a:lnTo>
                    <a:lnTo>
                      <a:pt x="128" y="217"/>
                    </a:lnTo>
                    <a:lnTo>
                      <a:pt x="150" y="238"/>
                    </a:lnTo>
                    <a:lnTo>
                      <a:pt x="173" y="258"/>
                    </a:lnTo>
                    <a:lnTo>
                      <a:pt x="197" y="277"/>
                    </a:lnTo>
                    <a:lnTo>
                      <a:pt x="222" y="294"/>
                    </a:lnTo>
                    <a:lnTo>
                      <a:pt x="248" y="310"/>
                    </a:lnTo>
                    <a:lnTo>
                      <a:pt x="274" y="325"/>
                    </a:lnTo>
                    <a:lnTo>
                      <a:pt x="301" y="338"/>
                    </a:lnTo>
                    <a:lnTo>
                      <a:pt x="330" y="351"/>
                    </a:lnTo>
                    <a:lnTo>
                      <a:pt x="357" y="362"/>
                    </a:lnTo>
                    <a:lnTo>
                      <a:pt x="385" y="373"/>
                    </a:lnTo>
                    <a:lnTo>
                      <a:pt x="414" y="382"/>
                    </a:lnTo>
                    <a:lnTo>
                      <a:pt x="443" y="389"/>
                    </a:lnTo>
                    <a:lnTo>
                      <a:pt x="472" y="396"/>
                    </a:lnTo>
                    <a:lnTo>
                      <a:pt x="500" y="403"/>
                    </a:lnTo>
                    <a:lnTo>
                      <a:pt x="529" y="408"/>
                    </a:lnTo>
                    <a:lnTo>
                      <a:pt x="556" y="411"/>
                    </a:lnTo>
                    <a:lnTo>
                      <a:pt x="583" y="414"/>
                    </a:lnTo>
                    <a:lnTo>
                      <a:pt x="610" y="415"/>
                    </a:lnTo>
                    <a:lnTo>
                      <a:pt x="636" y="416"/>
                    </a:lnTo>
                    <a:lnTo>
                      <a:pt x="662" y="416"/>
                    </a:lnTo>
                    <a:lnTo>
                      <a:pt x="686" y="415"/>
                    </a:lnTo>
                    <a:lnTo>
                      <a:pt x="709" y="414"/>
                    </a:lnTo>
                    <a:lnTo>
                      <a:pt x="733" y="411"/>
                    </a:lnTo>
                    <a:lnTo>
                      <a:pt x="754" y="408"/>
                    </a:lnTo>
                    <a:lnTo>
                      <a:pt x="774" y="403"/>
                    </a:lnTo>
                    <a:lnTo>
                      <a:pt x="792" y="398"/>
                    </a:lnTo>
                    <a:lnTo>
                      <a:pt x="808" y="392"/>
                    </a:lnTo>
                    <a:lnTo>
                      <a:pt x="824" y="385"/>
                    </a:lnTo>
                    <a:lnTo>
                      <a:pt x="837" y="377"/>
                    </a:lnTo>
                    <a:lnTo>
                      <a:pt x="861" y="361"/>
                    </a:lnTo>
                    <a:lnTo>
                      <a:pt x="885" y="342"/>
                    </a:lnTo>
                    <a:lnTo>
                      <a:pt x="906" y="322"/>
                    </a:lnTo>
                    <a:lnTo>
                      <a:pt x="924" y="301"/>
                    </a:lnTo>
                    <a:lnTo>
                      <a:pt x="942" y="279"/>
                    </a:lnTo>
                    <a:lnTo>
                      <a:pt x="958" y="257"/>
                    </a:lnTo>
                    <a:lnTo>
                      <a:pt x="973" y="233"/>
                    </a:lnTo>
                    <a:lnTo>
                      <a:pt x="985" y="209"/>
                    </a:lnTo>
                    <a:lnTo>
                      <a:pt x="996" y="185"/>
                    </a:lnTo>
                    <a:lnTo>
                      <a:pt x="1006" y="159"/>
                    </a:lnTo>
                    <a:lnTo>
                      <a:pt x="1015" y="134"/>
                    </a:lnTo>
                    <a:lnTo>
                      <a:pt x="1022" y="108"/>
                    </a:lnTo>
                    <a:lnTo>
                      <a:pt x="1028" y="84"/>
                    </a:lnTo>
                    <a:lnTo>
                      <a:pt x="1033" y="58"/>
                    </a:lnTo>
                    <a:lnTo>
                      <a:pt x="1037" y="33"/>
                    </a:lnTo>
                    <a:lnTo>
                      <a:pt x="1041" y="8"/>
                    </a:lnTo>
                    <a:lnTo>
                      <a:pt x="1036" y="31"/>
                    </a:lnTo>
                    <a:lnTo>
                      <a:pt x="1031" y="52"/>
                    </a:lnTo>
                    <a:lnTo>
                      <a:pt x="1023" y="74"/>
                    </a:lnTo>
                    <a:lnTo>
                      <a:pt x="1016" y="95"/>
                    </a:lnTo>
                    <a:lnTo>
                      <a:pt x="1009" y="116"/>
                    </a:lnTo>
                    <a:lnTo>
                      <a:pt x="999" y="137"/>
                    </a:lnTo>
                    <a:lnTo>
                      <a:pt x="989" y="158"/>
                    </a:lnTo>
                    <a:lnTo>
                      <a:pt x="976" y="179"/>
                    </a:lnTo>
                    <a:lnTo>
                      <a:pt x="964" y="199"/>
                    </a:lnTo>
                    <a:lnTo>
                      <a:pt x="950" y="218"/>
                    </a:lnTo>
                    <a:lnTo>
                      <a:pt x="936" y="237"/>
                    </a:lnTo>
                    <a:lnTo>
                      <a:pt x="918" y="256"/>
                    </a:lnTo>
                    <a:lnTo>
                      <a:pt x="901" y="273"/>
                    </a:lnTo>
                    <a:lnTo>
                      <a:pt x="882" y="289"/>
                    </a:lnTo>
                    <a:lnTo>
                      <a:pt x="861" y="304"/>
                    </a:lnTo>
                    <a:lnTo>
                      <a:pt x="839" y="319"/>
                    </a:lnTo>
                    <a:close/>
                  </a:path>
                </a:pathLst>
              </a:custGeom>
              <a:solidFill>
                <a:srgbClr val="F9E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8" name="Freeform 112"/>
              <p:cNvSpPr>
                <a:spLocks/>
              </p:cNvSpPr>
              <p:nvPr/>
            </p:nvSpPr>
            <p:spPr bwMode="auto">
              <a:xfrm>
                <a:off x="4497" y="2905"/>
                <a:ext cx="281" cy="70"/>
              </a:xfrm>
              <a:custGeom>
                <a:avLst/>
                <a:gdLst>
                  <a:gd name="T0" fmla="*/ 1052 w 1125"/>
                  <a:gd name="T1" fmla="*/ 35 h 277"/>
                  <a:gd name="T2" fmla="*/ 1008 w 1125"/>
                  <a:gd name="T3" fmla="*/ 63 h 277"/>
                  <a:gd name="T4" fmla="*/ 948 w 1125"/>
                  <a:gd name="T5" fmla="*/ 94 h 277"/>
                  <a:gd name="T6" fmla="*/ 872 w 1125"/>
                  <a:gd name="T7" fmla="*/ 125 h 277"/>
                  <a:gd name="T8" fmla="*/ 826 w 1125"/>
                  <a:gd name="T9" fmla="*/ 139 h 277"/>
                  <a:gd name="T10" fmla="*/ 774 w 1125"/>
                  <a:gd name="T11" fmla="*/ 152 h 277"/>
                  <a:gd name="T12" fmla="*/ 718 w 1125"/>
                  <a:gd name="T13" fmla="*/ 165 h 277"/>
                  <a:gd name="T14" fmla="*/ 655 w 1125"/>
                  <a:gd name="T15" fmla="*/ 174 h 277"/>
                  <a:gd name="T16" fmla="*/ 587 w 1125"/>
                  <a:gd name="T17" fmla="*/ 182 h 277"/>
                  <a:gd name="T18" fmla="*/ 513 w 1125"/>
                  <a:gd name="T19" fmla="*/ 187 h 277"/>
                  <a:gd name="T20" fmla="*/ 431 w 1125"/>
                  <a:gd name="T21" fmla="*/ 189 h 277"/>
                  <a:gd name="T22" fmla="*/ 344 w 1125"/>
                  <a:gd name="T23" fmla="*/ 188 h 277"/>
                  <a:gd name="T24" fmla="*/ 250 w 1125"/>
                  <a:gd name="T25" fmla="*/ 183 h 277"/>
                  <a:gd name="T26" fmla="*/ 147 w 1125"/>
                  <a:gd name="T27" fmla="*/ 174 h 277"/>
                  <a:gd name="T28" fmla="*/ 53 w 1125"/>
                  <a:gd name="T29" fmla="*/ 157 h 277"/>
                  <a:gd name="T30" fmla="*/ 32 w 1125"/>
                  <a:gd name="T31" fmla="*/ 156 h 277"/>
                  <a:gd name="T32" fmla="*/ 16 w 1125"/>
                  <a:gd name="T33" fmla="*/ 160 h 277"/>
                  <a:gd name="T34" fmla="*/ 4 w 1125"/>
                  <a:gd name="T35" fmla="*/ 168 h 277"/>
                  <a:gd name="T36" fmla="*/ 0 w 1125"/>
                  <a:gd name="T37" fmla="*/ 184 h 277"/>
                  <a:gd name="T38" fmla="*/ 1 w 1125"/>
                  <a:gd name="T39" fmla="*/ 199 h 277"/>
                  <a:gd name="T40" fmla="*/ 6 w 1125"/>
                  <a:gd name="T41" fmla="*/ 219 h 277"/>
                  <a:gd name="T42" fmla="*/ 32 w 1125"/>
                  <a:gd name="T43" fmla="*/ 272 h 277"/>
                  <a:gd name="T44" fmla="*/ 27 w 1125"/>
                  <a:gd name="T45" fmla="*/ 256 h 277"/>
                  <a:gd name="T46" fmla="*/ 26 w 1125"/>
                  <a:gd name="T47" fmla="*/ 241 h 277"/>
                  <a:gd name="T48" fmla="*/ 31 w 1125"/>
                  <a:gd name="T49" fmla="*/ 225 h 277"/>
                  <a:gd name="T50" fmla="*/ 42 w 1125"/>
                  <a:gd name="T51" fmla="*/ 216 h 277"/>
                  <a:gd name="T52" fmla="*/ 58 w 1125"/>
                  <a:gd name="T53" fmla="*/ 213 h 277"/>
                  <a:gd name="T54" fmla="*/ 78 w 1125"/>
                  <a:gd name="T55" fmla="*/ 214 h 277"/>
                  <a:gd name="T56" fmla="*/ 169 w 1125"/>
                  <a:gd name="T57" fmla="*/ 231 h 277"/>
                  <a:gd name="T58" fmla="*/ 268 w 1125"/>
                  <a:gd name="T59" fmla="*/ 241 h 277"/>
                  <a:gd name="T60" fmla="*/ 360 w 1125"/>
                  <a:gd name="T61" fmla="*/ 246 h 277"/>
                  <a:gd name="T62" fmla="*/ 445 w 1125"/>
                  <a:gd name="T63" fmla="*/ 247 h 277"/>
                  <a:gd name="T64" fmla="*/ 523 w 1125"/>
                  <a:gd name="T65" fmla="*/ 245 h 277"/>
                  <a:gd name="T66" fmla="*/ 595 w 1125"/>
                  <a:gd name="T67" fmla="*/ 240 h 277"/>
                  <a:gd name="T68" fmla="*/ 661 w 1125"/>
                  <a:gd name="T69" fmla="*/ 233 h 277"/>
                  <a:gd name="T70" fmla="*/ 721 w 1125"/>
                  <a:gd name="T71" fmla="*/ 223 h 277"/>
                  <a:gd name="T72" fmla="*/ 775 w 1125"/>
                  <a:gd name="T73" fmla="*/ 210 h 277"/>
                  <a:gd name="T74" fmla="*/ 825 w 1125"/>
                  <a:gd name="T75" fmla="*/ 198 h 277"/>
                  <a:gd name="T76" fmla="*/ 869 w 1125"/>
                  <a:gd name="T77" fmla="*/ 183 h 277"/>
                  <a:gd name="T78" fmla="*/ 943 w 1125"/>
                  <a:gd name="T79" fmla="*/ 152 h 277"/>
                  <a:gd name="T80" fmla="*/ 1002 w 1125"/>
                  <a:gd name="T81" fmla="*/ 121 h 277"/>
                  <a:gd name="T82" fmla="*/ 1045 w 1125"/>
                  <a:gd name="T83" fmla="*/ 94 h 277"/>
                  <a:gd name="T84" fmla="*/ 1065 w 1125"/>
                  <a:gd name="T85" fmla="*/ 82 h 277"/>
                  <a:gd name="T86" fmla="*/ 1092 w 1125"/>
                  <a:gd name="T87" fmla="*/ 63 h 277"/>
                  <a:gd name="T88" fmla="*/ 1104 w 1125"/>
                  <a:gd name="T89" fmla="*/ 59 h 277"/>
                  <a:gd name="T90" fmla="*/ 1109 w 1125"/>
                  <a:gd name="T91" fmla="*/ 63 h 277"/>
                  <a:gd name="T92" fmla="*/ 1113 w 1125"/>
                  <a:gd name="T93" fmla="*/ 80 h 277"/>
                  <a:gd name="T94" fmla="*/ 1114 w 1125"/>
                  <a:gd name="T95" fmla="*/ 137 h 277"/>
                  <a:gd name="T96" fmla="*/ 1112 w 1125"/>
                  <a:gd name="T97" fmla="*/ 226 h 277"/>
                  <a:gd name="T98" fmla="*/ 1113 w 1125"/>
                  <a:gd name="T99" fmla="*/ 244 h 277"/>
                  <a:gd name="T100" fmla="*/ 1120 w 1125"/>
                  <a:gd name="T101" fmla="*/ 178 h 277"/>
                  <a:gd name="T102" fmla="*/ 1124 w 1125"/>
                  <a:gd name="T103" fmla="*/ 118 h 277"/>
                  <a:gd name="T104" fmla="*/ 1125 w 1125"/>
                  <a:gd name="T105" fmla="*/ 64 h 277"/>
                  <a:gd name="T106" fmla="*/ 1124 w 1125"/>
                  <a:gd name="T107" fmla="*/ 22 h 277"/>
                  <a:gd name="T108" fmla="*/ 1119 w 1125"/>
                  <a:gd name="T109" fmla="*/ 5 h 277"/>
                  <a:gd name="T110" fmla="*/ 1114 w 1125"/>
                  <a:gd name="T111" fmla="*/ 1 h 277"/>
                  <a:gd name="T112" fmla="*/ 1102 w 1125"/>
                  <a:gd name="T113" fmla="*/ 4 h 277"/>
                  <a:gd name="T114" fmla="*/ 1073 w 1125"/>
                  <a:gd name="T115" fmla="*/ 2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5" h="277">
                    <a:moveTo>
                      <a:pt x="1053" y="36"/>
                    </a:moveTo>
                    <a:lnTo>
                      <a:pt x="1052" y="35"/>
                    </a:lnTo>
                    <a:lnTo>
                      <a:pt x="1032" y="48"/>
                    </a:lnTo>
                    <a:lnTo>
                      <a:pt x="1008" y="63"/>
                    </a:lnTo>
                    <a:lnTo>
                      <a:pt x="980" y="78"/>
                    </a:lnTo>
                    <a:lnTo>
                      <a:pt x="948" y="94"/>
                    </a:lnTo>
                    <a:lnTo>
                      <a:pt x="912" y="109"/>
                    </a:lnTo>
                    <a:lnTo>
                      <a:pt x="872" y="125"/>
                    </a:lnTo>
                    <a:lnTo>
                      <a:pt x="849" y="132"/>
                    </a:lnTo>
                    <a:lnTo>
                      <a:pt x="826" y="139"/>
                    </a:lnTo>
                    <a:lnTo>
                      <a:pt x="800" y="146"/>
                    </a:lnTo>
                    <a:lnTo>
                      <a:pt x="774" y="152"/>
                    </a:lnTo>
                    <a:lnTo>
                      <a:pt x="747" y="158"/>
                    </a:lnTo>
                    <a:lnTo>
                      <a:pt x="718" y="165"/>
                    </a:lnTo>
                    <a:lnTo>
                      <a:pt x="687" y="169"/>
                    </a:lnTo>
                    <a:lnTo>
                      <a:pt x="655" y="174"/>
                    </a:lnTo>
                    <a:lnTo>
                      <a:pt x="622" y="178"/>
                    </a:lnTo>
                    <a:lnTo>
                      <a:pt x="587" y="182"/>
                    </a:lnTo>
                    <a:lnTo>
                      <a:pt x="551" y="184"/>
                    </a:lnTo>
                    <a:lnTo>
                      <a:pt x="513" y="187"/>
                    </a:lnTo>
                    <a:lnTo>
                      <a:pt x="474" y="188"/>
                    </a:lnTo>
                    <a:lnTo>
                      <a:pt x="431" y="189"/>
                    </a:lnTo>
                    <a:lnTo>
                      <a:pt x="389" y="189"/>
                    </a:lnTo>
                    <a:lnTo>
                      <a:pt x="344" y="188"/>
                    </a:lnTo>
                    <a:lnTo>
                      <a:pt x="298" y="186"/>
                    </a:lnTo>
                    <a:lnTo>
                      <a:pt x="250" y="183"/>
                    </a:lnTo>
                    <a:lnTo>
                      <a:pt x="199" y="179"/>
                    </a:lnTo>
                    <a:lnTo>
                      <a:pt x="147" y="174"/>
                    </a:lnTo>
                    <a:lnTo>
                      <a:pt x="101" y="166"/>
                    </a:lnTo>
                    <a:lnTo>
                      <a:pt x="53" y="157"/>
                    </a:lnTo>
                    <a:lnTo>
                      <a:pt x="42" y="156"/>
                    </a:lnTo>
                    <a:lnTo>
                      <a:pt x="32" y="156"/>
                    </a:lnTo>
                    <a:lnTo>
                      <a:pt x="23" y="157"/>
                    </a:lnTo>
                    <a:lnTo>
                      <a:pt x="16" y="160"/>
                    </a:lnTo>
                    <a:lnTo>
                      <a:pt x="9" y="163"/>
                    </a:lnTo>
                    <a:lnTo>
                      <a:pt x="4" y="168"/>
                    </a:lnTo>
                    <a:lnTo>
                      <a:pt x="1" y="176"/>
                    </a:lnTo>
                    <a:lnTo>
                      <a:pt x="0" y="184"/>
                    </a:lnTo>
                    <a:lnTo>
                      <a:pt x="0" y="192"/>
                    </a:lnTo>
                    <a:lnTo>
                      <a:pt x="1" y="199"/>
                    </a:lnTo>
                    <a:lnTo>
                      <a:pt x="4" y="209"/>
                    </a:lnTo>
                    <a:lnTo>
                      <a:pt x="6" y="219"/>
                    </a:lnTo>
                    <a:lnTo>
                      <a:pt x="17" y="244"/>
                    </a:lnTo>
                    <a:lnTo>
                      <a:pt x="32" y="272"/>
                    </a:lnTo>
                    <a:lnTo>
                      <a:pt x="30" y="263"/>
                    </a:lnTo>
                    <a:lnTo>
                      <a:pt x="27" y="256"/>
                    </a:lnTo>
                    <a:lnTo>
                      <a:pt x="27" y="249"/>
                    </a:lnTo>
                    <a:lnTo>
                      <a:pt x="26" y="241"/>
                    </a:lnTo>
                    <a:lnTo>
                      <a:pt x="27" y="233"/>
                    </a:lnTo>
                    <a:lnTo>
                      <a:pt x="31" y="225"/>
                    </a:lnTo>
                    <a:lnTo>
                      <a:pt x="36" y="220"/>
                    </a:lnTo>
                    <a:lnTo>
                      <a:pt x="42" y="216"/>
                    </a:lnTo>
                    <a:lnTo>
                      <a:pt x="49" y="214"/>
                    </a:lnTo>
                    <a:lnTo>
                      <a:pt x="58" y="213"/>
                    </a:lnTo>
                    <a:lnTo>
                      <a:pt x="68" y="213"/>
                    </a:lnTo>
                    <a:lnTo>
                      <a:pt x="78" y="214"/>
                    </a:lnTo>
                    <a:lnTo>
                      <a:pt x="125" y="223"/>
                    </a:lnTo>
                    <a:lnTo>
                      <a:pt x="169" y="231"/>
                    </a:lnTo>
                    <a:lnTo>
                      <a:pt x="219" y="236"/>
                    </a:lnTo>
                    <a:lnTo>
                      <a:pt x="268" y="241"/>
                    </a:lnTo>
                    <a:lnTo>
                      <a:pt x="314" y="244"/>
                    </a:lnTo>
                    <a:lnTo>
                      <a:pt x="360" y="246"/>
                    </a:lnTo>
                    <a:lnTo>
                      <a:pt x="403" y="247"/>
                    </a:lnTo>
                    <a:lnTo>
                      <a:pt x="445" y="247"/>
                    </a:lnTo>
                    <a:lnTo>
                      <a:pt x="485" y="246"/>
                    </a:lnTo>
                    <a:lnTo>
                      <a:pt x="523" y="245"/>
                    </a:lnTo>
                    <a:lnTo>
                      <a:pt x="560" y="242"/>
                    </a:lnTo>
                    <a:lnTo>
                      <a:pt x="595" y="240"/>
                    </a:lnTo>
                    <a:lnTo>
                      <a:pt x="629" y="236"/>
                    </a:lnTo>
                    <a:lnTo>
                      <a:pt x="661" y="233"/>
                    </a:lnTo>
                    <a:lnTo>
                      <a:pt x="691" y="228"/>
                    </a:lnTo>
                    <a:lnTo>
                      <a:pt x="721" y="223"/>
                    </a:lnTo>
                    <a:lnTo>
                      <a:pt x="749" y="216"/>
                    </a:lnTo>
                    <a:lnTo>
                      <a:pt x="775" y="210"/>
                    </a:lnTo>
                    <a:lnTo>
                      <a:pt x="801" y="204"/>
                    </a:lnTo>
                    <a:lnTo>
                      <a:pt x="825" y="198"/>
                    </a:lnTo>
                    <a:lnTo>
                      <a:pt x="848" y="190"/>
                    </a:lnTo>
                    <a:lnTo>
                      <a:pt x="869" y="183"/>
                    </a:lnTo>
                    <a:lnTo>
                      <a:pt x="909" y="168"/>
                    </a:lnTo>
                    <a:lnTo>
                      <a:pt x="943" y="152"/>
                    </a:lnTo>
                    <a:lnTo>
                      <a:pt x="974" y="137"/>
                    </a:lnTo>
                    <a:lnTo>
                      <a:pt x="1002" y="121"/>
                    </a:lnTo>
                    <a:lnTo>
                      <a:pt x="1025" y="108"/>
                    </a:lnTo>
                    <a:lnTo>
                      <a:pt x="1045" y="94"/>
                    </a:lnTo>
                    <a:lnTo>
                      <a:pt x="1045" y="95"/>
                    </a:lnTo>
                    <a:lnTo>
                      <a:pt x="1065" y="82"/>
                    </a:lnTo>
                    <a:lnTo>
                      <a:pt x="1079" y="71"/>
                    </a:lnTo>
                    <a:lnTo>
                      <a:pt x="1092" y="63"/>
                    </a:lnTo>
                    <a:lnTo>
                      <a:pt x="1100" y="59"/>
                    </a:lnTo>
                    <a:lnTo>
                      <a:pt x="1104" y="59"/>
                    </a:lnTo>
                    <a:lnTo>
                      <a:pt x="1107" y="61"/>
                    </a:lnTo>
                    <a:lnTo>
                      <a:pt x="1109" y="63"/>
                    </a:lnTo>
                    <a:lnTo>
                      <a:pt x="1110" y="68"/>
                    </a:lnTo>
                    <a:lnTo>
                      <a:pt x="1113" y="80"/>
                    </a:lnTo>
                    <a:lnTo>
                      <a:pt x="1114" y="100"/>
                    </a:lnTo>
                    <a:lnTo>
                      <a:pt x="1114" y="137"/>
                    </a:lnTo>
                    <a:lnTo>
                      <a:pt x="1114" y="179"/>
                    </a:lnTo>
                    <a:lnTo>
                      <a:pt x="1112" y="226"/>
                    </a:lnTo>
                    <a:lnTo>
                      <a:pt x="1107" y="277"/>
                    </a:lnTo>
                    <a:lnTo>
                      <a:pt x="1113" y="244"/>
                    </a:lnTo>
                    <a:lnTo>
                      <a:pt x="1118" y="210"/>
                    </a:lnTo>
                    <a:lnTo>
                      <a:pt x="1120" y="178"/>
                    </a:lnTo>
                    <a:lnTo>
                      <a:pt x="1123" y="147"/>
                    </a:lnTo>
                    <a:lnTo>
                      <a:pt x="1124" y="118"/>
                    </a:lnTo>
                    <a:lnTo>
                      <a:pt x="1125" y="89"/>
                    </a:lnTo>
                    <a:lnTo>
                      <a:pt x="1125" y="64"/>
                    </a:lnTo>
                    <a:lnTo>
                      <a:pt x="1124" y="41"/>
                    </a:lnTo>
                    <a:lnTo>
                      <a:pt x="1124" y="22"/>
                    </a:lnTo>
                    <a:lnTo>
                      <a:pt x="1121" y="9"/>
                    </a:lnTo>
                    <a:lnTo>
                      <a:pt x="1119" y="5"/>
                    </a:lnTo>
                    <a:lnTo>
                      <a:pt x="1118" y="3"/>
                    </a:lnTo>
                    <a:lnTo>
                      <a:pt x="1114" y="1"/>
                    </a:lnTo>
                    <a:lnTo>
                      <a:pt x="1110" y="0"/>
                    </a:lnTo>
                    <a:lnTo>
                      <a:pt x="1102" y="4"/>
                    </a:lnTo>
                    <a:lnTo>
                      <a:pt x="1089" y="11"/>
                    </a:lnTo>
                    <a:lnTo>
                      <a:pt x="1073" y="22"/>
                    </a:lnTo>
                    <a:lnTo>
                      <a:pt x="1053" y="36"/>
                    </a:lnTo>
                    <a:close/>
                  </a:path>
                </a:pathLst>
              </a:custGeom>
              <a:solidFill>
                <a:srgbClr val="F9E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9" name="Freeform 113"/>
              <p:cNvSpPr>
                <a:spLocks/>
              </p:cNvSpPr>
              <p:nvPr/>
            </p:nvSpPr>
            <p:spPr bwMode="auto">
              <a:xfrm>
                <a:off x="4618" y="2797"/>
                <a:ext cx="91" cy="88"/>
              </a:xfrm>
              <a:custGeom>
                <a:avLst/>
                <a:gdLst>
                  <a:gd name="T0" fmla="*/ 278 w 365"/>
                  <a:gd name="T1" fmla="*/ 4 h 354"/>
                  <a:gd name="T2" fmla="*/ 270 w 365"/>
                  <a:gd name="T3" fmla="*/ 0 h 354"/>
                  <a:gd name="T4" fmla="*/ 261 w 365"/>
                  <a:gd name="T5" fmla="*/ 1 h 354"/>
                  <a:gd name="T6" fmla="*/ 252 w 365"/>
                  <a:gd name="T7" fmla="*/ 5 h 354"/>
                  <a:gd name="T8" fmla="*/ 246 w 365"/>
                  <a:gd name="T9" fmla="*/ 11 h 354"/>
                  <a:gd name="T10" fmla="*/ 244 w 365"/>
                  <a:gd name="T11" fmla="*/ 20 h 354"/>
                  <a:gd name="T12" fmla="*/ 244 w 365"/>
                  <a:gd name="T13" fmla="*/ 29 h 354"/>
                  <a:gd name="T14" fmla="*/ 247 w 365"/>
                  <a:gd name="T15" fmla="*/ 37 h 354"/>
                  <a:gd name="T16" fmla="*/ 266 w 365"/>
                  <a:gd name="T17" fmla="*/ 55 h 354"/>
                  <a:gd name="T18" fmla="*/ 290 w 365"/>
                  <a:gd name="T19" fmla="*/ 84 h 354"/>
                  <a:gd name="T20" fmla="*/ 307 w 365"/>
                  <a:gd name="T21" fmla="*/ 114 h 354"/>
                  <a:gd name="T22" fmla="*/ 315 w 365"/>
                  <a:gd name="T23" fmla="*/ 141 h 354"/>
                  <a:gd name="T24" fmla="*/ 319 w 365"/>
                  <a:gd name="T25" fmla="*/ 168 h 354"/>
                  <a:gd name="T26" fmla="*/ 317 w 365"/>
                  <a:gd name="T27" fmla="*/ 193 h 354"/>
                  <a:gd name="T28" fmla="*/ 311 w 365"/>
                  <a:gd name="T29" fmla="*/ 217 h 354"/>
                  <a:gd name="T30" fmla="*/ 301 w 365"/>
                  <a:gd name="T31" fmla="*/ 238 h 354"/>
                  <a:gd name="T32" fmla="*/ 285 w 365"/>
                  <a:gd name="T33" fmla="*/ 257 h 354"/>
                  <a:gd name="T34" fmla="*/ 261 w 365"/>
                  <a:gd name="T35" fmla="*/ 277 h 354"/>
                  <a:gd name="T36" fmla="*/ 234 w 365"/>
                  <a:gd name="T37" fmla="*/ 292 h 354"/>
                  <a:gd name="T38" fmla="*/ 203 w 365"/>
                  <a:gd name="T39" fmla="*/ 303 h 354"/>
                  <a:gd name="T40" fmla="*/ 170 w 365"/>
                  <a:gd name="T41" fmla="*/ 308 h 354"/>
                  <a:gd name="T42" fmla="*/ 132 w 365"/>
                  <a:gd name="T43" fmla="*/ 306 h 354"/>
                  <a:gd name="T44" fmla="*/ 94 w 365"/>
                  <a:gd name="T45" fmla="*/ 297 h 354"/>
                  <a:gd name="T46" fmla="*/ 56 w 365"/>
                  <a:gd name="T47" fmla="*/ 281 h 354"/>
                  <a:gd name="T48" fmla="*/ 31 w 365"/>
                  <a:gd name="T49" fmla="*/ 267 h 354"/>
                  <a:gd name="T50" fmla="*/ 22 w 365"/>
                  <a:gd name="T51" fmla="*/ 266 h 354"/>
                  <a:gd name="T52" fmla="*/ 14 w 365"/>
                  <a:gd name="T53" fmla="*/ 268 h 354"/>
                  <a:gd name="T54" fmla="*/ 6 w 365"/>
                  <a:gd name="T55" fmla="*/ 273 h 354"/>
                  <a:gd name="T56" fmla="*/ 1 w 365"/>
                  <a:gd name="T57" fmla="*/ 281 h 354"/>
                  <a:gd name="T58" fmla="*/ 0 w 365"/>
                  <a:gd name="T59" fmla="*/ 289 h 354"/>
                  <a:gd name="T60" fmla="*/ 3 w 365"/>
                  <a:gd name="T61" fmla="*/ 298 h 354"/>
                  <a:gd name="T62" fmla="*/ 8 w 365"/>
                  <a:gd name="T63" fmla="*/ 306 h 354"/>
                  <a:gd name="T64" fmla="*/ 35 w 365"/>
                  <a:gd name="T65" fmla="*/ 322 h 354"/>
                  <a:gd name="T66" fmla="*/ 83 w 365"/>
                  <a:gd name="T67" fmla="*/ 341 h 354"/>
                  <a:gd name="T68" fmla="*/ 130 w 365"/>
                  <a:gd name="T69" fmla="*/ 351 h 354"/>
                  <a:gd name="T70" fmla="*/ 175 w 365"/>
                  <a:gd name="T71" fmla="*/ 353 h 354"/>
                  <a:gd name="T72" fmla="*/ 218 w 365"/>
                  <a:gd name="T73" fmla="*/ 346 h 354"/>
                  <a:gd name="T74" fmla="*/ 256 w 365"/>
                  <a:gd name="T75" fmla="*/ 333 h 354"/>
                  <a:gd name="T76" fmla="*/ 290 w 365"/>
                  <a:gd name="T77" fmla="*/ 313 h 354"/>
                  <a:gd name="T78" fmla="*/ 318 w 365"/>
                  <a:gd name="T79" fmla="*/ 288 h 354"/>
                  <a:gd name="T80" fmla="*/ 339 w 365"/>
                  <a:gd name="T81" fmla="*/ 262 h 354"/>
                  <a:gd name="T82" fmla="*/ 353 w 365"/>
                  <a:gd name="T83" fmla="*/ 235 h 354"/>
                  <a:gd name="T84" fmla="*/ 361 w 365"/>
                  <a:gd name="T85" fmla="*/ 205 h 354"/>
                  <a:gd name="T86" fmla="*/ 365 w 365"/>
                  <a:gd name="T87" fmla="*/ 172 h 354"/>
                  <a:gd name="T88" fmla="*/ 362 w 365"/>
                  <a:gd name="T89" fmla="*/ 137 h 354"/>
                  <a:gd name="T90" fmla="*/ 351 w 365"/>
                  <a:gd name="T91" fmla="*/ 100 h 354"/>
                  <a:gd name="T92" fmla="*/ 332 w 365"/>
                  <a:gd name="T93" fmla="*/ 63 h 354"/>
                  <a:gd name="T94" fmla="*/ 301 w 365"/>
                  <a:gd name="T95" fmla="*/ 25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5" h="354">
                    <a:moveTo>
                      <a:pt x="282" y="6"/>
                    </a:moveTo>
                    <a:lnTo>
                      <a:pt x="278" y="4"/>
                    </a:lnTo>
                    <a:lnTo>
                      <a:pt x="273" y="1"/>
                    </a:lnTo>
                    <a:lnTo>
                      <a:pt x="270" y="0"/>
                    </a:lnTo>
                    <a:lnTo>
                      <a:pt x="265" y="0"/>
                    </a:lnTo>
                    <a:lnTo>
                      <a:pt x="261" y="1"/>
                    </a:lnTo>
                    <a:lnTo>
                      <a:pt x="256" y="3"/>
                    </a:lnTo>
                    <a:lnTo>
                      <a:pt x="252" y="5"/>
                    </a:lnTo>
                    <a:lnTo>
                      <a:pt x="249" y="8"/>
                    </a:lnTo>
                    <a:lnTo>
                      <a:pt x="246" y="11"/>
                    </a:lnTo>
                    <a:lnTo>
                      <a:pt x="245" y="15"/>
                    </a:lnTo>
                    <a:lnTo>
                      <a:pt x="244" y="20"/>
                    </a:lnTo>
                    <a:lnTo>
                      <a:pt x="244" y="24"/>
                    </a:lnTo>
                    <a:lnTo>
                      <a:pt x="244" y="29"/>
                    </a:lnTo>
                    <a:lnTo>
                      <a:pt x="245" y="32"/>
                    </a:lnTo>
                    <a:lnTo>
                      <a:pt x="247" y="37"/>
                    </a:lnTo>
                    <a:lnTo>
                      <a:pt x="251" y="40"/>
                    </a:lnTo>
                    <a:lnTo>
                      <a:pt x="266" y="55"/>
                    </a:lnTo>
                    <a:lnTo>
                      <a:pt x="280" y="69"/>
                    </a:lnTo>
                    <a:lnTo>
                      <a:pt x="290" y="84"/>
                    </a:lnTo>
                    <a:lnTo>
                      <a:pt x="299" y="99"/>
                    </a:lnTo>
                    <a:lnTo>
                      <a:pt x="307" y="114"/>
                    </a:lnTo>
                    <a:lnTo>
                      <a:pt x="312" y="128"/>
                    </a:lnTo>
                    <a:lnTo>
                      <a:pt x="315" y="141"/>
                    </a:lnTo>
                    <a:lnTo>
                      <a:pt x="318" y="155"/>
                    </a:lnTo>
                    <a:lnTo>
                      <a:pt x="319" y="168"/>
                    </a:lnTo>
                    <a:lnTo>
                      <a:pt x="319" y="181"/>
                    </a:lnTo>
                    <a:lnTo>
                      <a:pt x="317" y="193"/>
                    </a:lnTo>
                    <a:lnTo>
                      <a:pt x="314" y="205"/>
                    </a:lnTo>
                    <a:lnTo>
                      <a:pt x="311" y="217"/>
                    </a:lnTo>
                    <a:lnTo>
                      <a:pt x="306" y="226"/>
                    </a:lnTo>
                    <a:lnTo>
                      <a:pt x="301" y="238"/>
                    </a:lnTo>
                    <a:lnTo>
                      <a:pt x="293" y="246"/>
                    </a:lnTo>
                    <a:lnTo>
                      <a:pt x="285" y="257"/>
                    </a:lnTo>
                    <a:lnTo>
                      <a:pt x="273" y="267"/>
                    </a:lnTo>
                    <a:lnTo>
                      <a:pt x="261" y="277"/>
                    </a:lnTo>
                    <a:lnTo>
                      <a:pt x="249" y="285"/>
                    </a:lnTo>
                    <a:lnTo>
                      <a:pt x="234" y="292"/>
                    </a:lnTo>
                    <a:lnTo>
                      <a:pt x="219" y="298"/>
                    </a:lnTo>
                    <a:lnTo>
                      <a:pt x="203" y="303"/>
                    </a:lnTo>
                    <a:lnTo>
                      <a:pt x="187" y="306"/>
                    </a:lnTo>
                    <a:lnTo>
                      <a:pt x="170" y="308"/>
                    </a:lnTo>
                    <a:lnTo>
                      <a:pt x="151" y="308"/>
                    </a:lnTo>
                    <a:lnTo>
                      <a:pt x="132" y="306"/>
                    </a:lnTo>
                    <a:lnTo>
                      <a:pt x="114" y="303"/>
                    </a:lnTo>
                    <a:lnTo>
                      <a:pt x="94" y="297"/>
                    </a:lnTo>
                    <a:lnTo>
                      <a:pt x="74" y="291"/>
                    </a:lnTo>
                    <a:lnTo>
                      <a:pt x="56" y="281"/>
                    </a:lnTo>
                    <a:lnTo>
                      <a:pt x="36" y="270"/>
                    </a:lnTo>
                    <a:lnTo>
                      <a:pt x="31" y="267"/>
                    </a:lnTo>
                    <a:lnTo>
                      <a:pt x="27" y="266"/>
                    </a:lnTo>
                    <a:lnTo>
                      <a:pt x="22" y="266"/>
                    </a:lnTo>
                    <a:lnTo>
                      <a:pt x="19" y="266"/>
                    </a:lnTo>
                    <a:lnTo>
                      <a:pt x="14" y="268"/>
                    </a:lnTo>
                    <a:lnTo>
                      <a:pt x="10" y="270"/>
                    </a:lnTo>
                    <a:lnTo>
                      <a:pt x="6" y="273"/>
                    </a:lnTo>
                    <a:lnTo>
                      <a:pt x="4" y="277"/>
                    </a:lnTo>
                    <a:lnTo>
                      <a:pt x="1" y="281"/>
                    </a:lnTo>
                    <a:lnTo>
                      <a:pt x="0" y="286"/>
                    </a:lnTo>
                    <a:lnTo>
                      <a:pt x="0" y="289"/>
                    </a:lnTo>
                    <a:lnTo>
                      <a:pt x="1" y="294"/>
                    </a:lnTo>
                    <a:lnTo>
                      <a:pt x="3" y="298"/>
                    </a:lnTo>
                    <a:lnTo>
                      <a:pt x="4" y="302"/>
                    </a:lnTo>
                    <a:lnTo>
                      <a:pt x="8" y="306"/>
                    </a:lnTo>
                    <a:lnTo>
                      <a:pt x="11" y="308"/>
                    </a:lnTo>
                    <a:lnTo>
                      <a:pt x="35" y="322"/>
                    </a:lnTo>
                    <a:lnTo>
                      <a:pt x="60" y="333"/>
                    </a:lnTo>
                    <a:lnTo>
                      <a:pt x="83" y="341"/>
                    </a:lnTo>
                    <a:lnTo>
                      <a:pt x="107" y="348"/>
                    </a:lnTo>
                    <a:lnTo>
                      <a:pt x="130" y="351"/>
                    </a:lnTo>
                    <a:lnTo>
                      <a:pt x="152" y="354"/>
                    </a:lnTo>
                    <a:lnTo>
                      <a:pt x="175" y="353"/>
                    </a:lnTo>
                    <a:lnTo>
                      <a:pt x="197" y="350"/>
                    </a:lnTo>
                    <a:lnTo>
                      <a:pt x="218" y="346"/>
                    </a:lnTo>
                    <a:lnTo>
                      <a:pt x="238" y="340"/>
                    </a:lnTo>
                    <a:lnTo>
                      <a:pt x="256" y="333"/>
                    </a:lnTo>
                    <a:lnTo>
                      <a:pt x="273" y="323"/>
                    </a:lnTo>
                    <a:lnTo>
                      <a:pt x="290" y="313"/>
                    </a:lnTo>
                    <a:lnTo>
                      <a:pt x="304" y="301"/>
                    </a:lnTo>
                    <a:lnTo>
                      <a:pt x="318" y="288"/>
                    </a:lnTo>
                    <a:lnTo>
                      <a:pt x="330" y="275"/>
                    </a:lnTo>
                    <a:lnTo>
                      <a:pt x="339" y="262"/>
                    </a:lnTo>
                    <a:lnTo>
                      <a:pt x="346" y="250"/>
                    </a:lnTo>
                    <a:lnTo>
                      <a:pt x="353" y="235"/>
                    </a:lnTo>
                    <a:lnTo>
                      <a:pt x="358" y="220"/>
                    </a:lnTo>
                    <a:lnTo>
                      <a:pt x="361" y="205"/>
                    </a:lnTo>
                    <a:lnTo>
                      <a:pt x="364" y="189"/>
                    </a:lnTo>
                    <a:lnTo>
                      <a:pt x="365" y="172"/>
                    </a:lnTo>
                    <a:lnTo>
                      <a:pt x="365" y="155"/>
                    </a:lnTo>
                    <a:lnTo>
                      <a:pt x="362" y="137"/>
                    </a:lnTo>
                    <a:lnTo>
                      <a:pt x="358" y="119"/>
                    </a:lnTo>
                    <a:lnTo>
                      <a:pt x="351" y="100"/>
                    </a:lnTo>
                    <a:lnTo>
                      <a:pt x="343" y="82"/>
                    </a:lnTo>
                    <a:lnTo>
                      <a:pt x="332" y="63"/>
                    </a:lnTo>
                    <a:lnTo>
                      <a:pt x="317" y="45"/>
                    </a:lnTo>
                    <a:lnTo>
                      <a:pt x="301" y="25"/>
                    </a:lnTo>
                    <a:lnTo>
                      <a:pt x="282" y="6"/>
                    </a:lnTo>
                    <a:close/>
                  </a:path>
                </a:pathLst>
              </a:custGeom>
              <a:solidFill>
                <a:srgbClr val="E5C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0" name="Freeform 114"/>
              <p:cNvSpPr>
                <a:spLocks noEditPoints="1"/>
              </p:cNvSpPr>
              <p:nvPr/>
            </p:nvSpPr>
            <p:spPr bwMode="auto">
              <a:xfrm>
                <a:off x="5356" y="2576"/>
                <a:ext cx="88" cy="166"/>
              </a:xfrm>
              <a:custGeom>
                <a:avLst/>
                <a:gdLst>
                  <a:gd name="T0" fmla="*/ 283 w 350"/>
                  <a:gd name="T1" fmla="*/ 665 h 665"/>
                  <a:gd name="T2" fmla="*/ 299 w 350"/>
                  <a:gd name="T3" fmla="*/ 660 h 665"/>
                  <a:gd name="T4" fmla="*/ 317 w 350"/>
                  <a:gd name="T5" fmla="*/ 656 h 665"/>
                  <a:gd name="T6" fmla="*/ 333 w 350"/>
                  <a:gd name="T7" fmla="*/ 652 h 665"/>
                  <a:gd name="T8" fmla="*/ 350 w 350"/>
                  <a:gd name="T9" fmla="*/ 647 h 665"/>
                  <a:gd name="T10" fmla="*/ 350 w 350"/>
                  <a:gd name="T11" fmla="*/ 647 h 665"/>
                  <a:gd name="T12" fmla="*/ 283 w 350"/>
                  <a:gd name="T13" fmla="*/ 665 h 665"/>
                  <a:gd name="T14" fmla="*/ 8 w 350"/>
                  <a:gd name="T15" fmla="*/ 115 h 665"/>
                  <a:gd name="T16" fmla="*/ 8 w 350"/>
                  <a:gd name="T17" fmla="*/ 115 h 665"/>
                  <a:gd name="T18" fmla="*/ 26 w 350"/>
                  <a:gd name="T19" fmla="*/ 113 h 665"/>
                  <a:gd name="T20" fmla="*/ 43 w 350"/>
                  <a:gd name="T21" fmla="*/ 110 h 665"/>
                  <a:gd name="T22" fmla="*/ 61 w 350"/>
                  <a:gd name="T23" fmla="*/ 106 h 665"/>
                  <a:gd name="T24" fmla="*/ 78 w 350"/>
                  <a:gd name="T25" fmla="*/ 101 h 665"/>
                  <a:gd name="T26" fmla="*/ 95 w 350"/>
                  <a:gd name="T27" fmla="*/ 95 h 665"/>
                  <a:gd name="T28" fmla="*/ 111 w 350"/>
                  <a:gd name="T29" fmla="*/ 89 h 665"/>
                  <a:gd name="T30" fmla="*/ 128 w 350"/>
                  <a:gd name="T31" fmla="*/ 80 h 665"/>
                  <a:gd name="T32" fmla="*/ 144 w 350"/>
                  <a:gd name="T33" fmla="*/ 71 h 665"/>
                  <a:gd name="T34" fmla="*/ 144 w 350"/>
                  <a:gd name="T35" fmla="*/ 71 h 665"/>
                  <a:gd name="T36" fmla="*/ 128 w 350"/>
                  <a:gd name="T37" fmla="*/ 80 h 665"/>
                  <a:gd name="T38" fmla="*/ 111 w 350"/>
                  <a:gd name="T39" fmla="*/ 89 h 665"/>
                  <a:gd name="T40" fmla="*/ 95 w 350"/>
                  <a:gd name="T41" fmla="*/ 95 h 665"/>
                  <a:gd name="T42" fmla="*/ 78 w 350"/>
                  <a:gd name="T43" fmla="*/ 101 h 665"/>
                  <a:gd name="T44" fmla="*/ 61 w 350"/>
                  <a:gd name="T45" fmla="*/ 106 h 665"/>
                  <a:gd name="T46" fmla="*/ 43 w 350"/>
                  <a:gd name="T47" fmla="*/ 110 h 665"/>
                  <a:gd name="T48" fmla="*/ 26 w 350"/>
                  <a:gd name="T49" fmla="*/ 113 h 665"/>
                  <a:gd name="T50" fmla="*/ 8 w 350"/>
                  <a:gd name="T51" fmla="*/ 115 h 665"/>
                  <a:gd name="T52" fmla="*/ 0 w 350"/>
                  <a:gd name="T53" fmla="*/ 100 h 665"/>
                  <a:gd name="T54" fmla="*/ 0 w 350"/>
                  <a:gd name="T55" fmla="*/ 100 h 665"/>
                  <a:gd name="T56" fmla="*/ 118 w 350"/>
                  <a:gd name="T57" fmla="*/ 0 h 665"/>
                  <a:gd name="T58" fmla="*/ 118 w 350"/>
                  <a:gd name="T59" fmla="*/ 0 h 665"/>
                  <a:gd name="T60" fmla="*/ 89 w 350"/>
                  <a:gd name="T61" fmla="*/ 27 h 665"/>
                  <a:gd name="T62" fmla="*/ 60 w 350"/>
                  <a:gd name="T63" fmla="*/ 53 h 665"/>
                  <a:gd name="T64" fmla="*/ 30 w 350"/>
                  <a:gd name="T65" fmla="*/ 78 h 665"/>
                  <a:gd name="T66" fmla="*/ 0 w 350"/>
                  <a:gd name="T67" fmla="*/ 10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665">
                    <a:moveTo>
                      <a:pt x="283" y="665"/>
                    </a:moveTo>
                    <a:lnTo>
                      <a:pt x="299" y="660"/>
                    </a:lnTo>
                    <a:lnTo>
                      <a:pt x="317" y="656"/>
                    </a:lnTo>
                    <a:lnTo>
                      <a:pt x="333" y="652"/>
                    </a:lnTo>
                    <a:lnTo>
                      <a:pt x="350" y="647"/>
                    </a:lnTo>
                    <a:lnTo>
                      <a:pt x="350" y="647"/>
                    </a:lnTo>
                    <a:lnTo>
                      <a:pt x="283" y="665"/>
                    </a:lnTo>
                    <a:close/>
                    <a:moveTo>
                      <a:pt x="8" y="115"/>
                    </a:moveTo>
                    <a:lnTo>
                      <a:pt x="8" y="115"/>
                    </a:lnTo>
                    <a:lnTo>
                      <a:pt x="26" y="113"/>
                    </a:lnTo>
                    <a:lnTo>
                      <a:pt x="43" y="110"/>
                    </a:lnTo>
                    <a:lnTo>
                      <a:pt x="61" y="106"/>
                    </a:lnTo>
                    <a:lnTo>
                      <a:pt x="78" y="101"/>
                    </a:lnTo>
                    <a:lnTo>
                      <a:pt x="95" y="95"/>
                    </a:lnTo>
                    <a:lnTo>
                      <a:pt x="111" y="89"/>
                    </a:lnTo>
                    <a:lnTo>
                      <a:pt x="128" y="80"/>
                    </a:lnTo>
                    <a:lnTo>
                      <a:pt x="144" y="71"/>
                    </a:lnTo>
                    <a:lnTo>
                      <a:pt x="144" y="71"/>
                    </a:lnTo>
                    <a:lnTo>
                      <a:pt x="128" y="80"/>
                    </a:lnTo>
                    <a:lnTo>
                      <a:pt x="111" y="89"/>
                    </a:lnTo>
                    <a:lnTo>
                      <a:pt x="95" y="95"/>
                    </a:lnTo>
                    <a:lnTo>
                      <a:pt x="78" y="101"/>
                    </a:lnTo>
                    <a:lnTo>
                      <a:pt x="61" y="106"/>
                    </a:lnTo>
                    <a:lnTo>
                      <a:pt x="43" y="110"/>
                    </a:lnTo>
                    <a:lnTo>
                      <a:pt x="26" y="113"/>
                    </a:lnTo>
                    <a:lnTo>
                      <a:pt x="8" y="115"/>
                    </a:lnTo>
                    <a:close/>
                    <a:moveTo>
                      <a:pt x="0" y="100"/>
                    </a:moveTo>
                    <a:lnTo>
                      <a:pt x="0" y="10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89" y="27"/>
                    </a:lnTo>
                    <a:lnTo>
                      <a:pt x="60" y="53"/>
                    </a:lnTo>
                    <a:lnTo>
                      <a:pt x="30" y="7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9D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1" name="Freeform 115"/>
              <p:cNvSpPr>
                <a:spLocks/>
              </p:cNvSpPr>
              <p:nvPr/>
            </p:nvSpPr>
            <p:spPr bwMode="auto">
              <a:xfrm>
                <a:off x="5356" y="2576"/>
                <a:ext cx="36" cy="29"/>
              </a:xfrm>
              <a:custGeom>
                <a:avLst/>
                <a:gdLst>
                  <a:gd name="T0" fmla="*/ 8 w 144"/>
                  <a:gd name="T1" fmla="*/ 115 h 115"/>
                  <a:gd name="T2" fmla="*/ 0 w 144"/>
                  <a:gd name="T3" fmla="*/ 100 h 115"/>
                  <a:gd name="T4" fmla="*/ 30 w 144"/>
                  <a:gd name="T5" fmla="*/ 78 h 115"/>
                  <a:gd name="T6" fmla="*/ 60 w 144"/>
                  <a:gd name="T7" fmla="*/ 53 h 115"/>
                  <a:gd name="T8" fmla="*/ 89 w 144"/>
                  <a:gd name="T9" fmla="*/ 27 h 115"/>
                  <a:gd name="T10" fmla="*/ 118 w 144"/>
                  <a:gd name="T11" fmla="*/ 0 h 115"/>
                  <a:gd name="T12" fmla="*/ 144 w 144"/>
                  <a:gd name="T13" fmla="*/ 71 h 115"/>
                  <a:gd name="T14" fmla="*/ 128 w 144"/>
                  <a:gd name="T15" fmla="*/ 80 h 115"/>
                  <a:gd name="T16" fmla="*/ 111 w 144"/>
                  <a:gd name="T17" fmla="*/ 89 h 115"/>
                  <a:gd name="T18" fmla="*/ 95 w 144"/>
                  <a:gd name="T19" fmla="*/ 95 h 115"/>
                  <a:gd name="T20" fmla="*/ 78 w 144"/>
                  <a:gd name="T21" fmla="*/ 101 h 115"/>
                  <a:gd name="T22" fmla="*/ 61 w 144"/>
                  <a:gd name="T23" fmla="*/ 106 h 115"/>
                  <a:gd name="T24" fmla="*/ 43 w 144"/>
                  <a:gd name="T25" fmla="*/ 110 h 115"/>
                  <a:gd name="T26" fmla="*/ 26 w 144"/>
                  <a:gd name="T27" fmla="*/ 113 h 115"/>
                  <a:gd name="T28" fmla="*/ 8 w 144"/>
                  <a:gd name="T2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115">
                    <a:moveTo>
                      <a:pt x="8" y="115"/>
                    </a:moveTo>
                    <a:lnTo>
                      <a:pt x="0" y="100"/>
                    </a:lnTo>
                    <a:lnTo>
                      <a:pt x="30" y="78"/>
                    </a:lnTo>
                    <a:lnTo>
                      <a:pt x="60" y="53"/>
                    </a:lnTo>
                    <a:lnTo>
                      <a:pt x="89" y="27"/>
                    </a:lnTo>
                    <a:lnTo>
                      <a:pt x="118" y="0"/>
                    </a:lnTo>
                    <a:lnTo>
                      <a:pt x="144" y="71"/>
                    </a:lnTo>
                    <a:lnTo>
                      <a:pt x="128" y="80"/>
                    </a:lnTo>
                    <a:lnTo>
                      <a:pt x="111" y="89"/>
                    </a:lnTo>
                    <a:lnTo>
                      <a:pt x="95" y="95"/>
                    </a:lnTo>
                    <a:lnTo>
                      <a:pt x="78" y="101"/>
                    </a:lnTo>
                    <a:lnTo>
                      <a:pt x="61" y="106"/>
                    </a:lnTo>
                    <a:lnTo>
                      <a:pt x="43" y="110"/>
                    </a:lnTo>
                    <a:lnTo>
                      <a:pt x="26" y="113"/>
                    </a:lnTo>
                    <a:lnTo>
                      <a:pt x="8" y="115"/>
                    </a:lnTo>
                    <a:close/>
                  </a:path>
                </a:pathLst>
              </a:custGeom>
              <a:solidFill>
                <a:srgbClr val="F4C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2" name="Freeform 116"/>
              <p:cNvSpPr>
                <a:spLocks/>
              </p:cNvSpPr>
              <p:nvPr/>
            </p:nvSpPr>
            <p:spPr bwMode="auto">
              <a:xfrm>
                <a:off x="5358" y="2594"/>
                <a:ext cx="86" cy="148"/>
              </a:xfrm>
              <a:custGeom>
                <a:avLst/>
                <a:gdLst>
                  <a:gd name="T0" fmla="*/ 275 w 342"/>
                  <a:gd name="T1" fmla="*/ 594 h 594"/>
                  <a:gd name="T2" fmla="*/ 0 w 342"/>
                  <a:gd name="T3" fmla="*/ 44 h 594"/>
                  <a:gd name="T4" fmla="*/ 18 w 342"/>
                  <a:gd name="T5" fmla="*/ 42 h 594"/>
                  <a:gd name="T6" fmla="*/ 35 w 342"/>
                  <a:gd name="T7" fmla="*/ 39 h 594"/>
                  <a:gd name="T8" fmla="*/ 53 w 342"/>
                  <a:gd name="T9" fmla="*/ 35 h 594"/>
                  <a:gd name="T10" fmla="*/ 70 w 342"/>
                  <a:gd name="T11" fmla="*/ 30 h 594"/>
                  <a:gd name="T12" fmla="*/ 87 w 342"/>
                  <a:gd name="T13" fmla="*/ 24 h 594"/>
                  <a:gd name="T14" fmla="*/ 103 w 342"/>
                  <a:gd name="T15" fmla="*/ 18 h 594"/>
                  <a:gd name="T16" fmla="*/ 120 w 342"/>
                  <a:gd name="T17" fmla="*/ 9 h 594"/>
                  <a:gd name="T18" fmla="*/ 136 w 342"/>
                  <a:gd name="T19" fmla="*/ 0 h 594"/>
                  <a:gd name="T20" fmla="*/ 342 w 342"/>
                  <a:gd name="T21" fmla="*/ 576 h 594"/>
                  <a:gd name="T22" fmla="*/ 325 w 342"/>
                  <a:gd name="T23" fmla="*/ 581 h 594"/>
                  <a:gd name="T24" fmla="*/ 309 w 342"/>
                  <a:gd name="T25" fmla="*/ 585 h 594"/>
                  <a:gd name="T26" fmla="*/ 291 w 342"/>
                  <a:gd name="T27" fmla="*/ 589 h 594"/>
                  <a:gd name="T28" fmla="*/ 275 w 342"/>
                  <a:gd name="T2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2" h="594">
                    <a:moveTo>
                      <a:pt x="275" y="594"/>
                    </a:moveTo>
                    <a:lnTo>
                      <a:pt x="0" y="44"/>
                    </a:lnTo>
                    <a:lnTo>
                      <a:pt x="18" y="42"/>
                    </a:lnTo>
                    <a:lnTo>
                      <a:pt x="35" y="39"/>
                    </a:lnTo>
                    <a:lnTo>
                      <a:pt x="53" y="35"/>
                    </a:lnTo>
                    <a:lnTo>
                      <a:pt x="70" y="30"/>
                    </a:lnTo>
                    <a:lnTo>
                      <a:pt x="87" y="24"/>
                    </a:lnTo>
                    <a:lnTo>
                      <a:pt x="103" y="18"/>
                    </a:lnTo>
                    <a:lnTo>
                      <a:pt x="120" y="9"/>
                    </a:lnTo>
                    <a:lnTo>
                      <a:pt x="136" y="0"/>
                    </a:lnTo>
                    <a:lnTo>
                      <a:pt x="342" y="576"/>
                    </a:lnTo>
                    <a:lnTo>
                      <a:pt x="325" y="581"/>
                    </a:lnTo>
                    <a:lnTo>
                      <a:pt x="309" y="585"/>
                    </a:lnTo>
                    <a:lnTo>
                      <a:pt x="291" y="589"/>
                    </a:lnTo>
                    <a:lnTo>
                      <a:pt x="275" y="594"/>
                    </a:lnTo>
                    <a:close/>
                  </a:path>
                </a:pathLst>
              </a:custGeom>
              <a:solidFill>
                <a:srgbClr val="F4C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3" name="Freeform 117"/>
              <p:cNvSpPr>
                <a:spLocks/>
              </p:cNvSpPr>
              <p:nvPr/>
            </p:nvSpPr>
            <p:spPr bwMode="auto">
              <a:xfrm>
                <a:off x="5356" y="2601"/>
                <a:ext cx="71" cy="141"/>
              </a:xfrm>
              <a:custGeom>
                <a:avLst/>
                <a:gdLst>
                  <a:gd name="T0" fmla="*/ 283 w 283"/>
                  <a:gd name="T1" fmla="*/ 565 h 565"/>
                  <a:gd name="T2" fmla="*/ 0 w 283"/>
                  <a:gd name="T3" fmla="*/ 0 h 565"/>
                  <a:gd name="T4" fmla="*/ 0 w 283"/>
                  <a:gd name="T5" fmla="*/ 0 h 565"/>
                  <a:gd name="T6" fmla="*/ 0 w 283"/>
                  <a:gd name="T7" fmla="*/ 0 h 565"/>
                  <a:gd name="T8" fmla="*/ 8 w 283"/>
                  <a:gd name="T9" fmla="*/ 15 h 565"/>
                  <a:gd name="T10" fmla="*/ 8 w 283"/>
                  <a:gd name="T11" fmla="*/ 15 h 565"/>
                  <a:gd name="T12" fmla="*/ 283 w 283"/>
                  <a:gd name="T13" fmla="*/ 565 h 565"/>
                  <a:gd name="T14" fmla="*/ 283 w 283"/>
                  <a:gd name="T15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565">
                    <a:moveTo>
                      <a:pt x="283" y="56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283" y="565"/>
                    </a:lnTo>
                    <a:lnTo>
                      <a:pt x="283" y="565"/>
                    </a:lnTo>
                    <a:close/>
                  </a:path>
                </a:pathLst>
              </a:custGeom>
              <a:solidFill>
                <a:srgbClr val="09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4" name="Freeform 118"/>
              <p:cNvSpPr>
                <a:spLocks/>
              </p:cNvSpPr>
              <p:nvPr/>
            </p:nvSpPr>
            <p:spPr bwMode="auto">
              <a:xfrm>
                <a:off x="6855" y="4804"/>
                <a:ext cx="88" cy="33"/>
              </a:xfrm>
              <a:custGeom>
                <a:avLst/>
                <a:gdLst>
                  <a:gd name="T0" fmla="*/ 0 w 353"/>
                  <a:gd name="T1" fmla="*/ 38 h 133"/>
                  <a:gd name="T2" fmla="*/ 0 w 353"/>
                  <a:gd name="T3" fmla="*/ 133 h 133"/>
                  <a:gd name="T4" fmla="*/ 353 w 353"/>
                  <a:gd name="T5" fmla="*/ 133 h 133"/>
                  <a:gd name="T6" fmla="*/ 353 w 353"/>
                  <a:gd name="T7" fmla="*/ 0 h 133"/>
                  <a:gd name="T8" fmla="*/ 345 w 353"/>
                  <a:gd name="T9" fmla="*/ 2 h 133"/>
                  <a:gd name="T10" fmla="*/ 332 w 353"/>
                  <a:gd name="T11" fmla="*/ 5 h 133"/>
                  <a:gd name="T12" fmla="*/ 316 w 353"/>
                  <a:gd name="T13" fmla="*/ 7 h 133"/>
                  <a:gd name="T14" fmla="*/ 295 w 353"/>
                  <a:gd name="T15" fmla="*/ 10 h 133"/>
                  <a:gd name="T16" fmla="*/ 248 w 353"/>
                  <a:gd name="T17" fmla="*/ 16 h 133"/>
                  <a:gd name="T18" fmla="*/ 196 w 353"/>
                  <a:gd name="T19" fmla="*/ 21 h 133"/>
                  <a:gd name="T20" fmla="*/ 143 w 353"/>
                  <a:gd name="T21" fmla="*/ 25 h 133"/>
                  <a:gd name="T22" fmla="*/ 94 w 353"/>
                  <a:gd name="T23" fmla="*/ 28 h 133"/>
                  <a:gd name="T24" fmla="*/ 53 w 353"/>
                  <a:gd name="T25" fmla="*/ 32 h 133"/>
                  <a:gd name="T26" fmla="*/ 26 w 353"/>
                  <a:gd name="T27" fmla="*/ 33 h 133"/>
                  <a:gd name="T28" fmla="*/ 15 w 353"/>
                  <a:gd name="T29" fmla="*/ 34 h 133"/>
                  <a:gd name="T30" fmla="*/ 0 w 353"/>
                  <a:gd name="T31" fmla="*/ 3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3" h="133">
                    <a:moveTo>
                      <a:pt x="0" y="38"/>
                    </a:moveTo>
                    <a:lnTo>
                      <a:pt x="0" y="133"/>
                    </a:lnTo>
                    <a:lnTo>
                      <a:pt x="353" y="133"/>
                    </a:lnTo>
                    <a:lnTo>
                      <a:pt x="353" y="0"/>
                    </a:lnTo>
                    <a:lnTo>
                      <a:pt x="345" y="2"/>
                    </a:lnTo>
                    <a:lnTo>
                      <a:pt x="332" y="5"/>
                    </a:lnTo>
                    <a:lnTo>
                      <a:pt x="316" y="7"/>
                    </a:lnTo>
                    <a:lnTo>
                      <a:pt x="295" y="10"/>
                    </a:lnTo>
                    <a:lnTo>
                      <a:pt x="248" y="16"/>
                    </a:lnTo>
                    <a:lnTo>
                      <a:pt x="196" y="21"/>
                    </a:lnTo>
                    <a:lnTo>
                      <a:pt x="143" y="25"/>
                    </a:lnTo>
                    <a:lnTo>
                      <a:pt x="94" y="28"/>
                    </a:lnTo>
                    <a:lnTo>
                      <a:pt x="53" y="32"/>
                    </a:lnTo>
                    <a:lnTo>
                      <a:pt x="26" y="33"/>
                    </a:lnTo>
                    <a:lnTo>
                      <a:pt x="15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5" name="Freeform 119"/>
              <p:cNvSpPr>
                <a:spLocks/>
              </p:cNvSpPr>
              <p:nvPr/>
            </p:nvSpPr>
            <p:spPr bwMode="auto">
              <a:xfrm>
                <a:off x="6769" y="4757"/>
                <a:ext cx="17" cy="17"/>
              </a:xfrm>
              <a:custGeom>
                <a:avLst/>
                <a:gdLst>
                  <a:gd name="T0" fmla="*/ 66 w 70"/>
                  <a:gd name="T1" fmla="*/ 63 h 68"/>
                  <a:gd name="T2" fmla="*/ 68 w 70"/>
                  <a:gd name="T3" fmla="*/ 60 h 68"/>
                  <a:gd name="T4" fmla="*/ 69 w 70"/>
                  <a:gd name="T5" fmla="*/ 58 h 68"/>
                  <a:gd name="T6" fmla="*/ 70 w 70"/>
                  <a:gd name="T7" fmla="*/ 54 h 68"/>
                  <a:gd name="T8" fmla="*/ 70 w 70"/>
                  <a:gd name="T9" fmla="*/ 52 h 68"/>
                  <a:gd name="T10" fmla="*/ 69 w 70"/>
                  <a:gd name="T11" fmla="*/ 45 h 68"/>
                  <a:gd name="T12" fmla="*/ 66 w 70"/>
                  <a:gd name="T13" fmla="*/ 39 h 68"/>
                  <a:gd name="T14" fmla="*/ 26 w 70"/>
                  <a:gd name="T15" fmla="*/ 0 h 68"/>
                  <a:gd name="T16" fmla="*/ 12 w 70"/>
                  <a:gd name="T17" fmla="*/ 10 h 68"/>
                  <a:gd name="T18" fmla="*/ 0 w 70"/>
                  <a:gd name="T19" fmla="*/ 19 h 68"/>
                  <a:gd name="T20" fmla="*/ 42 w 70"/>
                  <a:gd name="T21" fmla="*/ 63 h 68"/>
                  <a:gd name="T22" fmla="*/ 45 w 70"/>
                  <a:gd name="T23" fmla="*/ 65 h 68"/>
                  <a:gd name="T24" fmla="*/ 48 w 70"/>
                  <a:gd name="T25" fmla="*/ 66 h 68"/>
                  <a:gd name="T26" fmla="*/ 51 w 70"/>
                  <a:gd name="T27" fmla="*/ 68 h 68"/>
                  <a:gd name="T28" fmla="*/ 54 w 70"/>
                  <a:gd name="T29" fmla="*/ 68 h 68"/>
                  <a:gd name="T30" fmla="*/ 57 w 70"/>
                  <a:gd name="T31" fmla="*/ 68 h 68"/>
                  <a:gd name="T32" fmla="*/ 61 w 70"/>
                  <a:gd name="T33" fmla="*/ 66 h 68"/>
                  <a:gd name="T34" fmla="*/ 63 w 70"/>
                  <a:gd name="T35" fmla="*/ 65 h 68"/>
                  <a:gd name="T36" fmla="*/ 66 w 70"/>
                  <a:gd name="T37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68">
                    <a:moveTo>
                      <a:pt x="66" y="63"/>
                    </a:moveTo>
                    <a:lnTo>
                      <a:pt x="68" y="60"/>
                    </a:lnTo>
                    <a:lnTo>
                      <a:pt x="69" y="58"/>
                    </a:lnTo>
                    <a:lnTo>
                      <a:pt x="70" y="54"/>
                    </a:lnTo>
                    <a:lnTo>
                      <a:pt x="70" y="52"/>
                    </a:lnTo>
                    <a:lnTo>
                      <a:pt x="69" y="45"/>
                    </a:lnTo>
                    <a:lnTo>
                      <a:pt x="66" y="39"/>
                    </a:lnTo>
                    <a:lnTo>
                      <a:pt x="26" y="0"/>
                    </a:lnTo>
                    <a:lnTo>
                      <a:pt x="12" y="10"/>
                    </a:lnTo>
                    <a:lnTo>
                      <a:pt x="0" y="19"/>
                    </a:lnTo>
                    <a:lnTo>
                      <a:pt x="42" y="63"/>
                    </a:lnTo>
                    <a:lnTo>
                      <a:pt x="45" y="65"/>
                    </a:lnTo>
                    <a:lnTo>
                      <a:pt x="48" y="66"/>
                    </a:lnTo>
                    <a:lnTo>
                      <a:pt x="51" y="68"/>
                    </a:lnTo>
                    <a:lnTo>
                      <a:pt x="54" y="68"/>
                    </a:lnTo>
                    <a:lnTo>
                      <a:pt x="57" y="68"/>
                    </a:lnTo>
                    <a:lnTo>
                      <a:pt x="61" y="66"/>
                    </a:lnTo>
                    <a:lnTo>
                      <a:pt x="63" y="65"/>
                    </a:lnTo>
                    <a:lnTo>
                      <a:pt x="66" y="63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6" name="Freeform 120"/>
              <p:cNvSpPr>
                <a:spLocks/>
              </p:cNvSpPr>
              <p:nvPr/>
            </p:nvSpPr>
            <p:spPr bwMode="auto">
              <a:xfrm>
                <a:off x="6782" y="4746"/>
                <a:ext cx="16" cy="16"/>
              </a:xfrm>
              <a:custGeom>
                <a:avLst/>
                <a:gdLst>
                  <a:gd name="T0" fmla="*/ 60 w 65"/>
                  <a:gd name="T1" fmla="*/ 57 h 61"/>
                  <a:gd name="T2" fmla="*/ 62 w 65"/>
                  <a:gd name="T3" fmla="*/ 54 h 61"/>
                  <a:gd name="T4" fmla="*/ 63 w 65"/>
                  <a:gd name="T5" fmla="*/ 52 h 61"/>
                  <a:gd name="T6" fmla="*/ 65 w 65"/>
                  <a:gd name="T7" fmla="*/ 48 h 61"/>
                  <a:gd name="T8" fmla="*/ 65 w 65"/>
                  <a:gd name="T9" fmla="*/ 45 h 61"/>
                  <a:gd name="T10" fmla="*/ 63 w 65"/>
                  <a:gd name="T11" fmla="*/ 39 h 61"/>
                  <a:gd name="T12" fmla="*/ 60 w 65"/>
                  <a:gd name="T13" fmla="*/ 33 h 61"/>
                  <a:gd name="T14" fmla="*/ 26 w 65"/>
                  <a:gd name="T15" fmla="*/ 0 h 61"/>
                  <a:gd name="T16" fmla="*/ 14 w 65"/>
                  <a:gd name="T17" fmla="*/ 11 h 61"/>
                  <a:gd name="T18" fmla="*/ 0 w 65"/>
                  <a:gd name="T19" fmla="*/ 21 h 61"/>
                  <a:gd name="T20" fmla="*/ 36 w 65"/>
                  <a:gd name="T21" fmla="*/ 57 h 61"/>
                  <a:gd name="T22" fmla="*/ 39 w 65"/>
                  <a:gd name="T23" fmla="*/ 59 h 61"/>
                  <a:gd name="T24" fmla="*/ 42 w 65"/>
                  <a:gd name="T25" fmla="*/ 60 h 61"/>
                  <a:gd name="T26" fmla="*/ 45 w 65"/>
                  <a:gd name="T27" fmla="*/ 61 h 61"/>
                  <a:gd name="T28" fmla="*/ 49 w 65"/>
                  <a:gd name="T29" fmla="*/ 61 h 61"/>
                  <a:gd name="T30" fmla="*/ 51 w 65"/>
                  <a:gd name="T31" fmla="*/ 61 h 61"/>
                  <a:gd name="T32" fmla="*/ 55 w 65"/>
                  <a:gd name="T33" fmla="*/ 60 h 61"/>
                  <a:gd name="T34" fmla="*/ 57 w 65"/>
                  <a:gd name="T35" fmla="*/ 59 h 61"/>
                  <a:gd name="T36" fmla="*/ 60 w 65"/>
                  <a:gd name="T37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61">
                    <a:moveTo>
                      <a:pt x="60" y="57"/>
                    </a:moveTo>
                    <a:lnTo>
                      <a:pt x="62" y="54"/>
                    </a:lnTo>
                    <a:lnTo>
                      <a:pt x="63" y="52"/>
                    </a:lnTo>
                    <a:lnTo>
                      <a:pt x="65" y="48"/>
                    </a:lnTo>
                    <a:lnTo>
                      <a:pt x="65" y="45"/>
                    </a:lnTo>
                    <a:lnTo>
                      <a:pt x="63" y="39"/>
                    </a:lnTo>
                    <a:lnTo>
                      <a:pt x="60" y="33"/>
                    </a:lnTo>
                    <a:lnTo>
                      <a:pt x="26" y="0"/>
                    </a:lnTo>
                    <a:lnTo>
                      <a:pt x="14" y="11"/>
                    </a:lnTo>
                    <a:lnTo>
                      <a:pt x="0" y="21"/>
                    </a:lnTo>
                    <a:lnTo>
                      <a:pt x="36" y="57"/>
                    </a:lnTo>
                    <a:lnTo>
                      <a:pt x="39" y="59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5" y="60"/>
                    </a:lnTo>
                    <a:lnTo>
                      <a:pt x="57" y="59"/>
                    </a:ln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7" name="Freeform 121"/>
              <p:cNvSpPr>
                <a:spLocks/>
              </p:cNvSpPr>
              <p:nvPr/>
            </p:nvSpPr>
            <p:spPr bwMode="auto">
              <a:xfrm>
                <a:off x="6796" y="4736"/>
                <a:ext cx="14" cy="14"/>
              </a:xfrm>
              <a:custGeom>
                <a:avLst/>
                <a:gdLst>
                  <a:gd name="T0" fmla="*/ 53 w 58"/>
                  <a:gd name="T1" fmla="*/ 50 h 55"/>
                  <a:gd name="T2" fmla="*/ 57 w 58"/>
                  <a:gd name="T3" fmla="*/ 45 h 55"/>
                  <a:gd name="T4" fmla="*/ 58 w 58"/>
                  <a:gd name="T5" fmla="*/ 39 h 55"/>
                  <a:gd name="T6" fmla="*/ 57 w 58"/>
                  <a:gd name="T7" fmla="*/ 33 h 55"/>
                  <a:gd name="T8" fmla="*/ 53 w 58"/>
                  <a:gd name="T9" fmla="*/ 27 h 55"/>
                  <a:gd name="T10" fmla="*/ 26 w 58"/>
                  <a:gd name="T11" fmla="*/ 0 h 55"/>
                  <a:gd name="T12" fmla="*/ 13 w 58"/>
                  <a:gd name="T13" fmla="*/ 10 h 55"/>
                  <a:gd name="T14" fmla="*/ 0 w 58"/>
                  <a:gd name="T15" fmla="*/ 21 h 55"/>
                  <a:gd name="T16" fmla="*/ 29 w 58"/>
                  <a:gd name="T17" fmla="*/ 50 h 55"/>
                  <a:gd name="T18" fmla="*/ 33 w 58"/>
                  <a:gd name="T19" fmla="*/ 53 h 55"/>
                  <a:gd name="T20" fmla="*/ 36 w 58"/>
                  <a:gd name="T21" fmla="*/ 54 h 55"/>
                  <a:gd name="T22" fmla="*/ 38 w 58"/>
                  <a:gd name="T23" fmla="*/ 55 h 55"/>
                  <a:gd name="T24" fmla="*/ 42 w 58"/>
                  <a:gd name="T25" fmla="*/ 55 h 55"/>
                  <a:gd name="T26" fmla="*/ 44 w 58"/>
                  <a:gd name="T27" fmla="*/ 55 h 55"/>
                  <a:gd name="T28" fmla="*/ 48 w 58"/>
                  <a:gd name="T29" fmla="*/ 54 h 55"/>
                  <a:gd name="T30" fmla="*/ 50 w 58"/>
                  <a:gd name="T31" fmla="*/ 53 h 55"/>
                  <a:gd name="T32" fmla="*/ 53 w 58"/>
                  <a:gd name="T33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55">
                    <a:moveTo>
                      <a:pt x="53" y="50"/>
                    </a:moveTo>
                    <a:lnTo>
                      <a:pt x="57" y="45"/>
                    </a:lnTo>
                    <a:lnTo>
                      <a:pt x="58" y="39"/>
                    </a:lnTo>
                    <a:lnTo>
                      <a:pt x="57" y="33"/>
                    </a:lnTo>
                    <a:lnTo>
                      <a:pt x="53" y="27"/>
                    </a:lnTo>
                    <a:lnTo>
                      <a:pt x="26" y="0"/>
                    </a:lnTo>
                    <a:lnTo>
                      <a:pt x="13" y="10"/>
                    </a:lnTo>
                    <a:lnTo>
                      <a:pt x="0" y="21"/>
                    </a:lnTo>
                    <a:lnTo>
                      <a:pt x="29" y="50"/>
                    </a:lnTo>
                    <a:lnTo>
                      <a:pt x="33" y="53"/>
                    </a:lnTo>
                    <a:lnTo>
                      <a:pt x="36" y="54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8" y="54"/>
                    </a:lnTo>
                    <a:lnTo>
                      <a:pt x="50" y="53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8" name="Freeform 122"/>
              <p:cNvSpPr>
                <a:spLocks/>
              </p:cNvSpPr>
              <p:nvPr/>
            </p:nvSpPr>
            <p:spPr bwMode="auto">
              <a:xfrm>
                <a:off x="6583" y="4683"/>
                <a:ext cx="361" cy="165"/>
              </a:xfrm>
              <a:custGeom>
                <a:avLst/>
                <a:gdLst>
                  <a:gd name="T0" fmla="*/ 968 w 1443"/>
                  <a:gd name="T1" fmla="*/ 69 h 663"/>
                  <a:gd name="T2" fmla="*/ 942 w 1443"/>
                  <a:gd name="T3" fmla="*/ 158 h 663"/>
                  <a:gd name="T4" fmla="*/ 904 w 1443"/>
                  <a:gd name="T5" fmla="*/ 239 h 663"/>
                  <a:gd name="T6" fmla="*/ 908 w 1443"/>
                  <a:gd name="T7" fmla="*/ 257 h 663"/>
                  <a:gd name="T8" fmla="*/ 899 w 1443"/>
                  <a:gd name="T9" fmla="*/ 266 h 663"/>
                  <a:gd name="T10" fmla="*/ 889 w 1443"/>
                  <a:gd name="T11" fmla="*/ 267 h 663"/>
                  <a:gd name="T12" fmla="*/ 880 w 1443"/>
                  <a:gd name="T13" fmla="*/ 262 h 663"/>
                  <a:gd name="T14" fmla="*/ 822 w 1443"/>
                  <a:gd name="T15" fmla="*/ 254 h 663"/>
                  <a:gd name="T16" fmla="*/ 861 w 1443"/>
                  <a:gd name="T17" fmla="*/ 299 h 663"/>
                  <a:gd name="T18" fmla="*/ 853 w 1443"/>
                  <a:gd name="T19" fmla="*/ 313 h 663"/>
                  <a:gd name="T20" fmla="*/ 845 w 1443"/>
                  <a:gd name="T21" fmla="*/ 315 h 663"/>
                  <a:gd name="T22" fmla="*/ 835 w 1443"/>
                  <a:gd name="T23" fmla="*/ 313 h 663"/>
                  <a:gd name="T24" fmla="*/ 783 w 1443"/>
                  <a:gd name="T25" fmla="*/ 286 h 663"/>
                  <a:gd name="T26" fmla="*/ 811 w 1443"/>
                  <a:gd name="T27" fmla="*/ 341 h 663"/>
                  <a:gd name="T28" fmla="*/ 811 w 1443"/>
                  <a:gd name="T29" fmla="*/ 354 h 663"/>
                  <a:gd name="T30" fmla="*/ 805 w 1443"/>
                  <a:gd name="T31" fmla="*/ 361 h 663"/>
                  <a:gd name="T32" fmla="*/ 796 w 1443"/>
                  <a:gd name="T33" fmla="*/ 364 h 663"/>
                  <a:gd name="T34" fmla="*/ 787 w 1443"/>
                  <a:gd name="T35" fmla="*/ 361 h 663"/>
                  <a:gd name="T36" fmla="*/ 725 w 1443"/>
                  <a:gd name="T37" fmla="*/ 328 h 663"/>
                  <a:gd name="T38" fmla="*/ 679 w 1443"/>
                  <a:gd name="T39" fmla="*/ 361 h 663"/>
                  <a:gd name="T40" fmla="*/ 642 w 1443"/>
                  <a:gd name="T41" fmla="*/ 379 h 663"/>
                  <a:gd name="T42" fmla="*/ 561 w 1443"/>
                  <a:gd name="T43" fmla="*/ 400 h 663"/>
                  <a:gd name="T44" fmla="*/ 443 w 1443"/>
                  <a:gd name="T45" fmla="*/ 411 h 663"/>
                  <a:gd name="T46" fmla="*/ 236 w 1443"/>
                  <a:gd name="T47" fmla="*/ 424 h 663"/>
                  <a:gd name="T48" fmla="*/ 147 w 1443"/>
                  <a:gd name="T49" fmla="*/ 437 h 663"/>
                  <a:gd name="T50" fmla="*/ 104 w 1443"/>
                  <a:gd name="T51" fmla="*/ 449 h 663"/>
                  <a:gd name="T52" fmla="*/ 69 w 1443"/>
                  <a:gd name="T53" fmla="*/ 466 h 663"/>
                  <a:gd name="T54" fmla="*/ 42 w 1443"/>
                  <a:gd name="T55" fmla="*/ 489 h 663"/>
                  <a:gd name="T56" fmla="*/ 24 w 1443"/>
                  <a:gd name="T57" fmla="*/ 512 h 663"/>
                  <a:gd name="T58" fmla="*/ 10 w 1443"/>
                  <a:gd name="T59" fmla="*/ 539 h 663"/>
                  <a:gd name="T60" fmla="*/ 0 w 1443"/>
                  <a:gd name="T61" fmla="*/ 591 h 663"/>
                  <a:gd name="T62" fmla="*/ 9 w 1443"/>
                  <a:gd name="T63" fmla="*/ 634 h 663"/>
                  <a:gd name="T64" fmla="*/ 25 w 1443"/>
                  <a:gd name="T65" fmla="*/ 658 h 663"/>
                  <a:gd name="T66" fmla="*/ 38 w 1443"/>
                  <a:gd name="T67" fmla="*/ 663 h 663"/>
                  <a:gd name="T68" fmla="*/ 282 w 1443"/>
                  <a:gd name="T69" fmla="*/ 663 h 663"/>
                  <a:gd name="T70" fmla="*/ 652 w 1443"/>
                  <a:gd name="T71" fmla="*/ 650 h 663"/>
                  <a:gd name="T72" fmla="*/ 754 w 1443"/>
                  <a:gd name="T73" fmla="*/ 641 h 663"/>
                  <a:gd name="T74" fmla="*/ 784 w 1443"/>
                  <a:gd name="T75" fmla="*/ 633 h 663"/>
                  <a:gd name="T76" fmla="*/ 878 w 1443"/>
                  <a:gd name="T77" fmla="*/ 591 h 663"/>
                  <a:gd name="T78" fmla="*/ 1012 w 1443"/>
                  <a:gd name="T79" fmla="*/ 544 h 663"/>
                  <a:gd name="T80" fmla="*/ 1101 w 1443"/>
                  <a:gd name="T81" fmla="*/ 519 h 663"/>
                  <a:gd name="T82" fmla="*/ 1180 w 1443"/>
                  <a:gd name="T83" fmla="*/ 513 h 663"/>
                  <a:gd name="T84" fmla="*/ 1334 w 1443"/>
                  <a:gd name="T85" fmla="*/ 501 h 663"/>
                  <a:gd name="T86" fmla="*/ 1439 w 1443"/>
                  <a:gd name="T87" fmla="*/ 485 h 663"/>
                  <a:gd name="T88" fmla="*/ 1442 w 1443"/>
                  <a:gd name="T89" fmla="*/ 360 h 663"/>
                  <a:gd name="T90" fmla="*/ 1434 w 1443"/>
                  <a:gd name="T91" fmla="*/ 243 h 663"/>
                  <a:gd name="T92" fmla="*/ 1422 w 1443"/>
                  <a:gd name="T93" fmla="*/ 131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3" h="663">
                    <a:moveTo>
                      <a:pt x="1422" y="131"/>
                    </a:moveTo>
                    <a:lnTo>
                      <a:pt x="1422" y="0"/>
                    </a:lnTo>
                    <a:lnTo>
                      <a:pt x="968" y="69"/>
                    </a:lnTo>
                    <a:lnTo>
                      <a:pt x="968" y="137"/>
                    </a:lnTo>
                    <a:lnTo>
                      <a:pt x="961" y="144"/>
                    </a:lnTo>
                    <a:lnTo>
                      <a:pt x="942" y="158"/>
                    </a:lnTo>
                    <a:lnTo>
                      <a:pt x="913" y="182"/>
                    </a:lnTo>
                    <a:lnTo>
                      <a:pt x="877" y="212"/>
                    </a:lnTo>
                    <a:lnTo>
                      <a:pt x="904" y="239"/>
                    </a:lnTo>
                    <a:lnTo>
                      <a:pt x="908" y="245"/>
                    </a:lnTo>
                    <a:lnTo>
                      <a:pt x="909" y="251"/>
                    </a:lnTo>
                    <a:lnTo>
                      <a:pt x="908" y="257"/>
                    </a:lnTo>
                    <a:lnTo>
                      <a:pt x="904" y="262"/>
                    </a:lnTo>
                    <a:lnTo>
                      <a:pt x="901" y="265"/>
                    </a:lnTo>
                    <a:lnTo>
                      <a:pt x="899" y="266"/>
                    </a:lnTo>
                    <a:lnTo>
                      <a:pt x="895" y="267"/>
                    </a:lnTo>
                    <a:lnTo>
                      <a:pt x="893" y="267"/>
                    </a:lnTo>
                    <a:lnTo>
                      <a:pt x="889" y="267"/>
                    </a:lnTo>
                    <a:lnTo>
                      <a:pt x="887" y="266"/>
                    </a:lnTo>
                    <a:lnTo>
                      <a:pt x="884" y="265"/>
                    </a:lnTo>
                    <a:lnTo>
                      <a:pt x="880" y="262"/>
                    </a:lnTo>
                    <a:lnTo>
                      <a:pt x="851" y="233"/>
                    </a:lnTo>
                    <a:lnTo>
                      <a:pt x="837" y="243"/>
                    </a:lnTo>
                    <a:lnTo>
                      <a:pt x="822" y="254"/>
                    </a:lnTo>
                    <a:lnTo>
                      <a:pt x="856" y="287"/>
                    </a:lnTo>
                    <a:lnTo>
                      <a:pt x="859" y="293"/>
                    </a:lnTo>
                    <a:lnTo>
                      <a:pt x="861" y="299"/>
                    </a:lnTo>
                    <a:lnTo>
                      <a:pt x="859" y="306"/>
                    </a:lnTo>
                    <a:lnTo>
                      <a:pt x="856" y="311"/>
                    </a:lnTo>
                    <a:lnTo>
                      <a:pt x="853" y="313"/>
                    </a:lnTo>
                    <a:lnTo>
                      <a:pt x="851" y="314"/>
                    </a:lnTo>
                    <a:lnTo>
                      <a:pt x="847" y="315"/>
                    </a:lnTo>
                    <a:lnTo>
                      <a:pt x="845" y="315"/>
                    </a:lnTo>
                    <a:lnTo>
                      <a:pt x="841" y="315"/>
                    </a:lnTo>
                    <a:lnTo>
                      <a:pt x="838" y="314"/>
                    </a:lnTo>
                    <a:lnTo>
                      <a:pt x="835" y="313"/>
                    </a:lnTo>
                    <a:lnTo>
                      <a:pt x="832" y="311"/>
                    </a:lnTo>
                    <a:lnTo>
                      <a:pt x="796" y="275"/>
                    </a:lnTo>
                    <a:lnTo>
                      <a:pt x="783" y="286"/>
                    </a:lnTo>
                    <a:lnTo>
                      <a:pt x="768" y="296"/>
                    </a:lnTo>
                    <a:lnTo>
                      <a:pt x="808" y="335"/>
                    </a:lnTo>
                    <a:lnTo>
                      <a:pt x="811" y="341"/>
                    </a:lnTo>
                    <a:lnTo>
                      <a:pt x="812" y="348"/>
                    </a:lnTo>
                    <a:lnTo>
                      <a:pt x="812" y="350"/>
                    </a:lnTo>
                    <a:lnTo>
                      <a:pt x="811" y="354"/>
                    </a:lnTo>
                    <a:lnTo>
                      <a:pt x="810" y="356"/>
                    </a:lnTo>
                    <a:lnTo>
                      <a:pt x="808" y="359"/>
                    </a:lnTo>
                    <a:lnTo>
                      <a:pt x="805" y="361"/>
                    </a:lnTo>
                    <a:lnTo>
                      <a:pt x="803" y="362"/>
                    </a:lnTo>
                    <a:lnTo>
                      <a:pt x="799" y="364"/>
                    </a:lnTo>
                    <a:lnTo>
                      <a:pt x="796" y="364"/>
                    </a:lnTo>
                    <a:lnTo>
                      <a:pt x="793" y="364"/>
                    </a:lnTo>
                    <a:lnTo>
                      <a:pt x="790" y="362"/>
                    </a:lnTo>
                    <a:lnTo>
                      <a:pt x="787" y="361"/>
                    </a:lnTo>
                    <a:lnTo>
                      <a:pt x="784" y="359"/>
                    </a:lnTo>
                    <a:lnTo>
                      <a:pt x="742" y="315"/>
                    </a:lnTo>
                    <a:lnTo>
                      <a:pt x="725" y="328"/>
                    </a:lnTo>
                    <a:lnTo>
                      <a:pt x="709" y="339"/>
                    </a:lnTo>
                    <a:lnTo>
                      <a:pt x="694" y="350"/>
                    </a:lnTo>
                    <a:lnTo>
                      <a:pt x="679" y="361"/>
                    </a:lnTo>
                    <a:lnTo>
                      <a:pt x="668" y="367"/>
                    </a:lnTo>
                    <a:lnTo>
                      <a:pt x="655" y="374"/>
                    </a:lnTo>
                    <a:lnTo>
                      <a:pt x="642" y="379"/>
                    </a:lnTo>
                    <a:lnTo>
                      <a:pt x="627" y="383"/>
                    </a:lnTo>
                    <a:lnTo>
                      <a:pt x="596" y="392"/>
                    </a:lnTo>
                    <a:lnTo>
                      <a:pt x="561" y="400"/>
                    </a:lnTo>
                    <a:lnTo>
                      <a:pt x="523" y="404"/>
                    </a:lnTo>
                    <a:lnTo>
                      <a:pt x="484" y="408"/>
                    </a:lnTo>
                    <a:lnTo>
                      <a:pt x="443" y="411"/>
                    </a:lnTo>
                    <a:lnTo>
                      <a:pt x="401" y="413"/>
                    </a:lnTo>
                    <a:lnTo>
                      <a:pt x="317" y="418"/>
                    </a:lnTo>
                    <a:lnTo>
                      <a:pt x="236" y="424"/>
                    </a:lnTo>
                    <a:lnTo>
                      <a:pt x="199" y="428"/>
                    </a:lnTo>
                    <a:lnTo>
                      <a:pt x="163" y="433"/>
                    </a:lnTo>
                    <a:lnTo>
                      <a:pt x="147" y="437"/>
                    </a:lnTo>
                    <a:lnTo>
                      <a:pt x="132" y="440"/>
                    </a:lnTo>
                    <a:lnTo>
                      <a:pt x="118" y="444"/>
                    </a:lnTo>
                    <a:lnTo>
                      <a:pt x="104" y="449"/>
                    </a:lnTo>
                    <a:lnTo>
                      <a:pt x="92" y="454"/>
                    </a:lnTo>
                    <a:lnTo>
                      <a:pt x="80" y="460"/>
                    </a:lnTo>
                    <a:lnTo>
                      <a:pt x="69" y="466"/>
                    </a:lnTo>
                    <a:lnTo>
                      <a:pt x="59" y="474"/>
                    </a:lnTo>
                    <a:lnTo>
                      <a:pt x="51" y="480"/>
                    </a:lnTo>
                    <a:lnTo>
                      <a:pt x="42" y="489"/>
                    </a:lnTo>
                    <a:lnTo>
                      <a:pt x="36" y="496"/>
                    </a:lnTo>
                    <a:lnTo>
                      <a:pt x="29" y="505"/>
                    </a:lnTo>
                    <a:lnTo>
                      <a:pt x="24" y="512"/>
                    </a:lnTo>
                    <a:lnTo>
                      <a:pt x="17" y="521"/>
                    </a:lnTo>
                    <a:lnTo>
                      <a:pt x="14" y="529"/>
                    </a:lnTo>
                    <a:lnTo>
                      <a:pt x="10" y="539"/>
                    </a:lnTo>
                    <a:lnTo>
                      <a:pt x="4" y="557"/>
                    </a:lnTo>
                    <a:lnTo>
                      <a:pt x="1" y="574"/>
                    </a:lnTo>
                    <a:lnTo>
                      <a:pt x="0" y="591"/>
                    </a:lnTo>
                    <a:lnTo>
                      <a:pt x="1" y="607"/>
                    </a:lnTo>
                    <a:lnTo>
                      <a:pt x="4" y="622"/>
                    </a:lnTo>
                    <a:lnTo>
                      <a:pt x="9" y="634"/>
                    </a:lnTo>
                    <a:lnTo>
                      <a:pt x="15" y="646"/>
                    </a:lnTo>
                    <a:lnTo>
                      <a:pt x="21" y="654"/>
                    </a:lnTo>
                    <a:lnTo>
                      <a:pt x="25" y="658"/>
                    </a:lnTo>
                    <a:lnTo>
                      <a:pt x="30" y="660"/>
                    </a:lnTo>
                    <a:lnTo>
                      <a:pt x="33" y="662"/>
                    </a:lnTo>
                    <a:lnTo>
                      <a:pt x="38" y="663"/>
                    </a:lnTo>
                    <a:lnTo>
                      <a:pt x="83" y="663"/>
                    </a:lnTo>
                    <a:lnTo>
                      <a:pt x="168" y="663"/>
                    </a:lnTo>
                    <a:lnTo>
                      <a:pt x="282" y="663"/>
                    </a:lnTo>
                    <a:lnTo>
                      <a:pt x="409" y="660"/>
                    </a:lnTo>
                    <a:lnTo>
                      <a:pt x="538" y="657"/>
                    </a:lnTo>
                    <a:lnTo>
                      <a:pt x="652" y="650"/>
                    </a:lnTo>
                    <a:lnTo>
                      <a:pt x="700" y="647"/>
                    </a:lnTo>
                    <a:lnTo>
                      <a:pt x="738" y="643"/>
                    </a:lnTo>
                    <a:lnTo>
                      <a:pt x="754" y="641"/>
                    </a:lnTo>
                    <a:lnTo>
                      <a:pt x="767" y="638"/>
                    </a:lnTo>
                    <a:lnTo>
                      <a:pt x="777" y="636"/>
                    </a:lnTo>
                    <a:lnTo>
                      <a:pt x="784" y="633"/>
                    </a:lnTo>
                    <a:lnTo>
                      <a:pt x="806" y="622"/>
                    </a:lnTo>
                    <a:lnTo>
                      <a:pt x="840" y="607"/>
                    </a:lnTo>
                    <a:lnTo>
                      <a:pt x="878" y="591"/>
                    </a:lnTo>
                    <a:lnTo>
                      <a:pt x="923" y="575"/>
                    </a:lnTo>
                    <a:lnTo>
                      <a:pt x="967" y="559"/>
                    </a:lnTo>
                    <a:lnTo>
                      <a:pt x="1012" y="544"/>
                    </a:lnTo>
                    <a:lnTo>
                      <a:pt x="1051" y="532"/>
                    </a:lnTo>
                    <a:lnTo>
                      <a:pt x="1086" y="523"/>
                    </a:lnTo>
                    <a:lnTo>
                      <a:pt x="1101" y="519"/>
                    </a:lnTo>
                    <a:lnTo>
                      <a:pt x="1112" y="518"/>
                    </a:lnTo>
                    <a:lnTo>
                      <a:pt x="1139" y="517"/>
                    </a:lnTo>
                    <a:lnTo>
                      <a:pt x="1180" y="513"/>
                    </a:lnTo>
                    <a:lnTo>
                      <a:pt x="1229" y="510"/>
                    </a:lnTo>
                    <a:lnTo>
                      <a:pt x="1282" y="506"/>
                    </a:lnTo>
                    <a:lnTo>
                      <a:pt x="1334" y="501"/>
                    </a:lnTo>
                    <a:lnTo>
                      <a:pt x="1381" y="495"/>
                    </a:lnTo>
                    <a:lnTo>
                      <a:pt x="1418" y="490"/>
                    </a:lnTo>
                    <a:lnTo>
                      <a:pt x="1439" y="485"/>
                    </a:lnTo>
                    <a:lnTo>
                      <a:pt x="1443" y="482"/>
                    </a:lnTo>
                    <a:lnTo>
                      <a:pt x="1443" y="414"/>
                    </a:lnTo>
                    <a:lnTo>
                      <a:pt x="1442" y="360"/>
                    </a:lnTo>
                    <a:lnTo>
                      <a:pt x="1439" y="314"/>
                    </a:lnTo>
                    <a:lnTo>
                      <a:pt x="1437" y="276"/>
                    </a:lnTo>
                    <a:lnTo>
                      <a:pt x="1434" y="243"/>
                    </a:lnTo>
                    <a:lnTo>
                      <a:pt x="1431" y="208"/>
                    </a:lnTo>
                    <a:lnTo>
                      <a:pt x="1426" y="172"/>
                    </a:lnTo>
                    <a:lnTo>
                      <a:pt x="1422" y="131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9" name="Freeform 123"/>
              <p:cNvSpPr>
                <a:spLocks/>
              </p:cNvSpPr>
              <p:nvPr/>
            </p:nvSpPr>
            <p:spPr bwMode="auto">
              <a:xfrm>
                <a:off x="7273" y="4758"/>
                <a:ext cx="106" cy="49"/>
              </a:xfrm>
              <a:custGeom>
                <a:avLst/>
                <a:gdLst>
                  <a:gd name="T0" fmla="*/ 0 w 423"/>
                  <a:gd name="T1" fmla="*/ 85 h 196"/>
                  <a:gd name="T2" fmla="*/ 11 w 423"/>
                  <a:gd name="T3" fmla="*/ 196 h 196"/>
                  <a:gd name="T4" fmla="*/ 423 w 423"/>
                  <a:gd name="T5" fmla="*/ 155 h 196"/>
                  <a:gd name="T6" fmla="*/ 408 w 423"/>
                  <a:gd name="T7" fmla="*/ 0 h 196"/>
                  <a:gd name="T8" fmla="*/ 398 w 423"/>
                  <a:gd name="T9" fmla="*/ 3 h 196"/>
                  <a:gd name="T10" fmla="*/ 383 w 423"/>
                  <a:gd name="T11" fmla="*/ 8 h 196"/>
                  <a:gd name="T12" fmla="*/ 365 w 423"/>
                  <a:gd name="T13" fmla="*/ 13 h 196"/>
                  <a:gd name="T14" fmla="*/ 341 w 423"/>
                  <a:gd name="T15" fmla="*/ 18 h 196"/>
                  <a:gd name="T16" fmla="*/ 287 w 423"/>
                  <a:gd name="T17" fmla="*/ 29 h 196"/>
                  <a:gd name="T18" fmla="*/ 226 w 423"/>
                  <a:gd name="T19" fmla="*/ 42 h 196"/>
                  <a:gd name="T20" fmla="*/ 166 w 423"/>
                  <a:gd name="T21" fmla="*/ 53 h 196"/>
                  <a:gd name="T22" fmla="*/ 109 w 423"/>
                  <a:gd name="T23" fmla="*/ 63 h 196"/>
                  <a:gd name="T24" fmla="*/ 62 w 423"/>
                  <a:gd name="T25" fmla="*/ 71 h 196"/>
                  <a:gd name="T26" fmla="*/ 31 w 423"/>
                  <a:gd name="T27" fmla="*/ 76 h 196"/>
                  <a:gd name="T28" fmla="*/ 17 w 423"/>
                  <a:gd name="T29" fmla="*/ 79 h 196"/>
                  <a:gd name="T30" fmla="*/ 0 w 423"/>
                  <a:gd name="T31" fmla="*/ 8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96">
                    <a:moveTo>
                      <a:pt x="0" y="85"/>
                    </a:moveTo>
                    <a:lnTo>
                      <a:pt x="11" y="196"/>
                    </a:lnTo>
                    <a:lnTo>
                      <a:pt x="423" y="155"/>
                    </a:lnTo>
                    <a:lnTo>
                      <a:pt x="408" y="0"/>
                    </a:lnTo>
                    <a:lnTo>
                      <a:pt x="398" y="3"/>
                    </a:lnTo>
                    <a:lnTo>
                      <a:pt x="383" y="8"/>
                    </a:lnTo>
                    <a:lnTo>
                      <a:pt x="365" y="13"/>
                    </a:lnTo>
                    <a:lnTo>
                      <a:pt x="341" y="18"/>
                    </a:lnTo>
                    <a:lnTo>
                      <a:pt x="287" y="29"/>
                    </a:lnTo>
                    <a:lnTo>
                      <a:pt x="226" y="42"/>
                    </a:lnTo>
                    <a:lnTo>
                      <a:pt x="166" y="53"/>
                    </a:lnTo>
                    <a:lnTo>
                      <a:pt x="109" y="63"/>
                    </a:lnTo>
                    <a:lnTo>
                      <a:pt x="62" y="71"/>
                    </a:lnTo>
                    <a:lnTo>
                      <a:pt x="31" y="76"/>
                    </a:lnTo>
                    <a:lnTo>
                      <a:pt x="17" y="79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0" name="Freeform 124"/>
              <p:cNvSpPr>
                <a:spLocks/>
              </p:cNvSpPr>
              <p:nvPr/>
            </p:nvSpPr>
            <p:spPr bwMode="auto">
              <a:xfrm>
                <a:off x="7168" y="4722"/>
                <a:ext cx="21" cy="19"/>
              </a:xfrm>
              <a:custGeom>
                <a:avLst/>
                <a:gdLst>
                  <a:gd name="T0" fmla="*/ 82 w 85"/>
                  <a:gd name="T1" fmla="*/ 68 h 76"/>
                  <a:gd name="T2" fmla="*/ 83 w 85"/>
                  <a:gd name="T3" fmla="*/ 66 h 76"/>
                  <a:gd name="T4" fmla="*/ 85 w 85"/>
                  <a:gd name="T5" fmla="*/ 62 h 76"/>
                  <a:gd name="T6" fmla="*/ 85 w 85"/>
                  <a:gd name="T7" fmla="*/ 59 h 76"/>
                  <a:gd name="T8" fmla="*/ 85 w 85"/>
                  <a:gd name="T9" fmla="*/ 55 h 76"/>
                  <a:gd name="T10" fmla="*/ 85 w 85"/>
                  <a:gd name="T11" fmla="*/ 51 h 76"/>
                  <a:gd name="T12" fmla="*/ 83 w 85"/>
                  <a:gd name="T13" fmla="*/ 47 h 76"/>
                  <a:gd name="T14" fmla="*/ 82 w 85"/>
                  <a:gd name="T15" fmla="*/ 45 h 76"/>
                  <a:gd name="T16" fmla="*/ 79 w 85"/>
                  <a:gd name="T17" fmla="*/ 43 h 76"/>
                  <a:gd name="T18" fmla="*/ 29 w 85"/>
                  <a:gd name="T19" fmla="*/ 0 h 76"/>
                  <a:gd name="T20" fmla="*/ 14 w 85"/>
                  <a:gd name="T21" fmla="*/ 14 h 76"/>
                  <a:gd name="T22" fmla="*/ 0 w 85"/>
                  <a:gd name="T23" fmla="*/ 26 h 76"/>
                  <a:gd name="T24" fmla="*/ 54 w 85"/>
                  <a:gd name="T25" fmla="*/ 72 h 76"/>
                  <a:gd name="T26" fmla="*/ 58 w 85"/>
                  <a:gd name="T27" fmla="*/ 73 h 76"/>
                  <a:gd name="T28" fmla="*/ 61 w 85"/>
                  <a:gd name="T29" fmla="*/ 76 h 76"/>
                  <a:gd name="T30" fmla="*/ 64 w 85"/>
                  <a:gd name="T31" fmla="*/ 76 h 76"/>
                  <a:gd name="T32" fmla="*/ 68 w 85"/>
                  <a:gd name="T33" fmla="*/ 76 h 76"/>
                  <a:gd name="T34" fmla="*/ 72 w 85"/>
                  <a:gd name="T35" fmla="*/ 76 h 76"/>
                  <a:gd name="T36" fmla="*/ 76 w 85"/>
                  <a:gd name="T37" fmla="*/ 73 h 76"/>
                  <a:gd name="T38" fmla="*/ 79 w 85"/>
                  <a:gd name="T39" fmla="*/ 72 h 76"/>
                  <a:gd name="T40" fmla="*/ 82 w 85"/>
                  <a:gd name="T41" fmla="*/ 6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76">
                    <a:moveTo>
                      <a:pt x="82" y="68"/>
                    </a:moveTo>
                    <a:lnTo>
                      <a:pt x="83" y="66"/>
                    </a:lnTo>
                    <a:lnTo>
                      <a:pt x="85" y="62"/>
                    </a:lnTo>
                    <a:lnTo>
                      <a:pt x="85" y="59"/>
                    </a:lnTo>
                    <a:lnTo>
                      <a:pt x="85" y="55"/>
                    </a:lnTo>
                    <a:lnTo>
                      <a:pt x="85" y="51"/>
                    </a:lnTo>
                    <a:lnTo>
                      <a:pt x="83" y="47"/>
                    </a:lnTo>
                    <a:lnTo>
                      <a:pt x="82" y="45"/>
                    </a:lnTo>
                    <a:lnTo>
                      <a:pt x="79" y="43"/>
                    </a:lnTo>
                    <a:lnTo>
                      <a:pt x="29" y="0"/>
                    </a:lnTo>
                    <a:lnTo>
                      <a:pt x="14" y="14"/>
                    </a:lnTo>
                    <a:lnTo>
                      <a:pt x="0" y="26"/>
                    </a:lnTo>
                    <a:lnTo>
                      <a:pt x="54" y="72"/>
                    </a:lnTo>
                    <a:lnTo>
                      <a:pt x="58" y="73"/>
                    </a:lnTo>
                    <a:lnTo>
                      <a:pt x="61" y="76"/>
                    </a:lnTo>
                    <a:lnTo>
                      <a:pt x="64" y="76"/>
                    </a:lnTo>
                    <a:lnTo>
                      <a:pt x="68" y="76"/>
                    </a:lnTo>
                    <a:lnTo>
                      <a:pt x="72" y="76"/>
                    </a:lnTo>
                    <a:lnTo>
                      <a:pt x="76" y="73"/>
                    </a:lnTo>
                    <a:lnTo>
                      <a:pt x="79" y="72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1" name="Freeform 125"/>
              <p:cNvSpPr>
                <a:spLocks/>
              </p:cNvSpPr>
              <p:nvPr/>
            </p:nvSpPr>
            <p:spPr bwMode="auto">
              <a:xfrm>
                <a:off x="7182" y="4709"/>
                <a:ext cx="20" cy="17"/>
              </a:xfrm>
              <a:custGeom>
                <a:avLst/>
                <a:gdLst>
                  <a:gd name="T0" fmla="*/ 73 w 77"/>
                  <a:gd name="T1" fmla="*/ 62 h 68"/>
                  <a:gd name="T2" fmla="*/ 75 w 77"/>
                  <a:gd name="T3" fmla="*/ 58 h 68"/>
                  <a:gd name="T4" fmla="*/ 76 w 77"/>
                  <a:gd name="T5" fmla="*/ 54 h 68"/>
                  <a:gd name="T6" fmla="*/ 77 w 77"/>
                  <a:gd name="T7" fmla="*/ 51 h 68"/>
                  <a:gd name="T8" fmla="*/ 77 w 77"/>
                  <a:gd name="T9" fmla="*/ 47 h 68"/>
                  <a:gd name="T10" fmla="*/ 76 w 77"/>
                  <a:gd name="T11" fmla="*/ 43 h 68"/>
                  <a:gd name="T12" fmla="*/ 75 w 77"/>
                  <a:gd name="T13" fmla="*/ 40 h 68"/>
                  <a:gd name="T14" fmla="*/ 73 w 77"/>
                  <a:gd name="T15" fmla="*/ 37 h 68"/>
                  <a:gd name="T16" fmla="*/ 71 w 77"/>
                  <a:gd name="T17" fmla="*/ 35 h 68"/>
                  <a:gd name="T18" fmla="*/ 28 w 77"/>
                  <a:gd name="T19" fmla="*/ 0 h 68"/>
                  <a:gd name="T20" fmla="*/ 14 w 77"/>
                  <a:gd name="T21" fmla="*/ 12 h 68"/>
                  <a:gd name="T22" fmla="*/ 0 w 77"/>
                  <a:gd name="T23" fmla="*/ 26 h 68"/>
                  <a:gd name="T24" fmla="*/ 46 w 77"/>
                  <a:gd name="T25" fmla="*/ 64 h 68"/>
                  <a:gd name="T26" fmla="*/ 49 w 77"/>
                  <a:gd name="T27" fmla="*/ 66 h 68"/>
                  <a:gd name="T28" fmla="*/ 52 w 77"/>
                  <a:gd name="T29" fmla="*/ 68 h 68"/>
                  <a:gd name="T30" fmla="*/ 56 w 77"/>
                  <a:gd name="T31" fmla="*/ 68 h 68"/>
                  <a:gd name="T32" fmla="*/ 60 w 77"/>
                  <a:gd name="T33" fmla="*/ 68 h 68"/>
                  <a:gd name="T34" fmla="*/ 63 w 77"/>
                  <a:gd name="T35" fmla="*/ 68 h 68"/>
                  <a:gd name="T36" fmla="*/ 67 w 77"/>
                  <a:gd name="T37" fmla="*/ 66 h 68"/>
                  <a:gd name="T38" fmla="*/ 70 w 77"/>
                  <a:gd name="T39" fmla="*/ 64 h 68"/>
                  <a:gd name="T40" fmla="*/ 73 w 77"/>
                  <a:gd name="T41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68">
                    <a:moveTo>
                      <a:pt x="73" y="62"/>
                    </a:moveTo>
                    <a:lnTo>
                      <a:pt x="75" y="58"/>
                    </a:lnTo>
                    <a:lnTo>
                      <a:pt x="76" y="54"/>
                    </a:lnTo>
                    <a:lnTo>
                      <a:pt x="77" y="51"/>
                    </a:lnTo>
                    <a:lnTo>
                      <a:pt x="77" y="47"/>
                    </a:lnTo>
                    <a:lnTo>
                      <a:pt x="76" y="43"/>
                    </a:lnTo>
                    <a:lnTo>
                      <a:pt x="75" y="40"/>
                    </a:lnTo>
                    <a:lnTo>
                      <a:pt x="73" y="37"/>
                    </a:lnTo>
                    <a:lnTo>
                      <a:pt x="71" y="35"/>
                    </a:lnTo>
                    <a:lnTo>
                      <a:pt x="28" y="0"/>
                    </a:lnTo>
                    <a:lnTo>
                      <a:pt x="14" y="12"/>
                    </a:lnTo>
                    <a:lnTo>
                      <a:pt x="0" y="26"/>
                    </a:lnTo>
                    <a:lnTo>
                      <a:pt x="46" y="64"/>
                    </a:lnTo>
                    <a:lnTo>
                      <a:pt x="49" y="66"/>
                    </a:lnTo>
                    <a:lnTo>
                      <a:pt x="52" y="68"/>
                    </a:lnTo>
                    <a:lnTo>
                      <a:pt x="56" y="68"/>
                    </a:lnTo>
                    <a:lnTo>
                      <a:pt x="60" y="68"/>
                    </a:lnTo>
                    <a:lnTo>
                      <a:pt x="63" y="68"/>
                    </a:lnTo>
                    <a:lnTo>
                      <a:pt x="67" y="66"/>
                    </a:lnTo>
                    <a:lnTo>
                      <a:pt x="70" y="64"/>
                    </a:lnTo>
                    <a:lnTo>
                      <a:pt x="73" y="62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2" name="Freeform 126"/>
              <p:cNvSpPr>
                <a:spLocks/>
              </p:cNvSpPr>
              <p:nvPr/>
            </p:nvSpPr>
            <p:spPr bwMode="auto">
              <a:xfrm>
                <a:off x="7197" y="4695"/>
                <a:ext cx="17" cy="15"/>
              </a:xfrm>
              <a:custGeom>
                <a:avLst/>
                <a:gdLst>
                  <a:gd name="T0" fmla="*/ 65 w 69"/>
                  <a:gd name="T1" fmla="*/ 56 h 62"/>
                  <a:gd name="T2" fmla="*/ 66 w 69"/>
                  <a:gd name="T3" fmla="*/ 52 h 62"/>
                  <a:gd name="T4" fmla="*/ 68 w 69"/>
                  <a:gd name="T5" fmla="*/ 49 h 62"/>
                  <a:gd name="T6" fmla="*/ 69 w 69"/>
                  <a:gd name="T7" fmla="*/ 45 h 62"/>
                  <a:gd name="T8" fmla="*/ 69 w 69"/>
                  <a:gd name="T9" fmla="*/ 41 h 62"/>
                  <a:gd name="T10" fmla="*/ 68 w 69"/>
                  <a:gd name="T11" fmla="*/ 38 h 62"/>
                  <a:gd name="T12" fmla="*/ 66 w 69"/>
                  <a:gd name="T13" fmla="*/ 35 h 62"/>
                  <a:gd name="T14" fmla="*/ 65 w 69"/>
                  <a:gd name="T15" fmla="*/ 31 h 62"/>
                  <a:gd name="T16" fmla="*/ 61 w 69"/>
                  <a:gd name="T17" fmla="*/ 29 h 62"/>
                  <a:gd name="T18" fmla="*/ 27 w 69"/>
                  <a:gd name="T19" fmla="*/ 0 h 62"/>
                  <a:gd name="T20" fmla="*/ 13 w 69"/>
                  <a:gd name="T21" fmla="*/ 13 h 62"/>
                  <a:gd name="T22" fmla="*/ 0 w 69"/>
                  <a:gd name="T23" fmla="*/ 26 h 62"/>
                  <a:gd name="T24" fmla="*/ 38 w 69"/>
                  <a:gd name="T25" fmla="*/ 59 h 62"/>
                  <a:gd name="T26" fmla="*/ 40 w 69"/>
                  <a:gd name="T27" fmla="*/ 61 h 62"/>
                  <a:gd name="T28" fmla="*/ 44 w 69"/>
                  <a:gd name="T29" fmla="*/ 62 h 62"/>
                  <a:gd name="T30" fmla="*/ 48 w 69"/>
                  <a:gd name="T31" fmla="*/ 62 h 62"/>
                  <a:gd name="T32" fmla="*/ 51 w 69"/>
                  <a:gd name="T33" fmla="*/ 62 h 62"/>
                  <a:gd name="T34" fmla="*/ 55 w 69"/>
                  <a:gd name="T35" fmla="*/ 62 h 62"/>
                  <a:gd name="T36" fmla="*/ 59 w 69"/>
                  <a:gd name="T37" fmla="*/ 61 h 62"/>
                  <a:gd name="T38" fmla="*/ 61 w 69"/>
                  <a:gd name="T39" fmla="*/ 59 h 62"/>
                  <a:gd name="T40" fmla="*/ 65 w 69"/>
                  <a:gd name="T41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2">
                    <a:moveTo>
                      <a:pt x="65" y="56"/>
                    </a:moveTo>
                    <a:lnTo>
                      <a:pt x="66" y="52"/>
                    </a:lnTo>
                    <a:lnTo>
                      <a:pt x="68" y="49"/>
                    </a:lnTo>
                    <a:lnTo>
                      <a:pt x="69" y="45"/>
                    </a:lnTo>
                    <a:lnTo>
                      <a:pt x="69" y="41"/>
                    </a:lnTo>
                    <a:lnTo>
                      <a:pt x="68" y="38"/>
                    </a:lnTo>
                    <a:lnTo>
                      <a:pt x="66" y="35"/>
                    </a:lnTo>
                    <a:lnTo>
                      <a:pt x="65" y="31"/>
                    </a:lnTo>
                    <a:lnTo>
                      <a:pt x="61" y="29"/>
                    </a:lnTo>
                    <a:lnTo>
                      <a:pt x="27" y="0"/>
                    </a:lnTo>
                    <a:lnTo>
                      <a:pt x="13" y="13"/>
                    </a:lnTo>
                    <a:lnTo>
                      <a:pt x="0" y="26"/>
                    </a:lnTo>
                    <a:lnTo>
                      <a:pt x="38" y="59"/>
                    </a:lnTo>
                    <a:lnTo>
                      <a:pt x="40" y="61"/>
                    </a:lnTo>
                    <a:lnTo>
                      <a:pt x="44" y="62"/>
                    </a:lnTo>
                    <a:lnTo>
                      <a:pt x="48" y="62"/>
                    </a:lnTo>
                    <a:lnTo>
                      <a:pt x="51" y="62"/>
                    </a:lnTo>
                    <a:lnTo>
                      <a:pt x="55" y="62"/>
                    </a:lnTo>
                    <a:lnTo>
                      <a:pt x="59" y="61"/>
                    </a:lnTo>
                    <a:lnTo>
                      <a:pt x="61" y="59"/>
                    </a:lnTo>
                    <a:lnTo>
                      <a:pt x="65" y="56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3" name="Freeform 127"/>
              <p:cNvSpPr>
                <a:spLocks/>
              </p:cNvSpPr>
              <p:nvPr/>
            </p:nvSpPr>
            <p:spPr bwMode="auto">
              <a:xfrm>
                <a:off x="6960" y="4638"/>
                <a:ext cx="416" cy="212"/>
              </a:xfrm>
              <a:custGeom>
                <a:avLst/>
                <a:gdLst>
                  <a:gd name="T0" fmla="*/ 1065 w 1666"/>
                  <a:gd name="T1" fmla="*/ 53 h 849"/>
                  <a:gd name="T2" fmla="*/ 1045 w 1666"/>
                  <a:gd name="T3" fmla="*/ 159 h 849"/>
                  <a:gd name="T4" fmla="*/ 1010 w 1666"/>
                  <a:gd name="T5" fmla="*/ 257 h 849"/>
                  <a:gd name="T6" fmla="*/ 1017 w 1666"/>
                  <a:gd name="T7" fmla="*/ 266 h 849"/>
                  <a:gd name="T8" fmla="*/ 1017 w 1666"/>
                  <a:gd name="T9" fmla="*/ 277 h 849"/>
                  <a:gd name="T10" fmla="*/ 1010 w 1666"/>
                  <a:gd name="T11" fmla="*/ 287 h 849"/>
                  <a:gd name="T12" fmla="*/ 1000 w 1666"/>
                  <a:gd name="T13" fmla="*/ 290 h 849"/>
                  <a:gd name="T14" fmla="*/ 989 w 1666"/>
                  <a:gd name="T15" fmla="*/ 289 h 849"/>
                  <a:gd name="T16" fmla="*/ 934 w 1666"/>
                  <a:gd name="T17" fmla="*/ 269 h 849"/>
                  <a:gd name="T18" fmla="*/ 963 w 1666"/>
                  <a:gd name="T19" fmla="*/ 321 h 849"/>
                  <a:gd name="T20" fmla="*/ 967 w 1666"/>
                  <a:gd name="T21" fmla="*/ 331 h 849"/>
                  <a:gd name="T22" fmla="*/ 965 w 1666"/>
                  <a:gd name="T23" fmla="*/ 342 h 849"/>
                  <a:gd name="T24" fmla="*/ 957 w 1666"/>
                  <a:gd name="T25" fmla="*/ 350 h 849"/>
                  <a:gd name="T26" fmla="*/ 946 w 1666"/>
                  <a:gd name="T27" fmla="*/ 352 h 849"/>
                  <a:gd name="T28" fmla="*/ 936 w 1666"/>
                  <a:gd name="T29" fmla="*/ 348 h 849"/>
                  <a:gd name="T30" fmla="*/ 860 w 1666"/>
                  <a:gd name="T31" fmla="*/ 338 h 849"/>
                  <a:gd name="T32" fmla="*/ 915 w 1666"/>
                  <a:gd name="T33" fmla="*/ 385 h 849"/>
                  <a:gd name="T34" fmla="*/ 916 w 1666"/>
                  <a:gd name="T35" fmla="*/ 397 h 849"/>
                  <a:gd name="T36" fmla="*/ 913 w 1666"/>
                  <a:gd name="T37" fmla="*/ 406 h 849"/>
                  <a:gd name="T38" fmla="*/ 903 w 1666"/>
                  <a:gd name="T39" fmla="*/ 414 h 849"/>
                  <a:gd name="T40" fmla="*/ 892 w 1666"/>
                  <a:gd name="T41" fmla="*/ 414 h 849"/>
                  <a:gd name="T42" fmla="*/ 831 w 1666"/>
                  <a:gd name="T43" fmla="*/ 364 h 849"/>
                  <a:gd name="T44" fmla="*/ 779 w 1666"/>
                  <a:gd name="T45" fmla="*/ 410 h 849"/>
                  <a:gd name="T46" fmla="*/ 737 w 1666"/>
                  <a:gd name="T47" fmla="*/ 442 h 849"/>
                  <a:gd name="T48" fmla="*/ 689 w 1666"/>
                  <a:gd name="T49" fmla="*/ 465 h 849"/>
                  <a:gd name="T50" fmla="*/ 631 w 1666"/>
                  <a:gd name="T51" fmla="*/ 482 h 849"/>
                  <a:gd name="T52" fmla="*/ 495 w 1666"/>
                  <a:gd name="T53" fmla="*/ 510 h 849"/>
                  <a:gd name="T54" fmla="*/ 256 w 1666"/>
                  <a:gd name="T55" fmla="*/ 549 h 849"/>
                  <a:gd name="T56" fmla="*/ 155 w 1666"/>
                  <a:gd name="T57" fmla="*/ 575 h 849"/>
                  <a:gd name="T58" fmla="*/ 105 w 1666"/>
                  <a:gd name="T59" fmla="*/ 593 h 849"/>
                  <a:gd name="T60" fmla="*/ 67 w 1666"/>
                  <a:gd name="T61" fmla="*/ 618 h 849"/>
                  <a:gd name="T62" fmla="*/ 38 w 1666"/>
                  <a:gd name="T63" fmla="*/ 646 h 849"/>
                  <a:gd name="T64" fmla="*/ 19 w 1666"/>
                  <a:gd name="T65" fmla="*/ 677 h 849"/>
                  <a:gd name="T66" fmla="*/ 6 w 1666"/>
                  <a:gd name="T67" fmla="*/ 709 h 849"/>
                  <a:gd name="T68" fmla="*/ 1 w 1666"/>
                  <a:gd name="T69" fmla="*/ 740 h 849"/>
                  <a:gd name="T70" fmla="*/ 4 w 1666"/>
                  <a:gd name="T71" fmla="*/ 790 h 849"/>
                  <a:gd name="T72" fmla="*/ 20 w 1666"/>
                  <a:gd name="T73" fmla="*/ 827 h 849"/>
                  <a:gd name="T74" fmla="*/ 34 w 1666"/>
                  <a:gd name="T75" fmla="*/ 842 h 849"/>
                  <a:gd name="T76" fmla="*/ 48 w 1666"/>
                  <a:gd name="T77" fmla="*/ 849 h 849"/>
                  <a:gd name="T78" fmla="*/ 205 w 1666"/>
                  <a:gd name="T79" fmla="*/ 835 h 849"/>
                  <a:gd name="T80" fmla="*/ 560 w 1666"/>
                  <a:gd name="T81" fmla="*/ 793 h 849"/>
                  <a:gd name="T82" fmla="*/ 766 w 1666"/>
                  <a:gd name="T83" fmla="*/ 764 h 849"/>
                  <a:gd name="T84" fmla="*/ 883 w 1666"/>
                  <a:gd name="T85" fmla="*/ 740 h 849"/>
                  <a:gd name="T86" fmla="*/ 916 w 1666"/>
                  <a:gd name="T87" fmla="*/ 729 h 849"/>
                  <a:gd name="T88" fmla="*/ 1021 w 1666"/>
                  <a:gd name="T89" fmla="*/ 670 h 849"/>
                  <a:gd name="T90" fmla="*/ 1171 w 1666"/>
                  <a:gd name="T91" fmla="*/ 599 h 849"/>
                  <a:gd name="T92" fmla="*/ 1271 w 1666"/>
                  <a:gd name="T93" fmla="*/ 560 h 849"/>
                  <a:gd name="T94" fmla="*/ 1363 w 1666"/>
                  <a:gd name="T95" fmla="*/ 544 h 849"/>
                  <a:gd name="T96" fmla="*/ 1541 w 1666"/>
                  <a:gd name="T97" fmla="*/ 510 h 849"/>
                  <a:gd name="T98" fmla="*/ 1637 w 1666"/>
                  <a:gd name="T99" fmla="*/ 489 h 849"/>
                  <a:gd name="T100" fmla="*/ 1666 w 1666"/>
                  <a:gd name="T101" fmla="*/ 477 h 849"/>
                  <a:gd name="T102" fmla="*/ 1642 w 1666"/>
                  <a:gd name="T103" fmla="*/ 283 h 849"/>
                  <a:gd name="T104" fmla="*/ 1619 w 1666"/>
                  <a:gd name="T105" fmla="*/ 16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6" h="849">
                    <a:moveTo>
                      <a:pt x="1600" y="71"/>
                    </a:moveTo>
                    <a:lnTo>
                      <a:pt x="1593" y="0"/>
                    </a:lnTo>
                    <a:lnTo>
                      <a:pt x="1065" y="53"/>
                    </a:lnTo>
                    <a:lnTo>
                      <a:pt x="1072" y="132"/>
                    </a:lnTo>
                    <a:lnTo>
                      <a:pt x="1066" y="139"/>
                    </a:lnTo>
                    <a:lnTo>
                      <a:pt x="1045" y="159"/>
                    </a:lnTo>
                    <a:lnTo>
                      <a:pt x="1014" y="190"/>
                    </a:lnTo>
                    <a:lnTo>
                      <a:pt x="976" y="228"/>
                    </a:lnTo>
                    <a:lnTo>
                      <a:pt x="1010" y="257"/>
                    </a:lnTo>
                    <a:lnTo>
                      <a:pt x="1014" y="259"/>
                    </a:lnTo>
                    <a:lnTo>
                      <a:pt x="1015" y="263"/>
                    </a:lnTo>
                    <a:lnTo>
                      <a:pt x="1017" y="266"/>
                    </a:lnTo>
                    <a:lnTo>
                      <a:pt x="1018" y="269"/>
                    </a:lnTo>
                    <a:lnTo>
                      <a:pt x="1018" y="273"/>
                    </a:lnTo>
                    <a:lnTo>
                      <a:pt x="1017" y="277"/>
                    </a:lnTo>
                    <a:lnTo>
                      <a:pt x="1015" y="280"/>
                    </a:lnTo>
                    <a:lnTo>
                      <a:pt x="1014" y="284"/>
                    </a:lnTo>
                    <a:lnTo>
                      <a:pt x="1010" y="287"/>
                    </a:lnTo>
                    <a:lnTo>
                      <a:pt x="1008" y="289"/>
                    </a:lnTo>
                    <a:lnTo>
                      <a:pt x="1004" y="290"/>
                    </a:lnTo>
                    <a:lnTo>
                      <a:pt x="1000" y="290"/>
                    </a:lnTo>
                    <a:lnTo>
                      <a:pt x="997" y="290"/>
                    </a:lnTo>
                    <a:lnTo>
                      <a:pt x="993" y="290"/>
                    </a:lnTo>
                    <a:lnTo>
                      <a:pt x="989" y="289"/>
                    </a:lnTo>
                    <a:lnTo>
                      <a:pt x="987" y="287"/>
                    </a:lnTo>
                    <a:lnTo>
                      <a:pt x="949" y="254"/>
                    </a:lnTo>
                    <a:lnTo>
                      <a:pt x="934" y="269"/>
                    </a:lnTo>
                    <a:lnTo>
                      <a:pt x="918" y="284"/>
                    </a:lnTo>
                    <a:lnTo>
                      <a:pt x="961" y="319"/>
                    </a:lnTo>
                    <a:lnTo>
                      <a:pt x="963" y="321"/>
                    </a:lnTo>
                    <a:lnTo>
                      <a:pt x="965" y="325"/>
                    </a:lnTo>
                    <a:lnTo>
                      <a:pt x="966" y="327"/>
                    </a:lnTo>
                    <a:lnTo>
                      <a:pt x="967" y="331"/>
                    </a:lnTo>
                    <a:lnTo>
                      <a:pt x="967" y="335"/>
                    </a:lnTo>
                    <a:lnTo>
                      <a:pt x="966" y="338"/>
                    </a:lnTo>
                    <a:lnTo>
                      <a:pt x="965" y="342"/>
                    </a:lnTo>
                    <a:lnTo>
                      <a:pt x="963" y="346"/>
                    </a:lnTo>
                    <a:lnTo>
                      <a:pt x="960" y="348"/>
                    </a:lnTo>
                    <a:lnTo>
                      <a:pt x="957" y="350"/>
                    </a:lnTo>
                    <a:lnTo>
                      <a:pt x="953" y="352"/>
                    </a:lnTo>
                    <a:lnTo>
                      <a:pt x="950" y="352"/>
                    </a:lnTo>
                    <a:lnTo>
                      <a:pt x="946" y="352"/>
                    </a:lnTo>
                    <a:lnTo>
                      <a:pt x="942" y="352"/>
                    </a:lnTo>
                    <a:lnTo>
                      <a:pt x="939" y="350"/>
                    </a:lnTo>
                    <a:lnTo>
                      <a:pt x="936" y="348"/>
                    </a:lnTo>
                    <a:lnTo>
                      <a:pt x="890" y="310"/>
                    </a:lnTo>
                    <a:lnTo>
                      <a:pt x="874" y="325"/>
                    </a:lnTo>
                    <a:lnTo>
                      <a:pt x="860" y="338"/>
                    </a:lnTo>
                    <a:lnTo>
                      <a:pt x="910" y="381"/>
                    </a:lnTo>
                    <a:lnTo>
                      <a:pt x="913" y="383"/>
                    </a:lnTo>
                    <a:lnTo>
                      <a:pt x="915" y="385"/>
                    </a:lnTo>
                    <a:lnTo>
                      <a:pt x="916" y="389"/>
                    </a:lnTo>
                    <a:lnTo>
                      <a:pt x="916" y="393"/>
                    </a:lnTo>
                    <a:lnTo>
                      <a:pt x="916" y="397"/>
                    </a:lnTo>
                    <a:lnTo>
                      <a:pt x="916" y="400"/>
                    </a:lnTo>
                    <a:lnTo>
                      <a:pt x="914" y="404"/>
                    </a:lnTo>
                    <a:lnTo>
                      <a:pt x="913" y="406"/>
                    </a:lnTo>
                    <a:lnTo>
                      <a:pt x="910" y="410"/>
                    </a:lnTo>
                    <a:lnTo>
                      <a:pt x="907" y="411"/>
                    </a:lnTo>
                    <a:lnTo>
                      <a:pt x="903" y="414"/>
                    </a:lnTo>
                    <a:lnTo>
                      <a:pt x="899" y="414"/>
                    </a:lnTo>
                    <a:lnTo>
                      <a:pt x="895" y="414"/>
                    </a:lnTo>
                    <a:lnTo>
                      <a:pt x="892" y="414"/>
                    </a:lnTo>
                    <a:lnTo>
                      <a:pt x="889" y="411"/>
                    </a:lnTo>
                    <a:lnTo>
                      <a:pt x="885" y="410"/>
                    </a:lnTo>
                    <a:lnTo>
                      <a:pt x="831" y="364"/>
                    </a:lnTo>
                    <a:lnTo>
                      <a:pt x="813" y="381"/>
                    </a:lnTo>
                    <a:lnTo>
                      <a:pt x="795" y="397"/>
                    </a:lnTo>
                    <a:lnTo>
                      <a:pt x="779" y="410"/>
                    </a:lnTo>
                    <a:lnTo>
                      <a:pt x="763" y="424"/>
                    </a:lnTo>
                    <a:lnTo>
                      <a:pt x="751" y="434"/>
                    </a:lnTo>
                    <a:lnTo>
                      <a:pt x="737" y="442"/>
                    </a:lnTo>
                    <a:lnTo>
                      <a:pt x="722" y="450"/>
                    </a:lnTo>
                    <a:lnTo>
                      <a:pt x="706" y="457"/>
                    </a:lnTo>
                    <a:lnTo>
                      <a:pt x="689" y="465"/>
                    </a:lnTo>
                    <a:lnTo>
                      <a:pt x="670" y="471"/>
                    </a:lnTo>
                    <a:lnTo>
                      <a:pt x="651" y="477"/>
                    </a:lnTo>
                    <a:lnTo>
                      <a:pt x="631" y="482"/>
                    </a:lnTo>
                    <a:lnTo>
                      <a:pt x="587" y="493"/>
                    </a:lnTo>
                    <a:lnTo>
                      <a:pt x="543" y="502"/>
                    </a:lnTo>
                    <a:lnTo>
                      <a:pt x="495" y="510"/>
                    </a:lnTo>
                    <a:lnTo>
                      <a:pt x="447" y="518"/>
                    </a:lnTo>
                    <a:lnTo>
                      <a:pt x="349" y="533"/>
                    </a:lnTo>
                    <a:lnTo>
                      <a:pt x="256" y="549"/>
                    </a:lnTo>
                    <a:lnTo>
                      <a:pt x="213" y="559"/>
                    </a:lnTo>
                    <a:lnTo>
                      <a:pt x="173" y="568"/>
                    </a:lnTo>
                    <a:lnTo>
                      <a:pt x="155" y="575"/>
                    </a:lnTo>
                    <a:lnTo>
                      <a:pt x="137" y="581"/>
                    </a:lnTo>
                    <a:lnTo>
                      <a:pt x="121" y="587"/>
                    </a:lnTo>
                    <a:lnTo>
                      <a:pt x="105" y="593"/>
                    </a:lnTo>
                    <a:lnTo>
                      <a:pt x="92" y="602"/>
                    </a:lnTo>
                    <a:lnTo>
                      <a:pt x="79" y="609"/>
                    </a:lnTo>
                    <a:lnTo>
                      <a:pt x="67" y="618"/>
                    </a:lnTo>
                    <a:lnTo>
                      <a:pt x="57" y="626"/>
                    </a:lnTo>
                    <a:lnTo>
                      <a:pt x="47" y="636"/>
                    </a:lnTo>
                    <a:lnTo>
                      <a:pt x="38" y="646"/>
                    </a:lnTo>
                    <a:lnTo>
                      <a:pt x="31" y="656"/>
                    </a:lnTo>
                    <a:lnTo>
                      <a:pt x="25" y="666"/>
                    </a:lnTo>
                    <a:lnTo>
                      <a:pt x="19" y="677"/>
                    </a:lnTo>
                    <a:lnTo>
                      <a:pt x="14" y="687"/>
                    </a:lnTo>
                    <a:lnTo>
                      <a:pt x="10" y="698"/>
                    </a:lnTo>
                    <a:lnTo>
                      <a:pt x="6" y="709"/>
                    </a:lnTo>
                    <a:lnTo>
                      <a:pt x="4" y="719"/>
                    </a:lnTo>
                    <a:lnTo>
                      <a:pt x="1" y="730"/>
                    </a:lnTo>
                    <a:lnTo>
                      <a:pt x="1" y="740"/>
                    </a:lnTo>
                    <a:lnTo>
                      <a:pt x="0" y="751"/>
                    </a:lnTo>
                    <a:lnTo>
                      <a:pt x="1" y="771"/>
                    </a:lnTo>
                    <a:lnTo>
                      <a:pt x="4" y="790"/>
                    </a:lnTo>
                    <a:lnTo>
                      <a:pt x="9" y="806"/>
                    </a:lnTo>
                    <a:lnTo>
                      <a:pt x="16" y="821"/>
                    </a:lnTo>
                    <a:lnTo>
                      <a:pt x="20" y="827"/>
                    </a:lnTo>
                    <a:lnTo>
                      <a:pt x="24" y="833"/>
                    </a:lnTo>
                    <a:lnTo>
                      <a:pt x="29" y="838"/>
                    </a:lnTo>
                    <a:lnTo>
                      <a:pt x="34" y="842"/>
                    </a:lnTo>
                    <a:lnTo>
                      <a:pt x="38" y="845"/>
                    </a:lnTo>
                    <a:lnTo>
                      <a:pt x="43" y="848"/>
                    </a:lnTo>
                    <a:lnTo>
                      <a:pt x="48" y="849"/>
                    </a:lnTo>
                    <a:lnTo>
                      <a:pt x="55" y="849"/>
                    </a:lnTo>
                    <a:lnTo>
                      <a:pt x="105" y="845"/>
                    </a:lnTo>
                    <a:lnTo>
                      <a:pt x="205" y="835"/>
                    </a:lnTo>
                    <a:lnTo>
                      <a:pt x="336" y="821"/>
                    </a:lnTo>
                    <a:lnTo>
                      <a:pt x="485" y="803"/>
                    </a:lnTo>
                    <a:lnTo>
                      <a:pt x="560" y="793"/>
                    </a:lnTo>
                    <a:lnTo>
                      <a:pt x="633" y="783"/>
                    </a:lnTo>
                    <a:lnTo>
                      <a:pt x="702" y="774"/>
                    </a:lnTo>
                    <a:lnTo>
                      <a:pt x="766" y="764"/>
                    </a:lnTo>
                    <a:lnTo>
                      <a:pt x="820" y="755"/>
                    </a:lnTo>
                    <a:lnTo>
                      <a:pt x="866" y="745"/>
                    </a:lnTo>
                    <a:lnTo>
                      <a:pt x="883" y="740"/>
                    </a:lnTo>
                    <a:lnTo>
                      <a:pt x="898" y="737"/>
                    </a:lnTo>
                    <a:lnTo>
                      <a:pt x="909" y="733"/>
                    </a:lnTo>
                    <a:lnTo>
                      <a:pt x="916" y="729"/>
                    </a:lnTo>
                    <a:lnTo>
                      <a:pt x="942" y="713"/>
                    </a:lnTo>
                    <a:lnTo>
                      <a:pt x="978" y="692"/>
                    </a:lnTo>
                    <a:lnTo>
                      <a:pt x="1021" y="670"/>
                    </a:lnTo>
                    <a:lnTo>
                      <a:pt x="1071" y="645"/>
                    </a:lnTo>
                    <a:lnTo>
                      <a:pt x="1122" y="622"/>
                    </a:lnTo>
                    <a:lnTo>
                      <a:pt x="1171" y="599"/>
                    </a:lnTo>
                    <a:lnTo>
                      <a:pt x="1216" y="580"/>
                    </a:lnTo>
                    <a:lnTo>
                      <a:pt x="1254" y="566"/>
                    </a:lnTo>
                    <a:lnTo>
                      <a:pt x="1271" y="560"/>
                    </a:lnTo>
                    <a:lnTo>
                      <a:pt x="1285" y="557"/>
                    </a:lnTo>
                    <a:lnTo>
                      <a:pt x="1316" y="552"/>
                    </a:lnTo>
                    <a:lnTo>
                      <a:pt x="1363" y="544"/>
                    </a:lnTo>
                    <a:lnTo>
                      <a:pt x="1420" y="534"/>
                    </a:lnTo>
                    <a:lnTo>
                      <a:pt x="1480" y="523"/>
                    </a:lnTo>
                    <a:lnTo>
                      <a:pt x="1541" y="510"/>
                    </a:lnTo>
                    <a:lnTo>
                      <a:pt x="1595" y="499"/>
                    </a:lnTo>
                    <a:lnTo>
                      <a:pt x="1619" y="494"/>
                    </a:lnTo>
                    <a:lnTo>
                      <a:pt x="1637" y="489"/>
                    </a:lnTo>
                    <a:lnTo>
                      <a:pt x="1652" y="484"/>
                    </a:lnTo>
                    <a:lnTo>
                      <a:pt x="1662" y="481"/>
                    </a:lnTo>
                    <a:lnTo>
                      <a:pt x="1666" y="477"/>
                    </a:lnTo>
                    <a:lnTo>
                      <a:pt x="1657" y="398"/>
                    </a:lnTo>
                    <a:lnTo>
                      <a:pt x="1650" y="335"/>
                    </a:lnTo>
                    <a:lnTo>
                      <a:pt x="1642" y="283"/>
                    </a:lnTo>
                    <a:lnTo>
                      <a:pt x="1635" y="238"/>
                    </a:lnTo>
                    <a:lnTo>
                      <a:pt x="1627" y="199"/>
                    </a:lnTo>
                    <a:lnTo>
                      <a:pt x="1619" y="160"/>
                    </a:lnTo>
                    <a:lnTo>
                      <a:pt x="1610" y="118"/>
                    </a:lnTo>
                    <a:lnTo>
                      <a:pt x="1600" y="71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4" name="Freeform 128"/>
              <p:cNvSpPr>
                <a:spLocks/>
              </p:cNvSpPr>
              <p:nvPr/>
            </p:nvSpPr>
            <p:spPr bwMode="auto">
              <a:xfrm>
                <a:off x="6607" y="3831"/>
                <a:ext cx="759" cy="873"/>
              </a:xfrm>
              <a:custGeom>
                <a:avLst/>
                <a:gdLst>
                  <a:gd name="T0" fmla="*/ 389 w 3033"/>
                  <a:gd name="T1" fmla="*/ 591 h 3495"/>
                  <a:gd name="T2" fmla="*/ 751 w 3033"/>
                  <a:gd name="T3" fmla="*/ 715 h 3495"/>
                  <a:gd name="T4" fmla="*/ 1075 w 3033"/>
                  <a:gd name="T5" fmla="*/ 763 h 3495"/>
                  <a:gd name="T6" fmla="*/ 1331 w 3033"/>
                  <a:gd name="T7" fmla="*/ 767 h 3495"/>
                  <a:gd name="T8" fmla="*/ 1574 w 3033"/>
                  <a:gd name="T9" fmla="*/ 748 h 3495"/>
                  <a:gd name="T10" fmla="*/ 1888 w 3033"/>
                  <a:gd name="T11" fmla="*/ 689 h 3495"/>
                  <a:gd name="T12" fmla="*/ 2161 w 3033"/>
                  <a:gd name="T13" fmla="*/ 571 h 3495"/>
                  <a:gd name="T14" fmla="*/ 2393 w 3033"/>
                  <a:gd name="T15" fmla="*/ 412 h 3495"/>
                  <a:gd name="T16" fmla="*/ 2586 w 3033"/>
                  <a:gd name="T17" fmla="*/ 227 h 3495"/>
                  <a:gd name="T18" fmla="*/ 2742 w 3033"/>
                  <a:gd name="T19" fmla="*/ 32 h 3495"/>
                  <a:gd name="T20" fmla="*/ 2727 w 3033"/>
                  <a:gd name="T21" fmla="*/ 175 h 3495"/>
                  <a:gd name="T22" fmla="*/ 2607 w 3033"/>
                  <a:gd name="T23" fmla="*/ 385 h 3495"/>
                  <a:gd name="T24" fmla="*/ 2560 w 3033"/>
                  <a:gd name="T25" fmla="*/ 540 h 3495"/>
                  <a:gd name="T26" fmla="*/ 2477 w 3033"/>
                  <a:gd name="T27" fmla="*/ 1000 h 3495"/>
                  <a:gd name="T28" fmla="*/ 2439 w 3033"/>
                  <a:gd name="T29" fmla="*/ 1422 h 3495"/>
                  <a:gd name="T30" fmla="*/ 2471 w 3033"/>
                  <a:gd name="T31" fmla="*/ 1877 h 3495"/>
                  <a:gd name="T32" fmla="*/ 2581 w 3033"/>
                  <a:gd name="T33" fmla="*/ 2335 h 3495"/>
                  <a:gd name="T34" fmla="*/ 2732 w 3033"/>
                  <a:gd name="T35" fmla="*/ 2722 h 3495"/>
                  <a:gd name="T36" fmla="*/ 2904 w 3033"/>
                  <a:gd name="T37" fmla="*/ 3057 h 3495"/>
                  <a:gd name="T38" fmla="*/ 3028 w 3033"/>
                  <a:gd name="T39" fmla="*/ 3250 h 3495"/>
                  <a:gd name="T40" fmla="*/ 3025 w 3033"/>
                  <a:gd name="T41" fmla="*/ 3286 h 3495"/>
                  <a:gd name="T42" fmla="*/ 2956 w 3033"/>
                  <a:gd name="T43" fmla="*/ 3340 h 3495"/>
                  <a:gd name="T44" fmla="*/ 2783 w 3033"/>
                  <a:gd name="T45" fmla="*/ 3417 h 3495"/>
                  <a:gd name="T46" fmla="*/ 2616 w 3033"/>
                  <a:gd name="T47" fmla="*/ 3450 h 3495"/>
                  <a:gd name="T48" fmla="*/ 2449 w 3033"/>
                  <a:gd name="T49" fmla="*/ 3421 h 3495"/>
                  <a:gd name="T50" fmla="*/ 2327 w 3033"/>
                  <a:gd name="T51" fmla="*/ 3361 h 3495"/>
                  <a:gd name="T52" fmla="*/ 2280 w 3033"/>
                  <a:gd name="T53" fmla="*/ 3316 h 3495"/>
                  <a:gd name="T54" fmla="*/ 2064 w 3033"/>
                  <a:gd name="T55" fmla="*/ 3104 h 3495"/>
                  <a:gd name="T56" fmla="*/ 1822 w 3033"/>
                  <a:gd name="T57" fmla="*/ 2810 h 3495"/>
                  <a:gd name="T58" fmla="*/ 1561 w 3033"/>
                  <a:gd name="T59" fmla="*/ 2403 h 3495"/>
                  <a:gd name="T60" fmla="*/ 1324 w 3033"/>
                  <a:gd name="T61" fmla="*/ 1887 h 3495"/>
                  <a:gd name="T62" fmla="*/ 1213 w 3033"/>
                  <a:gd name="T63" fmla="*/ 1521 h 3495"/>
                  <a:gd name="T64" fmla="*/ 1171 w 3033"/>
                  <a:gd name="T65" fmla="*/ 1262 h 3495"/>
                  <a:gd name="T66" fmla="*/ 1152 w 3033"/>
                  <a:gd name="T67" fmla="*/ 1004 h 3495"/>
                  <a:gd name="T68" fmla="*/ 1133 w 3033"/>
                  <a:gd name="T69" fmla="*/ 962 h 3495"/>
                  <a:gd name="T70" fmla="*/ 1080 w 3033"/>
                  <a:gd name="T71" fmla="*/ 929 h 3495"/>
                  <a:gd name="T72" fmla="*/ 963 w 3033"/>
                  <a:gd name="T73" fmla="*/ 1236 h 3495"/>
                  <a:gd name="T74" fmla="*/ 876 w 3033"/>
                  <a:gd name="T75" fmla="*/ 1772 h 3495"/>
                  <a:gd name="T76" fmla="*/ 918 w 3033"/>
                  <a:gd name="T77" fmla="*/ 2337 h 3495"/>
                  <a:gd name="T78" fmla="*/ 1056 w 3033"/>
                  <a:gd name="T79" fmla="*/ 2806 h 3495"/>
                  <a:gd name="T80" fmla="*/ 1220 w 3033"/>
                  <a:gd name="T81" fmla="*/ 3155 h 3495"/>
                  <a:gd name="T82" fmla="*/ 1376 w 3033"/>
                  <a:gd name="T83" fmla="*/ 3398 h 3495"/>
                  <a:gd name="T84" fmla="*/ 1336 w 3033"/>
                  <a:gd name="T85" fmla="*/ 3426 h 3495"/>
                  <a:gd name="T86" fmla="*/ 1157 w 3033"/>
                  <a:gd name="T87" fmla="*/ 3471 h 3495"/>
                  <a:gd name="T88" fmla="*/ 963 w 3033"/>
                  <a:gd name="T89" fmla="*/ 3495 h 3495"/>
                  <a:gd name="T90" fmla="*/ 828 w 3033"/>
                  <a:gd name="T91" fmla="*/ 3484 h 3495"/>
                  <a:gd name="T92" fmla="*/ 740 w 3033"/>
                  <a:gd name="T93" fmla="*/ 3458 h 3495"/>
                  <a:gd name="T94" fmla="*/ 707 w 3033"/>
                  <a:gd name="T95" fmla="*/ 3423 h 3495"/>
                  <a:gd name="T96" fmla="*/ 511 w 3033"/>
                  <a:gd name="T97" fmla="*/ 3062 h 3495"/>
                  <a:gd name="T98" fmla="*/ 310 w 3033"/>
                  <a:gd name="T99" fmla="*/ 2600 h 3495"/>
                  <a:gd name="T100" fmla="*/ 123 w 3033"/>
                  <a:gd name="T101" fmla="*/ 2014 h 3495"/>
                  <a:gd name="T102" fmla="*/ 11 w 3033"/>
                  <a:gd name="T103" fmla="*/ 1345 h 3495"/>
                  <a:gd name="T104" fmla="*/ 17 w 3033"/>
                  <a:gd name="T105" fmla="*/ 774 h 3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3" h="3495">
                    <a:moveTo>
                      <a:pt x="81" y="412"/>
                    </a:moveTo>
                    <a:lnTo>
                      <a:pt x="142" y="454"/>
                    </a:lnTo>
                    <a:lnTo>
                      <a:pt x="204" y="494"/>
                    </a:lnTo>
                    <a:lnTo>
                      <a:pt x="265" y="529"/>
                    </a:lnTo>
                    <a:lnTo>
                      <a:pt x="327" y="561"/>
                    </a:lnTo>
                    <a:lnTo>
                      <a:pt x="389" y="591"/>
                    </a:lnTo>
                    <a:lnTo>
                      <a:pt x="450" y="618"/>
                    </a:lnTo>
                    <a:lnTo>
                      <a:pt x="511" y="643"/>
                    </a:lnTo>
                    <a:lnTo>
                      <a:pt x="572" y="664"/>
                    </a:lnTo>
                    <a:lnTo>
                      <a:pt x="633" y="683"/>
                    </a:lnTo>
                    <a:lnTo>
                      <a:pt x="692" y="700"/>
                    </a:lnTo>
                    <a:lnTo>
                      <a:pt x="751" y="715"/>
                    </a:lnTo>
                    <a:lnTo>
                      <a:pt x="808" y="727"/>
                    </a:lnTo>
                    <a:lnTo>
                      <a:pt x="865" y="737"/>
                    </a:lnTo>
                    <a:lnTo>
                      <a:pt x="919" y="746"/>
                    </a:lnTo>
                    <a:lnTo>
                      <a:pt x="974" y="753"/>
                    </a:lnTo>
                    <a:lnTo>
                      <a:pt x="1026" y="759"/>
                    </a:lnTo>
                    <a:lnTo>
                      <a:pt x="1075" y="763"/>
                    </a:lnTo>
                    <a:lnTo>
                      <a:pt x="1124" y="765"/>
                    </a:lnTo>
                    <a:lnTo>
                      <a:pt x="1171" y="768"/>
                    </a:lnTo>
                    <a:lnTo>
                      <a:pt x="1214" y="768"/>
                    </a:lnTo>
                    <a:lnTo>
                      <a:pt x="1256" y="768"/>
                    </a:lnTo>
                    <a:lnTo>
                      <a:pt x="1295" y="768"/>
                    </a:lnTo>
                    <a:lnTo>
                      <a:pt x="1331" y="767"/>
                    </a:lnTo>
                    <a:lnTo>
                      <a:pt x="1366" y="764"/>
                    </a:lnTo>
                    <a:lnTo>
                      <a:pt x="1424" y="761"/>
                    </a:lnTo>
                    <a:lnTo>
                      <a:pt x="1470" y="756"/>
                    </a:lnTo>
                    <a:lnTo>
                      <a:pt x="1501" y="752"/>
                    </a:lnTo>
                    <a:lnTo>
                      <a:pt x="1517" y="751"/>
                    </a:lnTo>
                    <a:lnTo>
                      <a:pt x="1574" y="748"/>
                    </a:lnTo>
                    <a:lnTo>
                      <a:pt x="1628" y="743"/>
                    </a:lnTo>
                    <a:lnTo>
                      <a:pt x="1682" y="736"/>
                    </a:lnTo>
                    <a:lnTo>
                      <a:pt x="1736" y="727"/>
                    </a:lnTo>
                    <a:lnTo>
                      <a:pt x="1788" y="716"/>
                    </a:lnTo>
                    <a:lnTo>
                      <a:pt x="1838" y="704"/>
                    </a:lnTo>
                    <a:lnTo>
                      <a:pt x="1888" y="689"/>
                    </a:lnTo>
                    <a:lnTo>
                      <a:pt x="1936" y="673"/>
                    </a:lnTo>
                    <a:lnTo>
                      <a:pt x="1984" y="655"/>
                    </a:lnTo>
                    <a:lnTo>
                      <a:pt x="2030" y="637"/>
                    </a:lnTo>
                    <a:lnTo>
                      <a:pt x="2074" y="616"/>
                    </a:lnTo>
                    <a:lnTo>
                      <a:pt x="2119" y="595"/>
                    </a:lnTo>
                    <a:lnTo>
                      <a:pt x="2161" y="571"/>
                    </a:lnTo>
                    <a:lnTo>
                      <a:pt x="2203" y="548"/>
                    </a:lnTo>
                    <a:lnTo>
                      <a:pt x="2243" y="522"/>
                    </a:lnTo>
                    <a:lnTo>
                      <a:pt x="2282" y="496"/>
                    </a:lnTo>
                    <a:lnTo>
                      <a:pt x="2320" y="469"/>
                    </a:lnTo>
                    <a:lnTo>
                      <a:pt x="2358" y="440"/>
                    </a:lnTo>
                    <a:lnTo>
                      <a:pt x="2393" y="412"/>
                    </a:lnTo>
                    <a:lnTo>
                      <a:pt x="2428" y="382"/>
                    </a:lnTo>
                    <a:lnTo>
                      <a:pt x="2461" y="351"/>
                    </a:lnTo>
                    <a:lnTo>
                      <a:pt x="2495" y="320"/>
                    </a:lnTo>
                    <a:lnTo>
                      <a:pt x="2526" y="290"/>
                    </a:lnTo>
                    <a:lnTo>
                      <a:pt x="2557" y="259"/>
                    </a:lnTo>
                    <a:lnTo>
                      <a:pt x="2586" y="227"/>
                    </a:lnTo>
                    <a:lnTo>
                      <a:pt x="2615" y="194"/>
                    </a:lnTo>
                    <a:lnTo>
                      <a:pt x="2643" y="162"/>
                    </a:lnTo>
                    <a:lnTo>
                      <a:pt x="2669" y="130"/>
                    </a:lnTo>
                    <a:lnTo>
                      <a:pt x="2695" y="97"/>
                    </a:lnTo>
                    <a:lnTo>
                      <a:pt x="2719" y="65"/>
                    </a:lnTo>
                    <a:lnTo>
                      <a:pt x="2742" y="32"/>
                    </a:lnTo>
                    <a:lnTo>
                      <a:pt x="2766" y="0"/>
                    </a:lnTo>
                    <a:lnTo>
                      <a:pt x="2761" y="36"/>
                    </a:lnTo>
                    <a:lnTo>
                      <a:pt x="2754" y="72"/>
                    </a:lnTo>
                    <a:lnTo>
                      <a:pt x="2747" y="107"/>
                    </a:lnTo>
                    <a:lnTo>
                      <a:pt x="2737" y="141"/>
                    </a:lnTo>
                    <a:lnTo>
                      <a:pt x="2727" y="175"/>
                    </a:lnTo>
                    <a:lnTo>
                      <a:pt x="2715" y="209"/>
                    </a:lnTo>
                    <a:lnTo>
                      <a:pt x="2701" y="243"/>
                    </a:lnTo>
                    <a:lnTo>
                      <a:pt x="2686" y="276"/>
                    </a:lnTo>
                    <a:lnTo>
                      <a:pt x="2656" y="319"/>
                    </a:lnTo>
                    <a:lnTo>
                      <a:pt x="2623" y="362"/>
                    </a:lnTo>
                    <a:lnTo>
                      <a:pt x="2607" y="385"/>
                    </a:lnTo>
                    <a:lnTo>
                      <a:pt x="2595" y="408"/>
                    </a:lnTo>
                    <a:lnTo>
                      <a:pt x="2589" y="419"/>
                    </a:lnTo>
                    <a:lnTo>
                      <a:pt x="2584" y="432"/>
                    </a:lnTo>
                    <a:lnTo>
                      <a:pt x="2580" y="444"/>
                    </a:lnTo>
                    <a:lnTo>
                      <a:pt x="2576" y="458"/>
                    </a:lnTo>
                    <a:lnTo>
                      <a:pt x="2560" y="540"/>
                    </a:lnTo>
                    <a:lnTo>
                      <a:pt x="2544" y="621"/>
                    </a:lnTo>
                    <a:lnTo>
                      <a:pt x="2529" y="700"/>
                    </a:lnTo>
                    <a:lnTo>
                      <a:pt x="2515" y="778"/>
                    </a:lnTo>
                    <a:lnTo>
                      <a:pt x="2501" y="853"/>
                    </a:lnTo>
                    <a:lnTo>
                      <a:pt x="2489" y="927"/>
                    </a:lnTo>
                    <a:lnTo>
                      <a:pt x="2477" y="1000"/>
                    </a:lnTo>
                    <a:lnTo>
                      <a:pt x="2468" y="1072"/>
                    </a:lnTo>
                    <a:lnTo>
                      <a:pt x="2459" y="1144"/>
                    </a:lnTo>
                    <a:lnTo>
                      <a:pt x="2452" y="1214"/>
                    </a:lnTo>
                    <a:lnTo>
                      <a:pt x="2445" y="1283"/>
                    </a:lnTo>
                    <a:lnTo>
                      <a:pt x="2442" y="1353"/>
                    </a:lnTo>
                    <a:lnTo>
                      <a:pt x="2439" y="1422"/>
                    </a:lnTo>
                    <a:lnTo>
                      <a:pt x="2439" y="1490"/>
                    </a:lnTo>
                    <a:lnTo>
                      <a:pt x="2440" y="1558"/>
                    </a:lnTo>
                    <a:lnTo>
                      <a:pt x="2443" y="1627"/>
                    </a:lnTo>
                    <a:lnTo>
                      <a:pt x="2450" y="1711"/>
                    </a:lnTo>
                    <a:lnTo>
                      <a:pt x="2460" y="1795"/>
                    </a:lnTo>
                    <a:lnTo>
                      <a:pt x="2471" y="1877"/>
                    </a:lnTo>
                    <a:lnTo>
                      <a:pt x="2485" y="1957"/>
                    </a:lnTo>
                    <a:lnTo>
                      <a:pt x="2501" y="2036"/>
                    </a:lnTo>
                    <a:lnTo>
                      <a:pt x="2520" y="2114"/>
                    </a:lnTo>
                    <a:lnTo>
                      <a:pt x="2538" y="2189"/>
                    </a:lnTo>
                    <a:lnTo>
                      <a:pt x="2559" y="2264"/>
                    </a:lnTo>
                    <a:lnTo>
                      <a:pt x="2581" y="2335"/>
                    </a:lnTo>
                    <a:lnTo>
                      <a:pt x="2605" y="2406"/>
                    </a:lnTo>
                    <a:lnTo>
                      <a:pt x="2630" y="2474"/>
                    </a:lnTo>
                    <a:lnTo>
                      <a:pt x="2654" y="2539"/>
                    </a:lnTo>
                    <a:lnTo>
                      <a:pt x="2680" y="2602"/>
                    </a:lnTo>
                    <a:lnTo>
                      <a:pt x="2706" y="2664"/>
                    </a:lnTo>
                    <a:lnTo>
                      <a:pt x="2732" y="2722"/>
                    </a:lnTo>
                    <a:lnTo>
                      <a:pt x="2758" y="2779"/>
                    </a:lnTo>
                    <a:lnTo>
                      <a:pt x="2784" y="2832"/>
                    </a:lnTo>
                    <a:lnTo>
                      <a:pt x="2809" y="2883"/>
                    </a:lnTo>
                    <a:lnTo>
                      <a:pt x="2835" y="2931"/>
                    </a:lnTo>
                    <a:lnTo>
                      <a:pt x="2858" y="2976"/>
                    </a:lnTo>
                    <a:lnTo>
                      <a:pt x="2904" y="3057"/>
                    </a:lnTo>
                    <a:lnTo>
                      <a:pt x="2945" y="3124"/>
                    </a:lnTo>
                    <a:lnTo>
                      <a:pt x="2980" y="3178"/>
                    </a:lnTo>
                    <a:lnTo>
                      <a:pt x="3005" y="3218"/>
                    </a:lnTo>
                    <a:lnTo>
                      <a:pt x="3023" y="3243"/>
                    </a:lnTo>
                    <a:lnTo>
                      <a:pt x="3028" y="3250"/>
                    </a:lnTo>
                    <a:lnTo>
                      <a:pt x="3028" y="3250"/>
                    </a:lnTo>
                    <a:lnTo>
                      <a:pt x="3031" y="3256"/>
                    </a:lnTo>
                    <a:lnTo>
                      <a:pt x="3033" y="3264"/>
                    </a:lnTo>
                    <a:lnTo>
                      <a:pt x="3033" y="3269"/>
                    </a:lnTo>
                    <a:lnTo>
                      <a:pt x="3031" y="3275"/>
                    </a:lnTo>
                    <a:lnTo>
                      <a:pt x="3029" y="3280"/>
                    </a:lnTo>
                    <a:lnTo>
                      <a:pt x="3025" y="3286"/>
                    </a:lnTo>
                    <a:lnTo>
                      <a:pt x="3019" y="3292"/>
                    </a:lnTo>
                    <a:lnTo>
                      <a:pt x="3013" y="3298"/>
                    </a:lnTo>
                    <a:lnTo>
                      <a:pt x="3007" y="3306"/>
                    </a:lnTo>
                    <a:lnTo>
                      <a:pt x="2998" y="3312"/>
                    </a:lnTo>
                    <a:lnTo>
                      <a:pt x="2978" y="3325"/>
                    </a:lnTo>
                    <a:lnTo>
                      <a:pt x="2956" y="3340"/>
                    </a:lnTo>
                    <a:lnTo>
                      <a:pt x="2931" y="3354"/>
                    </a:lnTo>
                    <a:lnTo>
                      <a:pt x="2904" y="3367"/>
                    </a:lnTo>
                    <a:lnTo>
                      <a:pt x="2876" y="3381"/>
                    </a:lnTo>
                    <a:lnTo>
                      <a:pt x="2845" y="3395"/>
                    </a:lnTo>
                    <a:lnTo>
                      <a:pt x="2814" y="3406"/>
                    </a:lnTo>
                    <a:lnTo>
                      <a:pt x="2783" y="3417"/>
                    </a:lnTo>
                    <a:lnTo>
                      <a:pt x="2752" y="3427"/>
                    </a:lnTo>
                    <a:lnTo>
                      <a:pt x="2722" y="3435"/>
                    </a:lnTo>
                    <a:lnTo>
                      <a:pt x="2694" y="3443"/>
                    </a:lnTo>
                    <a:lnTo>
                      <a:pt x="2668" y="3448"/>
                    </a:lnTo>
                    <a:lnTo>
                      <a:pt x="2642" y="3450"/>
                    </a:lnTo>
                    <a:lnTo>
                      <a:pt x="2616" y="3450"/>
                    </a:lnTo>
                    <a:lnTo>
                      <a:pt x="2589" y="3449"/>
                    </a:lnTo>
                    <a:lnTo>
                      <a:pt x="2560" y="3447"/>
                    </a:lnTo>
                    <a:lnTo>
                      <a:pt x="2532" y="3442"/>
                    </a:lnTo>
                    <a:lnTo>
                      <a:pt x="2503" y="3435"/>
                    </a:lnTo>
                    <a:lnTo>
                      <a:pt x="2475" y="3428"/>
                    </a:lnTo>
                    <a:lnTo>
                      <a:pt x="2449" y="3421"/>
                    </a:lnTo>
                    <a:lnTo>
                      <a:pt x="2423" y="3411"/>
                    </a:lnTo>
                    <a:lnTo>
                      <a:pt x="2398" y="3402"/>
                    </a:lnTo>
                    <a:lnTo>
                      <a:pt x="2376" y="3392"/>
                    </a:lnTo>
                    <a:lnTo>
                      <a:pt x="2358" y="3381"/>
                    </a:lnTo>
                    <a:lnTo>
                      <a:pt x="2340" y="3371"/>
                    </a:lnTo>
                    <a:lnTo>
                      <a:pt x="2327" y="3361"/>
                    </a:lnTo>
                    <a:lnTo>
                      <a:pt x="2322" y="3356"/>
                    </a:lnTo>
                    <a:lnTo>
                      <a:pt x="2317" y="3351"/>
                    </a:lnTo>
                    <a:lnTo>
                      <a:pt x="2313" y="3346"/>
                    </a:lnTo>
                    <a:lnTo>
                      <a:pt x="2312" y="3343"/>
                    </a:lnTo>
                    <a:lnTo>
                      <a:pt x="2303" y="3335"/>
                    </a:lnTo>
                    <a:lnTo>
                      <a:pt x="2280" y="3316"/>
                    </a:lnTo>
                    <a:lnTo>
                      <a:pt x="2243" y="3282"/>
                    </a:lnTo>
                    <a:lnTo>
                      <a:pt x="2193" y="3235"/>
                    </a:lnTo>
                    <a:lnTo>
                      <a:pt x="2165" y="3208"/>
                    </a:lnTo>
                    <a:lnTo>
                      <a:pt x="2132" y="3176"/>
                    </a:lnTo>
                    <a:lnTo>
                      <a:pt x="2099" y="3141"/>
                    </a:lnTo>
                    <a:lnTo>
                      <a:pt x="2064" y="3104"/>
                    </a:lnTo>
                    <a:lnTo>
                      <a:pt x="2027" y="3062"/>
                    </a:lnTo>
                    <a:lnTo>
                      <a:pt x="1989" y="3019"/>
                    </a:lnTo>
                    <a:lnTo>
                      <a:pt x="1948" y="2971"/>
                    </a:lnTo>
                    <a:lnTo>
                      <a:pt x="1907" y="2920"/>
                    </a:lnTo>
                    <a:lnTo>
                      <a:pt x="1865" y="2867"/>
                    </a:lnTo>
                    <a:lnTo>
                      <a:pt x="1822" y="2810"/>
                    </a:lnTo>
                    <a:lnTo>
                      <a:pt x="1779" y="2749"/>
                    </a:lnTo>
                    <a:lnTo>
                      <a:pt x="1736" y="2686"/>
                    </a:lnTo>
                    <a:lnTo>
                      <a:pt x="1691" y="2621"/>
                    </a:lnTo>
                    <a:lnTo>
                      <a:pt x="1648" y="2552"/>
                    </a:lnTo>
                    <a:lnTo>
                      <a:pt x="1605" y="2479"/>
                    </a:lnTo>
                    <a:lnTo>
                      <a:pt x="1561" y="2403"/>
                    </a:lnTo>
                    <a:lnTo>
                      <a:pt x="1518" y="2324"/>
                    </a:lnTo>
                    <a:lnTo>
                      <a:pt x="1477" y="2243"/>
                    </a:lnTo>
                    <a:lnTo>
                      <a:pt x="1436" y="2159"/>
                    </a:lnTo>
                    <a:lnTo>
                      <a:pt x="1397" y="2071"/>
                    </a:lnTo>
                    <a:lnTo>
                      <a:pt x="1360" y="1981"/>
                    </a:lnTo>
                    <a:lnTo>
                      <a:pt x="1324" y="1887"/>
                    </a:lnTo>
                    <a:lnTo>
                      <a:pt x="1289" y="1790"/>
                    </a:lnTo>
                    <a:lnTo>
                      <a:pt x="1257" y="1690"/>
                    </a:lnTo>
                    <a:lnTo>
                      <a:pt x="1245" y="1648"/>
                    </a:lnTo>
                    <a:lnTo>
                      <a:pt x="1234" y="1606"/>
                    </a:lnTo>
                    <a:lnTo>
                      <a:pt x="1222" y="1564"/>
                    </a:lnTo>
                    <a:lnTo>
                      <a:pt x="1213" y="1521"/>
                    </a:lnTo>
                    <a:lnTo>
                      <a:pt x="1204" y="1479"/>
                    </a:lnTo>
                    <a:lnTo>
                      <a:pt x="1195" y="1435"/>
                    </a:lnTo>
                    <a:lnTo>
                      <a:pt x="1188" y="1392"/>
                    </a:lnTo>
                    <a:lnTo>
                      <a:pt x="1182" y="1349"/>
                    </a:lnTo>
                    <a:lnTo>
                      <a:pt x="1175" y="1306"/>
                    </a:lnTo>
                    <a:lnTo>
                      <a:pt x="1171" y="1262"/>
                    </a:lnTo>
                    <a:lnTo>
                      <a:pt x="1166" y="1219"/>
                    </a:lnTo>
                    <a:lnTo>
                      <a:pt x="1162" y="1176"/>
                    </a:lnTo>
                    <a:lnTo>
                      <a:pt x="1158" y="1133"/>
                    </a:lnTo>
                    <a:lnTo>
                      <a:pt x="1156" y="1089"/>
                    </a:lnTo>
                    <a:lnTo>
                      <a:pt x="1153" y="1047"/>
                    </a:lnTo>
                    <a:lnTo>
                      <a:pt x="1152" y="1004"/>
                    </a:lnTo>
                    <a:lnTo>
                      <a:pt x="1152" y="1002"/>
                    </a:lnTo>
                    <a:lnTo>
                      <a:pt x="1151" y="995"/>
                    </a:lnTo>
                    <a:lnTo>
                      <a:pt x="1147" y="985"/>
                    </a:lnTo>
                    <a:lnTo>
                      <a:pt x="1142" y="974"/>
                    </a:lnTo>
                    <a:lnTo>
                      <a:pt x="1138" y="968"/>
                    </a:lnTo>
                    <a:lnTo>
                      <a:pt x="1133" y="962"/>
                    </a:lnTo>
                    <a:lnTo>
                      <a:pt x="1127" y="956"/>
                    </a:lnTo>
                    <a:lnTo>
                      <a:pt x="1121" y="950"/>
                    </a:lnTo>
                    <a:lnTo>
                      <a:pt x="1112" y="943"/>
                    </a:lnTo>
                    <a:lnTo>
                      <a:pt x="1102" y="937"/>
                    </a:lnTo>
                    <a:lnTo>
                      <a:pt x="1093" y="932"/>
                    </a:lnTo>
                    <a:lnTo>
                      <a:pt x="1080" y="929"/>
                    </a:lnTo>
                    <a:lnTo>
                      <a:pt x="1058" y="976"/>
                    </a:lnTo>
                    <a:lnTo>
                      <a:pt x="1037" y="1024"/>
                    </a:lnTo>
                    <a:lnTo>
                      <a:pt x="1017" y="1074"/>
                    </a:lnTo>
                    <a:lnTo>
                      <a:pt x="999" y="1126"/>
                    </a:lnTo>
                    <a:lnTo>
                      <a:pt x="980" y="1181"/>
                    </a:lnTo>
                    <a:lnTo>
                      <a:pt x="963" y="1236"/>
                    </a:lnTo>
                    <a:lnTo>
                      <a:pt x="947" y="1295"/>
                    </a:lnTo>
                    <a:lnTo>
                      <a:pt x="932" y="1354"/>
                    </a:lnTo>
                    <a:lnTo>
                      <a:pt x="911" y="1461"/>
                    </a:lnTo>
                    <a:lnTo>
                      <a:pt x="894" y="1566"/>
                    </a:lnTo>
                    <a:lnTo>
                      <a:pt x="882" y="1670"/>
                    </a:lnTo>
                    <a:lnTo>
                      <a:pt x="876" y="1772"/>
                    </a:lnTo>
                    <a:lnTo>
                      <a:pt x="874" y="1872"/>
                    </a:lnTo>
                    <a:lnTo>
                      <a:pt x="875" y="1969"/>
                    </a:lnTo>
                    <a:lnTo>
                      <a:pt x="881" y="2065"/>
                    </a:lnTo>
                    <a:lnTo>
                      <a:pt x="891" y="2159"/>
                    </a:lnTo>
                    <a:lnTo>
                      <a:pt x="903" y="2249"/>
                    </a:lnTo>
                    <a:lnTo>
                      <a:pt x="918" y="2337"/>
                    </a:lnTo>
                    <a:lnTo>
                      <a:pt x="937" y="2423"/>
                    </a:lnTo>
                    <a:lnTo>
                      <a:pt x="957" y="2506"/>
                    </a:lnTo>
                    <a:lnTo>
                      <a:pt x="979" y="2585"/>
                    </a:lnTo>
                    <a:lnTo>
                      <a:pt x="1004" y="2663"/>
                    </a:lnTo>
                    <a:lnTo>
                      <a:pt x="1030" y="2736"/>
                    </a:lnTo>
                    <a:lnTo>
                      <a:pt x="1056" y="2806"/>
                    </a:lnTo>
                    <a:lnTo>
                      <a:pt x="1083" y="2874"/>
                    </a:lnTo>
                    <a:lnTo>
                      <a:pt x="1110" y="2937"/>
                    </a:lnTo>
                    <a:lnTo>
                      <a:pt x="1138" y="2998"/>
                    </a:lnTo>
                    <a:lnTo>
                      <a:pt x="1166" y="3053"/>
                    </a:lnTo>
                    <a:lnTo>
                      <a:pt x="1193" y="3107"/>
                    </a:lnTo>
                    <a:lnTo>
                      <a:pt x="1220" y="3155"/>
                    </a:lnTo>
                    <a:lnTo>
                      <a:pt x="1245" y="3199"/>
                    </a:lnTo>
                    <a:lnTo>
                      <a:pt x="1269" y="3240"/>
                    </a:lnTo>
                    <a:lnTo>
                      <a:pt x="1313" y="3308"/>
                    </a:lnTo>
                    <a:lnTo>
                      <a:pt x="1346" y="3358"/>
                    </a:lnTo>
                    <a:lnTo>
                      <a:pt x="1368" y="3387"/>
                    </a:lnTo>
                    <a:lnTo>
                      <a:pt x="1376" y="3398"/>
                    </a:lnTo>
                    <a:lnTo>
                      <a:pt x="1376" y="3401"/>
                    </a:lnTo>
                    <a:lnTo>
                      <a:pt x="1375" y="3403"/>
                    </a:lnTo>
                    <a:lnTo>
                      <a:pt x="1372" y="3407"/>
                    </a:lnTo>
                    <a:lnTo>
                      <a:pt x="1367" y="3411"/>
                    </a:lnTo>
                    <a:lnTo>
                      <a:pt x="1355" y="3418"/>
                    </a:lnTo>
                    <a:lnTo>
                      <a:pt x="1336" y="3426"/>
                    </a:lnTo>
                    <a:lnTo>
                      <a:pt x="1314" y="3433"/>
                    </a:lnTo>
                    <a:lnTo>
                      <a:pt x="1287" y="3442"/>
                    </a:lnTo>
                    <a:lnTo>
                      <a:pt x="1258" y="3449"/>
                    </a:lnTo>
                    <a:lnTo>
                      <a:pt x="1226" y="3456"/>
                    </a:lnTo>
                    <a:lnTo>
                      <a:pt x="1192" y="3465"/>
                    </a:lnTo>
                    <a:lnTo>
                      <a:pt x="1157" y="3471"/>
                    </a:lnTo>
                    <a:lnTo>
                      <a:pt x="1122" y="3477"/>
                    </a:lnTo>
                    <a:lnTo>
                      <a:pt x="1088" y="3484"/>
                    </a:lnTo>
                    <a:lnTo>
                      <a:pt x="1053" y="3489"/>
                    </a:lnTo>
                    <a:lnTo>
                      <a:pt x="1021" y="3491"/>
                    </a:lnTo>
                    <a:lnTo>
                      <a:pt x="990" y="3494"/>
                    </a:lnTo>
                    <a:lnTo>
                      <a:pt x="963" y="3495"/>
                    </a:lnTo>
                    <a:lnTo>
                      <a:pt x="938" y="3495"/>
                    </a:lnTo>
                    <a:lnTo>
                      <a:pt x="913" y="3494"/>
                    </a:lnTo>
                    <a:lnTo>
                      <a:pt x="891" y="3492"/>
                    </a:lnTo>
                    <a:lnTo>
                      <a:pt x="869" y="3490"/>
                    </a:lnTo>
                    <a:lnTo>
                      <a:pt x="848" y="3487"/>
                    </a:lnTo>
                    <a:lnTo>
                      <a:pt x="828" y="3484"/>
                    </a:lnTo>
                    <a:lnTo>
                      <a:pt x="809" y="3480"/>
                    </a:lnTo>
                    <a:lnTo>
                      <a:pt x="792" y="3476"/>
                    </a:lnTo>
                    <a:lnTo>
                      <a:pt x="777" y="3473"/>
                    </a:lnTo>
                    <a:lnTo>
                      <a:pt x="764" y="3468"/>
                    </a:lnTo>
                    <a:lnTo>
                      <a:pt x="751" y="3463"/>
                    </a:lnTo>
                    <a:lnTo>
                      <a:pt x="740" y="3458"/>
                    </a:lnTo>
                    <a:lnTo>
                      <a:pt x="732" y="3453"/>
                    </a:lnTo>
                    <a:lnTo>
                      <a:pt x="724" y="3448"/>
                    </a:lnTo>
                    <a:lnTo>
                      <a:pt x="718" y="3443"/>
                    </a:lnTo>
                    <a:lnTo>
                      <a:pt x="715" y="3437"/>
                    </a:lnTo>
                    <a:lnTo>
                      <a:pt x="715" y="3437"/>
                    </a:lnTo>
                    <a:lnTo>
                      <a:pt x="707" y="3423"/>
                    </a:lnTo>
                    <a:lnTo>
                      <a:pt x="683" y="3384"/>
                    </a:lnTo>
                    <a:lnTo>
                      <a:pt x="646" y="3319"/>
                    </a:lnTo>
                    <a:lnTo>
                      <a:pt x="598" y="3231"/>
                    </a:lnTo>
                    <a:lnTo>
                      <a:pt x="571" y="3181"/>
                    </a:lnTo>
                    <a:lnTo>
                      <a:pt x="542" y="3124"/>
                    </a:lnTo>
                    <a:lnTo>
                      <a:pt x="511" y="3062"/>
                    </a:lnTo>
                    <a:lnTo>
                      <a:pt x="479" y="2995"/>
                    </a:lnTo>
                    <a:lnTo>
                      <a:pt x="447" y="2925"/>
                    </a:lnTo>
                    <a:lnTo>
                      <a:pt x="413" y="2850"/>
                    </a:lnTo>
                    <a:lnTo>
                      <a:pt x="379" y="2770"/>
                    </a:lnTo>
                    <a:lnTo>
                      <a:pt x="345" y="2688"/>
                    </a:lnTo>
                    <a:lnTo>
                      <a:pt x="310" y="2600"/>
                    </a:lnTo>
                    <a:lnTo>
                      <a:pt x="277" y="2510"/>
                    </a:lnTo>
                    <a:lnTo>
                      <a:pt x="243" y="2417"/>
                    </a:lnTo>
                    <a:lnTo>
                      <a:pt x="211" y="2319"/>
                    </a:lnTo>
                    <a:lnTo>
                      <a:pt x="180" y="2220"/>
                    </a:lnTo>
                    <a:lnTo>
                      <a:pt x="150" y="2118"/>
                    </a:lnTo>
                    <a:lnTo>
                      <a:pt x="123" y="2014"/>
                    </a:lnTo>
                    <a:lnTo>
                      <a:pt x="97" y="1906"/>
                    </a:lnTo>
                    <a:lnTo>
                      <a:pt x="74" y="1798"/>
                    </a:lnTo>
                    <a:lnTo>
                      <a:pt x="54" y="1686"/>
                    </a:lnTo>
                    <a:lnTo>
                      <a:pt x="35" y="1574"/>
                    </a:lnTo>
                    <a:lnTo>
                      <a:pt x="22" y="1460"/>
                    </a:lnTo>
                    <a:lnTo>
                      <a:pt x="11" y="1345"/>
                    </a:lnTo>
                    <a:lnTo>
                      <a:pt x="3" y="1229"/>
                    </a:lnTo>
                    <a:lnTo>
                      <a:pt x="0" y="1113"/>
                    </a:lnTo>
                    <a:lnTo>
                      <a:pt x="1" y="994"/>
                    </a:lnTo>
                    <a:lnTo>
                      <a:pt x="4" y="921"/>
                    </a:lnTo>
                    <a:lnTo>
                      <a:pt x="9" y="848"/>
                    </a:lnTo>
                    <a:lnTo>
                      <a:pt x="17" y="774"/>
                    </a:lnTo>
                    <a:lnTo>
                      <a:pt x="27" y="701"/>
                    </a:lnTo>
                    <a:lnTo>
                      <a:pt x="38" y="628"/>
                    </a:lnTo>
                    <a:lnTo>
                      <a:pt x="50" y="555"/>
                    </a:lnTo>
                    <a:lnTo>
                      <a:pt x="65" y="484"/>
                    </a:lnTo>
                    <a:lnTo>
                      <a:pt x="81" y="412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5" name="Freeform 129"/>
              <p:cNvSpPr>
                <a:spLocks/>
              </p:cNvSpPr>
              <p:nvPr/>
            </p:nvSpPr>
            <p:spPr bwMode="auto">
              <a:xfrm>
                <a:off x="7140" y="4586"/>
                <a:ext cx="235" cy="114"/>
              </a:xfrm>
              <a:custGeom>
                <a:avLst/>
                <a:gdLst>
                  <a:gd name="T0" fmla="*/ 446 w 940"/>
                  <a:gd name="T1" fmla="*/ 193 h 457"/>
                  <a:gd name="T2" fmla="*/ 498 w 940"/>
                  <a:gd name="T3" fmla="*/ 177 h 457"/>
                  <a:gd name="T4" fmla="*/ 550 w 940"/>
                  <a:gd name="T5" fmla="*/ 156 h 457"/>
                  <a:gd name="T6" fmla="*/ 601 w 940"/>
                  <a:gd name="T7" fmla="*/ 130 h 457"/>
                  <a:gd name="T8" fmla="*/ 676 w 940"/>
                  <a:gd name="T9" fmla="*/ 85 h 457"/>
                  <a:gd name="T10" fmla="*/ 768 w 940"/>
                  <a:gd name="T11" fmla="*/ 26 h 457"/>
                  <a:gd name="T12" fmla="*/ 940 w 940"/>
                  <a:gd name="T13" fmla="*/ 247 h 457"/>
                  <a:gd name="T14" fmla="*/ 903 w 940"/>
                  <a:gd name="T15" fmla="*/ 277 h 457"/>
                  <a:gd name="T16" fmla="*/ 858 w 940"/>
                  <a:gd name="T17" fmla="*/ 308 h 457"/>
                  <a:gd name="T18" fmla="*/ 801 w 940"/>
                  <a:gd name="T19" fmla="*/ 344 h 457"/>
                  <a:gd name="T20" fmla="*/ 732 w 940"/>
                  <a:gd name="T21" fmla="*/ 380 h 457"/>
                  <a:gd name="T22" fmla="*/ 653 w 940"/>
                  <a:gd name="T23" fmla="*/ 414 h 457"/>
                  <a:gd name="T24" fmla="*/ 611 w 940"/>
                  <a:gd name="T25" fmla="*/ 428 h 457"/>
                  <a:gd name="T26" fmla="*/ 568 w 940"/>
                  <a:gd name="T27" fmla="*/ 440 h 457"/>
                  <a:gd name="T28" fmla="*/ 522 w 940"/>
                  <a:gd name="T29" fmla="*/ 449 h 457"/>
                  <a:gd name="T30" fmla="*/ 476 w 940"/>
                  <a:gd name="T31" fmla="*/ 455 h 457"/>
                  <a:gd name="T32" fmla="*/ 430 w 940"/>
                  <a:gd name="T33" fmla="*/ 457 h 457"/>
                  <a:gd name="T34" fmla="*/ 386 w 940"/>
                  <a:gd name="T35" fmla="*/ 457 h 457"/>
                  <a:gd name="T36" fmla="*/ 345 w 940"/>
                  <a:gd name="T37" fmla="*/ 454 h 457"/>
                  <a:gd name="T38" fmla="*/ 308 w 940"/>
                  <a:gd name="T39" fmla="*/ 448 h 457"/>
                  <a:gd name="T40" fmla="*/ 240 w 940"/>
                  <a:gd name="T41" fmla="*/ 432 h 457"/>
                  <a:gd name="T42" fmla="*/ 184 w 940"/>
                  <a:gd name="T43" fmla="*/ 411 h 457"/>
                  <a:gd name="T44" fmla="*/ 141 w 940"/>
                  <a:gd name="T45" fmla="*/ 389 h 457"/>
                  <a:gd name="T46" fmla="*/ 109 w 940"/>
                  <a:gd name="T47" fmla="*/ 370 h 457"/>
                  <a:gd name="T48" fmla="*/ 83 w 940"/>
                  <a:gd name="T49" fmla="*/ 350 h 457"/>
                  <a:gd name="T50" fmla="*/ 79 w 940"/>
                  <a:gd name="T51" fmla="*/ 340 h 457"/>
                  <a:gd name="T52" fmla="*/ 64 w 940"/>
                  <a:gd name="T53" fmla="*/ 307 h 457"/>
                  <a:gd name="T54" fmla="*/ 40 w 940"/>
                  <a:gd name="T55" fmla="*/ 245 h 457"/>
                  <a:gd name="T56" fmla="*/ 0 w 940"/>
                  <a:gd name="T57" fmla="*/ 150 h 457"/>
                  <a:gd name="T58" fmla="*/ 37 w 940"/>
                  <a:gd name="T59" fmla="*/ 168 h 457"/>
                  <a:gd name="T60" fmla="*/ 82 w 940"/>
                  <a:gd name="T61" fmla="*/ 183 h 457"/>
                  <a:gd name="T62" fmla="*/ 131 w 940"/>
                  <a:gd name="T63" fmla="*/ 194 h 457"/>
                  <a:gd name="T64" fmla="*/ 184 w 940"/>
                  <a:gd name="T65" fmla="*/ 202 h 457"/>
                  <a:gd name="T66" fmla="*/ 242 w 940"/>
                  <a:gd name="T67" fmla="*/ 205 h 457"/>
                  <a:gd name="T68" fmla="*/ 300 w 940"/>
                  <a:gd name="T69" fmla="*/ 205 h 457"/>
                  <a:gd name="T70" fmla="*/ 361 w 940"/>
                  <a:gd name="T71" fmla="*/ 203 h 457"/>
                  <a:gd name="T72" fmla="*/ 420 w 940"/>
                  <a:gd name="T73" fmla="*/ 19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40" h="457">
                    <a:moveTo>
                      <a:pt x="420" y="197"/>
                    </a:moveTo>
                    <a:lnTo>
                      <a:pt x="446" y="193"/>
                    </a:lnTo>
                    <a:lnTo>
                      <a:pt x="472" y="186"/>
                    </a:lnTo>
                    <a:lnTo>
                      <a:pt x="498" y="177"/>
                    </a:lnTo>
                    <a:lnTo>
                      <a:pt x="524" y="167"/>
                    </a:lnTo>
                    <a:lnTo>
                      <a:pt x="550" y="156"/>
                    </a:lnTo>
                    <a:lnTo>
                      <a:pt x="576" y="144"/>
                    </a:lnTo>
                    <a:lnTo>
                      <a:pt x="601" y="130"/>
                    </a:lnTo>
                    <a:lnTo>
                      <a:pt x="627" y="115"/>
                    </a:lnTo>
                    <a:lnTo>
                      <a:pt x="676" y="85"/>
                    </a:lnTo>
                    <a:lnTo>
                      <a:pt x="723" y="56"/>
                    </a:lnTo>
                    <a:lnTo>
                      <a:pt x="768" y="26"/>
                    </a:lnTo>
                    <a:lnTo>
                      <a:pt x="810" y="0"/>
                    </a:lnTo>
                    <a:lnTo>
                      <a:pt x="940" y="247"/>
                    </a:lnTo>
                    <a:lnTo>
                      <a:pt x="930" y="256"/>
                    </a:lnTo>
                    <a:lnTo>
                      <a:pt x="903" y="277"/>
                    </a:lnTo>
                    <a:lnTo>
                      <a:pt x="883" y="292"/>
                    </a:lnTo>
                    <a:lnTo>
                      <a:pt x="858" y="308"/>
                    </a:lnTo>
                    <a:lnTo>
                      <a:pt x="831" y="325"/>
                    </a:lnTo>
                    <a:lnTo>
                      <a:pt x="801" y="344"/>
                    </a:lnTo>
                    <a:lnTo>
                      <a:pt x="768" y="362"/>
                    </a:lnTo>
                    <a:lnTo>
                      <a:pt x="732" y="380"/>
                    </a:lnTo>
                    <a:lnTo>
                      <a:pt x="694" y="398"/>
                    </a:lnTo>
                    <a:lnTo>
                      <a:pt x="653" y="414"/>
                    </a:lnTo>
                    <a:lnTo>
                      <a:pt x="632" y="422"/>
                    </a:lnTo>
                    <a:lnTo>
                      <a:pt x="611" y="428"/>
                    </a:lnTo>
                    <a:lnTo>
                      <a:pt x="590" y="434"/>
                    </a:lnTo>
                    <a:lnTo>
                      <a:pt x="568" y="440"/>
                    </a:lnTo>
                    <a:lnTo>
                      <a:pt x="545" y="445"/>
                    </a:lnTo>
                    <a:lnTo>
                      <a:pt x="522" y="449"/>
                    </a:lnTo>
                    <a:lnTo>
                      <a:pt x="500" y="453"/>
                    </a:lnTo>
                    <a:lnTo>
                      <a:pt x="476" y="455"/>
                    </a:lnTo>
                    <a:lnTo>
                      <a:pt x="453" y="456"/>
                    </a:lnTo>
                    <a:lnTo>
                      <a:pt x="430" y="457"/>
                    </a:lnTo>
                    <a:lnTo>
                      <a:pt x="408" y="457"/>
                    </a:lnTo>
                    <a:lnTo>
                      <a:pt x="386" y="457"/>
                    </a:lnTo>
                    <a:lnTo>
                      <a:pt x="366" y="456"/>
                    </a:lnTo>
                    <a:lnTo>
                      <a:pt x="345" y="454"/>
                    </a:lnTo>
                    <a:lnTo>
                      <a:pt x="326" y="451"/>
                    </a:lnTo>
                    <a:lnTo>
                      <a:pt x="308" y="448"/>
                    </a:lnTo>
                    <a:lnTo>
                      <a:pt x="272" y="440"/>
                    </a:lnTo>
                    <a:lnTo>
                      <a:pt x="240" y="432"/>
                    </a:lnTo>
                    <a:lnTo>
                      <a:pt x="210" y="422"/>
                    </a:lnTo>
                    <a:lnTo>
                      <a:pt x="184" y="411"/>
                    </a:lnTo>
                    <a:lnTo>
                      <a:pt x="161" y="401"/>
                    </a:lnTo>
                    <a:lnTo>
                      <a:pt x="141" y="389"/>
                    </a:lnTo>
                    <a:lnTo>
                      <a:pt x="124" y="380"/>
                    </a:lnTo>
                    <a:lnTo>
                      <a:pt x="109" y="370"/>
                    </a:lnTo>
                    <a:lnTo>
                      <a:pt x="89" y="356"/>
                    </a:lnTo>
                    <a:lnTo>
                      <a:pt x="83" y="350"/>
                    </a:lnTo>
                    <a:lnTo>
                      <a:pt x="82" y="347"/>
                    </a:lnTo>
                    <a:lnTo>
                      <a:pt x="79" y="340"/>
                    </a:lnTo>
                    <a:lnTo>
                      <a:pt x="73" y="326"/>
                    </a:lnTo>
                    <a:lnTo>
                      <a:pt x="64" y="307"/>
                    </a:lnTo>
                    <a:lnTo>
                      <a:pt x="53" y="279"/>
                    </a:lnTo>
                    <a:lnTo>
                      <a:pt x="40" y="245"/>
                    </a:lnTo>
                    <a:lnTo>
                      <a:pt x="21" y="202"/>
                    </a:lnTo>
                    <a:lnTo>
                      <a:pt x="0" y="150"/>
                    </a:lnTo>
                    <a:lnTo>
                      <a:pt x="17" y="160"/>
                    </a:lnTo>
                    <a:lnTo>
                      <a:pt x="37" y="168"/>
                    </a:lnTo>
                    <a:lnTo>
                      <a:pt x="58" y="177"/>
                    </a:lnTo>
                    <a:lnTo>
                      <a:pt x="82" y="183"/>
                    </a:lnTo>
                    <a:lnTo>
                      <a:pt x="105" y="189"/>
                    </a:lnTo>
                    <a:lnTo>
                      <a:pt x="131" y="194"/>
                    </a:lnTo>
                    <a:lnTo>
                      <a:pt x="157" y="198"/>
                    </a:lnTo>
                    <a:lnTo>
                      <a:pt x="184" y="202"/>
                    </a:lnTo>
                    <a:lnTo>
                      <a:pt x="213" y="204"/>
                    </a:lnTo>
                    <a:lnTo>
                      <a:pt x="242" y="205"/>
                    </a:lnTo>
                    <a:lnTo>
                      <a:pt x="271" y="207"/>
                    </a:lnTo>
                    <a:lnTo>
                      <a:pt x="300" y="205"/>
                    </a:lnTo>
                    <a:lnTo>
                      <a:pt x="331" y="204"/>
                    </a:lnTo>
                    <a:lnTo>
                      <a:pt x="361" y="203"/>
                    </a:lnTo>
                    <a:lnTo>
                      <a:pt x="391" y="200"/>
                    </a:lnTo>
                    <a:lnTo>
                      <a:pt x="420" y="197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6" name="Freeform 130"/>
              <p:cNvSpPr>
                <a:spLocks/>
              </p:cNvSpPr>
              <p:nvPr/>
            </p:nvSpPr>
            <p:spPr bwMode="auto">
              <a:xfrm>
                <a:off x="7001" y="4024"/>
                <a:ext cx="116" cy="116"/>
              </a:xfrm>
              <a:custGeom>
                <a:avLst/>
                <a:gdLst>
                  <a:gd name="T0" fmla="*/ 455 w 465"/>
                  <a:gd name="T1" fmla="*/ 463 h 464"/>
                  <a:gd name="T2" fmla="*/ 464 w 465"/>
                  <a:gd name="T3" fmla="*/ 455 h 464"/>
                  <a:gd name="T4" fmla="*/ 464 w 465"/>
                  <a:gd name="T5" fmla="*/ 442 h 464"/>
                  <a:gd name="T6" fmla="*/ 455 w 465"/>
                  <a:gd name="T7" fmla="*/ 434 h 464"/>
                  <a:gd name="T8" fmla="*/ 427 w 465"/>
                  <a:gd name="T9" fmla="*/ 431 h 464"/>
                  <a:gd name="T10" fmla="*/ 386 w 465"/>
                  <a:gd name="T11" fmla="*/ 427 h 464"/>
                  <a:gd name="T12" fmla="*/ 345 w 465"/>
                  <a:gd name="T13" fmla="*/ 419 h 464"/>
                  <a:gd name="T14" fmla="*/ 306 w 465"/>
                  <a:gd name="T15" fmla="*/ 406 h 464"/>
                  <a:gd name="T16" fmla="*/ 269 w 465"/>
                  <a:gd name="T17" fmla="*/ 391 h 464"/>
                  <a:gd name="T18" fmla="*/ 233 w 465"/>
                  <a:gd name="T19" fmla="*/ 372 h 464"/>
                  <a:gd name="T20" fmla="*/ 199 w 465"/>
                  <a:gd name="T21" fmla="*/ 349 h 464"/>
                  <a:gd name="T22" fmla="*/ 169 w 465"/>
                  <a:gd name="T23" fmla="*/ 323 h 464"/>
                  <a:gd name="T24" fmla="*/ 140 w 465"/>
                  <a:gd name="T25" fmla="*/ 295 h 464"/>
                  <a:gd name="T26" fmla="*/ 115 w 465"/>
                  <a:gd name="T27" fmla="*/ 264 h 464"/>
                  <a:gd name="T28" fmla="*/ 93 w 465"/>
                  <a:gd name="T29" fmla="*/ 232 h 464"/>
                  <a:gd name="T30" fmla="*/ 73 w 465"/>
                  <a:gd name="T31" fmla="*/ 196 h 464"/>
                  <a:gd name="T32" fmla="*/ 57 w 465"/>
                  <a:gd name="T33" fmla="*/ 159 h 464"/>
                  <a:gd name="T34" fmla="*/ 45 w 465"/>
                  <a:gd name="T35" fmla="*/ 120 h 464"/>
                  <a:gd name="T36" fmla="*/ 37 w 465"/>
                  <a:gd name="T37" fmla="*/ 79 h 464"/>
                  <a:gd name="T38" fmla="*/ 33 w 465"/>
                  <a:gd name="T39" fmla="*/ 37 h 464"/>
                  <a:gd name="T40" fmla="*/ 31 w 465"/>
                  <a:gd name="T41" fmla="*/ 10 h 464"/>
                  <a:gd name="T42" fmla="*/ 23 w 465"/>
                  <a:gd name="T43" fmla="*/ 1 h 464"/>
                  <a:gd name="T44" fmla="*/ 10 w 465"/>
                  <a:gd name="T45" fmla="*/ 1 h 464"/>
                  <a:gd name="T46" fmla="*/ 3 w 465"/>
                  <a:gd name="T47" fmla="*/ 7 h 464"/>
                  <a:gd name="T48" fmla="*/ 0 w 465"/>
                  <a:gd name="T49" fmla="*/ 12 h 464"/>
                  <a:gd name="T50" fmla="*/ 0 w 465"/>
                  <a:gd name="T51" fmla="*/ 39 h 464"/>
                  <a:gd name="T52" fmla="*/ 5 w 465"/>
                  <a:gd name="T53" fmla="*/ 84 h 464"/>
                  <a:gd name="T54" fmla="*/ 14 w 465"/>
                  <a:gd name="T55" fmla="*/ 128 h 464"/>
                  <a:gd name="T56" fmla="*/ 28 w 465"/>
                  <a:gd name="T57" fmla="*/ 170 h 464"/>
                  <a:gd name="T58" fmla="*/ 45 w 465"/>
                  <a:gd name="T59" fmla="*/ 210 h 464"/>
                  <a:gd name="T60" fmla="*/ 65 w 465"/>
                  <a:gd name="T61" fmla="*/ 248 h 464"/>
                  <a:gd name="T62" fmla="*/ 89 w 465"/>
                  <a:gd name="T63" fmla="*/ 284 h 464"/>
                  <a:gd name="T64" fmla="*/ 117 w 465"/>
                  <a:gd name="T65" fmla="*/ 317 h 464"/>
                  <a:gd name="T66" fmla="*/ 148 w 465"/>
                  <a:gd name="T67" fmla="*/ 348 h 464"/>
                  <a:gd name="T68" fmla="*/ 181 w 465"/>
                  <a:gd name="T69" fmla="*/ 375 h 464"/>
                  <a:gd name="T70" fmla="*/ 217 w 465"/>
                  <a:gd name="T71" fmla="*/ 399 h 464"/>
                  <a:gd name="T72" fmla="*/ 255 w 465"/>
                  <a:gd name="T73" fmla="*/ 420 h 464"/>
                  <a:gd name="T74" fmla="*/ 295 w 465"/>
                  <a:gd name="T75" fmla="*/ 437 h 464"/>
                  <a:gd name="T76" fmla="*/ 337 w 465"/>
                  <a:gd name="T77" fmla="*/ 451 h 464"/>
                  <a:gd name="T78" fmla="*/ 381 w 465"/>
                  <a:gd name="T79" fmla="*/ 459 h 464"/>
                  <a:gd name="T80" fmla="*/ 426 w 465"/>
                  <a:gd name="T81" fmla="*/ 4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5" h="464">
                    <a:moveTo>
                      <a:pt x="449" y="464"/>
                    </a:moveTo>
                    <a:lnTo>
                      <a:pt x="455" y="463"/>
                    </a:lnTo>
                    <a:lnTo>
                      <a:pt x="460" y="459"/>
                    </a:lnTo>
                    <a:lnTo>
                      <a:pt x="464" y="455"/>
                    </a:lnTo>
                    <a:lnTo>
                      <a:pt x="465" y="448"/>
                    </a:lnTo>
                    <a:lnTo>
                      <a:pt x="464" y="442"/>
                    </a:lnTo>
                    <a:lnTo>
                      <a:pt x="460" y="437"/>
                    </a:lnTo>
                    <a:lnTo>
                      <a:pt x="455" y="434"/>
                    </a:lnTo>
                    <a:lnTo>
                      <a:pt x="449" y="432"/>
                    </a:lnTo>
                    <a:lnTo>
                      <a:pt x="427" y="431"/>
                    </a:lnTo>
                    <a:lnTo>
                      <a:pt x="406" y="430"/>
                    </a:lnTo>
                    <a:lnTo>
                      <a:pt x="386" y="427"/>
                    </a:lnTo>
                    <a:lnTo>
                      <a:pt x="365" y="424"/>
                    </a:lnTo>
                    <a:lnTo>
                      <a:pt x="345" y="419"/>
                    </a:lnTo>
                    <a:lnTo>
                      <a:pt x="326" y="414"/>
                    </a:lnTo>
                    <a:lnTo>
                      <a:pt x="306" y="406"/>
                    </a:lnTo>
                    <a:lnTo>
                      <a:pt x="287" y="399"/>
                    </a:lnTo>
                    <a:lnTo>
                      <a:pt x="269" y="391"/>
                    </a:lnTo>
                    <a:lnTo>
                      <a:pt x="250" y="382"/>
                    </a:lnTo>
                    <a:lnTo>
                      <a:pt x="233" y="372"/>
                    </a:lnTo>
                    <a:lnTo>
                      <a:pt x="217" y="361"/>
                    </a:lnTo>
                    <a:lnTo>
                      <a:pt x="199" y="349"/>
                    </a:lnTo>
                    <a:lnTo>
                      <a:pt x="185" y="337"/>
                    </a:lnTo>
                    <a:lnTo>
                      <a:pt x="169" y="323"/>
                    </a:lnTo>
                    <a:lnTo>
                      <a:pt x="155" y="310"/>
                    </a:lnTo>
                    <a:lnTo>
                      <a:pt x="140" y="295"/>
                    </a:lnTo>
                    <a:lnTo>
                      <a:pt x="128" y="280"/>
                    </a:lnTo>
                    <a:lnTo>
                      <a:pt x="115" y="264"/>
                    </a:lnTo>
                    <a:lnTo>
                      <a:pt x="103" y="248"/>
                    </a:lnTo>
                    <a:lnTo>
                      <a:pt x="93" y="232"/>
                    </a:lnTo>
                    <a:lnTo>
                      <a:pt x="83" y="213"/>
                    </a:lnTo>
                    <a:lnTo>
                      <a:pt x="73" y="196"/>
                    </a:lnTo>
                    <a:lnTo>
                      <a:pt x="65" y="178"/>
                    </a:lnTo>
                    <a:lnTo>
                      <a:pt x="57" y="159"/>
                    </a:lnTo>
                    <a:lnTo>
                      <a:pt x="51" y="139"/>
                    </a:lnTo>
                    <a:lnTo>
                      <a:pt x="45" y="120"/>
                    </a:lnTo>
                    <a:lnTo>
                      <a:pt x="41" y="100"/>
                    </a:lnTo>
                    <a:lnTo>
                      <a:pt x="37" y="79"/>
                    </a:lnTo>
                    <a:lnTo>
                      <a:pt x="35" y="58"/>
                    </a:lnTo>
                    <a:lnTo>
                      <a:pt x="33" y="37"/>
                    </a:lnTo>
                    <a:lnTo>
                      <a:pt x="33" y="16"/>
                    </a:lnTo>
                    <a:lnTo>
                      <a:pt x="31" y="10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39"/>
                    </a:lnTo>
                    <a:lnTo>
                      <a:pt x="3" y="61"/>
                    </a:lnTo>
                    <a:lnTo>
                      <a:pt x="5" y="84"/>
                    </a:lnTo>
                    <a:lnTo>
                      <a:pt x="9" y="106"/>
                    </a:lnTo>
                    <a:lnTo>
                      <a:pt x="14" y="128"/>
                    </a:lnTo>
                    <a:lnTo>
                      <a:pt x="20" y="149"/>
                    </a:lnTo>
                    <a:lnTo>
                      <a:pt x="28" y="170"/>
                    </a:lnTo>
                    <a:lnTo>
                      <a:pt x="35" y="190"/>
                    </a:lnTo>
                    <a:lnTo>
                      <a:pt x="45" y="210"/>
                    </a:lnTo>
                    <a:lnTo>
                      <a:pt x="55" y="230"/>
                    </a:lnTo>
                    <a:lnTo>
                      <a:pt x="65" y="248"/>
                    </a:lnTo>
                    <a:lnTo>
                      <a:pt x="77" y="267"/>
                    </a:lnTo>
                    <a:lnTo>
                      <a:pt x="89" y="284"/>
                    </a:lnTo>
                    <a:lnTo>
                      <a:pt x="103" y="301"/>
                    </a:lnTo>
                    <a:lnTo>
                      <a:pt x="117" y="317"/>
                    </a:lnTo>
                    <a:lnTo>
                      <a:pt x="131" y="333"/>
                    </a:lnTo>
                    <a:lnTo>
                      <a:pt x="148" y="348"/>
                    </a:lnTo>
                    <a:lnTo>
                      <a:pt x="164" y="362"/>
                    </a:lnTo>
                    <a:lnTo>
                      <a:pt x="181" y="375"/>
                    </a:lnTo>
                    <a:lnTo>
                      <a:pt x="198" y="388"/>
                    </a:lnTo>
                    <a:lnTo>
                      <a:pt x="217" y="399"/>
                    </a:lnTo>
                    <a:lnTo>
                      <a:pt x="235" y="410"/>
                    </a:lnTo>
                    <a:lnTo>
                      <a:pt x="255" y="420"/>
                    </a:lnTo>
                    <a:lnTo>
                      <a:pt x="275" y="430"/>
                    </a:lnTo>
                    <a:lnTo>
                      <a:pt x="295" y="437"/>
                    </a:lnTo>
                    <a:lnTo>
                      <a:pt x="316" y="445"/>
                    </a:lnTo>
                    <a:lnTo>
                      <a:pt x="337" y="451"/>
                    </a:lnTo>
                    <a:lnTo>
                      <a:pt x="359" y="456"/>
                    </a:lnTo>
                    <a:lnTo>
                      <a:pt x="381" y="459"/>
                    </a:lnTo>
                    <a:lnTo>
                      <a:pt x="403" y="462"/>
                    </a:lnTo>
                    <a:lnTo>
                      <a:pt x="426" y="464"/>
                    </a:lnTo>
                    <a:lnTo>
                      <a:pt x="449" y="464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7" name="Freeform 131"/>
              <p:cNvSpPr>
                <a:spLocks/>
              </p:cNvSpPr>
              <p:nvPr/>
            </p:nvSpPr>
            <p:spPr bwMode="auto">
              <a:xfrm>
                <a:off x="6626" y="3985"/>
                <a:ext cx="61" cy="112"/>
              </a:xfrm>
              <a:custGeom>
                <a:avLst/>
                <a:gdLst>
                  <a:gd name="T0" fmla="*/ 232 w 248"/>
                  <a:gd name="T1" fmla="*/ 5 h 448"/>
                  <a:gd name="T2" fmla="*/ 224 w 248"/>
                  <a:gd name="T3" fmla="*/ 0 h 448"/>
                  <a:gd name="T4" fmla="*/ 214 w 248"/>
                  <a:gd name="T5" fmla="*/ 3 h 448"/>
                  <a:gd name="T6" fmla="*/ 211 w 248"/>
                  <a:gd name="T7" fmla="*/ 11 h 448"/>
                  <a:gd name="T8" fmla="*/ 216 w 248"/>
                  <a:gd name="T9" fmla="*/ 33 h 448"/>
                  <a:gd name="T10" fmla="*/ 222 w 248"/>
                  <a:gd name="T11" fmla="*/ 67 h 448"/>
                  <a:gd name="T12" fmla="*/ 224 w 248"/>
                  <a:gd name="T13" fmla="*/ 100 h 448"/>
                  <a:gd name="T14" fmla="*/ 224 w 248"/>
                  <a:gd name="T15" fmla="*/ 134 h 448"/>
                  <a:gd name="T16" fmla="*/ 221 w 248"/>
                  <a:gd name="T17" fmla="*/ 166 h 448"/>
                  <a:gd name="T18" fmla="*/ 214 w 248"/>
                  <a:gd name="T19" fmla="*/ 197 h 448"/>
                  <a:gd name="T20" fmla="*/ 207 w 248"/>
                  <a:gd name="T21" fmla="*/ 228 h 448"/>
                  <a:gd name="T22" fmla="*/ 195 w 248"/>
                  <a:gd name="T23" fmla="*/ 257 h 448"/>
                  <a:gd name="T24" fmla="*/ 181 w 248"/>
                  <a:gd name="T25" fmla="*/ 284 h 448"/>
                  <a:gd name="T26" fmla="*/ 165 w 248"/>
                  <a:gd name="T27" fmla="*/ 310 h 448"/>
                  <a:gd name="T28" fmla="*/ 146 w 248"/>
                  <a:gd name="T29" fmla="*/ 334 h 448"/>
                  <a:gd name="T30" fmla="*/ 127 w 248"/>
                  <a:gd name="T31" fmla="*/ 356 h 448"/>
                  <a:gd name="T32" fmla="*/ 103 w 248"/>
                  <a:gd name="T33" fmla="*/ 376 h 448"/>
                  <a:gd name="T34" fmla="*/ 80 w 248"/>
                  <a:gd name="T35" fmla="*/ 392 h 448"/>
                  <a:gd name="T36" fmla="*/ 52 w 248"/>
                  <a:gd name="T37" fmla="*/ 407 h 448"/>
                  <a:gd name="T38" fmla="*/ 24 w 248"/>
                  <a:gd name="T39" fmla="*/ 418 h 448"/>
                  <a:gd name="T40" fmla="*/ 5 w 248"/>
                  <a:gd name="T41" fmla="*/ 424 h 448"/>
                  <a:gd name="T42" fmla="*/ 0 w 248"/>
                  <a:gd name="T43" fmla="*/ 433 h 448"/>
                  <a:gd name="T44" fmla="*/ 4 w 248"/>
                  <a:gd name="T45" fmla="*/ 443 h 448"/>
                  <a:gd name="T46" fmla="*/ 12 w 248"/>
                  <a:gd name="T47" fmla="*/ 448 h 448"/>
                  <a:gd name="T48" fmla="*/ 33 w 248"/>
                  <a:gd name="T49" fmla="*/ 443 h 448"/>
                  <a:gd name="T50" fmla="*/ 62 w 248"/>
                  <a:gd name="T51" fmla="*/ 430 h 448"/>
                  <a:gd name="T52" fmla="*/ 91 w 248"/>
                  <a:gd name="T53" fmla="*/ 415 h 448"/>
                  <a:gd name="T54" fmla="*/ 118 w 248"/>
                  <a:gd name="T55" fmla="*/ 397 h 448"/>
                  <a:gd name="T56" fmla="*/ 143 w 248"/>
                  <a:gd name="T57" fmla="*/ 376 h 448"/>
                  <a:gd name="T58" fmla="*/ 165 w 248"/>
                  <a:gd name="T59" fmla="*/ 352 h 448"/>
                  <a:gd name="T60" fmla="*/ 185 w 248"/>
                  <a:gd name="T61" fmla="*/ 326 h 448"/>
                  <a:gd name="T62" fmla="*/ 202 w 248"/>
                  <a:gd name="T63" fmla="*/ 299 h 448"/>
                  <a:gd name="T64" fmla="*/ 217 w 248"/>
                  <a:gd name="T65" fmla="*/ 270 h 448"/>
                  <a:gd name="T66" fmla="*/ 229 w 248"/>
                  <a:gd name="T67" fmla="*/ 237 h 448"/>
                  <a:gd name="T68" fmla="*/ 238 w 248"/>
                  <a:gd name="T69" fmla="*/ 205 h 448"/>
                  <a:gd name="T70" fmla="*/ 244 w 248"/>
                  <a:gd name="T71" fmla="*/ 171 h 448"/>
                  <a:gd name="T72" fmla="*/ 248 w 248"/>
                  <a:gd name="T73" fmla="*/ 136 h 448"/>
                  <a:gd name="T74" fmla="*/ 248 w 248"/>
                  <a:gd name="T75" fmla="*/ 100 h 448"/>
                  <a:gd name="T76" fmla="*/ 245 w 248"/>
                  <a:gd name="T77" fmla="*/ 64 h 448"/>
                  <a:gd name="T78" fmla="*/ 238 w 248"/>
                  <a:gd name="T79" fmla="*/ 29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448">
                    <a:moveTo>
                      <a:pt x="234" y="10"/>
                    </a:moveTo>
                    <a:lnTo>
                      <a:pt x="232" y="5"/>
                    </a:lnTo>
                    <a:lnTo>
                      <a:pt x="228" y="1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4" y="3"/>
                    </a:lnTo>
                    <a:lnTo>
                      <a:pt x="212" y="6"/>
                    </a:lnTo>
                    <a:lnTo>
                      <a:pt x="211" y="11"/>
                    </a:lnTo>
                    <a:lnTo>
                      <a:pt x="211" y="16"/>
                    </a:lnTo>
                    <a:lnTo>
                      <a:pt x="216" y="33"/>
                    </a:lnTo>
                    <a:lnTo>
                      <a:pt x="218" y="50"/>
                    </a:lnTo>
                    <a:lnTo>
                      <a:pt x="222" y="67"/>
                    </a:lnTo>
                    <a:lnTo>
                      <a:pt x="223" y="83"/>
                    </a:lnTo>
                    <a:lnTo>
                      <a:pt x="224" y="100"/>
                    </a:lnTo>
                    <a:lnTo>
                      <a:pt x="224" y="116"/>
                    </a:lnTo>
                    <a:lnTo>
                      <a:pt x="224" y="134"/>
                    </a:lnTo>
                    <a:lnTo>
                      <a:pt x="223" y="150"/>
                    </a:lnTo>
                    <a:lnTo>
                      <a:pt x="221" y="166"/>
                    </a:lnTo>
                    <a:lnTo>
                      <a:pt x="218" y="182"/>
                    </a:lnTo>
                    <a:lnTo>
                      <a:pt x="214" y="197"/>
                    </a:lnTo>
                    <a:lnTo>
                      <a:pt x="211" y="213"/>
                    </a:lnTo>
                    <a:lnTo>
                      <a:pt x="207" y="228"/>
                    </a:lnTo>
                    <a:lnTo>
                      <a:pt x="201" y="242"/>
                    </a:lnTo>
                    <a:lnTo>
                      <a:pt x="195" y="257"/>
                    </a:lnTo>
                    <a:lnTo>
                      <a:pt x="188" y="271"/>
                    </a:lnTo>
                    <a:lnTo>
                      <a:pt x="181" y="284"/>
                    </a:lnTo>
                    <a:lnTo>
                      <a:pt x="174" y="297"/>
                    </a:lnTo>
                    <a:lnTo>
                      <a:pt x="165" y="310"/>
                    </a:lnTo>
                    <a:lnTo>
                      <a:pt x="156" y="323"/>
                    </a:lnTo>
                    <a:lnTo>
                      <a:pt x="146" y="334"/>
                    </a:lnTo>
                    <a:lnTo>
                      <a:pt x="137" y="345"/>
                    </a:lnTo>
                    <a:lnTo>
                      <a:pt x="127" y="356"/>
                    </a:lnTo>
                    <a:lnTo>
                      <a:pt x="115" y="366"/>
                    </a:lnTo>
                    <a:lnTo>
                      <a:pt x="103" y="376"/>
                    </a:lnTo>
                    <a:lnTo>
                      <a:pt x="92" y="385"/>
                    </a:lnTo>
                    <a:lnTo>
                      <a:pt x="80" y="392"/>
                    </a:lnTo>
                    <a:lnTo>
                      <a:pt x="66" y="399"/>
                    </a:lnTo>
                    <a:lnTo>
                      <a:pt x="52" y="407"/>
                    </a:lnTo>
                    <a:lnTo>
                      <a:pt x="39" y="413"/>
                    </a:lnTo>
                    <a:lnTo>
                      <a:pt x="24" y="418"/>
                    </a:lnTo>
                    <a:lnTo>
                      <a:pt x="9" y="423"/>
                    </a:lnTo>
                    <a:lnTo>
                      <a:pt x="5" y="424"/>
                    </a:lnTo>
                    <a:lnTo>
                      <a:pt x="2" y="428"/>
                    </a:lnTo>
                    <a:lnTo>
                      <a:pt x="0" y="433"/>
                    </a:lnTo>
                    <a:lnTo>
                      <a:pt x="2" y="438"/>
                    </a:lnTo>
                    <a:lnTo>
                      <a:pt x="4" y="443"/>
                    </a:lnTo>
                    <a:lnTo>
                      <a:pt x="7" y="446"/>
                    </a:lnTo>
                    <a:lnTo>
                      <a:pt x="12" y="448"/>
                    </a:lnTo>
                    <a:lnTo>
                      <a:pt x="17" y="448"/>
                    </a:lnTo>
                    <a:lnTo>
                      <a:pt x="33" y="443"/>
                    </a:lnTo>
                    <a:lnTo>
                      <a:pt x="47" y="438"/>
                    </a:lnTo>
                    <a:lnTo>
                      <a:pt x="62" y="430"/>
                    </a:lnTo>
                    <a:lnTo>
                      <a:pt x="77" y="423"/>
                    </a:lnTo>
                    <a:lnTo>
                      <a:pt x="91" y="415"/>
                    </a:lnTo>
                    <a:lnTo>
                      <a:pt x="104" y="407"/>
                    </a:lnTo>
                    <a:lnTo>
                      <a:pt x="118" y="397"/>
                    </a:lnTo>
                    <a:lnTo>
                      <a:pt x="130" y="387"/>
                    </a:lnTo>
                    <a:lnTo>
                      <a:pt x="143" y="376"/>
                    </a:lnTo>
                    <a:lnTo>
                      <a:pt x="154" y="365"/>
                    </a:lnTo>
                    <a:lnTo>
                      <a:pt x="165" y="352"/>
                    </a:lnTo>
                    <a:lnTo>
                      <a:pt x="175" y="340"/>
                    </a:lnTo>
                    <a:lnTo>
                      <a:pt x="185" y="326"/>
                    </a:lnTo>
                    <a:lnTo>
                      <a:pt x="193" y="313"/>
                    </a:lnTo>
                    <a:lnTo>
                      <a:pt x="202" y="299"/>
                    </a:lnTo>
                    <a:lnTo>
                      <a:pt x="209" y="284"/>
                    </a:lnTo>
                    <a:lnTo>
                      <a:pt x="217" y="270"/>
                    </a:lnTo>
                    <a:lnTo>
                      <a:pt x="223" y="254"/>
                    </a:lnTo>
                    <a:lnTo>
                      <a:pt x="229" y="237"/>
                    </a:lnTo>
                    <a:lnTo>
                      <a:pt x="234" y="221"/>
                    </a:lnTo>
                    <a:lnTo>
                      <a:pt x="238" y="205"/>
                    </a:lnTo>
                    <a:lnTo>
                      <a:pt x="242" y="188"/>
                    </a:lnTo>
                    <a:lnTo>
                      <a:pt x="244" y="171"/>
                    </a:lnTo>
                    <a:lnTo>
                      <a:pt x="247" y="153"/>
                    </a:lnTo>
                    <a:lnTo>
                      <a:pt x="248" y="136"/>
                    </a:lnTo>
                    <a:lnTo>
                      <a:pt x="248" y="119"/>
                    </a:lnTo>
                    <a:lnTo>
                      <a:pt x="248" y="100"/>
                    </a:lnTo>
                    <a:lnTo>
                      <a:pt x="247" y="83"/>
                    </a:lnTo>
                    <a:lnTo>
                      <a:pt x="245" y="64"/>
                    </a:lnTo>
                    <a:lnTo>
                      <a:pt x="242" y="46"/>
                    </a:lnTo>
                    <a:lnTo>
                      <a:pt x="238" y="29"/>
                    </a:lnTo>
                    <a:lnTo>
                      <a:pt x="234" y="10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8" name="Freeform 132"/>
              <p:cNvSpPr>
                <a:spLocks/>
              </p:cNvSpPr>
              <p:nvPr/>
            </p:nvSpPr>
            <p:spPr bwMode="auto">
              <a:xfrm>
                <a:off x="6791" y="4072"/>
                <a:ext cx="26" cy="67"/>
              </a:xfrm>
              <a:custGeom>
                <a:avLst/>
                <a:gdLst>
                  <a:gd name="T0" fmla="*/ 0 w 106"/>
                  <a:gd name="T1" fmla="*/ 175 h 270"/>
                  <a:gd name="T2" fmla="*/ 1 w 106"/>
                  <a:gd name="T3" fmla="*/ 162 h 270"/>
                  <a:gd name="T4" fmla="*/ 2 w 106"/>
                  <a:gd name="T5" fmla="*/ 149 h 270"/>
                  <a:gd name="T6" fmla="*/ 5 w 106"/>
                  <a:gd name="T7" fmla="*/ 136 h 270"/>
                  <a:gd name="T8" fmla="*/ 8 w 106"/>
                  <a:gd name="T9" fmla="*/ 123 h 270"/>
                  <a:gd name="T10" fmla="*/ 12 w 106"/>
                  <a:gd name="T11" fmla="*/ 110 h 270"/>
                  <a:gd name="T12" fmla="*/ 17 w 106"/>
                  <a:gd name="T13" fmla="*/ 99 h 270"/>
                  <a:gd name="T14" fmla="*/ 23 w 106"/>
                  <a:gd name="T15" fmla="*/ 87 h 270"/>
                  <a:gd name="T16" fmla="*/ 29 w 106"/>
                  <a:gd name="T17" fmla="*/ 76 h 270"/>
                  <a:gd name="T18" fmla="*/ 37 w 106"/>
                  <a:gd name="T19" fmla="*/ 65 h 270"/>
                  <a:gd name="T20" fmla="*/ 44 w 106"/>
                  <a:gd name="T21" fmla="*/ 55 h 270"/>
                  <a:gd name="T22" fmla="*/ 53 w 106"/>
                  <a:gd name="T23" fmla="*/ 43 h 270"/>
                  <a:gd name="T24" fmla="*/ 63 w 106"/>
                  <a:gd name="T25" fmla="*/ 34 h 270"/>
                  <a:gd name="T26" fmla="*/ 73 w 106"/>
                  <a:gd name="T27" fmla="*/ 25 h 270"/>
                  <a:gd name="T28" fmla="*/ 84 w 106"/>
                  <a:gd name="T29" fmla="*/ 16 h 270"/>
                  <a:gd name="T30" fmla="*/ 95 w 106"/>
                  <a:gd name="T31" fmla="*/ 8 h 270"/>
                  <a:gd name="T32" fmla="*/ 106 w 106"/>
                  <a:gd name="T33" fmla="*/ 0 h 270"/>
                  <a:gd name="T34" fmla="*/ 95 w 106"/>
                  <a:gd name="T35" fmla="*/ 31 h 270"/>
                  <a:gd name="T36" fmla="*/ 85 w 106"/>
                  <a:gd name="T37" fmla="*/ 63 h 270"/>
                  <a:gd name="T38" fmla="*/ 74 w 106"/>
                  <a:gd name="T39" fmla="*/ 95 h 270"/>
                  <a:gd name="T40" fmla="*/ 64 w 106"/>
                  <a:gd name="T41" fmla="*/ 130 h 270"/>
                  <a:gd name="T42" fmla="*/ 54 w 106"/>
                  <a:gd name="T43" fmla="*/ 163 h 270"/>
                  <a:gd name="T44" fmla="*/ 44 w 106"/>
                  <a:gd name="T45" fmla="*/ 198 h 270"/>
                  <a:gd name="T46" fmla="*/ 36 w 106"/>
                  <a:gd name="T47" fmla="*/ 234 h 270"/>
                  <a:gd name="T48" fmla="*/ 27 w 106"/>
                  <a:gd name="T49" fmla="*/ 270 h 270"/>
                  <a:gd name="T50" fmla="*/ 21 w 106"/>
                  <a:gd name="T51" fmla="*/ 259 h 270"/>
                  <a:gd name="T52" fmla="*/ 16 w 106"/>
                  <a:gd name="T53" fmla="*/ 247 h 270"/>
                  <a:gd name="T54" fmla="*/ 11 w 106"/>
                  <a:gd name="T55" fmla="*/ 236 h 270"/>
                  <a:gd name="T56" fmla="*/ 7 w 106"/>
                  <a:gd name="T57" fmla="*/ 224 h 270"/>
                  <a:gd name="T58" fmla="*/ 5 w 106"/>
                  <a:gd name="T59" fmla="*/ 213 h 270"/>
                  <a:gd name="T60" fmla="*/ 2 w 106"/>
                  <a:gd name="T61" fmla="*/ 200 h 270"/>
                  <a:gd name="T62" fmla="*/ 1 w 106"/>
                  <a:gd name="T63" fmla="*/ 188 h 270"/>
                  <a:gd name="T64" fmla="*/ 0 w 106"/>
                  <a:gd name="T65" fmla="*/ 17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270">
                    <a:moveTo>
                      <a:pt x="0" y="175"/>
                    </a:moveTo>
                    <a:lnTo>
                      <a:pt x="1" y="162"/>
                    </a:lnTo>
                    <a:lnTo>
                      <a:pt x="2" y="149"/>
                    </a:lnTo>
                    <a:lnTo>
                      <a:pt x="5" y="136"/>
                    </a:lnTo>
                    <a:lnTo>
                      <a:pt x="8" y="123"/>
                    </a:lnTo>
                    <a:lnTo>
                      <a:pt x="12" y="110"/>
                    </a:lnTo>
                    <a:lnTo>
                      <a:pt x="17" y="99"/>
                    </a:lnTo>
                    <a:lnTo>
                      <a:pt x="23" y="87"/>
                    </a:lnTo>
                    <a:lnTo>
                      <a:pt x="29" y="76"/>
                    </a:lnTo>
                    <a:lnTo>
                      <a:pt x="37" y="65"/>
                    </a:lnTo>
                    <a:lnTo>
                      <a:pt x="44" y="55"/>
                    </a:lnTo>
                    <a:lnTo>
                      <a:pt x="53" y="43"/>
                    </a:lnTo>
                    <a:lnTo>
                      <a:pt x="63" y="34"/>
                    </a:lnTo>
                    <a:lnTo>
                      <a:pt x="73" y="25"/>
                    </a:lnTo>
                    <a:lnTo>
                      <a:pt x="84" y="16"/>
                    </a:lnTo>
                    <a:lnTo>
                      <a:pt x="95" y="8"/>
                    </a:lnTo>
                    <a:lnTo>
                      <a:pt x="106" y="0"/>
                    </a:lnTo>
                    <a:lnTo>
                      <a:pt x="95" y="31"/>
                    </a:lnTo>
                    <a:lnTo>
                      <a:pt x="85" y="63"/>
                    </a:lnTo>
                    <a:lnTo>
                      <a:pt x="74" y="95"/>
                    </a:lnTo>
                    <a:lnTo>
                      <a:pt x="64" y="130"/>
                    </a:lnTo>
                    <a:lnTo>
                      <a:pt x="54" y="163"/>
                    </a:lnTo>
                    <a:lnTo>
                      <a:pt x="44" y="198"/>
                    </a:lnTo>
                    <a:lnTo>
                      <a:pt x="36" y="234"/>
                    </a:lnTo>
                    <a:lnTo>
                      <a:pt x="27" y="270"/>
                    </a:lnTo>
                    <a:lnTo>
                      <a:pt x="21" y="259"/>
                    </a:lnTo>
                    <a:lnTo>
                      <a:pt x="16" y="247"/>
                    </a:lnTo>
                    <a:lnTo>
                      <a:pt x="11" y="236"/>
                    </a:lnTo>
                    <a:lnTo>
                      <a:pt x="7" y="224"/>
                    </a:lnTo>
                    <a:lnTo>
                      <a:pt x="5" y="213"/>
                    </a:lnTo>
                    <a:lnTo>
                      <a:pt x="2" y="200"/>
                    </a:lnTo>
                    <a:lnTo>
                      <a:pt x="1" y="188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9" name="Freeform 133"/>
              <p:cNvSpPr>
                <a:spLocks/>
              </p:cNvSpPr>
              <p:nvPr/>
            </p:nvSpPr>
            <p:spPr bwMode="auto">
              <a:xfrm>
                <a:off x="6776" y="4060"/>
                <a:ext cx="176" cy="635"/>
              </a:xfrm>
              <a:custGeom>
                <a:avLst/>
                <a:gdLst>
                  <a:gd name="T0" fmla="*/ 101 w 701"/>
                  <a:gd name="T1" fmla="*/ 244 h 2539"/>
                  <a:gd name="T2" fmla="*/ 131 w 701"/>
                  <a:gd name="T3" fmla="*/ 141 h 2539"/>
                  <a:gd name="T4" fmla="*/ 163 w 701"/>
                  <a:gd name="T5" fmla="*/ 46 h 2539"/>
                  <a:gd name="T6" fmla="*/ 219 w 701"/>
                  <a:gd name="T7" fmla="*/ 19 h 2539"/>
                  <a:gd name="T8" fmla="*/ 282 w 701"/>
                  <a:gd name="T9" fmla="*/ 4 h 2539"/>
                  <a:gd name="T10" fmla="*/ 344 w 701"/>
                  <a:gd name="T11" fmla="*/ 2 h 2539"/>
                  <a:gd name="T12" fmla="*/ 393 w 701"/>
                  <a:gd name="T13" fmla="*/ 8 h 2539"/>
                  <a:gd name="T14" fmla="*/ 383 w 701"/>
                  <a:gd name="T15" fmla="*/ 59 h 2539"/>
                  <a:gd name="T16" fmla="*/ 325 w 701"/>
                  <a:gd name="T17" fmla="*/ 208 h 2539"/>
                  <a:gd name="T18" fmla="*/ 276 w 701"/>
                  <a:gd name="T19" fmla="*/ 375 h 2539"/>
                  <a:gd name="T20" fmla="*/ 239 w 701"/>
                  <a:gd name="T21" fmla="*/ 544 h 2539"/>
                  <a:gd name="T22" fmla="*/ 204 w 701"/>
                  <a:gd name="T23" fmla="*/ 855 h 2539"/>
                  <a:gd name="T24" fmla="*/ 209 w 701"/>
                  <a:gd name="T25" fmla="*/ 1148 h 2539"/>
                  <a:gd name="T26" fmla="*/ 246 w 701"/>
                  <a:gd name="T27" fmla="*/ 1420 h 2539"/>
                  <a:gd name="T28" fmla="*/ 307 w 701"/>
                  <a:gd name="T29" fmla="*/ 1668 h 2539"/>
                  <a:gd name="T30" fmla="*/ 382 w 701"/>
                  <a:gd name="T31" fmla="*/ 1889 h 2539"/>
                  <a:gd name="T32" fmla="*/ 464 w 701"/>
                  <a:gd name="T33" fmla="*/ 2081 h 2539"/>
                  <a:gd name="T34" fmla="*/ 545 w 701"/>
                  <a:gd name="T35" fmla="*/ 2238 h 2539"/>
                  <a:gd name="T36" fmla="*/ 637 w 701"/>
                  <a:gd name="T37" fmla="*/ 2391 h 2539"/>
                  <a:gd name="T38" fmla="*/ 700 w 701"/>
                  <a:gd name="T39" fmla="*/ 2481 h 2539"/>
                  <a:gd name="T40" fmla="*/ 700 w 701"/>
                  <a:gd name="T41" fmla="*/ 2489 h 2539"/>
                  <a:gd name="T42" fmla="*/ 685 w 701"/>
                  <a:gd name="T43" fmla="*/ 2502 h 2539"/>
                  <a:gd name="T44" fmla="*/ 648 w 701"/>
                  <a:gd name="T45" fmla="*/ 2516 h 2539"/>
                  <a:gd name="T46" fmla="*/ 592 w 701"/>
                  <a:gd name="T47" fmla="*/ 2528 h 2539"/>
                  <a:gd name="T48" fmla="*/ 524 w 701"/>
                  <a:gd name="T49" fmla="*/ 2536 h 2539"/>
                  <a:gd name="T50" fmla="*/ 450 w 701"/>
                  <a:gd name="T51" fmla="*/ 2539 h 2539"/>
                  <a:gd name="T52" fmla="*/ 418 w 701"/>
                  <a:gd name="T53" fmla="*/ 2538 h 2539"/>
                  <a:gd name="T54" fmla="*/ 365 w 701"/>
                  <a:gd name="T55" fmla="*/ 2491 h 2539"/>
                  <a:gd name="T56" fmla="*/ 302 w 701"/>
                  <a:gd name="T57" fmla="*/ 2406 h 2539"/>
                  <a:gd name="T58" fmla="*/ 243 w 701"/>
                  <a:gd name="T59" fmla="*/ 2307 h 2539"/>
                  <a:gd name="T60" fmla="*/ 190 w 701"/>
                  <a:gd name="T61" fmla="*/ 2192 h 2539"/>
                  <a:gd name="T62" fmla="*/ 143 w 701"/>
                  <a:gd name="T63" fmla="*/ 2065 h 2539"/>
                  <a:gd name="T64" fmla="*/ 101 w 701"/>
                  <a:gd name="T65" fmla="*/ 1924 h 2539"/>
                  <a:gd name="T66" fmla="*/ 67 w 701"/>
                  <a:gd name="T67" fmla="*/ 1773 h 2539"/>
                  <a:gd name="T68" fmla="*/ 38 w 701"/>
                  <a:gd name="T69" fmla="*/ 1614 h 2539"/>
                  <a:gd name="T70" fmla="*/ 17 w 701"/>
                  <a:gd name="T71" fmla="*/ 1444 h 2539"/>
                  <a:gd name="T72" fmla="*/ 5 w 701"/>
                  <a:gd name="T73" fmla="*/ 1268 h 2539"/>
                  <a:gd name="T74" fmla="*/ 0 w 701"/>
                  <a:gd name="T75" fmla="*/ 1085 h 2539"/>
                  <a:gd name="T76" fmla="*/ 4 w 701"/>
                  <a:gd name="T77" fmla="*/ 929 h 2539"/>
                  <a:gd name="T78" fmla="*/ 12 w 701"/>
                  <a:gd name="T79" fmla="*/ 778 h 2539"/>
                  <a:gd name="T80" fmla="*/ 27 w 701"/>
                  <a:gd name="T81" fmla="*/ 632 h 2539"/>
                  <a:gd name="T82" fmla="*/ 48 w 701"/>
                  <a:gd name="T83" fmla="*/ 492 h 2539"/>
                  <a:gd name="T84" fmla="*/ 74 w 701"/>
                  <a:gd name="T85" fmla="*/ 359 h 2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1" h="2539">
                    <a:moveTo>
                      <a:pt x="84" y="316"/>
                    </a:moveTo>
                    <a:lnTo>
                      <a:pt x="93" y="280"/>
                    </a:lnTo>
                    <a:lnTo>
                      <a:pt x="101" y="244"/>
                    </a:lnTo>
                    <a:lnTo>
                      <a:pt x="111" y="209"/>
                    </a:lnTo>
                    <a:lnTo>
                      <a:pt x="121" y="176"/>
                    </a:lnTo>
                    <a:lnTo>
                      <a:pt x="131" y="141"/>
                    </a:lnTo>
                    <a:lnTo>
                      <a:pt x="142" y="109"/>
                    </a:lnTo>
                    <a:lnTo>
                      <a:pt x="152" y="77"/>
                    </a:lnTo>
                    <a:lnTo>
                      <a:pt x="163" y="46"/>
                    </a:lnTo>
                    <a:lnTo>
                      <a:pt x="182" y="36"/>
                    </a:lnTo>
                    <a:lnTo>
                      <a:pt x="199" y="26"/>
                    </a:lnTo>
                    <a:lnTo>
                      <a:pt x="219" y="19"/>
                    </a:lnTo>
                    <a:lnTo>
                      <a:pt x="239" y="13"/>
                    </a:lnTo>
                    <a:lnTo>
                      <a:pt x="260" y="8"/>
                    </a:lnTo>
                    <a:lnTo>
                      <a:pt x="282" y="4"/>
                    </a:lnTo>
                    <a:lnTo>
                      <a:pt x="304" y="2"/>
                    </a:lnTo>
                    <a:lnTo>
                      <a:pt x="326" y="0"/>
                    </a:lnTo>
                    <a:lnTo>
                      <a:pt x="344" y="2"/>
                    </a:lnTo>
                    <a:lnTo>
                      <a:pt x="360" y="3"/>
                    </a:lnTo>
                    <a:lnTo>
                      <a:pt x="377" y="5"/>
                    </a:lnTo>
                    <a:lnTo>
                      <a:pt x="393" y="8"/>
                    </a:lnTo>
                    <a:lnTo>
                      <a:pt x="399" y="10"/>
                    </a:lnTo>
                    <a:lnTo>
                      <a:pt x="404" y="12"/>
                    </a:lnTo>
                    <a:lnTo>
                      <a:pt x="383" y="59"/>
                    </a:lnTo>
                    <a:lnTo>
                      <a:pt x="362" y="107"/>
                    </a:lnTo>
                    <a:lnTo>
                      <a:pt x="342" y="156"/>
                    </a:lnTo>
                    <a:lnTo>
                      <a:pt x="325" y="208"/>
                    </a:lnTo>
                    <a:lnTo>
                      <a:pt x="308" y="261"/>
                    </a:lnTo>
                    <a:lnTo>
                      <a:pt x="290" y="317"/>
                    </a:lnTo>
                    <a:lnTo>
                      <a:pt x="276" y="375"/>
                    </a:lnTo>
                    <a:lnTo>
                      <a:pt x="261" y="434"/>
                    </a:lnTo>
                    <a:lnTo>
                      <a:pt x="261" y="437"/>
                    </a:lnTo>
                    <a:lnTo>
                      <a:pt x="239" y="544"/>
                    </a:lnTo>
                    <a:lnTo>
                      <a:pt x="222" y="649"/>
                    </a:lnTo>
                    <a:lnTo>
                      <a:pt x="211" y="753"/>
                    </a:lnTo>
                    <a:lnTo>
                      <a:pt x="204" y="855"/>
                    </a:lnTo>
                    <a:lnTo>
                      <a:pt x="201" y="955"/>
                    </a:lnTo>
                    <a:lnTo>
                      <a:pt x="204" y="1052"/>
                    </a:lnTo>
                    <a:lnTo>
                      <a:pt x="209" y="1148"/>
                    </a:lnTo>
                    <a:lnTo>
                      <a:pt x="219" y="1242"/>
                    </a:lnTo>
                    <a:lnTo>
                      <a:pt x="231" y="1332"/>
                    </a:lnTo>
                    <a:lnTo>
                      <a:pt x="246" y="1420"/>
                    </a:lnTo>
                    <a:lnTo>
                      <a:pt x="263" y="1506"/>
                    </a:lnTo>
                    <a:lnTo>
                      <a:pt x="284" y="1589"/>
                    </a:lnTo>
                    <a:lnTo>
                      <a:pt x="307" y="1668"/>
                    </a:lnTo>
                    <a:lnTo>
                      <a:pt x="330" y="1746"/>
                    </a:lnTo>
                    <a:lnTo>
                      <a:pt x="355" y="1819"/>
                    </a:lnTo>
                    <a:lnTo>
                      <a:pt x="382" y="1889"/>
                    </a:lnTo>
                    <a:lnTo>
                      <a:pt x="409" y="1957"/>
                    </a:lnTo>
                    <a:lnTo>
                      <a:pt x="436" y="2020"/>
                    </a:lnTo>
                    <a:lnTo>
                      <a:pt x="464" y="2081"/>
                    </a:lnTo>
                    <a:lnTo>
                      <a:pt x="492" y="2136"/>
                    </a:lnTo>
                    <a:lnTo>
                      <a:pt x="518" y="2190"/>
                    </a:lnTo>
                    <a:lnTo>
                      <a:pt x="545" y="2238"/>
                    </a:lnTo>
                    <a:lnTo>
                      <a:pt x="570" y="2282"/>
                    </a:lnTo>
                    <a:lnTo>
                      <a:pt x="595" y="2323"/>
                    </a:lnTo>
                    <a:lnTo>
                      <a:pt x="637" y="2391"/>
                    </a:lnTo>
                    <a:lnTo>
                      <a:pt x="670" y="2441"/>
                    </a:lnTo>
                    <a:lnTo>
                      <a:pt x="692" y="2470"/>
                    </a:lnTo>
                    <a:lnTo>
                      <a:pt x="700" y="2481"/>
                    </a:lnTo>
                    <a:lnTo>
                      <a:pt x="701" y="2484"/>
                    </a:lnTo>
                    <a:lnTo>
                      <a:pt x="701" y="2486"/>
                    </a:lnTo>
                    <a:lnTo>
                      <a:pt x="700" y="2489"/>
                    </a:lnTo>
                    <a:lnTo>
                      <a:pt x="699" y="2491"/>
                    </a:lnTo>
                    <a:lnTo>
                      <a:pt x="694" y="2497"/>
                    </a:lnTo>
                    <a:lnTo>
                      <a:pt x="685" y="2502"/>
                    </a:lnTo>
                    <a:lnTo>
                      <a:pt x="675" y="2507"/>
                    </a:lnTo>
                    <a:lnTo>
                      <a:pt x="663" y="2512"/>
                    </a:lnTo>
                    <a:lnTo>
                      <a:pt x="648" y="2516"/>
                    </a:lnTo>
                    <a:lnTo>
                      <a:pt x="631" y="2521"/>
                    </a:lnTo>
                    <a:lnTo>
                      <a:pt x="612" y="2525"/>
                    </a:lnTo>
                    <a:lnTo>
                      <a:pt x="592" y="2528"/>
                    </a:lnTo>
                    <a:lnTo>
                      <a:pt x="571" y="2531"/>
                    </a:lnTo>
                    <a:lnTo>
                      <a:pt x="549" y="2533"/>
                    </a:lnTo>
                    <a:lnTo>
                      <a:pt x="524" y="2536"/>
                    </a:lnTo>
                    <a:lnTo>
                      <a:pt x="501" y="2537"/>
                    </a:lnTo>
                    <a:lnTo>
                      <a:pt x="475" y="2538"/>
                    </a:lnTo>
                    <a:lnTo>
                      <a:pt x="450" y="2539"/>
                    </a:lnTo>
                    <a:lnTo>
                      <a:pt x="439" y="2538"/>
                    </a:lnTo>
                    <a:lnTo>
                      <a:pt x="429" y="2538"/>
                    </a:lnTo>
                    <a:lnTo>
                      <a:pt x="418" y="2538"/>
                    </a:lnTo>
                    <a:lnTo>
                      <a:pt x="408" y="2538"/>
                    </a:lnTo>
                    <a:lnTo>
                      <a:pt x="386" y="2516"/>
                    </a:lnTo>
                    <a:lnTo>
                      <a:pt x="365" y="2491"/>
                    </a:lnTo>
                    <a:lnTo>
                      <a:pt x="342" y="2464"/>
                    </a:lnTo>
                    <a:lnTo>
                      <a:pt x="323" y="2437"/>
                    </a:lnTo>
                    <a:lnTo>
                      <a:pt x="302" y="2406"/>
                    </a:lnTo>
                    <a:lnTo>
                      <a:pt x="282" y="2375"/>
                    </a:lnTo>
                    <a:lnTo>
                      <a:pt x="262" y="2342"/>
                    </a:lnTo>
                    <a:lnTo>
                      <a:pt x="243" y="2307"/>
                    </a:lnTo>
                    <a:lnTo>
                      <a:pt x="225" y="2270"/>
                    </a:lnTo>
                    <a:lnTo>
                      <a:pt x="208" y="2232"/>
                    </a:lnTo>
                    <a:lnTo>
                      <a:pt x="190" y="2192"/>
                    </a:lnTo>
                    <a:lnTo>
                      <a:pt x="174" y="2151"/>
                    </a:lnTo>
                    <a:lnTo>
                      <a:pt x="158" y="2108"/>
                    </a:lnTo>
                    <a:lnTo>
                      <a:pt x="143" y="2065"/>
                    </a:lnTo>
                    <a:lnTo>
                      <a:pt x="128" y="2019"/>
                    </a:lnTo>
                    <a:lnTo>
                      <a:pt x="115" y="1972"/>
                    </a:lnTo>
                    <a:lnTo>
                      <a:pt x="101" y="1924"/>
                    </a:lnTo>
                    <a:lnTo>
                      <a:pt x="89" y="1876"/>
                    </a:lnTo>
                    <a:lnTo>
                      <a:pt x="77" y="1825"/>
                    </a:lnTo>
                    <a:lnTo>
                      <a:pt x="67" y="1773"/>
                    </a:lnTo>
                    <a:lnTo>
                      <a:pt x="56" y="1721"/>
                    </a:lnTo>
                    <a:lnTo>
                      <a:pt x="47" y="1668"/>
                    </a:lnTo>
                    <a:lnTo>
                      <a:pt x="38" y="1614"/>
                    </a:lnTo>
                    <a:lnTo>
                      <a:pt x="31" y="1558"/>
                    </a:lnTo>
                    <a:lnTo>
                      <a:pt x="23" y="1501"/>
                    </a:lnTo>
                    <a:lnTo>
                      <a:pt x="17" y="1444"/>
                    </a:lnTo>
                    <a:lnTo>
                      <a:pt x="12" y="1386"/>
                    </a:lnTo>
                    <a:lnTo>
                      <a:pt x="7" y="1327"/>
                    </a:lnTo>
                    <a:lnTo>
                      <a:pt x="5" y="1268"/>
                    </a:lnTo>
                    <a:lnTo>
                      <a:pt x="2" y="1207"/>
                    </a:lnTo>
                    <a:lnTo>
                      <a:pt x="1" y="1146"/>
                    </a:lnTo>
                    <a:lnTo>
                      <a:pt x="0" y="1085"/>
                    </a:lnTo>
                    <a:lnTo>
                      <a:pt x="0" y="1033"/>
                    </a:lnTo>
                    <a:lnTo>
                      <a:pt x="1" y="981"/>
                    </a:lnTo>
                    <a:lnTo>
                      <a:pt x="4" y="929"/>
                    </a:lnTo>
                    <a:lnTo>
                      <a:pt x="6" y="878"/>
                    </a:lnTo>
                    <a:lnTo>
                      <a:pt x="9" y="829"/>
                    </a:lnTo>
                    <a:lnTo>
                      <a:pt x="12" y="778"/>
                    </a:lnTo>
                    <a:lnTo>
                      <a:pt x="17" y="729"/>
                    </a:lnTo>
                    <a:lnTo>
                      <a:pt x="22" y="680"/>
                    </a:lnTo>
                    <a:lnTo>
                      <a:pt x="27" y="632"/>
                    </a:lnTo>
                    <a:lnTo>
                      <a:pt x="33" y="585"/>
                    </a:lnTo>
                    <a:lnTo>
                      <a:pt x="41" y="538"/>
                    </a:lnTo>
                    <a:lnTo>
                      <a:pt x="48" y="492"/>
                    </a:lnTo>
                    <a:lnTo>
                      <a:pt x="57" y="447"/>
                    </a:lnTo>
                    <a:lnTo>
                      <a:pt x="65" y="402"/>
                    </a:lnTo>
                    <a:lnTo>
                      <a:pt x="74" y="359"/>
                    </a:lnTo>
                    <a:lnTo>
                      <a:pt x="84" y="316"/>
                    </a:lnTo>
                    <a:close/>
                  </a:path>
                </a:pathLst>
              </a:custGeom>
              <a:solidFill>
                <a:srgbClr val="0B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0" name="Freeform 134"/>
              <p:cNvSpPr>
                <a:spLocks/>
              </p:cNvSpPr>
              <p:nvPr/>
            </p:nvSpPr>
            <p:spPr bwMode="auto">
              <a:xfrm>
                <a:off x="7162" y="3925"/>
                <a:ext cx="168" cy="694"/>
              </a:xfrm>
              <a:custGeom>
                <a:avLst/>
                <a:gdLst>
                  <a:gd name="T0" fmla="*/ 478 w 675"/>
                  <a:gd name="T1" fmla="*/ 2708 h 2772"/>
                  <a:gd name="T2" fmla="*/ 410 w 675"/>
                  <a:gd name="T3" fmla="*/ 2567 h 2772"/>
                  <a:gd name="T4" fmla="*/ 346 w 675"/>
                  <a:gd name="T5" fmla="*/ 2411 h 2772"/>
                  <a:gd name="T6" fmla="*/ 284 w 675"/>
                  <a:gd name="T7" fmla="*/ 2243 h 2772"/>
                  <a:gd name="T8" fmla="*/ 227 w 675"/>
                  <a:gd name="T9" fmla="*/ 2061 h 2772"/>
                  <a:gd name="T10" fmla="*/ 175 w 675"/>
                  <a:gd name="T11" fmla="*/ 1870 h 2772"/>
                  <a:gd name="T12" fmla="*/ 128 w 675"/>
                  <a:gd name="T13" fmla="*/ 1668 h 2772"/>
                  <a:gd name="T14" fmla="*/ 87 w 675"/>
                  <a:gd name="T15" fmla="*/ 1457 h 2772"/>
                  <a:gd name="T16" fmla="*/ 53 w 675"/>
                  <a:gd name="T17" fmla="*/ 1239 h 2772"/>
                  <a:gd name="T18" fmla="*/ 27 w 675"/>
                  <a:gd name="T19" fmla="*/ 1026 h 2772"/>
                  <a:gd name="T20" fmla="*/ 11 w 675"/>
                  <a:gd name="T21" fmla="*/ 818 h 2772"/>
                  <a:gd name="T22" fmla="*/ 1 w 675"/>
                  <a:gd name="T23" fmla="*/ 618 h 2772"/>
                  <a:gd name="T24" fmla="*/ 0 w 675"/>
                  <a:gd name="T25" fmla="*/ 492 h 2772"/>
                  <a:gd name="T26" fmla="*/ 1 w 675"/>
                  <a:gd name="T27" fmla="*/ 426 h 2772"/>
                  <a:gd name="T28" fmla="*/ 2 w 675"/>
                  <a:gd name="T29" fmla="*/ 360 h 2772"/>
                  <a:gd name="T30" fmla="*/ 5 w 675"/>
                  <a:gd name="T31" fmla="*/ 297 h 2772"/>
                  <a:gd name="T32" fmla="*/ 8 w 675"/>
                  <a:gd name="T33" fmla="*/ 234 h 2772"/>
                  <a:gd name="T34" fmla="*/ 117 w 675"/>
                  <a:gd name="T35" fmla="*/ 182 h 2772"/>
                  <a:gd name="T36" fmla="*/ 216 w 675"/>
                  <a:gd name="T37" fmla="*/ 126 h 2772"/>
                  <a:gd name="T38" fmla="*/ 306 w 675"/>
                  <a:gd name="T39" fmla="*/ 65 h 2772"/>
                  <a:gd name="T40" fmla="*/ 387 w 675"/>
                  <a:gd name="T41" fmla="*/ 0 h 2772"/>
                  <a:gd name="T42" fmla="*/ 366 w 675"/>
                  <a:gd name="T43" fmla="*/ 38 h 2772"/>
                  <a:gd name="T44" fmla="*/ 357 w 675"/>
                  <a:gd name="T45" fmla="*/ 58 h 2772"/>
                  <a:gd name="T46" fmla="*/ 352 w 675"/>
                  <a:gd name="T47" fmla="*/ 79 h 2772"/>
                  <a:gd name="T48" fmla="*/ 319 w 675"/>
                  <a:gd name="T49" fmla="*/ 242 h 2772"/>
                  <a:gd name="T50" fmla="*/ 289 w 675"/>
                  <a:gd name="T51" fmla="*/ 398 h 2772"/>
                  <a:gd name="T52" fmla="*/ 263 w 675"/>
                  <a:gd name="T53" fmla="*/ 548 h 2772"/>
                  <a:gd name="T54" fmla="*/ 242 w 675"/>
                  <a:gd name="T55" fmla="*/ 693 h 2772"/>
                  <a:gd name="T56" fmla="*/ 226 w 675"/>
                  <a:gd name="T57" fmla="*/ 835 h 2772"/>
                  <a:gd name="T58" fmla="*/ 216 w 675"/>
                  <a:gd name="T59" fmla="*/ 974 h 2772"/>
                  <a:gd name="T60" fmla="*/ 213 w 675"/>
                  <a:gd name="T61" fmla="*/ 1111 h 2772"/>
                  <a:gd name="T62" fmla="*/ 218 w 675"/>
                  <a:gd name="T63" fmla="*/ 1248 h 2772"/>
                  <a:gd name="T64" fmla="*/ 228 w 675"/>
                  <a:gd name="T65" fmla="*/ 1363 h 2772"/>
                  <a:gd name="T66" fmla="*/ 243 w 675"/>
                  <a:gd name="T67" fmla="*/ 1475 h 2772"/>
                  <a:gd name="T68" fmla="*/ 262 w 675"/>
                  <a:gd name="T69" fmla="*/ 1585 h 2772"/>
                  <a:gd name="T70" fmla="*/ 284 w 675"/>
                  <a:gd name="T71" fmla="*/ 1693 h 2772"/>
                  <a:gd name="T72" fmla="*/ 310 w 675"/>
                  <a:gd name="T73" fmla="*/ 1797 h 2772"/>
                  <a:gd name="T74" fmla="*/ 338 w 675"/>
                  <a:gd name="T75" fmla="*/ 1897 h 2772"/>
                  <a:gd name="T76" fmla="*/ 369 w 675"/>
                  <a:gd name="T77" fmla="*/ 1995 h 2772"/>
                  <a:gd name="T78" fmla="*/ 401 w 675"/>
                  <a:gd name="T79" fmla="*/ 2089 h 2772"/>
                  <a:gd name="T80" fmla="*/ 471 w 675"/>
                  <a:gd name="T81" fmla="*/ 2263 h 2772"/>
                  <a:gd name="T82" fmla="*/ 542 w 675"/>
                  <a:gd name="T83" fmla="*/ 2420 h 2772"/>
                  <a:gd name="T84" fmla="*/ 612 w 675"/>
                  <a:gd name="T85" fmla="*/ 2556 h 2772"/>
                  <a:gd name="T86" fmla="*/ 675 w 675"/>
                  <a:gd name="T87" fmla="*/ 2671 h 2772"/>
                  <a:gd name="T88" fmla="*/ 597 w 675"/>
                  <a:gd name="T89" fmla="*/ 2721 h 2772"/>
                  <a:gd name="T90" fmla="*/ 513 w 675"/>
                  <a:gd name="T91" fmla="*/ 2772 h 2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5" h="2772">
                    <a:moveTo>
                      <a:pt x="513" y="2772"/>
                    </a:moveTo>
                    <a:lnTo>
                      <a:pt x="478" y="2708"/>
                    </a:lnTo>
                    <a:lnTo>
                      <a:pt x="443" y="2639"/>
                    </a:lnTo>
                    <a:lnTo>
                      <a:pt x="410" y="2567"/>
                    </a:lnTo>
                    <a:lnTo>
                      <a:pt x="378" y="2490"/>
                    </a:lnTo>
                    <a:lnTo>
                      <a:pt x="346" y="2411"/>
                    </a:lnTo>
                    <a:lnTo>
                      <a:pt x="314" y="2328"/>
                    </a:lnTo>
                    <a:lnTo>
                      <a:pt x="284" y="2243"/>
                    </a:lnTo>
                    <a:lnTo>
                      <a:pt x="256" y="2154"/>
                    </a:lnTo>
                    <a:lnTo>
                      <a:pt x="227" y="2061"/>
                    </a:lnTo>
                    <a:lnTo>
                      <a:pt x="200" y="1967"/>
                    </a:lnTo>
                    <a:lnTo>
                      <a:pt x="175" y="1870"/>
                    </a:lnTo>
                    <a:lnTo>
                      <a:pt x="150" y="1770"/>
                    </a:lnTo>
                    <a:lnTo>
                      <a:pt x="128" y="1668"/>
                    </a:lnTo>
                    <a:lnTo>
                      <a:pt x="107" y="1563"/>
                    </a:lnTo>
                    <a:lnTo>
                      <a:pt x="87" y="1457"/>
                    </a:lnTo>
                    <a:lnTo>
                      <a:pt x="69" y="1349"/>
                    </a:lnTo>
                    <a:lnTo>
                      <a:pt x="53" y="1239"/>
                    </a:lnTo>
                    <a:lnTo>
                      <a:pt x="39" y="1132"/>
                    </a:lnTo>
                    <a:lnTo>
                      <a:pt x="27" y="1026"/>
                    </a:lnTo>
                    <a:lnTo>
                      <a:pt x="18" y="920"/>
                    </a:lnTo>
                    <a:lnTo>
                      <a:pt x="11" y="818"/>
                    </a:lnTo>
                    <a:lnTo>
                      <a:pt x="5" y="716"/>
                    </a:lnTo>
                    <a:lnTo>
                      <a:pt x="1" y="618"/>
                    </a:lnTo>
                    <a:lnTo>
                      <a:pt x="0" y="521"/>
                    </a:lnTo>
                    <a:lnTo>
                      <a:pt x="0" y="492"/>
                    </a:lnTo>
                    <a:lnTo>
                      <a:pt x="1" y="458"/>
                    </a:lnTo>
                    <a:lnTo>
                      <a:pt x="1" y="426"/>
                    </a:lnTo>
                    <a:lnTo>
                      <a:pt x="1" y="393"/>
                    </a:lnTo>
                    <a:lnTo>
                      <a:pt x="2" y="360"/>
                    </a:lnTo>
                    <a:lnTo>
                      <a:pt x="3" y="328"/>
                    </a:lnTo>
                    <a:lnTo>
                      <a:pt x="5" y="297"/>
                    </a:lnTo>
                    <a:lnTo>
                      <a:pt x="7" y="265"/>
                    </a:lnTo>
                    <a:lnTo>
                      <a:pt x="8" y="234"/>
                    </a:lnTo>
                    <a:lnTo>
                      <a:pt x="64" y="210"/>
                    </a:lnTo>
                    <a:lnTo>
                      <a:pt x="117" y="182"/>
                    </a:lnTo>
                    <a:lnTo>
                      <a:pt x="168" y="154"/>
                    </a:lnTo>
                    <a:lnTo>
                      <a:pt x="216" y="126"/>
                    </a:lnTo>
                    <a:lnTo>
                      <a:pt x="263" y="96"/>
                    </a:lnTo>
                    <a:lnTo>
                      <a:pt x="306" y="65"/>
                    </a:lnTo>
                    <a:lnTo>
                      <a:pt x="348" y="33"/>
                    </a:lnTo>
                    <a:lnTo>
                      <a:pt x="387" y="0"/>
                    </a:lnTo>
                    <a:lnTo>
                      <a:pt x="375" y="18"/>
                    </a:lnTo>
                    <a:lnTo>
                      <a:pt x="366" y="38"/>
                    </a:lnTo>
                    <a:lnTo>
                      <a:pt x="361" y="48"/>
                    </a:lnTo>
                    <a:lnTo>
                      <a:pt x="357" y="58"/>
                    </a:lnTo>
                    <a:lnTo>
                      <a:pt x="354" y="68"/>
                    </a:lnTo>
                    <a:lnTo>
                      <a:pt x="352" y="79"/>
                    </a:lnTo>
                    <a:lnTo>
                      <a:pt x="335" y="161"/>
                    </a:lnTo>
                    <a:lnTo>
                      <a:pt x="319" y="242"/>
                    </a:lnTo>
                    <a:lnTo>
                      <a:pt x="304" y="321"/>
                    </a:lnTo>
                    <a:lnTo>
                      <a:pt x="289" y="398"/>
                    </a:lnTo>
                    <a:lnTo>
                      <a:pt x="275" y="474"/>
                    </a:lnTo>
                    <a:lnTo>
                      <a:pt x="263" y="548"/>
                    </a:lnTo>
                    <a:lnTo>
                      <a:pt x="252" y="621"/>
                    </a:lnTo>
                    <a:lnTo>
                      <a:pt x="242" y="693"/>
                    </a:lnTo>
                    <a:lnTo>
                      <a:pt x="233" y="765"/>
                    </a:lnTo>
                    <a:lnTo>
                      <a:pt x="226" y="835"/>
                    </a:lnTo>
                    <a:lnTo>
                      <a:pt x="221" y="904"/>
                    </a:lnTo>
                    <a:lnTo>
                      <a:pt x="216" y="974"/>
                    </a:lnTo>
                    <a:lnTo>
                      <a:pt x="213" y="1043"/>
                    </a:lnTo>
                    <a:lnTo>
                      <a:pt x="213" y="1111"/>
                    </a:lnTo>
                    <a:lnTo>
                      <a:pt x="215" y="1179"/>
                    </a:lnTo>
                    <a:lnTo>
                      <a:pt x="218" y="1248"/>
                    </a:lnTo>
                    <a:lnTo>
                      <a:pt x="222" y="1306"/>
                    </a:lnTo>
                    <a:lnTo>
                      <a:pt x="228" y="1363"/>
                    </a:lnTo>
                    <a:lnTo>
                      <a:pt x="235" y="1420"/>
                    </a:lnTo>
                    <a:lnTo>
                      <a:pt x="243" y="1475"/>
                    </a:lnTo>
                    <a:lnTo>
                      <a:pt x="252" y="1531"/>
                    </a:lnTo>
                    <a:lnTo>
                      <a:pt x="262" y="1585"/>
                    </a:lnTo>
                    <a:lnTo>
                      <a:pt x="273" y="1640"/>
                    </a:lnTo>
                    <a:lnTo>
                      <a:pt x="284" y="1693"/>
                    </a:lnTo>
                    <a:lnTo>
                      <a:pt x="296" y="1745"/>
                    </a:lnTo>
                    <a:lnTo>
                      <a:pt x="310" y="1797"/>
                    </a:lnTo>
                    <a:lnTo>
                      <a:pt x="324" y="1848"/>
                    </a:lnTo>
                    <a:lnTo>
                      <a:pt x="338" y="1897"/>
                    </a:lnTo>
                    <a:lnTo>
                      <a:pt x="353" y="1946"/>
                    </a:lnTo>
                    <a:lnTo>
                      <a:pt x="369" y="1995"/>
                    </a:lnTo>
                    <a:lnTo>
                      <a:pt x="385" y="2042"/>
                    </a:lnTo>
                    <a:lnTo>
                      <a:pt x="401" y="2089"/>
                    </a:lnTo>
                    <a:lnTo>
                      <a:pt x="436" y="2178"/>
                    </a:lnTo>
                    <a:lnTo>
                      <a:pt x="471" y="2263"/>
                    </a:lnTo>
                    <a:lnTo>
                      <a:pt x="507" y="2343"/>
                    </a:lnTo>
                    <a:lnTo>
                      <a:pt x="542" y="2420"/>
                    </a:lnTo>
                    <a:lnTo>
                      <a:pt x="577" y="2490"/>
                    </a:lnTo>
                    <a:lnTo>
                      <a:pt x="612" y="2556"/>
                    </a:lnTo>
                    <a:lnTo>
                      <a:pt x="644" y="2616"/>
                    </a:lnTo>
                    <a:lnTo>
                      <a:pt x="675" y="2671"/>
                    </a:lnTo>
                    <a:lnTo>
                      <a:pt x="638" y="2696"/>
                    </a:lnTo>
                    <a:lnTo>
                      <a:pt x="597" y="2721"/>
                    </a:lnTo>
                    <a:lnTo>
                      <a:pt x="556" y="2747"/>
                    </a:lnTo>
                    <a:lnTo>
                      <a:pt x="513" y="2772"/>
                    </a:lnTo>
                    <a:close/>
                  </a:path>
                </a:pathLst>
              </a:custGeom>
              <a:solidFill>
                <a:srgbClr val="0F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1" name="Freeform 135"/>
              <p:cNvSpPr>
                <a:spLocks/>
              </p:cNvSpPr>
              <p:nvPr/>
            </p:nvSpPr>
            <p:spPr bwMode="auto">
              <a:xfrm>
                <a:off x="7290" y="4593"/>
                <a:ext cx="74" cy="81"/>
              </a:xfrm>
              <a:custGeom>
                <a:avLst/>
                <a:gdLst>
                  <a:gd name="T0" fmla="*/ 152 w 294"/>
                  <a:gd name="T1" fmla="*/ 325 h 325"/>
                  <a:gd name="T2" fmla="*/ 132 w 294"/>
                  <a:gd name="T3" fmla="*/ 301 h 325"/>
                  <a:gd name="T4" fmla="*/ 113 w 294"/>
                  <a:gd name="T5" fmla="*/ 277 h 325"/>
                  <a:gd name="T6" fmla="*/ 94 w 294"/>
                  <a:gd name="T7" fmla="*/ 249 h 325"/>
                  <a:gd name="T8" fmla="*/ 75 w 294"/>
                  <a:gd name="T9" fmla="*/ 222 h 325"/>
                  <a:gd name="T10" fmla="*/ 57 w 294"/>
                  <a:gd name="T11" fmla="*/ 194 h 325"/>
                  <a:gd name="T12" fmla="*/ 37 w 294"/>
                  <a:gd name="T13" fmla="*/ 164 h 325"/>
                  <a:gd name="T14" fmla="*/ 18 w 294"/>
                  <a:gd name="T15" fmla="*/ 133 h 325"/>
                  <a:gd name="T16" fmla="*/ 0 w 294"/>
                  <a:gd name="T17" fmla="*/ 101 h 325"/>
                  <a:gd name="T18" fmla="*/ 43 w 294"/>
                  <a:gd name="T19" fmla="*/ 76 h 325"/>
                  <a:gd name="T20" fmla="*/ 84 w 294"/>
                  <a:gd name="T21" fmla="*/ 50 h 325"/>
                  <a:gd name="T22" fmla="*/ 125 w 294"/>
                  <a:gd name="T23" fmla="*/ 25 h 325"/>
                  <a:gd name="T24" fmla="*/ 162 w 294"/>
                  <a:gd name="T25" fmla="*/ 0 h 325"/>
                  <a:gd name="T26" fmla="*/ 189 w 294"/>
                  <a:gd name="T27" fmla="*/ 46 h 325"/>
                  <a:gd name="T28" fmla="*/ 214 w 294"/>
                  <a:gd name="T29" fmla="*/ 85 h 325"/>
                  <a:gd name="T30" fmla="*/ 236 w 294"/>
                  <a:gd name="T31" fmla="*/ 120 h 325"/>
                  <a:gd name="T32" fmla="*/ 254 w 294"/>
                  <a:gd name="T33" fmla="*/ 148 h 325"/>
                  <a:gd name="T34" fmla="*/ 269 w 294"/>
                  <a:gd name="T35" fmla="*/ 170 h 325"/>
                  <a:gd name="T36" fmla="*/ 280 w 294"/>
                  <a:gd name="T37" fmla="*/ 188 h 325"/>
                  <a:gd name="T38" fmla="*/ 288 w 294"/>
                  <a:gd name="T39" fmla="*/ 198 h 325"/>
                  <a:gd name="T40" fmla="*/ 290 w 294"/>
                  <a:gd name="T41" fmla="*/ 200 h 325"/>
                  <a:gd name="T42" fmla="*/ 290 w 294"/>
                  <a:gd name="T43" fmla="*/ 200 h 325"/>
                  <a:gd name="T44" fmla="*/ 293 w 294"/>
                  <a:gd name="T45" fmla="*/ 206 h 325"/>
                  <a:gd name="T46" fmla="*/ 294 w 294"/>
                  <a:gd name="T47" fmla="*/ 214 h 325"/>
                  <a:gd name="T48" fmla="*/ 294 w 294"/>
                  <a:gd name="T49" fmla="*/ 215 h 325"/>
                  <a:gd name="T50" fmla="*/ 294 w 294"/>
                  <a:gd name="T51" fmla="*/ 215 h 325"/>
                  <a:gd name="T52" fmla="*/ 294 w 294"/>
                  <a:gd name="T53" fmla="*/ 217 h 325"/>
                  <a:gd name="T54" fmla="*/ 294 w 294"/>
                  <a:gd name="T55" fmla="*/ 222 h 325"/>
                  <a:gd name="T56" fmla="*/ 292 w 294"/>
                  <a:gd name="T57" fmla="*/ 228 h 325"/>
                  <a:gd name="T58" fmla="*/ 288 w 294"/>
                  <a:gd name="T59" fmla="*/ 235 h 325"/>
                  <a:gd name="T60" fmla="*/ 283 w 294"/>
                  <a:gd name="T61" fmla="*/ 241 h 325"/>
                  <a:gd name="T62" fmla="*/ 269 w 294"/>
                  <a:gd name="T63" fmla="*/ 254 h 325"/>
                  <a:gd name="T64" fmla="*/ 252 w 294"/>
                  <a:gd name="T65" fmla="*/ 268 h 325"/>
                  <a:gd name="T66" fmla="*/ 231 w 294"/>
                  <a:gd name="T67" fmla="*/ 282 h 325"/>
                  <a:gd name="T68" fmla="*/ 207 w 294"/>
                  <a:gd name="T69" fmla="*/ 296 h 325"/>
                  <a:gd name="T70" fmla="*/ 180 w 294"/>
                  <a:gd name="T71" fmla="*/ 310 h 325"/>
                  <a:gd name="T72" fmla="*/ 152 w 294"/>
                  <a:gd name="T7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4" h="325">
                    <a:moveTo>
                      <a:pt x="152" y="325"/>
                    </a:moveTo>
                    <a:lnTo>
                      <a:pt x="132" y="301"/>
                    </a:lnTo>
                    <a:lnTo>
                      <a:pt x="113" y="277"/>
                    </a:lnTo>
                    <a:lnTo>
                      <a:pt x="94" y="249"/>
                    </a:lnTo>
                    <a:lnTo>
                      <a:pt x="75" y="222"/>
                    </a:lnTo>
                    <a:lnTo>
                      <a:pt x="57" y="194"/>
                    </a:lnTo>
                    <a:lnTo>
                      <a:pt x="37" y="164"/>
                    </a:lnTo>
                    <a:lnTo>
                      <a:pt x="18" y="133"/>
                    </a:lnTo>
                    <a:lnTo>
                      <a:pt x="0" y="101"/>
                    </a:lnTo>
                    <a:lnTo>
                      <a:pt x="43" y="76"/>
                    </a:lnTo>
                    <a:lnTo>
                      <a:pt x="84" y="50"/>
                    </a:lnTo>
                    <a:lnTo>
                      <a:pt x="125" y="25"/>
                    </a:lnTo>
                    <a:lnTo>
                      <a:pt x="162" y="0"/>
                    </a:lnTo>
                    <a:lnTo>
                      <a:pt x="189" y="46"/>
                    </a:lnTo>
                    <a:lnTo>
                      <a:pt x="214" y="85"/>
                    </a:lnTo>
                    <a:lnTo>
                      <a:pt x="236" y="120"/>
                    </a:lnTo>
                    <a:lnTo>
                      <a:pt x="254" y="148"/>
                    </a:lnTo>
                    <a:lnTo>
                      <a:pt x="269" y="170"/>
                    </a:lnTo>
                    <a:lnTo>
                      <a:pt x="280" y="188"/>
                    </a:lnTo>
                    <a:lnTo>
                      <a:pt x="288" y="198"/>
                    </a:lnTo>
                    <a:lnTo>
                      <a:pt x="290" y="200"/>
                    </a:lnTo>
                    <a:lnTo>
                      <a:pt x="290" y="200"/>
                    </a:lnTo>
                    <a:lnTo>
                      <a:pt x="293" y="206"/>
                    </a:lnTo>
                    <a:lnTo>
                      <a:pt x="294" y="214"/>
                    </a:lnTo>
                    <a:lnTo>
                      <a:pt x="294" y="215"/>
                    </a:lnTo>
                    <a:lnTo>
                      <a:pt x="294" y="215"/>
                    </a:lnTo>
                    <a:lnTo>
                      <a:pt x="294" y="217"/>
                    </a:lnTo>
                    <a:lnTo>
                      <a:pt x="294" y="222"/>
                    </a:lnTo>
                    <a:lnTo>
                      <a:pt x="292" y="228"/>
                    </a:lnTo>
                    <a:lnTo>
                      <a:pt x="288" y="235"/>
                    </a:lnTo>
                    <a:lnTo>
                      <a:pt x="283" y="241"/>
                    </a:lnTo>
                    <a:lnTo>
                      <a:pt x="269" y="254"/>
                    </a:lnTo>
                    <a:lnTo>
                      <a:pt x="252" y="268"/>
                    </a:lnTo>
                    <a:lnTo>
                      <a:pt x="231" y="282"/>
                    </a:lnTo>
                    <a:lnTo>
                      <a:pt x="207" y="296"/>
                    </a:lnTo>
                    <a:lnTo>
                      <a:pt x="180" y="310"/>
                    </a:lnTo>
                    <a:lnTo>
                      <a:pt x="152" y="325"/>
                    </a:lnTo>
                    <a:close/>
                  </a:path>
                </a:pathLst>
              </a:custGeom>
              <a:solidFill>
                <a:srgbClr val="090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2" name="Freeform 136"/>
              <p:cNvSpPr>
                <a:spLocks/>
              </p:cNvSpPr>
              <p:nvPr/>
            </p:nvSpPr>
            <p:spPr bwMode="auto">
              <a:xfrm>
                <a:off x="6765" y="4624"/>
                <a:ext cx="192" cy="108"/>
              </a:xfrm>
              <a:custGeom>
                <a:avLst/>
                <a:gdLst>
                  <a:gd name="T0" fmla="*/ 380 w 769"/>
                  <a:gd name="T1" fmla="*/ 166 h 432"/>
                  <a:gd name="T2" fmla="*/ 422 w 769"/>
                  <a:gd name="T3" fmla="*/ 153 h 432"/>
                  <a:gd name="T4" fmla="*/ 461 w 769"/>
                  <a:gd name="T5" fmla="*/ 136 h 432"/>
                  <a:gd name="T6" fmla="*/ 498 w 769"/>
                  <a:gd name="T7" fmla="*/ 114 h 432"/>
                  <a:gd name="T8" fmla="*/ 551 w 769"/>
                  <a:gd name="T9" fmla="*/ 77 h 432"/>
                  <a:gd name="T10" fmla="*/ 619 w 769"/>
                  <a:gd name="T11" fmla="*/ 25 h 432"/>
                  <a:gd name="T12" fmla="*/ 769 w 769"/>
                  <a:gd name="T13" fmla="*/ 216 h 432"/>
                  <a:gd name="T14" fmla="*/ 742 w 769"/>
                  <a:gd name="T15" fmla="*/ 246 h 432"/>
                  <a:gd name="T16" fmla="*/ 710 w 769"/>
                  <a:gd name="T17" fmla="*/ 277 h 432"/>
                  <a:gd name="T18" fmla="*/ 666 w 769"/>
                  <a:gd name="T19" fmla="*/ 314 h 432"/>
                  <a:gd name="T20" fmla="*/ 614 w 769"/>
                  <a:gd name="T21" fmla="*/ 352 h 432"/>
                  <a:gd name="T22" fmla="*/ 553 w 769"/>
                  <a:gd name="T23" fmla="*/ 386 h 432"/>
                  <a:gd name="T24" fmla="*/ 518 w 769"/>
                  <a:gd name="T25" fmla="*/ 401 h 432"/>
                  <a:gd name="T26" fmla="*/ 482 w 769"/>
                  <a:gd name="T27" fmla="*/ 413 h 432"/>
                  <a:gd name="T28" fmla="*/ 445 w 769"/>
                  <a:gd name="T29" fmla="*/ 423 h 432"/>
                  <a:gd name="T30" fmla="*/ 407 w 769"/>
                  <a:gd name="T31" fmla="*/ 429 h 432"/>
                  <a:gd name="T32" fmla="*/ 367 w 769"/>
                  <a:gd name="T33" fmla="*/ 432 h 432"/>
                  <a:gd name="T34" fmla="*/ 330 w 769"/>
                  <a:gd name="T35" fmla="*/ 430 h 432"/>
                  <a:gd name="T36" fmla="*/ 294 w 769"/>
                  <a:gd name="T37" fmla="*/ 427 h 432"/>
                  <a:gd name="T38" fmla="*/ 262 w 769"/>
                  <a:gd name="T39" fmla="*/ 422 h 432"/>
                  <a:gd name="T40" fmla="*/ 205 w 769"/>
                  <a:gd name="T41" fmla="*/ 406 h 432"/>
                  <a:gd name="T42" fmla="*/ 157 w 769"/>
                  <a:gd name="T43" fmla="*/ 385 h 432"/>
                  <a:gd name="T44" fmla="*/ 120 w 769"/>
                  <a:gd name="T45" fmla="*/ 362 h 432"/>
                  <a:gd name="T46" fmla="*/ 93 w 769"/>
                  <a:gd name="T47" fmla="*/ 344 h 432"/>
                  <a:gd name="T48" fmla="*/ 70 w 769"/>
                  <a:gd name="T49" fmla="*/ 324 h 432"/>
                  <a:gd name="T50" fmla="*/ 67 w 769"/>
                  <a:gd name="T51" fmla="*/ 314 h 432"/>
                  <a:gd name="T52" fmla="*/ 56 w 769"/>
                  <a:gd name="T53" fmla="*/ 280 h 432"/>
                  <a:gd name="T54" fmla="*/ 33 w 769"/>
                  <a:gd name="T55" fmla="*/ 218 h 432"/>
                  <a:gd name="T56" fmla="*/ 0 w 769"/>
                  <a:gd name="T57" fmla="*/ 124 h 432"/>
                  <a:gd name="T58" fmla="*/ 31 w 769"/>
                  <a:gd name="T59" fmla="*/ 142 h 432"/>
                  <a:gd name="T60" fmla="*/ 69 w 769"/>
                  <a:gd name="T61" fmla="*/ 157 h 432"/>
                  <a:gd name="T62" fmla="*/ 111 w 769"/>
                  <a:gd name="T63" fmla="*/ 168 h 432"/>
                  <a:gd name="T64" fmla="*/ 157 w 769"/>
                  <a:gd name="T65" fmla="*/ 174 h 432"/>
                  <a:gd name="T66" fmla="*/ 206 w 769"/>
                  <a:gd name="T67" fmla="*/ 178 h 432"/>
                  <a:gd name="T68" fmla="*/ 257 w 769"/>
                  <a:gd name="T69" fmla="*/ 179 h 432"/>
                  <a:gd name="T70" fmla="*/ 308 w 769"/>
                  <a:gd name="T71" fmla="*/ 176 h 432"/>
                  <a:gd name="T72" fmla="*/ 359 w 769"/>
                  <a:gd name="T73" fmla="*/ 17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9" h="432">
                    <a:moveTo>
                      <a:pt x="359" y="171"/>
                    </a:moveTo>
                    <a:lnTo>
                      <a:pt x="380" y="166"/>
                    </a:lnTo>
                    <a:lnTo>
                      <a:pt x="402" y="161"/>
                    </a:lnTo>
                    <a:lnTo>
                      <a:pt x="422" y="153"/>
                    </a:lnTo>
                    <a:lnTo>
                      <a:pt x="441" y="145"/>
                    </a:lnTo>
                    <a:lnTo>
                      <a:pt x="461" y="136"/>
                    </a:lnTo>
                    <a:lnTo>
                      <a:pt x="480" y="125"/>
                    </a:lnTo>
                    <a:lnTo>
                      <a:pt x="498" y="114"/>
                    </a:lnTo>
                    <a:lnTo>
                      <a:pt x="517" y="103"/>
                    </a:lnTo>
                    <a:lnTo>
                      <a:pt x="551" y="77"/>
                    </a:lnTo>
                    <a:lnTo>
                      <a:pt x="586" y="51"/>
                    </a:lnTo>
                    <a:lnTo>
                      <a:pt x="619" y="25"/>
                    </a:lnTo>
                    <a:lnTo>
                      <a:pt x="654" y="0"/>
                    </a:lnTo>
                    <a:lnTo>
                      <a:pt x="769" y="216"/>
                    </a:lnTo>
                    <a:lnTo>
                      <a:pt x="762" y="224"/>
                    </a:lnTo>
                    <a:lnTo>
                      <a:pt x="742" y="246"/>
                    </a:lnTo>
                    <a:lnTo>
                      <a:pt x="727" y="261"/>
                    </a:lnTo>
                    <a:lnTo>
                      <a:pt x="710" y="277"/>
                    </a:lnTo>
                    <a:lnTo>
                      <a:pt x="690" y="296"/>
                    </a:lnTo>
                    <a:lnTo>
                      <a:pt x="666" y="314"/>
                    </a:lnTo>
                    <a:lnTo>
                      <a:pt x="642" y="333"/>
                    </a:lnTo>
                    <a:lnTo>
                      <a:pt x="614" y="352"/>
                    </a:lnTo>
                    <a:lnTo>
                      <a:pt x="584" y="370"/>
                    </a:lnTo>
                    <a:lnTo>
                      <a:pt x="553" y="386"/>
                    </a:lnTo>
                    <a:lnTo>
                      <a:pt x="535" y="394"/>
                    </a:lnTo>
                    <a:lnTo>
                      <a:pt x="518" y="401"/>
                    </a:lnTo>
                    <a:lnTo>
                      <a:pt x="501" y="408"/>
                    </a:lnTo>
                    <a:lnTo>
                      <a:pt x="482" y="413"/>
                    </a:lnTo>
                    <a:lnTo>
                      <a:pt x="464" y="418"/>
                    </a:lnTo>
                    <a:lnTo>
                      <a:pt x="445" y="423"/>
                    </a:lnTo>
                    <a:lnTo>
                      <a:pt x="427" y="427"/>
                    </a:lnTo>
                    <a:lnTo>
                      <a:pt x="407" y="429"/>
                    </a:lnTo>
                    <a:lnTo>
                      <a:pt x="386" y="430"/>
                    </a:lnTo>
                    <a:lnTo>
                      <a:pt x="367" y="432"/>
                    </a:lnTo>
                    <a:lnTo>
                      <a:pt x="347" y="432"/>
                    </a:lnTo>
                    <a:lnTo>
                      <a:pt x="330" y="430"/>
                    </a:lnTo>
                    <a:lnTo>
                      <a:pt x="312" y="429"/>
                    </a:lnTo>
                    <a:lnTo>
                      <a:pt x="294" y="427"/>
                    </a:lnTo>
                    <a:lnTo>
                      <a:pt x="278" y="424"/>
                    </a:lnTo>
                    <a:lnTo>
                      <a:pt x="262" y="422"/>
                    </a:lnTo>
                    <a:lnTo>
                      <a:pt x="232" y="414"/>
                    </a:lnTo>
                    <a:lnTo>
                      <a:pt x="205" y="406"/>
                    </a:lnTo>
                    <a:lnTo>
                      <a:pt x="179" y="396"/>
                    </a:lnTo>
                    <a:lnTo>
                      <a:pt x="157" y="385"/>
                    </a:lnTo>
                    <a:lnTo>
                      <a:pt x="137" y="373"/>
                    </a:lnTo>
                    <a:lnTo>
                      <a:pt x="120" y="362"/>
                    </a:lnTo>
                    <a:lnTo>
                      <a:pt x="105" y="352"/>
                    </a:lnTo>
                    <a:lnTo>
                      <a:pt x="93" y="344"/>
                    </a:lnTo>
                    <a:lnTo>
                      <a:pt x="77" y="329"/>
                    </a:lnTo>
                    <a:lnTo>
                      <a:pt x="70" y="324"/>
                    </a:lnTo>
                    <a:lnTo>
                      <a:pt x="70" y="322"/>
                    </a:lnTo>
                    <a:lnTo>
                      <a:pt x="67" y="314"/>
                    </a:lnTo>
                    <a:lnTo>
                      <a:pt x="62" y="299"/>
                    </a:lnTo>
                    <a:lnTo>
                      <a:pt x="56" y="280"/>
                    </a:lnTo>
                    <a:lnTo>
                      <a:pt x="46" y="252"/>
                    </a:lnTo>
                    <a:lnTo>
                      <a:pt x="33" y="218"/>
                    </a:lnTo>
                    <a:lnTo>
                      <a:pt x="18" y="176"/>
                    </a:lnTo>
                    <a:lnTo>
                      <a:pt x="0" y="124"/>
                    </a:lnTo>
                    <a:lnTo>
                      <a:pt x="15" y="134"/>
                    </a:lnTo>
                    <a:lnTo>
                      <a:pt x="31" y="142"/>
                    </a:lnTo>
                    <a:lnTo>
                      <a:pt x="49" y="150"/>
                    </a:lnTo>
                    <a:lnTo>
                      <a:pt x="69" y="157"/>
                    </a:lnTo>
                    <a:lnTo>
                      <a:pt x="89" y="163"/>
                    </a:lnTo>
                    <a:lnTo>
                      <a:pt x="111" y="168"/>
                    </a:lnTo>
                    <a:lnTo>
                      <a:pt x="133" y="172"/>
                    </a:lnTo>
                    <a:lnTo>
                      <a:pt x="157" y="174"/>
                    </a:lnTo>
                    <a:lnTo>
                      <a:pt x="182" y="177"/>
                    </a:lnTo>
                    <a:lnTo>
                      <a:pt x="206" y="178"/>
                    </a:lnTo>
                    <a:lnTo>
                      <a:pt x="231" y="179"/>
                    </a:lnTo>
                    <a:lnTo>
                      <a:pt x="257" y="179"/>
                    </a:lnTo>
                    <a:lnTo>
                      <a:pt x="282" y="178"/>
                    </a:lnTo>
                    <a:lnTo>
                      <a:pt x="308" y="176"/>
                    </a:lnTo>
                    <a:lnTo>
                      <a:pt x="333" y="173"/>
                    </a:lnTo>
                    <a:lnTo>
                      <a:pt x="359" y="171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3" name="Freeform 137"/>
              <p:cNvSpPr>
                <a:spLocks/>
              </p:cNvSpPr>
              <p:nvPr/>
            </p:nvSpPr>
            <p:spPr bwMode="auto">
              <a:xfrm>
                <a:off x="6615" y="3934"/>
                <a:ext cx="550" cy="107"/>
              </a:xfrm>
              <a:custGeom>
                <a:avLst/>
                <a:gdLst>
                  <a:gd name="T0" fmla="*/ 918 w 2199"/>
                  <a:gd name="T1" fmla="*/ 428 h 429"/>
                  <a:gd name="T2" fmla="*/ 777 w 2199"/>
                  <a:gd name="T3" fmla="*/ 421 h 429"/>
                  <a:gd name="T4" fmla="*/ 638 w 2199"/>
                  <a:gd name="T5" fmla="*/ 409 h 429"/>
                  <a:gd name="T6" fmla="*/ 504 w 2199"/>
                  <a:gd name="T7" fmla="*/ 392 h 429"/>
                  <a:gd name="T8" fmla="*/ 374 w 2199"/>
                  <a:gd name="T9" fmla="*/ 368 h 429"/>
                  <a:gd name="T10" fmla="*/ 290 w 2199"/>
                  <a:gd name="T11" fmla="*/ 334 h 429"/>
                  <a:gd name="T12" fmla="*/ 289 w 2199"/>
                  <a:gd name="T13" fmla="*/ 283 h 429"/>
                  <a:gd name="T14" fmla="*/ 280 w 2199"/>
                  <a:gd name="T15" fmla="*/ 232 h 429"/>
                  <a:gd name="T16" fmla="*/ 271 w 2199"/>
                  <a:gd name="T17" fmla="*/ 208 h 429"/>
                  <a:gd name="T18" fmla="*/ 263 w 2199"/>
                  <a:gd name="T19" fmla="*/ 205 h 429"/>
                  <a:gd name="T20" fmla="*/ 254 w 2199"/>
                  <a:gd name="T21" fmla="*/ 211 h 429"/>
                  <a:gd name="T22" fmla="*/ 258 w 2199"/>
                  <a:gd name="T23" fmla="*/ 237 h 429"/>
                  <a:gd name="T24" fmla="*/ 265 w 2199"/>
                  <a:gd name="T25" fmla="*/ 284 h 429"/>
                  <a:gd name="T26" fmla="*/ 266 w 2199"/>
                  <a:gd name="T27" fmla="*/ 330 h 429"/>
                  <a:gd name="T28" fmla="*/ 197 w 2199"/>
                  <a:gd name="T29" fmla="*/ 329 h 429"/>
                  <a:gd name="T30" fmla="*/ 96 w 2199"/>
                  <a:gd name="T31" fmla="*/ 300 h 429"/>
                  <a:gd name="T32" fmla="*/ 0 w 2199"/>
                  <a:gd name="T33" fmla="*/ 268 h 429"/>
                  <a:gd name="T34" fmla="*/ 10 w 2199"/>
                  <a:gd name="T35" fmla="*/ 200 h 429"/>
                  <a:gd name="T36" fmla="*/ 30 w 2199"/>
                  <a:gd name="T37" fmla="*/ 100 h 429"/>
                  <a:gd name="T38" fmla="*/ 51 w 2199"/>
                  <a:gd name="T39" fmla="*/ 0 h 429"/>
                  <a:gd name="T40" fmla="*/ 169 w 2199"/>
                  <a:gd name="T41" fmla="*/ 79 h 429"/>
                  <a:gd name="T42" fmla="*/ 287 w 2199"/>
                  <a:gd name="T43" fmla="*/ 145 h 429"/>
                  <a:gd name="T44" fmla="*/ 405 w 2199"/>
                  <a:gd name="T45" fmla="*/ 200 h 429"/>
                  <a:gd name="T46" fmla="*/ 522 w 2199"/>
                  <a:gd name="T47" fmla="*/ 246 h 429"/>
                  <a:gd name="T48" fmla="*/ 638 w 2199"/>
                  <a:gd name="T49" fmla="*/ 282 h 429"/>
                  <a:gd name="T50" fmla="*/ 751 w 2199"/>
                  <a:gd name="T51" fmla="*/ 309 h 429"/>
                  <a:gd name="T52" fmla="*/ 893 w 2199"/>
                  <a:gd name="T53" fmla="*/ 335 h 429"/>
                  <a:gd name="T54" fmla="*/ 1090 w 2199"/>
                  <a:gd name="T55" fmla="*/ 353 h 429"/>
                  <a:gd name="T56" fmla="*/ 1259 w 2199"/>
                  <a:gd name="T57" fmla="*/ 356 h 429"/>
                  <a:gd name="T58" fmla="*/ 1394 w 2199"/>
                  <a:gd name="T59" fmla="*/ 349 h 429"/>
                  <a:gd name="T60" fmla="*/ 1472 w 2199"/>
                  <a:gd name="T61" fmla="*/ 340 h 429"/>
                  <a:gd name="T62" fmla="*/ 1487 w 2199"/>
                  <a:gd name="T63" fmla="*/ 339 h 429"/>
                  <a:gd name="T64" fmla="*/ 1545 w 2199"/>
                  <a:gd name="T65" fmla="*/ 337 h 429"/>
                  <a:gd name="T66" fmla="*/ 1696 w 2199"/>
                  <a:gd name="T67" fmla="*/ 323 h 429"/>
                  <a:gd name="T68" fmla="*/ 1837 w 2199"/>
                  <a:gd name="T69" fmla="*/ 295 h 429"/>
                  <a:gd name="T70" fmla="*/ 1968 w 2199"/>
                  <a:gd name="T71" fmla="*/ 256 h 429"/>
                  <a:gd name="T72" fmla="*/ 2088 w 2199"/>
                  <a:gd name="T73" fmla="*/ 208 h 429"/>
                  <a:gd name="T74" fmla="*/ 2199 w 2199"/>
                  <a:gd name="T75" fmla="*/ 149 h 429"/>
                  <a:gd name="T76" fmla="*/ 2196 w 2199"/>
                  <a:gd name="T77" fmla="*/ 189 h 429"/>
                  <a:gd name="T78" fmla="*/ 2127 w 2199"/>
                  <a:gd name="T79" fmla="*/ 231 h 429"/>
                  <a:gd name="T80" fmla="*/ 2018 w 2199"/>
                  <a:gd name="T81" fmla="*/ 272 h 429"/>
                  <a:gd name="T82" fmla="*/ 1905 w 2199"/>
                  <a:gd name="T83" fmla="*/ 308 h 429"/>
                  <a:gd name="T84" fmla="*/ 1785 w 2199"/>
                  <a:gd name="T85" fmla="*/ 340 h 429"/>
                  <a:gd name="T86" fmla="*/ 1660 w 2199"/>
                  <a:gd name="T87" fmla="*/ 368 h 429"/>
                  <a:gd name="T88" fmla="*/ 1575 w 2199"/>
                  <a:gd name="T89" fmla="*/ 379 h 429"/>
                  <a:gd name="T90" fmla="*/ 1570 w 2199"/>
                  <a:gd name="T91" fmla="*/ 365 h 429"/>
                  <a:gd name="T92" fmla="*/ 1552 w 2199"/>
                  <a:gd name="T93" fmla="*/ 361 h 429"/>
                  <a:gd name="T94" fmla="*/ 1544 w 2199"/>
                  <a:gd name="T95" fmla="*/ 370 h 429"/>
                  <a:gd name="T96" fmla="*/ 1542 w 2199"/>
                  <a:gd name="T97" fmla="*/ 382 h 429"/>
                  <a:gd name="T98" fmla="*/ 1415 w 2199"/>
                  <a:gd name="T99" fmla="*/ 405 h 429"/>
                  <a:gd name="T100" fmla="*/ 1218 w 2199"/>
                  <a:gd name="T101" fmla="*/ 423 h 429"/>
                  <a:gd name="T102" fmla="*/ 1014 w 2199"/>
                  <a:gd name="T103" fmla="*/ 42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99" h="429">
                    <a:moveTo>
                      <a:pt x="1014" y="429"/>
                    </a:moveTo>
                    <a:lnTo>
                      <a:pt x="966" y="429"/>
                    </a:lnTo>
                    <a:lnTo>
                      <a:pt x="918" y="428"/>
                    </a:lnTo>
                    <a:lnTo>
                      <a:pt x="871" y="426"/>
                    </a:lnTo>
                    <a:lnTo>
                      <a:pt x="824" y="424"/>
                    </a:lnTo>
                    <a:lnTo>
                      <a:pt x="777" y="421"/>
                    </a:lnTo>
                    <a:lnTo>
                      <a:pt x="730" y="418"/>
                    </a:lnTo>
                    <a:lnTo>
                      <a:pt x="684" y="413"/>
                    </a:lnTo>
                    <a:lnTo>
                      <a:pt x="638" y="409"/>
                    </a:lnTo>
                    <a:lnTo>
                      <a:pt x="593" y="403"/>
                    </a:lnTo>
                    <a:lnTo>
                      <a:pt x="548" y="398"/>
                    </a:lnTo>
                    <a:lnTo>
                      <a:pt x="504" y="392"/>
                    </a:lnTo>
                    <a:lnTo>
                      <a:pt x="459" y="384"/>
                    </a:lnTo>
                    <a:lnTo>
                      <a:pt x="416" y="377"/>
                    </a:lnTo>
                    <a:lnTo>
                      <a:pt x="374" y="368"/>
                    </a:lnTo>
                    <a:lnTo>
                      <a:pt x="331" y="360"/>
                    </a:lnTo>
                    <a:lnTo>
                      <a:pt x="289" y="351"/>
                    </a:lnTo>
                    <a:lnTo>
                      <a:pt x="290" y="334"/>
                    </a:lnTo>
                    <a:lnTo>
                      <a:pt x="290" y="318"/>
                    </a:lnTo>
                    <a:lnTo>
                      <a:pt x="290" y="300"/>
                    </a:lnTo>
                    <a:lnTo>
                      <a:pt x="289" y="283"/>
                    </a:lnTo>
                    <a:lnTo>
                      <a:pt x="286" y="267"/>
                    </a:lnTo>
                    <a:lnTo>
                      <a:pt x="284" y="250"/>
                    </a:lnTo>
                    <a:lnTo>
                      <a:pt x="280" y="232"/>
                    </a:lnTo>
                    <a:lnTo>
                      <a:pt x="276" y="215"/>
                    </a:lnTo>
                    <a:lnTo>
                      <a:pt x="274" y="211"/>
                    </a:lnTo>
                    <a:lnTo>
                      <a:pt x="271" y="208"/>
                    </a:lnTo>
                    <a:lnTo>
                      <a:pt x="268" y="205"/>
                    </a:lnTo>
                    <a:lnTo>
                      <a:pt x="264" y="205"/>
                    </a:lnTo>
                    <a:lnTo>
                      <a:pt x="263" y="205"/>
                    </a:lnTo>
                    <a:lnTo>
                      <a:pt x="261" y="205"/>
                    </a:lnTo>
                    <a:lnTo>
                      <a:pt x="256" y="208"/>
                    </a:lnTo>
                    <a:lnTo>
                      <a:pt x="254" y="211"/>
                    </a:lnTo>
                    <a:lnTo>
                      <a:pt x="253" y="216"/>
                    </a:lnTo>
                    <a:lnTo>
                      <a:pt x="253" y="221"/>
                    </a:lnTo>
                    <a:lnTo>
                      <a:pt x="258" y="237"/>
                    </a:lnTo>
                    <a:lnTo>
                      <a:pt x="260" y="252"/>
                    </a:lnTo>
                    <a:lnTo>
                      <a:pt x="263" y="268"/>
                    </a:lnTo>
                    <a:lnTo>
                      <a:pt x="265" y="284"/>
                    </a:lnTo>
                    <a:lnTo>
                      <a:pt x="266" y="299"/>
                    </a:lnTo>
                    <a:lnTo>
                      <a:pt x="266" y="315"/>
                    </a:lnTo>
                    <a:lnTo>
                      <a:pt x="266" y="330"/>
                    </a:lnTo>
                    <a:lnTo>
                      <a:pt x="265" y="345"/>
                    </a:lnTo>
                    <a:lnTo>
                      <a:pt x="230" y="337"/>
                    </a:lnTo>
                    <a:lnTo>
                      <a:pt x="197" y="329"/>
                    </a:lnTo>
                    <a:lnTo>
                      <a:pt x="162" y="319"/>
                    </a:lnTo>
                    <a:lnTo>
                      <a:pt x="129" y="309"/>
                    </a:lnTo>
                    <a:lnTo>
                      <a:pt x="96" y="300"/>
                    </a:lnTo>
                    <a:lnTo>
                      <a:pt x="64" y="289"/>
                    </a:lnTo>
                    <a:lnTo>
                      <a:pt x="31" y="279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5" y="234"/>
                    </a:lnTo>
                    <a:lnTo>
                      <a:pt x="10" y="200"/>
                    </a:lnTo>
                    <a:lnTo>
                      <a:pt x="17" y="167"/>
                    </a:lnTo>
                    <a:lnTo>
                      <a:pt x="23" y="133"/>
                    </a:lnTo>
                    <a:lnTo>
                      <a:pt x="30" y="100"/>
                    </a:lnTo>
                    <a:lnTo>
                      <a:pt x="36" y="67"/>
                    </a:lnTo>
                    <a:lnTo>
                      <a:pt x="44" y="33"/>
                    </a:lnTo>
                    <a:lnTo>
                      <a:pt x="51" y="0"/>
                    </a:lnTo>
                    <a:lnTo>
                      <a:pt x="91" y="27"/>
                    </a:lnTo>
                    <a:lnTo>
                      <a:pt x="129" y="54"/>
                    </a:lnTo>
                    <a:lnTo>
                      <a:pt x="169" y="79"/>
                    </a:lnTo>
                    <a:lnTo>
                      <a:pt x="208" y="103"/>
                    </a:lnTo>
                    <a:lnTo>
                      <a:pt x="248" y="124"/>
                    </a:lnTo>
                    <a:lnTo>
                      <a:pt x="287" y="145"/>
                    </a:lnTo>
                    <a:lnTo>
                      <a:pt x="327" y="164"/>
                    </a:lnTo>
                    <a:lnTo>
                      <a:pt x="365" y="183"/>
                    </a:lnTo>
                    <a:lnTo>
                      <a:pt x="405" y="200"/>
                    </a:lnTo>
                    <a:lnTo>
                      <a:pt x="444" y="216"/>
                    </a:lnTo>
                    <a:lnTo>
                      <a:pt x="484" y="231"/>
                    </a:lnTo>
                    <a:lnTo>
                      <a:pt x="522" y="246"/>
                    </a:lnTo>
                    <a:lnTo>
                      <a:pt x="562" y="258"/>
                    </a:lnTo>
                    <a:lnTo>
                      <a:pt x="600" y="271"/>
                    </a:lnTo>
                    <a:lnTo>
                      <a:pt x="638" y="282"/>
                    </a:lnTo>
                    <a:lnTo>
                      <a:pt x="676" y="292"/>
                    </a:lnTo>
                    <a:lnTo>
                      <a:pt x="714" y="300"/>
                    </a:lnTo>
                    <a:lnTo>
                      <a:pt x="751" y="309"/>
                    </a:lnTo>
                    <a:lnTo>
                      <a:pt x="787" y="316"/>
                    </a:lnTo>
                    <a:lnTo>
                      <a:pt x="823" y="324"/>
                    </a:lnTo>
                    <a:lnTo>
                      <a:pt x="893" y="335"/>
                    </a:lnTo>
                    <a:lnTo>
                      <a:pt x="962" y="344"/>
                    </a:lnTo>
                    <a:lnTo>
                      <a:pt x="1028" y="350"/>
                    </a:lnTo>
                    <a:lnTo>
                      <a:pt x="1090" y="353"/>
                    </a:lnTo>
                    <a:lnTo>
                      <a:pt x="1149" y="356"/>
                    </a:lnTo>
                    <a:lnTo>
                      <a:pt x="1204" y="356"/>
                    </a:lnTo>
                    <a:lnTo>
                      <a:pt x="1259" y="356"/>
                    </a:lnTo>
                    <a:lnTo>
                      <a:pt x="1310" y="353"/>
                    </a:lnTo>
                    <a:lnTo>
                      <a:pt x="1354" y="351"/>
                    </a:lnTo>
                    <a:lnTo>
                      <a:pt x="1394" y="349"/>
                    </a:lnTo>
                    <a:lnTo>
                      <a:pt x="1426" y="345"/>
                    </a:lnTo>
                    <a:lnTo>
                      <a:pt x="1453" y="342"/>
                    </a:lnTo>
                    <a:lnTo>
                      <a:pt x="1472" y="340"/>
                    </a:lnTo>
                    <a:lnTo>
                      <a:pt x="1484" y="339"/>
                    </a:lnTo>
                    <a:lnTo>
                      <a:pt x="1485" y="339"/>
                    </a:lnTo>
                    <a:lnTo>
                      <a:pt x="1487" y="339"/>
                    </a:lnTo>
                    <a:lnTo>
                      <a:pt x="1489" y="339"/>
                    </a:lnTo>
                    <a:lnTo>
                      <a:pt x="1492" y="339"/>
                    </a:lnTo>
                    <a:lnTo>
                      <a:pt x="1545" y="337"/>
                    </a:lnTo>
                    <a:lnTo>
                      <a:pt x="1596" y="334"/>
                    </a:lnTo>
                    <a:lnTo>
                      <a:pt x="1646" y="329"/>
                    </a:lnTo>
                    <a:lnTo>
                      <a:pt x="1696" y="323"/>
                    </a:lnTo>
                    <a:lnTo>
                      <a:pt x="1744" y="315"/>
                    </a:lnTo>
                    <a:lnTo>
                      <a:pt x="1791" y="305"/>
                    </a:lnTo>
                    <a:lnTo>
                      <a:pt x="1837" y="295"/>
                    </a:lnTo>
                    <a:lnTo>
                      <a:pt x="1881" y="283"/>
                    </a:lnTo>
                    <a:lnTo>
                      <a:pt x="1924" y="271"/>
                    </a:lnTo>
                    <a:lnTo>
                      <a:pt x="1968" y="256"/>
                    </a:lnTo>
                    <a:lnTo>
                      <a:pt x="2009" y="241"/>
                    </a:lnTo>
                    <a:lnTo>
                      <a:pt x="2049" y="225"/>
                    </a:lnTo>
                    <a:lnTo>
                      <a:pt x="2088" y="208"/>
                    </a:lnTo>
                    <a:lnTo>
                      <a:pt x="2126" y="189"/>
                    </a:lnTo>
                    <a:lnTo>
                      <a:pt x="2163" y="171"/>
                    </a:lnTo>
                    <a:lnTo>
                      <a:pt x="2199" y="149"/>
                    </a:lnTo>
                    <a:lnTo>
                      <a:pt x="2199" y="163"/>
                    </a:lnTo>
                    <a:lnTo>
                      <a:pt x="2198" y="175"/>
                    </a:lnTo>
                    <a:lnTo>
                      <a:pt x="2196" y="189"/>
                    </a:lnTo>
                    <a:lnTo>
                      <a:pt x="2195" y="201"/>
                    </a:lnTo>
                    <a:lnTo>
                      <a:pt x="2162" y="216"/>
                    </a:lnTo>
                    <a:lnTo>
                      <a:pt x="2127" y="231"/>
                    </a:lnTo>
                    <a:lnTo>
                      <a:pt x="2091" y="245"/>
                    </a:lnTo>
                    <a:lnTo>
                      <a:pt x="2056" y="258"/>
                    </a:lnTo>
                    <a:lnTo>
                      <a:pt x="2018" y="272"/>
                    </a:lnTo>
                    <a:lnTo>
                      <a:pt x="1981" y="284"/>
                    </a:lnTo>
                    <a:lnTo>
                      <a:pt x="1943" y="297"/>
                    </a:lnTo>
                    <a:lnTo>
                      <a:pt x="1905" y="308"/>
                    </a:lnTo>
                    <a:lnTo>
                      <a:pt x="1865" y="319"/>
                    </a:lnTo>
                    <a:lnTo>
                      <a:pt x="1826" y="330"/>
                    </a:lnTo>
                    <a:lnTo>
                      <a:pt x="1785" y="340"/>
                    </a:lnTo>
                    <a:lnTo>
                      <a:pt x="1744" y="350"/>
                    </a:lnTo>
                    <a:lnTo>
                      <a:pt x="1702" y="360"/>
                    </a:lnTo>
                    <a:lnTo>
                      <a:pt x="1660" y="368"/>
                    </a:lnTo>
                    <a:lnTo>
                      <a:pt x="1618" y="376"/>
                    </a:lnTo>
                    <a:lnTo>
                      <a:pt x="1575" y="383"/>
                    </a:lnTo>
                    <a:lnTo>
                      <a:pt x="1575" y="379"/>
                    </a:lnTo>
                    <a:lnTo>
                      <a:pt x="1575" y="376"/>
                    </a:lnTo>
                    <a:lnTo>
                      <a:pt x="1573" y="370"/>
                    </a:lnTo>
                    <a:lnTo>
                      <a:pt x="1570" y="365"/>
                    </a:lnTo>
                    <a:lnTo>
                      <a:pt x="1565" y="361"/>
                    </a:lnTo>
                    <a:lnTo>
                      <a:pt x="1558" y="360"/>
                    </a:lnTo>
                    <a:lnTo>
                      <a:pt x="1552" y="361"/>
                    </a:lnTo>
                    <a:lnTo>
                      <a:pt x="1547" y="365"/>
                    </a:lnTo>
                    <a:lnTo>
                      <a:pt x="1545" y="367"/>
                    </a:lnTo>
                    <a:lnTo>
                      <a:pt x="1544" y="370"/>
                    </a:lnTo>
                    <a:lnTo>
                      <a:pt x="1542" y="372"/>
                    </a:lnTo>
                    <a:lnTo>
                      <a:pt x="1542" y="376"/>
                    </a:lnTo>
                    <a:lnTo>
                      <a:pt x="1542" y="382"/>
                    </a:lnTo>
                    <a:lnTo>
                      <a:pt x="1542" y="388"/>
                    </a:lnTo>
                    <a:lnTo>
                      <a:pt x="1479" y="398"/>
                    </a:lnTo>
                    <a:lnTo>
                      <a:pt x="1415" y="405"/>
                    </a:lnTo>
                    <a:lnTo>
                      <a:pt x="1351" y="413"/>
                    </a:lnTo>
                    <a:lnTo>
                      <a:pt x="1285" y="419"/>
                    </a:lnTo>
                    <a:lnTo>
                      <a:pt x="1218" y="423"/>
                    </a:lnTo>
                    <a:lnTo>
                      <a:pt x="1150" y="426"/>
                    </a:lnTo>
                    <a:lnTo>
                      <a:pt x="1082" y="429"/>
                    </a:lnTo>
                    <a:lnTo>
                      <a:pt x="1014" y="429"/>
                    </a:lnTo>
                    <a:close/>
                  </a:path>
                </a:pathLst>
              </a:custGeom>
              <a:solidFill>
                <a:srgbClr val="0F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4" name="Freeform 138"/>
              <p:cNvSpPr>
                <a:spLocks noEditPoints="1"/>
              </p:cNvSpPr>
              <p:nvPr/>
            </p:nvSpPr>
            <p:spPr bwMode="auto">
              <a:xfrm>
                <a:off x="7264" y="3844"/>
                <a:ext cx="33" cy="76"/>
              </a:xfrm>
              <a:custGeom>
                <a:avLst/>
                <a:gdLst>
                  <a:gd name="T0" fmla="*/ 15 w 132"/>
                  <a:gd name="T1" fmla="*/ 287 h 306"/>
                  <a:gd name="T2" fmla="*/ 43 w 132"/>
                  <a:gd name="T3" fmla="*/ 249 h 306"/>
                  <a:gd name="T4" fmla="*/ 44 w 132"/>
                  <a:gd name="T5" fmla="*/ 249 h 306"/>
                  <a:gd name="T6" fmla="*/ 15 w 132"/>
                  <a:gd name="T7" fmla="*/ 287 h 306"/>
                  <a:gd name="T8" fmla="*/ 0 w 132"/>
                  <a:gd name="T9" fmla="*/ 306 h 306"/>
                  <a:gd name="T10" fmla="*/ 57 w 132"/>
                  <a:gd name="T11" fmla="*/ 229 h 306"/>
                  <a:gd name="T12" fmla="*/ 58 w 132"/>
                  <a:gd name="T13" fmla="*/ 229 h 306"/>
                  <a:gd name="T14" fmla="*/ 57 w 132"/>
                  <a:gd name="T15" fmla="*/ 229 h 306"/>
                  <a:gd name="T16" fmla="*/ 58 w 132"/>
                  <a:gd name="T17" fmla="*/ 229 h 306"/>
                  <a:gd name="T18" fmla="*/ 58 w 132"/>
                  <a:gd name="T19" fmla="*/ 228 h 306"/>
                  <a:gd name="T20" fmla="*/ 58 w 132"/>
                  <a:gd name="T21" fmla="*/ 229 h 306"/>
                  <a:gd name="T22" fmla="*/ 58 w 132"/>
                  <a:gd name="T23" fmla="*/ 228 h 306"/>
                  <a:gd name="T24" fmla="*/ 58 w 132"/>
                  <a:gd name="T25" fmla="*/ 228 h 306"/>
                  <a:gd name="T26" fmla="*/ 58 w 132"/>
                  <a:gd name="T27" fmla="*/ 228 h 306"/>
                  <a:gd name="T28" fmla="*/ 59 w 132"/>
                  <a:gd name="T29" fmla="*/ 226 h 306"/>
                  <a:gd name="T30" fmla="*/ 59 w 132"/>
                  <a:gd name="T31" fmla="*/ 226 h 306"/>
                  <a:gd name="T32" fmla="*/ 59 w 132"/>
                  <a:gd name="T33" fmla="*/ 226 h 306"/>
                  <a:gd name="T34" fmla="*/ 59 w 132"/>
                  <a:gd name="T35" fmla="*/ 226 h 306"/>
                  <a:gd name="T36" fmla="*/ 59 w 132"/>
                  <a:gd name="T37" fmla="*/ 226 h 306"/>
                  <a:gd name="T38" fmla="*/ 59 w 132"/>
                  <a:gd name="T39" fmla="*/ 226 h 306"/>
                  <a:gd name="T40" fmla="*/ 59 w 132"/>
                  <a:gd name="T41" fmla="*/ 225 h 306"/>
                  <a:gd name="T42" fmla="*/ 59 w 132"/>
                  <a:gd name="T43" fmla="*/ 225 h 306"/>
                  <a:gd name="T44" fmla="*/ 59 w 132"/>
                  <a:gd name="T45" fmla="*/ 225 h 306"/>
                  <a:gd name="T46" fmla="*/ 60 w 132"/>
                  <a:gd name="T47" fmla="*/ 225 h 306"/>
                  <a:gd name="T48" fmla="*/ 60 w 132"/>
                  <a:gd name="T49" fmla="*/ 225 h 306"/>
                  <a:gd name="T50" fmla="*/ 60 w 132"/>
                  <a:gd name="T51" fmla="*/ 224 h 306"/>
                  <a:gd name="T52" fmla="*/ 60 w 132"/>
                  <a:gd name="T53" fmla="*/ 224 h 306"/>
                  <a:gd name="T54" fmla="*/ 84 w 132"/>
                  <a:gd name="T55" fmla="*/ 170 h 306"/>
                  <a:gd name="T56" fmla="*/ 104 w 132"/>
                  <a:gd name="T57" fmla="*/ 114 h 306"/>
                  <a:gd name="T58" fmla="*/ 120 w 132"/>
                  <a:gd name="T59" fmla="*/ 58 h 306"/>
                  <a:gd name="T60" fmla="*/ 132 w 132"/>
                  <a:gd name="T61" fmla="*/ 0 h 306"/>
                  <a:gd name="T62" fmla="*/ 120 w 132"/>
                  <a:gd name="T63" fmla="*/ 58 h 306"/>
                  <a:gd name="T64" fmla="*/ 104 w 132"/>
                  <a:gd name="T65" fmla="*/ 114 h 306"/>
                  <a:gd name="T66" fmla="*/ 84 w 132"/>
                  <a:gd name="T67" fmla="*/ 170 h 306"/>
                  <a:gd name="T68" fmla="*/ 60 w 132"/>
                  <a:gd name="T69" fmla="*/ 224 h 306"/>
                  <a:gd name="T70" fmla="*/ 60 w 132"/>
                  <a:gd name="T71" fmla="*/ 22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2" h="306">
                    <a:moveTo>
                      <a:pt x="0" y="306"/>
                    </a:moveTo>
                    <a:lnTo>
                      <a:pt x="15" y="287"/>
                    </a:lnTo>
                    <a:lnTo>
                      <a:pt x="30" y="267"/>
                    </a:lnTo>
                    <a:lnTo>
                      <a:pt x="43" y="249"/>
                    </a:lnTo>
                    <a:lnTo>
                      <a:pt x="57" y="229"/>
                    </a:lnTo>
                    <a:lnTo>
                      <a:pt x="44" y="249"/>
                    </a:lnTo>
                    <a:lnTo>
                      <a:pt x="30" y="267"/>
                    </a:lnTo>
                    <a:lnTo>
                      <a:pt x="15" y="287"/>
                    </a:lnTo>
                    <a:lnTo>
                      <a:pt x="1" y="306"/>
                    </a:lnTo>
                    <a:lnTo>
                      <a:pt x="0" y="306"/>
                    </a:lnTo>
                    <a:lnTo>
                      <a:pt x="0" y="306"/>
                    </a:lnTo>
                    <a:close/>
                    <a:moveTo>
                      <a:pt x="57" y="229"/>
                    </a:moveTo>
                    <a:lnTo>
                      <a:pt x="58" y="229"/>
                    </a:lnTo>
                    <a:lnTo>
                      <a:pt x="58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7" y="229"/>
                    </a:lnTo>
                    <a:close/>
                    <a:moveTo>
                      <a:pt x="58" y="229"/>
                    </a:moveTo>
                    <a:lnTo>
                      <a:pt x="58" y="228"/>
                    </a:lnTo>
                    <a:lnTo>
                      <a:pt x="58" y="228"/>
                    </a:lnTo>
                    <a:lnTo>
                      <a:pt x="58" y="228"/>
                    </a:lnTo>
                    <a:lnTo>
                      <a:pt x="58" y="229"/>
                    </a:lnTo>
                    <a:close/>
                    <a:moveTo>
                      <a:pt x="58" y="228"/>
                    </a:moveTo>
                    <a:lnTo>
                      <a:pt x="58" y="228"/>
                    </a:lnTo>
                    <a:lnTo>
                      <a:pt x="58" y="228"/>
                    </a:lnTo>
                    <a:lnTo>
                      <a:pt x="58" y="228"/>
                    </a:lnTo>
                    <a:lnTo>
                      <a:pt x="58" y="228"/>
                    </a:lnTo>
                    <a:lnTo>
                      <a:pt x="58" y="228"/>
                    </a:lnTo>
                    <a:close/>
                    <a:moveTo>
                      <a:pt x="59" y="226"/>
                    </a:move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close/>
                    <a:moveTo>
                      <a:pt x="59" y="226"/>
                    </a:move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close/>
                    <a:moveTo>
                      <a:pt x="59" y="225"/>
                    </a:moveTo>
                    <a:lnTo>
                      <a:pt x="59" y="225"/>
                    </a:lnTo>
                    <a:lnTo>
                      <a:pt x="59" y="225"/>
                    </a:lnTo>
                    <a:lnTo>
                      <a:pt x="59" y="225"/>
                    </a:lnTo>
                    <a:lnTo>
                      <a:pt x="59" y="225"/>
                    </a:lnTo>
                    <a:lnTo>
                      <a:pt x="59" y="225"/>
                    </a:lnTo>
                    <a:close/>
                    <a:moveTo>
                      <a:pt x="60" y="225"/>
                    </a:moveTo>
                    <a:lnTo>
                      <a:pt x="60" y="225"/>
                    </a:lnTo>
                    <a:lnTo>
                      <a:pt x="60" y="225"/>
                    </a:lnTo>
                    <a:lnTo>
                      <a:pt x="60" y="225"/>
                    </a:lnTo>
                    <a:lnTo>
                      <a:pt x="60" y="225"/>
                    </a:lnTo>
                    <a:close/>
                    <a:moveTo>
                      <a:pt x="60" y="224"/>
                    </a:moveTo>
                    <a:lnTo>
                      <a:pt x="60" y="224"/>
                    </a:lnTo>
                    <a:lnTo>
                      <a:pt x="60" y="224"/>
                    </a:lnTo>
                    <a:lnTo>
                      <a:pt x="73" y="197"/>
                    </a:lnTo>
                    <a:lnTo>
                      <a:pt x="84" y="170"/>
                    </a:lnTo>
                    <a:lnTo>
                      <a:pt x="95" y="142"/>
                    </a:lnTo>
                    <a:lnTo>
                      <a:pt x="104" y="114"/>
                    </a:lnTo>
                    <a:lnTo>
                      <a:pt x="112" y="85"/>
                    </a:lnTo>
                    <a:lnTo>
                      <a:pt x="120" y="58"/>
                    </a:lnTo>
                    <a:lnTo>
                      <a:pt x="126" y="30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20" y="58"/>
                    </a:lnTo>
                    <a:lnTo>
                      <a:pt x="112" y="85"/>
                    </a:lnTo>
                    <a:lnTo>
                      <a:pt x="104" y="114"/>
                    </a:lnTo>
                    <a:lnTo>
                      <a:pt x="95" y="142"/>
                    </a:lnTo>
                    <a:lnTo>
                      <a:pt x="84" y="170"/>
                    </a:lnTo>
                    <a:lnTo>
                      <a:pt x="73" y="197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60" y="224"/>
                    </a:lnTo>
                    <a:close/>
                  </a:path>
                </a:pathLst>
              </a:custGeom>
              <a:solidFill>
                <a:srgbClr val="696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5" name="Freeform 139"/>
              <p:cNvSpPr>
                <a:spLocks/>
              </p:cNvSpPr>
              <p:nvPr/>
            </p:nvSpPr>
            <p:spPr bwMode="auto">
              <a:xfrm>
                <a:off x="7258" y="3844"/>
                <a:ext cx="39" cy="81"/>
              </a:xfrm>
              <a:custGeom>
                <a:avLst/>
                <a:gdLst>
                  <a:gd name="T0" fmla="*/ 0 w 154"/>
                  <a:gd name="T1" fmla="*/ 327 h 327"/>
                  <a:gd name="T2" fmla="*/ 18 w 154"/>
                  <a:gd name="T3" fmla="*/ 301 h 327"/>
                  <a:gd name="T4" fmla="*/ 38 w 154"/>
                  <a:gd name="T5" fmla="*/ 275 h 327"/>
                  <a:gd name="T6" fmla="*/ 56 w 154"/>
                  <a:gd name="T7" fmla="*/ 250 h 327"/>
                  <a:gd name="T8" fmla="*/ 75 w 154"/>
                  <a:gd name="T9" fmla="*/ 224 h 327"/>
                  <a:gd name="T10" fmla="*/ 86 w 154"/>
                  <a:gd name="T11" fmla="*/ 198 h 327"/>
                  <a:gd name="T12" fmla="*/ 96 w 154"/>
                  <a:gd name="T13" fmla="*/ 173 h 327"/>
                  <a:gd name="T14" fmla="*/ 106 w 154"/>
                  <a:gd name="T15" fmla="*/ 149 h 327"/>
                  <a:gd name="T16" fmla="*/ 115 w 154"/>
                  <a:gd name="T17" fmla="*/ 123 h 327"/>
                  <a:gd name="T18" fmla="*/ 123 w 154"/>
                  <a:gd name="T19" fmla="*/ 97 h 327"/>
                  <a:gd name="T20" fmla="*/ 131 w 154"/>
                  <a:gd name="T21" fmla="*/ 71 h 327"/>
                  <a:gd name="T22" fmla="*/ 137 w 154"/>
                  <a:gd name="T23" fmla="*/ 45 h 327"/>
                  <a:gd name="T24" fmla="*/ 142 w 154"/>
                  <a:gd name="T25" fmla="*/ 18 h 327"/>
                  <a:gd name="T26" fmla="*/ 148 w 154"/>
                  <a:gd name="T27" fmla="*/ 9 h 327"/>
                  <a:gd name="T28" fmla="*/ 154 w 154"/>
                  <a:gd name="T29" fmla="*/ 0 h 327"/>
                  <a:gd name="T30" fmla="*/ 148 w 154"/>
                  <a:gd name="T31" fmla="*/ 30 h 327"/>
                  <a:gd name="T32" fmla="*/ 142 w 154"/>
                  <a:gd name="T33" fmla="*/ 58 h 327"/>
                  <a:gd name="T34" fmla="*/ 134 w 154"/>
                  <a:gd name="T35" fmla="*/ 85 h 327"/>
                  <a:gd name="T36" fmla="*/ 126 w 154"/>
                  <a:gd name="T37" fmla="*/ 114 h 327"/>
                  <a:gd name="T38" fmla="*/ 117 w 154"/>
                  <a:gd name="T39" fmla="*/ 142 h 327"/>
                  <a:gd name="T40" fmla="*/ 106 w 154"/>
                  <a:gd name="T41" fmla="*/ 170 h 327"/>
                  <a:gd name="T42" fmla="*/ 95 w 154"/>
                  <a:gd name="T43" fmla="*/ 197 h 327"/>
                  <a:gd name="T44" fmla="*/ 82 w 154"/>
                  <a:gd name="T45" fmla="*/ 224 h 327"/>
                  <a:gd name="T46" fmla="*/ 82 w 154"/>
                  <a:gd name="T47" fmla="*/ 224 h 327"/>
                  <a:gd name="T48" fmla="*/ 82 w 154"/>
                  <a:gd name="T49" fmla="*/ 224 h 327"/>
                  <a:gd name="T50" fmla="*/ 82 w 154"/>
                  <a:gd name="T51" fmla="*/ 224 h 327"/>
                  <a:gd name="T52" fmla="*/ 82 w 154"/>
                  <a:gd name="T53" fmla="*/ 225 h 327"/>
                  <a:gd name="T54" fmla="*/ 82 w 154"/>
                  <a:gd name="T55" fmla="*/ 225 h 327"/>
                  <a:gd name="T56" fmla="*/ 82 w 154"/>
                  <a:gd name="T57" fmla="*/ 225 h 327"/>
                  <a:gd name="T58" fmla="*/ 81 w 154"/>
                  <a:gd name="T59" fmla="*/ 225 h 327"/>
                  <a:gd name="T60" fmla="*/ 81 w 154"/>
                  <a:gd name="T61" fmla="*/ 225 h 327"/>
                  <a:gd name="T62" fmla="*/ 81 w 154"/>
                  <a:gd name="T63" fmla="*/ 225 h 327"/>
                  <a:gd name="T64" fmla="*/ 81 w 154"/>
                  <a:gd name="T65" fmla="*/ 225 h 327"/>
                  <a:gd name="T66" fmla="*/ 81 w 154"/>
                  <a:gd name="T67" fmla="*/ 226 h 327"/>
                  <a:gd name="T68" fmla="*/ 81 w 154"/>
                  <a:gd name="T69" fmla="*/ 226 h 327"/>
                  <a:gd name="T70" fmla="*/ 81 w 154"/>
                  <a:gd name="T71" fmla="*/ 226 h 327"/>
                  <a:gd name="T72" fmla="*/ 81 w 154"/>
                  <a:gd name="T73" fmla="*/ 226 h 327"/>
                  <a:gd name="T74" fmla="*/ 81 w 154"/>
                  <a:gd name="T75" fmla="*/ 226 h 327"/>
                  <a:gd name="T76" fmla="*/ 81 w 154"/>
                  <a:gd name="T77" fmla="*/ 226 h 327"/>
                  <a:gd name="T78" fmla="*/ 81 w 154"/>
                  <a:gd name="T79" fmla="*/ 226 h 327"/>
                  <a:gd name="T80" fmla="*/ 81 w 154"/>
                  <a:gd name="T81" fmla="*/ 226 h 327"/>
                  <a:gd name="T82" fmla="*/ 80 w 154"/>
                  <a:gd name="T83" fmla="*/ 228 h 327"/>
                  <a:gd name="T84" fmla="*/ 80 w 154"/>
                  <a:gd name="T85" fmla="*/ 228 h 327"/>
                  <a:gd name="T86" fmla="*/ 80 w 154"/>
                  <a:gd name="T87" fmla="*/ 228 h 327"/>
                  <a:gd name="T88" fmla="*/ 80 w 154"/>
                  <a:gd name="T89" fmla="*/ 228 h 327"/>
                  <a:gd name="T90" fmla="*/ 80 w 154"/>
                  <a:gd name="T91" fmla="*/ 228 h 327"/>
                  <a:gd name="T92" fmla="*/ 80 w 154"/>
                  <a:gd name="T93" fmla="*/ 228 h 327"/>
                  <a:gd name="T94" fmla="*/ 80 w 154"/>
                  <a:gd name="T95" fmla="*/ 228 h 327"/>
                  <a:gd name="T96" fmla="*/ 80 w 154"/>
                  <a:gd name="T97" fmla="*/ 229 h 327"/>
                  <a:gd name="T98" fmla="*/ 80 w 154"/>
                  <a:gd name="T99" fmla="*/ 229 h 327"/>
                  <a:gd name="T100" fmla="*/ 80 w 154"/>
                  <a:gd name="T101" fmla="*/ 229 h 327"/>
                  <a:gd name="T102" fmla="*/ 80 w 154"/>
                  <a:gd name="T103" fmla="*/ 229 h 327"/>
                  <a:gd name="T104" fmla="*/ 79 w 154"/>
                  <a:gd name="T105" fmla="*/ 229 h 327"/>
                  <a:gd name="T106" fmla="*/ 79 w 154"/>
                  <a:gd name="T107" fmla="*/ 229 h 327"/>
                  <a:gd name="T108" fmla="*/ 79 w 154"/>
                  <a:gd name="T109" fmla="*/ 229 h 327"/>
                  <a:gd name="T110" fmla="*/ 65 w 154"/>
                  <a:gd name="T111" fmla="*/ 249 h 327"/>
                  <a:gd name="T112" fmla="*/ 52 w 154"/>
                  <a:gd name="T113" fmla="*/ 267 h 327"/>
                  <a:gd name="T114" fmla="*/ 37 w 154"/>
                  <a:gd name="T115" fmla="*/ 287 h 327"/>
                  <a:gd name="T116" fmla="*/ 22 w 154"/>
                  <a:gd name="T117" fmla="*/ 306 h 327"/>
                  <a:gd name="T118" fmla="*/ 11 w 154"/>
                  <a:gd name="T119" fmla="*/ 317 h 327"/>
                  <a:gd name="T120" fmla="*/ 0 w 154"/>
                  <a:gd name="T121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4" h="327">
                    <a:moveTo>
                      <a:pt x="0" y="327"/>
                    </a:moveTo>
                    <a:lnTo>
                      <a:pt x="18" y="301"/>
                    </a:lnTo>
                    <a:lnTo>
                      <a:pt x="38" y="275"/>
                    </a:lnTo>
                    <a:lnTo>
                      <a:pt x="56" y="250"/>
                    </a:lnTo>
                    <a:lnTo>
                      <a:pt x="75" y="224"/>
                    </a:lnTo>
                    <a:lnTo>
                      <a:pt x="86" y="198"/>
                    </a:lnTo>
                    <a:lnTo>
                      <a:pt x="96" y="173"/>
                    </a:lnTo>
                    <a:lnTo>
                      <a:pt x="106" y="149"/>
                    </a:lnTo>
                    <a:lnTo>
                      <a:pt x="115" y="123"/>
                    </a:lnTo>
                    <a:lnTo>
                      <a:pt x="123" y="97"/>
                    </a:lnTo>
                    <a:lnTo>
                      <a:pt x="131" y="71"/>
                    </a:lnTo>
                    <a:lnTo>
                      <a:pt x="137" y="45"/>
                    </a:lnTo>
                    <a:lnTo>
                      <a:pt x="142" y="18"/>
                    </a:lnTo>
                    <a:lnTo>
                      <a:pt x="148" y="9"/>
                    </a:lnTo>
                    <a:lnTo>
                      <a:pt x="154" y="0"/>
                    </a:lnTo>
                    <a:lnTo>
                      <a:pt x="148" y="30"/>
                    </a:lnTo>
                    <a:lnTo>
                      <a:pt x="142" y="58"/>
                    </a:lnTo>
                    <a:lnTo>
                      <a:pt x="134" y="85"/>
                    </a:lnTo>
                    <a:lnTo>
                      <a:pt x="126" y="114"/>
                    </a:lnTo>
                    <a:lnTo>
                      <a:pt x="117" y="142"/>
                    </a:lnTo>
                    <a:lnTo>
                      <a:pt x="106" y="170"/>
                    </a:lnTo>
                    <a:lnTo>
                      <a:pt x="95" y="197"/>
                    </a:lnTo>
                    <a:lnTo>
                      <a:pt x="82" y="224"/>
                    </a:lnTo>
                    <a:lnTo>
                      <a:pt x="82" y="224"/>
                    </a:lnTo>
                    <a:lnTo>
                      <a:pt x="82" y="224"/>
                    </a:lnTo>
                    <a:lnTo>
                      <a:pt x="82" y="224"/>
                    </a:lnTo>
                    <a:lnTo>
                      <a:pt x="82" y="225"/>
                    </a:lnTo>
                    <a:lnTo>
                      <a:pt x="82" y="225"/>
                    </a:lnTo>
                    <a:lnTo>
                      <a:pt x="82" y="225"/>
                    </a:lnTo>
                    <a:lnTo>
                      <a:pt x="81" y="225"/>
                    </a:lnTo>
                    <a:lnTo>
                      <a:pt x="81" y="225"/>
                    </a:lnTo>
                    <a:lnTo>
                      <a:pt x="81" y="225"/>
                    </a:lnTo>
                    <a:lnTo>
                      <a:pt x="81" y="225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9"/>
                    </a:lnTo>
                    <a:lnTo>
                      <a:pt x="80" y="229"/>
                    </a:lnTo>
                    <a:lnTo>
                      <a:pt x="80" y="229"/>
                    </a:lnTo>
                    <a:lnTo>
                      <a:pt x="80" y="229"/>
                    </a:lnTo>
                    <a:lnTo>
                      <a:pt x="79" y="229"/>
                    </a:lnTo>
                    <a:lnTo>
                      <a:pt x="79" y="229"/>
                    </a:lnTo>
                    <a:lnTo>
                      <a:pt x="79" y="229"/>
                    </a:lnTo>
                    <a:lnTo>
                      <a:pt x="65" y="249"/>
                    </a:lnTo>
                    <a:lnTo>
                      <a:pt x="52" y="267"/>
                    </a:lnTo>
                    <a:lnTo>
                      <a:pt x="37" y="287"/>
                    </a:lnTo>
                    <a:lnTo>
                      <a:pt x="22" y="306"/>
                    </a:lnTo>
                    <a:lnTo>
                      <a:pt x="11" y="31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F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6" name="Freeform 140"/>
              <p:cNvSpPr>
                <a:spLocks/>
              </p:cNvSpPr>
              <p:nvPr/>
            </p:nvSpPr>
            <p:spPr bwMode="auto">
              <a:xfrm>
                <a:off x="7001" y="4024"/>
                <a:ext cx="8" cy="7"/>
              </a:xfrm>
              <a:custGeom>
                <a:avLst/>
                <a:gdLst>
                  <a:gd name="T0" fmla="*/ 0 w 33"/>
                  <a:gd name="T1" fmla="*/ 28 h 28"/>
                  <a:gd name="T2" fmla="*/ 0 w 33"/>
                  <a:gd name="T3" fmla="*/ 22 h 28"/>
                  <a:gd name="T4" fmla="*/ 0 w 33"/>
                  <a:gd name="T5" fmla="*/ 16 h 28"/>
                  <a:gd name="T6" fmla="*/ 0 w 33"/>
                  <a:gd name="T7" fmla="*/ 12 h 28"/>
                  <a:gd name="T8" fmla="*/ 2 w 33"/>
                  <a:gd name="T9" fmla="*/ 10 h 28"/>
                  <a:gd name="T10" fmla="*/ 3 w 33"/>
                  <a:gd name="T11" fmla="*/ 7 h 28"/>
                  <a:gd name="T12" fmla="*/ 5 w 33"/>
                  <a:gd name="T13" fmla="*/ 5 h 28"/>
                  <a:gd name="T14" fmla="*/ 10 w 33"/>
                  <a:gd name="T15" fmla="*/ 1 h 28"/>
                  <a:gd name="T16" fmla="*/ 16 w 33"/>
                  <a:gd name="T17" fmla="*/ 0 h 28"/>
                  <a:gd name="T18" fmla="*/ 23 w 33"/>
                  <a:gd name="T19" fmla="*/ 1 h 28"/>
                  <a:gd name="T20" fmla="*/ 28 w 33"/>
                  <a:gd name="T21" fmla="*/ 5 h 28"/>
                  <a:gd name="T22" fmla="*/ 31 w 33"/>
                  <a:gd name="T23" fmla="*/ 10 h 28"/>
                  <a:gd name="T24" fmla="*/ 33 w 33"/>
                  <a:gd name="T25" fmla="*/ 16 h 28"/>
                  <a:gd name="T26" fmla="*/ 33 w 33"/>
                  <a:gd name="T27" fmla="*/ 19 h 28"/>
                  <a:gd name="T28" fmla="*/ 33 w 33"/>
                  <a:gd name="T29" fmla="*/ 23 h 28"/>
                  <a:gd name="T30" fmla="*/ 16 w 33"/>
                  <a:gd name="T31" fmla="*/ 26 h 28"/>
                  <a:gd name="T32" fmla="*/ 0 w 3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28">
                    <a:moveTo>
                      <a:pt x="0" y="28"/>
                    </a:moveTo>
                    <a:lnTo>
                      <a:pt x="0" y="22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3" y="16"/>
                    </a:lnTo>
                    <a:lnTo>
                      <a:pt x="33" y="19"/>
                    </a:lnTo>
                    <a:lnTo>
                      <a:pt x="33" y="23"/>
                    </a:lnTo>
                    <a:lnTo>
                      <a:pt x="16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21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7" name="Freeform 141"/>
              <p:cNvSpPr>
                <a:spLocks/>
              </p:cNvSpPr>
              <p:nvPr/>
            </p:nvSpPr>
            <p:spPr bwMode="auto">
              <a:xfrm>
                <a:off x="6678" y="3985"/>
                <a:ext cx="9" cy="36"/>
              </a:xfrm>
              <a:custGeom>
                <a:avLst/>
                <a:gdLst>
                  <a:gd name="T0" fmla="*/ 36 w 37"/>
                  <a:gd name="T1" fmla="*/ 146 h 146"/>
                  <a:gd name="T2" fmla="*/ 24 w 37"/>
                  <a:gd name="T3" fmla="*/ 144 h 146"/>
                  <a:gd name="T4" fmla="*/ 12 w 37"/>
                  <a:gd name="T5" fmla="*/ 140 h 146"/>
                  <a:gd name="T6" fmla="*/ 13 w 37"/>
                  <a:gd name="T7" fmla="*/ 125 h 146"/>
                  <a:gd name="T8" fmla="*/ 13 w 37"/>
                  <a:gd name="T9" fmla="*/ 110 h 146"/>
                  <a:gd name="T10" fmla="*/ 13 w 37"/>
                  <a:gd name="T11" fmla="*/ 94 h 146"/>
                  <a:gd name="T12" fmla="*/ 12 w 37"/>
                  <a:gd name="T13" fmla="*/ 79 h 146"/>
                  <a:gd name="T14" fmla="*/ 10 w 37"/>
                  <a:gd name="T15" fmla="*/ 63 h 146"/>
                  <a:gd name="T16" fmla="*/ 7 w 37"/>
                  <a:gd name="T17" fmla="*/ 47 h 146"/>
                  <a:gd name="T18" fmla="*/ 5 w 37"/>
                  <a:gd name="T19" fmla="*/ 32 h 146"/>
                  <a:gd name="T20" fmla="*/ 0 w 37"/>
                  <a:gd name="T21" fmla="*/ 16 h 146"/>
                  <a:gd name="T22" fmla="*/ 0 w 37"/>
                  <a:gd name="T23" fmla="*/ 11 h 146"/>
                  <a:gd name="T24" fmla="*/ 1 w 37"/>
                  <a:gd name="T25" fmla="*/ 6 h 146"/>
                  <a:gd name="T26" fmla="*/ 3 w 37"/>
                  <a:gd name="T27" fmla="*/ 3 h 146"/>
                  <a:gd name="T28" fmla="*/ 8 w 37"/>
                  <a:gd name="T29" fmla="*/ 0 h 146"/>
                  <a:gd name="T30" fmla="*/ 10 w 37"/>
                  <a:gd name="T31" fmla="*/ 0 h 146"/>
                  <a:gd name="T32" fmla="*/ 11 w 37"/>
                  <a:gd name="T33" fmla="*/ 0 h 146"/>
                  <a:gd name="T34" fmla="*/ 15 w 37"/>
                  <a:gd name="T35" fmla="*/ 0 h 146"/>
                  <a:gd name="T36" fmla="*/ 18 w 37"/>
                  <a:gd name="T37" fmla="*/ 3 h 146"/>
                  <a:gd name="T38" fmla="*/ 21 w 37"/>
                  <a:gd name="T39" fmla="*/ 6 h 146"/>
                  <a:gd name="T40" fmla="*/ 23 w 37"/>
                  <a:gd name="T41" fmla="*/ 10 h 146"/>
                  <a:gd name="T42" fmla="*/ 27 w 37"/>
                  <a:gd name="T43" fmla="*/ 27 h 146"/>
                  <a:gd name="T44" fmla="*/ 31 w 37"/>
                  <a:gd name="T45" fmla="*/ 45 h 146"/>
                  <a:gd name="T46" fmla="*/ 33 w 37"/>
                  <a:gd name="T47" fmla="*/ 62 h 146"/>
                  <a:gd name="T48" fmla="*/ 36 w 37"/>
                  <a:gd name="T49" fmla="*/ 78 h 146"/>
                  <a:gd name="T50" fmla="*/ 37 w 37"/>
                  <a:gd name="T51" fmla="*/ 95 h 146"/>
                  <a:gd name="T52" fmla="*/ 37 w 37"/>
                  <a:gd name="T53" fmla="*/ 113 h 146"/>
                  <a:gd name="T54" fmla="*/ 37 w 37"/>
                  <a:gd name="T55" fmla="*/ 129 h 146"/>
                  <a:gd name="T56" fmla="*/ 36 w 37"/>
                  <a:gd name="T5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146">
                    <a:moveTo>
                      <a:pt x="36" y="146"/>
                    </a:moveTo>
                    <a:lnTo>
                      <a:pt x="24" y="144"/>
                    </a:lnTo>
                    <a:lnTo>
                      <a:pt x="12" y="140"/>
                    </a:lnTo>
                    <a:lnTo>
                      <a:pt x="13" y="125"/>
                    </a:lnTo>
                    <a:lnTo>
                      <a:pt x="13" y="110"/>
                    </a:lnTo>
                    <a:lnTo>
                      <a:pt x="13" y="94"/>
                    </a:lnTo>
                    <a:lnTo>
                      <a:pt x="12" y="79"/>
                    </a:lnTo>
                    <a:lnTo>
                      <a:pt x="10" y="63"/>
                    </a:lnTo>
                    <a:lnTo>
                      <a:pt x="7" y="47"/>
                    </a:lnTo>
                    <a:lnTo>
                      <a:pt x="5" y="32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7" y="27"/>
                    </a:lnTo>
                    <a:lnTo>
                      <a:pt x="31" y="45"/>
                    </a:lnTo>
                    <a:lnTo>
                      <a:pt x="33" y="62"/>
                    </a:lnTo>
                    <a:lnTo>
                      <a:pt x="36" y="78"/>
                    </a:lnTo>
                    <a:lnTo>
                      <a:pt x="37" y="95"/>
                    </a:lnTo>
                    <a:lnTo>
                      <a:pt x="37" y="113"/>
                    </a:lnTo>
                    <a:lnTo>
                      <a:pt x="37" y="129"/>
                    </a:lnTo>
                    <a:lnTo>
                      <a:pt x="36" y="146"/>
                    </a:lnTo>
                    <a:close/>
                  </a:path>
                </a:pathLst>
              </a:custGeom>
              <a:solidFill>
                <a:srgbClr val="221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8" name="Freeform 142"/>
              <p:cNvSpPr>
                <a:spLocks/>
              </p:cNvSpPr>
              <p:nvPr/>
            </p:nvSpPr>
            <p:spPr bwMode="auto">
              <a:xfrm>
                <a:off x="7164" y="3848"/>
                <a:ext cx="130" cy="136"/>
              </a:xfrm>
              <a:custGeom>
                <a:avLst/>
                <a:gdLst>
                  <a:gd name="T0" fmla="*/ 0 w 521"/>
                  <a:gd name="T1" fmla="*/ 543 h 543"/>
                  <a:gd name="T2" fmla="*/ 1 w 521"/>
                  <a:gd name="T3" fmla="*/ 531 h 543"/>
                  <a:gd name="T4" fmla="*/ 3 w 521"/>
                  <a:gd name="T5" fmla="*/ 517 h 543"/>
                  <a:gd name="T6" fmla="*/ 4 w 521"/>
                  <a:gd name="T7" fmla="*/ 505 h 543"/>
                  <a:gd name="T8" fmla="*/ 4 w 521"/>
                  <a:gd name="T9" fmla="*/ 491 h 543"/>
                  <a:gd name="T10" fmla="*/ 48 w 521"/>
                  <a:gd name="T11" fmla="*/ 466 h 543"/>
                  <a:gd name="T12" fmla="*/ 89 w 521"/>
                  <a:gd name="T13" fmla="*/ 438 h 543"/>
                  <a:gd name="T14" fmla="*/ 130 w 521"/>
                  <a:gd name="T15" fmla="*/ 410 h 543"/>
                  <a:gd name="T16" fmla="*/ 168 w 521"/>
                  <a:gd name="T17" fmla="*/ 381 h 543"/>
                  <a:gd name="T18" fmla="*/ 205 w 521"/>
                  <a:gd name="T19" fmla="*/ 352 h 543"/>
                  <a:gd name="T20" fmla="*/ 241 w 521"/>
                  <a:gd name="T21" fmla="*/ 321 h 543"/>
                  <a:gd name="T22" fmla="*/ 276 w 521"/>
                  <a:gd name="T23" fmla="*/ 290 h 543"/>
                  <a:gd name="T24" fmla="*/ 309 w 521"/>
                  <a:gd name="T25" fmla="*/ 258 h 543"/>
                  <a:gd name="T26" fmla="*/ 340 w 521"/>
                  <a:gd name="T27" fmla="*/ 226 h 543"/>
                  <a:gd name="T28" fmla="*/ 370 w 521"/>
                  <a:gd name="T29" fmla="*/ 194 h 543"/>
                  <a:gd name="T30" fmla="*/ 398 w 521"/>
                  <a:gd name="T31" fmla="*/ 161 h 543"/>
                  <a:gd name="T32" fmla="*/ 426 w 521"/>
                  <a:gd name="T33" fmla="*/ 128 h 543"/>
                  <a:gd name="T34" fmla="*/ 452 w 521"/>
                  <a:gd name="T35" fmla="*/ 96 h 543"/>
                  <a:gd name="T36" fmla="*/ 476 w 521"/>
                  <a:gd name="T37" fmla="*/ 64 h 543"/>
                  <a:gd name="T38" fmla="*/ 500 w 521"/>
                  <a:gd name="T39" fmla="*/ 32 h 543"/>
                  <a:gd name="T40" fmla="*/ 521 w 521"/>
                  <a:gd name="T41" fmla="*/ 0 h 543"/>
                  <a:gd name="T42" fmla="*/ 516 w 521"/>
                  <a:gd name="T43" fmla="*/ 27 h 543"/>
                  <a:gd name="T44" fmla="*/ 510 w 521"/>
                  <a:gd name="T45" fmla="*/ 53 h 543"/>
                  <a:gd name="T46" fmla="*/ 502 w 521"/>
                  <a:gd name="T47" fmla="*/ 79 h 543"/>
                  <a:gd name="T48" fmla="*/ 494 w 521"/>
                  <a:gd name="T49" fmla="*/ 105 h 543"/>
                  <a:gd name="T50" fmla="*/ 485 w 521"/>
                  <a:gd name="T51" fmla="*/ 131 h 543"/>
                  <a:gd name="T52" fmla="*/ 475 w 521"/>
                  <a:gd name="T53" fmla="*/ 155 h 543"/>
                  <a:gd name="T54" fmla="*/ 465 w 521"/>
                  <a:gd name="T55" fmla="*/ 180 h 543"/>
                  <a:gd name="T56" fmla="*/ 454 w 521"/>
                  <a:gd name="T57" fmla="*/ 206 h 543"/>
                  <a:gd name="T58" fmla="*/ 435 w 521"/>
                  <a:gd name="T59" fmla="*/ 232 h 543"/>
                  <a:gd name="T60" fmla="*/ 417 w 521"/>
                  <a:gd name="T61" fmla="*/ 257 h 543"/>
                  <a:gd name="T62" fmla="*/ 397 w 521"/>
                  <a:gd name="T63" fmla="*/ 283 h 543"/>
                  <a:gd name="T64" fmla="*/ 379 w 521"/>
                  <a:gd name="T65" fmla="*/ 309 h 543"/>
                  <a:gd name="T66" fmla="*/ 340 w 521"/>
                  <a:gd name="T67" fmla="*/ 342 h 543"/>
                  <a:gd name="T68" fmla="*/ 298 w 521"/>
                  <a:gd name="T69" fmla="*/ 374 h 543"/>
                  <a:gd name="T70" fmla="*/ 255 w 521"/>
                  <a:gd name="T71" fmla="*/ 405 h 543"/>
                  <a:gd name="T72" fmla="*/ 208 w 521"/>
                  <a:gd name="T73" fmla="*/ 435 h 543"/>
                  <a:gd name="T74" fmla="*/ 160 w 521"/>
                  <a:gd name="T75" fmla="*/ 463 h 543"/>
                  <a:gd name="T76" fmla="*/ 109 w 521"/>
                  <a:gd name="T77" fmla="*/ 491 h 543"/>
                  <a:gd name="T78" fmla="*/ 56 w 521"/>
                  <a:gd name="T79" fmla="*/ 519 h 543"/>
                  <a:gd name="T80" fmla="*/ 0 w 521"/>
                  <a:gd name="T81" fmla="*/ 54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1" h="543">
                    <a:moveTo>
                      <a:pt x="0" y="543"/>
                    </a:moveTo>
                    <a:lnTo>
                      <a:pt x="1" y="531"/>
                    </a:lnTo>
                    <a:lnTo>
                      <a:pt x="3" y="517"/>
                    </a:lnTo>
                    <a:lnTo>
                      <a:pt x="4" y="505"/>
                    </a:lnTo>
                    <a:lnTo>
                      <a:pt x="4" y="491"/>
                    </a:lnTo>
                    <a:lnTo>
                      <a:pt x="48" y="466"/>
                    </a:lnTo>
                    <a:lnTo>
                      <a:pt x="89" y="438"/>
                    </a:lnTo>
                    <a:lnTo>
                      <a:pt x="130" y="410"/>
                    </a:lnTo>
                    <a:lnTo>
                      <a:pt x="168" y="381"/>
                    </a:lnTo>
                    <a:lnTo>
                      <a:pt x="205" y="352"/>
                    </a:lnTo>
                    <a:lnTo>
                      <a:pt x="241" y="321"/>
                    </a:lnTo>
                    <a:lnTo>
                      <a:pt x="276" y="290"/>
                    </a:lnTo>
                    <a:lnTo>
                      <a:pt x="309" y="258"/>
                    </a:lnTo>
                    <a:lnTo>
                      <a:pt x="340" y="226"/>
                    </a:lnTo>
                    <a:lnTo>
                      <a:pt x="370" y="194"/>
                    </a:lnTo>
                    <a:lnTo>
                      <a:pt x="398" y="161"/>
                    </a:lnTo>
                    <a:lnTo>
                      <a:pt x="426" y="128"/>
                    </a:lnTo>
                    <a:lnTo>
                      <a:pt x="452" y="96"/>
                    </a:lnTo>
                    <a:lnTo>
                      <a:pt x="476" y="64"/>
                    </a:lnTo>
                    <a:lnTo>
                      <a:pt x="500" y="32"/>
                    </a:lnTo>
                    <a:lnTo>
                      <a:pt x="521" y="0"/>
                    </a:lnTo>
                    <a:lnTo>
                      <a:pt x="516" y="27"/>
                    </a:lnTo>
                    <a:lnTo>
                      <a:pt x="510" y="53"/>
                    </a:lnTo>
                    <a:lnTo>
                      <a:pt x="502" y="79"/>
                    </a:lnTo>
                    <a:lnTo>
                      <a:pt x="494" y="105"/>
                    </a:lnTo>
                    <a:lnTo>
                      <a:pt x="485" y="131"/>
                    </a:lnTo>
                    <a:lnTo>
                      <a:pt x="475" y="155"/>
                    </a:lnTo>
                    <a:lnTo>
                      <a:pt x="465" y="180"/>
                    </a:lnTo>
                    <a:lnTo>
                      <a:pt x="454" y="206"/>
                    </a:lnTo>
                    <a:lnTo>
                      <a:pt x="435" y="232"/>
                    </a:lnTo>
                    <a:lnTo>
                      <a:pt x="417" y="257"/>
                    </a:lnTo>
                    <a:lnTo>
                      <a:pt x="397" y="283"/>
                    </a:lnTo>
                    <a:lnTo>
                      <a:pt x="379" y="309"/>
                    </a:lnTo>
                    <a:lnTo>
                      <a:pt x="340" y="342"/>
                    </a:lnTo>
                    <a:lnTo>
                      <a:pt x="298" y="374"/>
                    </a:lnTo>
                    <a:lnTo>
                      <a:pt x="255" y="405"/>
                    </a:lnTo>
                    <a:lnTo>
                      <a:pt x="208" y="435"/>
                    </a:lnTo>
                    <a:lnTo>
                      <a:pt x="160" y="463"/>
                    </a:lnTo>
                    <a:lnTo>
                      <a:pt x="109" y="491"/>
                    </a:lnTo>
                    <a:lnTo>
                      <a:pt x="56" y="519"/>
                    </a:lnTo>
                    <a:lnTo>
                      <a:pt x="0" y="543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9" name="Freeform 143"/>
              <p:cNvSpPr>
                <a:spLocks noEditPoints="1"/>
              </p:cNvSpPr>
              <p:nvPr/>
            </p:nvSpPr>
            <p:spPr bwMode="auto">
              <a:xfrm>
                <a:off x="5855" y="2545"/>
                <a:ext cx="30" cy="47"/>
              </a:xfrm>
              <a:custGeom>
                <a:avLst/>
                <a:gdLst>
                  <a:gd name="T0" fmla="*/ 0 w 120"/>
                  <a:gd name="T1" fmla="*/ 185 h 185"/>
                  <a:gd name="T2" fmla="*/ 0 w 120"/>
                  <a:gd name="T3" fmla="*/ 185 h 185"/>
                  <a:gd name="T4" fmla="*/ 22 w 120"/>
                  <a:gd name="T5" fmla="*/ 142 h 185"/>
                  <a:gd name="T6" fmla="*/ 0 w 120"/>
                  <a:gd name="T7" fmla="*/ 185 h 185"/>
                  <a:gd name="T8" fmla="*/ 120 w 120"/>
                  <a:gd name="T9" fmla="*/ 28 h 185"/>
                  <a:gd name="T10" fmla="*/ 94 w 120"/>
                  <a:gd name="T11" fmla="*/ 0 h 185"/>
                  <a:gd name="T12" fmla="*/ 94 w 120"/>
                  <a:gd name="T13" fmla="*/ 0 h 185"/>
                  <a:gd name="T14" fmla="*/ 120 w 120"/>
                  <a:gd name="T15" fmla="*/ 2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22" y="142"/>
                    </a:lnTo>
                    <a:lnTo>
                      <a:pt x="0" y="185"/>
                    </a:lnTo>
                    <a:close/>
                    <a:moveTo>
                      <a:pt x="120" y="28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120" y="28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0" name="Freeform 144"/>
              <p:cNvSpPr>
                <a:spLocks/>
              </p:cNvSpPr>
              <p:nvPr/>
            </p:nvSpPr>
            <p:spPr bwMode="auto">
              <a:xfrm>
                <a:off x="6981" y="3234"/>
                <a:ext cx="3" cy="2"/>
              </a:xfrm>
              <a:custGeom>
                <a:avLst/>
                <a:gdLst>
                  <a:gd name="T0" fmla="*/ 0 w 12"/>
                  <a:gd name="T1" fmla="*/ 2 h 8"/>
                  <a:gd name="T2" fmla="*/ 7 w 12"/>
                  <a:gd name="T3" fmla="*/ 5 h 8"/>
                  <a:gd name="T4" fmla="*/ 12 w 12"/>
                  <a:gd name="T5" fmla="*/ 8 h 8"/>
                  <a:gd name="T6" fmla="*/ 3 w 12"/>
                  <a:gd name="T7" fmla="*/ 3 h 8"/>
                  <a:gd name="T8" fmla="*/ 0 w 12"/>
                  <a:gd name="T9" fmla="*/ 0 h 8"/>
                  <a:gd name="T10" fmla="*/ 0 w 12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2"/>
                    </a:moveTo>
                    <a:lnTo>
                      <a:pt x="7" y="5"/>
                    </a:lnTo>
                    <a:lnTo>
                      <a:pt x="12" y="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1" name="Freeform 145"/>
              <p:cNvSpPr>
                <a:spLocks/>
              </p:cNvSpPr>
              <p:nvPr/>
            </p:nvSpPr>
            <p:spPr bwMode="auto">
              <a:xfrm>
                <a:off x="6414" y="3128"/>
                <a:ext cx="39" cy="40"/>
              </a:xfrm>
              <a:custGeom>
                <a:avLst/>
                <a:gdLst>
                  <a:gd name="T0" fmla="*/ 0 w 152"/>
                  <a:gd name="T1" fmla="*/ 0 h 158"/>
                  <a:gd name="T2" fmla="*/ 1 w 152"/>
                  <a:gd name="T3" fmla="*/ 2 h 158"/>
                  <a:gd name="T4" fmla="*/ 20 w 152"/>
                  <a:gd name="T5" fmla="*/ 24 h 158"/>
                  <a:gd name="T6" fmla="*/ 38 w 152"/>
                  <a:gd name="T7" fmla="*/ 47 h 158"/>
                  <a:gd name="T8" fmla="*/ 58 w 152"/>
                  <a:gd name="T9" fmla="*/ 66 h 158"/>
                  <a:gd name="T10" fmla="*/ 77 w 152"/>
                  <a:gd name="T11" fmla="*/ 86 h 158"/>
                  <a:gd name="T12" fmla="*/ 95 w 152"/>
                  <a:gd name="T13" fmla="*/ 106 h 158"/>
                  <a:gd name="T14" fmla="*/ 114 w 152"/>
                  <a:gd name="T15" fmla="*/ 123 h 158"/>
                  <a:gd name="T16" fmla="*/ 134 w 152"/>
                  <a:gd name="T17" fmla="*/ 141 h 158"/>
                  <a:gd name="T18" fmla="*/ 152 w 152"/>
                  <a:gd name="T19" fmla="*/ 158 h 158"/>
                  <a:gd name="T20" fmla="*/ 152 w 152"/>
                  <a:gd name="T21" fmla="*/ 158 h 158"/>
                  <a:gd name="T22" fmla="*/ 132 w 152"/>
                  <a:gd name="T23" fmla="*/ 141 h 158"/>
                  <a:gd name="T24" fmla="*/ 114 w 152"/>
                  <a:gd name="T25" fmla="*/ 123 h 158"/>
                  <a:gd name="T26" fmla="*/ 95 w 152"/>
                  <a:gd name="T27" fmla="*/ 105 h 158"/>
                  <a:gd name="T28" fmla="*/ 75 w 152"/>
                  <a:gd name="T29" fmla="*/ 86 h 158"/>
                  <a:gd name="T30" fmla="*/ 57 w 152"/>
                  <a:gd name="T31" fmla="*/ 66 h 158"/>
                  <a:gd name="T32" fmla="*/ 38 w 152"/>
                  <a:gd name="T33" fmla="*/ 45 h 158"/>
                  <a:gd name="T34" fmla="*/ 19 w 152"/>
                  <a:gd name="T35" fmla="*/ 23 h 158"/>
                  <a:gd name="T36" fmla="*/ 0 w 152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2" h="158">
                    <a:moveTo>
                      <a:pt x="0" y="0"/>
                    </a:moveTo>
                    <a:lnTo>
                      <a:pt x="1" y="2"/>
                    </a:lnTo>
                    <a:lnTo>
                      <a:pt x="20" y="24"/>
                    </a:lnTo>
                    <a:lnTo>
                      <a:pt x="38" y="47"/>
                    </a:lnTo>
                    <a:lnTo>
                      <a:pt x="58" y="66"/>
                    </a:lnTo>
                    <a:lnTo>
                      <a:pt x="77" y="86"/>
                    </a:lnTo>
                    <a:lnTo>
                      <a:pt x="95" y="106"/>
                    </a:lnTo>
                    <a:lnTo>
                      <a:pt x="114" y="123"/>
                    </a:lnTo>
                    <a:lnTo>
                      <a:pt x="134" y="141"/>
                    </a:lnTo>
                    <a:lnTo>
                      <a:pt x="152" y="158"/>
                    </a:lnTo>
                    <a:lnTo>
                      <a:pt x="152" y="158"/>
                    </a:lnTo>
                    <a:lnTo>
                      <a:pt x="132" y="141"/>
                    </a:lnTo>
                    <a:lnTo>
                      <a:pt x="114" y="123"/>
                    </a:lnTo>
                    <a:lnTo>
                      <a:pt x="95" y="105"/>
                    </a:lnTo>
                    <a:lnTo>
                      <a:pt x="75" y="86"/>
                    </a:lnTo>
                    <a:lnTo>
                      <a:pt x="57" y="66"/>
                    </a:lnTo>
                    <a:lnTo>
                      <a:pt x="38" y="45"/>
                    </a:lnTo>
                    <a:lnTo>
                      <a:pt x="19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2" name="Freeform 146"/>
              <p:cNvSpPr>
                <a:spLocks/>
              </p:cNvSpPr>
              <p:nvPr/>
            </p:nvSpPr>
            <p:spPr bwMode="auto">
              <a:xfrm>
                <a:off x="5611" y="2197"/>
                <a:ext cx="148" cy="324"/>
              </a:xfrm>
              <a:custGeom>
                <a:avLst/>
                <a:gdLst>
                  <a:gd name="T0" fmla="*/ 110 w 590"/>
                  <a:gd name="T1" fmla="*/ 8 h 1293"/>
                  <a:gd name="T2" fmla="*/ 159 w 590"/>
                  <a:gd name="T3" fmla="*/ 0 h 1293"/>
                  <a:gd name="T4" fmla="*/ 199 w 590"/>
                  <a:gd name="T5" fmla="*/ 6 h 1293"/>
                  <a:gd name="T6" fmla="*/ 234 w 590"/>
                  <a:gd name="T7" fmla="*/ 24 h 1293"/>
                  <a:gd name="T8" fmla="*/ 265 w 590"/>
                  <a:gd name="T9" fmla="*/ 50 h 1293"/>
                  <a:gd name="T10" fmla="*/ 298 w 590"/>
                  <a:gd name="T11" fmla="*/ 95 h 1293"/>
                  <a:gd name="T12" fmla="*/ 338 w 590"/>
                  <a:gd name="T13" fmla="*/ 177 h 1293"/>
                  <a:gd name="T14" fmla="*/ 390 w 590"/>
                  <a:gd name="T15" fmla="*/ 310 h 1293"/>
                  <a:gd name="T16" fmla="*/ 423 w 590"/>
                  <a:gd name="T17" fmla="*/ 370 h 1293"/>
                  <a:gd name="T18" fmla="*/ 462 w 590"/>
                  <a:gd name="T19" fmla="*/ 429 h 1293"/>
                  <a:gd name="T20" fmla="*/ 500 w 590"/>
                  <a:gd name="T21" fmla="*/ 512 h 1293"/>
                  <a:gd name="T22" fmla="*/ 539 w 590"/>
                  <a:gd name="T23" fmla="*/ 644 h 1293"/>
                  <a:gd name="T24" fmla="*/ 578 w 590"/>
                  <a:gd name="T25" fmla="*/ 846 h 1293"/>
                  <a:gd name="T26" fmla="*/ 589 w 590"/>
                  <a:gd name="T27" fmla="*/ 942 h 1293"/>
                  <a:gd name="T28" fmla="*/ 562 w 590"/>
                  <a:gd name="T29" fmla="*/ 1022 h 1293"/>
                  <a:gd name="T30" fmla="*/ 516 w 590"/>
                  <a:gd name="T31" fmla="*/ 1114 h 1293"/>
                  <a:gd name="T32" fmla="*/ 468 w 590"/>
                  <a:gd name="T33" fmla="*/ 1200 h 1293"/>
                  <a:gd name="T34" fmla="*/ 429 w 590"/>
                  <a:gd name="T35" fmla="*/ 1257 h 1293"/>
                  <a:gd name="T36" fmla="*/ 400 w 590"/>
                  <a:gd name="T37" fmla="*/ 1286 h 1293"/>
                  <a:gd name="T38" fmla="*/ 377 w 590"/>
                  <a:gd name="T39" fmla="*/ 1293 h 1293"/>
                  <a:gd name="T40" fmla="*/ 363 w 590"/>
                  <a:gd name="T41" fmla="*/ 1283 h 1293"/>
                  <a:gd name="T42" fmla="*/ 353 w 590"/>
                  <a:gd name="T43" fmla="*/ 1257 h 1293"/>
                  <a:gd name="T44" fmla="*/ 349 w 590"/>
                  <a:gd name="T45" fmla="*/ 1197 h 1293"/>
                  <a:gd name="T46" fmla="*/ 358 w 590"/>
                  <a:gd name="T47" fmla="*/ 1113 h 1293"/>
                  <a:gd name="T48" fmla="*/ 366 w 590"/>
                  <a:gd name="T49" fmla="*/ 1066 h 1293"/>
                  <a:gd name="T50" fmla="*/ 368 w 590"/>
                  <a:gd name="T51" fmla="*/ 1018 h 1293"/>
                  <a:gd name="T52" fmla="*/ 355 w 590"/>
                  <a:gd name="T53" fmla="*/ 941 h 1293"/>
                  <a:gd name="T54" fmla="*/ 335 w 590"/>
                  <a:gd name="T55" fmla="*/ 857 h 1293"/>
                  <a:gd name="T56" fmla="*/ 317 w 590"/>
                  <a:gd name="T57" fmla="*/ 762 h 1293"/>
                  <a:gd name="T58" fmla="*/ 311 w 590"/>
                  <a:gd name="T59" fmla="*/ 654 h 1293"/>
                  <a:gd name="T60" fmla="*/ 317 w 590"/>
                  <a:gd name="T61" fmla="*/ 540 h 1293"/>
                  <a:gd name="T62" fmla="*/ 307 w 590"/>
                  <a:gd name="T63" fmla="*/ 458 h 1293"/>
                  <a:gd name="T64" fmla="*/ 293 w 590"/>
                  <a:gd name="T65" fmla="*/ 418 h 1293"/>
                  <a:gd name="T66" fmla="*/ 277 w 590"/>
                  <a:gd name="T67" fmla="*/ 397 h 1293"/>
                  <a:gd name="T68" fmla="*/ 260 w 590"/>
                  <a:gd name="T69" fmla="*/ 383 h 1293"/>
                  <a:gd name="T70" fmla="*/ 238 w 590"/>
                  <a:gd name="T71" fmla="*/ 376 h 1293"/>
                  <a:gd name="T72" fmla="*/ 214 w 590"/>
                  <a:gd name="T73" fmla="*/ 375 h 1293"/>
                  <a:gd name="T74" fmla="*/ 177 w 590"/>
                  <a:gd name="T75" fmla="*/ 382 h 1293"/>
                  <a:gd name="T76" fmla="*/ 144 w 590"/>
                  <a:gd name="T77" fmla="*/ 399 h 1293"/>
                  <a:gd name="T78" fmla="*/ 125 w 590"/>
                  <a:gd name="T79" fmla="*/ 425 h 1293"/>
                  <a:gd name="T80" fmla="*/ 113 w 590"/>
                  <a:gd name="T81" fmla="*/ 460 h 1293"/>
                  <a:gd name="T82" fmla="*/ 94 w 590"/>
                  <a:gd name="T83" fmla="*/ 547 h 1293"/>
                  <a:gd name="T84" fmla="*/ 44 w 590"/>
                  <a:gd name="T85" fmla="*/ 423 h 1293"/>
                  <a:gd name="T86" fmla="*/ 13 w 590"/>
                  <a:gd name="T87" fmla="*/ 297 h 1293"/>
                  <a:gd name="T88" fmla="*/ 2 w 590"/>
                  <a:gd name="T89" fmla="*/ 217 h 1293"/>
                  <a:gd name="T90" fmla="*/ 0 w 590"/>
                  <a:gd name="T91" fmla="*/ 161 h 1293"/>
                  <a:gd name="T92" fmla="*/ 6 w 590"/>
                  <a:gd name="T93" fmla="*/ 110 h 1293"/>
                  <a:gd name="T94" fmla="*/ 24 w 590"/>
                  <a:gd name="T95" fmla="*/ 69 h 1293"/>
                  <a:gd name="T96" fmla="*/ 51 w 590"/>
                  <a:gd name="T97" fmla="*/ 37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0" h="1293">
                    <a:moveTo>
                      <a:pt x="76" y="21"/>
                    </a:moveTo>
                    <a:lnTo>
                      <a:pt x="93" y="14"/>
                    </a:lnTo>
                    <a:lnTo>
                      <a:pt x="110" y="8"/>
                    </a:lnTo>
                    <a:lnTo>
                      <a:pt x="128" y="4"/>
                    </a:lnTo>
                    <a:lnTo>
                      <a:pt x="144" y="1"/>
                    </a:lnTo>
                    <a:lnTo>
                      <a:pt x="159" y="0"/>
                    </a:lnTo>
                    <a:lnTo>
                      <a:pt x="172" y="1"/>
                    </a:lnTo>
                    <a:lnTo>
                      <a:pt x="186" y="3"/>
                    </a:lnTo>
                    <a:lnTo>
                      <a:pt x="199" y="6"/>
                    </a:lnTo>
                    <a:lnTo>
                      <a:pt x="212" y="11"/>
                    </a:lnTo>
                    <a:lnTo>
                      <a:pt x="223" y="16"/>
                    </a:lnTo>
                    <a:lnTo>
                      <a:pt x="234" y="24"/>
                    </a:lnTo>
                    <a:lnTo>
                      <a:pt x="245" y="31"/>
                    </a:lnTo>
                    <a:lnTo>
                      <a:pt x="255" y="40"/>
                    </a:lnTo>
                    <a:lnTo>
                      <a:pt x="265" y="50"/>
                    </a:lnTo>
                    <a:lnTo>
                      <a:pt x="274" y="60"/>
                    </a:lnTo>
                    <a:lnTo>
                      <a:pt x="282" y="71"/>
                    </a:lnTo>
                    <a:lnTo>
                      <a:pt x="298" y="95"/>
                    </a:lnTo>
                    <a:lnTo>
                      <a:pt x="313" y="121"/>
                    </a:lnTo>
                    <a:lnTo>
                      <a:pt x="327" y="149"/>
                    </a:lnTo>
                    <a:lnTo>
                      <a:pt x="338" y="177"/>
                    </a:lnTo>
                    <a:lnTo>
                      <a:pt x="360" y="234"/>
                    </a:lnTo>
                    <a:lnTo>
                      <a:pt x="380" y="287"/>
                    </a:lnTo>
                    <a:lnTo>
                      <a:pt x="390" y="310"/>
                    </a:lnTo>
                    <a:lnTo>
                      <a:pt x="401" y="331"/>
                    </a:lnTo>
                    <a:lnTo>
                      <a:pt x="412" y="351"/>
                    </a:lnTo>
                    <a:lnTo>
                      <a:pt x="423" y="370"/>
                    </a:lnTo>
                    <a:lnTo>
                      <a:pt x="436" y="388"/>
                    </a:lnTo>
                    <a:lnTo>
                      <a:pt x="448" y="407"/>
                    </a:lnTo>
                    <a:lnTo>
                      <a:pt x="462" y="429"/>
                    </a:lnTo>
                    <a:lnTo>
                      <a:pt x="474" y="453"/>
                    </a:lnTo>
                    <a:lnTo>
                      <a:pt x="487" y="480"/>
                    </a:lnTo>
                    <a:lnTo>
                      <a:pt x="500" y="512"/>
                    </a:lnTo>
                    <a:lnTo>
                      <a:pt x="513" y="550"/>
                    </a:lnTo>
                    <a:lnTo>
                      <a:pt x="527" y="594"/>
                    </a:lnTo>
                    <a:lnTo>
                      <a:pt x="539" y="644"/>
                    </a:lnTo>
                    <a:lnTo>
                      <a:pt x="553" y="702"/>
                    </a:lnTo>
                    <a:lnTo>
                      <a:pt x="565" y="769"/>
                    </a:lnTo>
                    <a:lnTo>
                      <a:pt x="578" y="846"/>
                    </a:lnTo>
                    <a:lnTo>
                      <a:pt x="583" y="878"/>
                    </a:lnTo>
                    <a:lnTo>
                      <a:pt x="585" y="910"/>
                    </a:lnTo>
                    <a:lnTo>
                      <a:pt x="589" y="942"/>
                    </a:lnTo>
                    <a:lnTo>
                      <a:pt x="590" y="974"/>
                    </a:lnTo>
                    <a:lnTo>
                      <a:pt x="577" y="998"/>
                    </a:lnTo>
                    <a:lnTo>
                      <a:pt x="562" y="1022"/>
                    </a:lnTo>
                    <a:lnTo>
                      <a:pt x="548" y="1050"/>
                    </a:lnTo>
                    <a:lnTo>
                      <a:pt x="533" y="1078"/>
                    </a:lnTo>
                    <a:lnTo>
                      <a:pt x="516" y="1114"/>
                    </a:lnTo>
                    <a:lnTo>
                      <a:pt x="499" y="1147"/>
                    </a:lnTo>
                    <a:lnTo>
                      <a:pt x="483" y="1176"/>
                    </a:lnTo>
                    <a:lnTo>
                      <a:pt x="468" y="1200"/>
                    </a:lnTo>
                    <a:lnTo>
                      <a:pt x="454" y="1223"/>
                    </a:lnTo>
                    <a:lnTo>
                      <a:pt x="442" y="1241"/>
                    </a:lnTo>
                    <a:lnTo>
                      <a:pt x="429" y="1257"/>
                    </a:lnTo>
                    <a:lnTo>
                      <a:pt x="419" y="1270"/>
                    </a:lnTo>
                    <a:lnTo>
                      <a:pt x="408" y="1280"/>
                    </a:lnTo>
                    <a:lnTo>
                      <a:pt x="400" y="1286"/>
                    </a:lnTo>
                    <a:lnTo>
                      <a:pt x="391" y="1291"/>
                    </a:lnTo>
                    <a:lnTo>
                      <a:pt x="385" y="1293"/>
                    </a:lnTo>
                    <a:lnTo>
                      <a:pt x="377" y="1293"/>
                    </a:lnTo>
                    <a:lnTo>
                      <a:pt x="371" y="1292"/>
                    </a:lnTo>
                    <a:lnTo>
                      <a:pt x="366" y="1288"/>
                    </a:lnTo>
                    <a:lnTo>
                      <a:pt x="363" y="1283"/>
                    </a:lnTo>
                    <a:lnTo>
                      <a:pt x="359" y="1276"/>
                    </a:lnTo>
                    <a:lnTo>
                      <a:pt x="355" y="1267"/>
                    </a:lnTo>
                    <a:lnTo>
                      <a:pt x="353" y="1257"/>
                    </a:lnTo>
                    <a:lnTo>
                      <a:pt x="351" y="1247"/>
                    </a:lnTo>
                    <a:lnTo>
                      <a:pt x="349" y="1223"/>
                    </a:lnTo>
                    <a:lnTo>
                      <a:pt x="349" y="1197"/>
                    </a:lnTo>
                    <a:lnTo>
                      <a:pt x="350" y="1168"/>
                    </a:lnTo>
                    <a:lnTo>
                      <a:pt x="353" y="1140"/>
                    </a:lnTo>
                    <a:lnTo>
                      <a:pt x="358" y="1113"/>
                    </a:lnTo>
                    <a:lnTo>
                      <a:pt x="363" y="1088"/>
                    </a:lnTo>
                    <a:lnTo>
                      <a:pt x="365" y="1077"/>
                    </a:lnTo>
                    <a:lnTo>
                      <a:pt x="366" y="1066"/>
                    </a:lnTo>
                    <a:lnTo>
                      <a:pt x="368" y="1053"/>
                    </a:lnTo>
                    <a:lnTo>
                      <a:pt x="369" y="1041"/>
                    </a:lnTo>
                    <a:lnTo>
                      <a:pt x="368" y="1018"/>
                    </a:lnTo>
                    <a:lnTo>
                      <a:pt x="365" y="993"/>
                    </a:lnTo>
                    <a:lnTo>
                      <a:pt x="360" y="967"/>
                    </a:lnTo>
                    <a:lnTo>
                      <a:pt x="355" y="941"/>
                    </a:lnTo>
                    <a:lnTo>
                      <a:pt x="349" y="914"/>
                    </a:lnTo>
                    <a:lnTo>
                      <a:pt x="342" y="885"/>
                    </a:lnTo>
                    <a:lnTo>
                      <a:pt x="335" y="857"/>
                    </a:lnTo>
                    <a:lnTo>
                      <a:pt x="328" y="826"/>
                    </a:lnTo>
                    <a:lnTo>
                      <a:pt x="322" y="795"/>
                    </a:lnTo>
                    <a:lnTo>
                      <a:pt x="317" y="762"/>
                    </a:lnTo>
                    <a:lnTo>
                      <a:pt x="313" y="727"/>
                    </a:lnTo>
                    <a:lnTo>
                      <a:pt x="311" y="691"/>
                    </a:lnTo>
                    <a:lnTo>
                      <a:pt x="311" y="654"/>
                    </a:lnTo>
                    <a:lnTo>
                      <a:pt x="313" y="615"/>
                    </a:lnTo>
                    <a:lnTo>
                      <a:pt x="316" y="576"/>
                    </a:lnTo>
                    <a:lnTo>
                      <a:pt x="317" y="540"/>
                    </a:lnTo>
                    <a:lnTo>
                      <a:pt x="316" y="509"/>
                    </a:lnTo>
                    <a:lnTo>
                      <a:pt x="312" y="481"/>
                    </a:lnTo>
                    <a:lnTo>
                      <a:pt x="307" y="458"/>
                    </a:lnTo>
                    <a:lnTo>
                      <a:pt x="301" y="437"/>
                    </a:lnTo>
                    <a:lnTo>
                      <a:pt x="297" y="427"/>
                    </a:lnTo>
                    <a:lnTo>
                      <a:pt x="293" y="418"/>
                    </a:lnTo>
                    <a:lnTo>
                      <a:pt x="288" y="411"/>
                    </a:lnTo>
                    <a:lnTo>
                      <a:pt x="283" y="403"/>
                    </a:lnTo>
                    <a:lnTo>
                      <a:pt x="277" y="397"/>
                    </a:lnTo>
                    <a:lnTo>
                      <a:pt x="272" y="392"/>
                    </a:lnTo>
                    <a:lnTo>
                      <a:pt x="266" y="387"/>
                    </a:lnTo>
                    <a:lnTo>
                      <a:pt x="260" y="383"/>
                    </a:lnTo>
                    <a:lnTo>
                      <a:pt x="253" y="380"/>
                    </a:lnTo>
                    <a:lnTo>
                      <a:pt x="245" y="377"/>
                    </a:lnTo>
                    <a:lnTo>
                      <a:pt x="238" y="376"/>
                    </a:lnTo>
                    <a:lnTo>
                      <a:pt x="230" y="375"/>
                    </a:lnTo>
                    <a:lnTo>
                      <a:pt x="223" y="373"/>
                    </a:lnTo>
                    <a:lnTo>
                      <a:pt x="214" y="375"/>
                    </a:lnTo>
                    <a:lnTo>
                      <a:pt x="206" y="375"/>
                    </a:lnTo>
                    <a:lnTo>
                      <a:pt x="197" y="377"/>
                    </a:lnTo>
                    <a:lnTo>
                      <a:pt x="177" y="382"/>
                    </a:lnTo>
                    <a:lnTo>
                      <a:pt x="157" y="390"/>
                    </a:lnTo>
                    <a:lnTo>
                      <a:pt x="150" y="395"/>
                    </a:lnTo>
                    <a:lnTo>
                      <a:pt x="144" y="399"/>
                    </a:lnTo>
                    <a:lnTo>
                      <a:pt x="138" y="407"/>
                    </a:lnTo>
                    <a:lnTo>
                      <a:pt x="131" y="416"/>
                    </a:lnTo>
                    <a:lnTo>
                      <a:pt x="125" y="425"/>
                    </a:lnTo>
                    <a:lnTo>
                      <a:pt x="121" y="435"/>
                    </a:lnTo>
                    <a:lnTo>
                      <a:pt x="117" y="448"/>
                    </a:lnTo>
                    <a:lnTo>
                      <a:pt x="113" y="460"/>
                    </a:lnTo>
                    <a:lnTo>
                      <a:pt x="105" y="487"/>
                    </a:lnTo>
                    <a:lnTo>
                      <a:pt x="99" y="517"/>
                    </a:lnTo>
                    <a:lnTo>
                      <a:pt x="94" y="547"/>
                    </a:lnTo>
                    <a:lnTo>
                      <a:pt x="91" y="579"/>
                    </a:lnTo>
                    <a:lnTo>
                      <a:pt x="68" y="503"/>
                    </a:lnTo>
                    <a:lnTo>
                      <a:pt x="44" y="423"/>
                    </a:lnTo>
                    <a:lnTo>
                      <a:pt x="32" y="381"/>
                    </a:lnTo>
                    <a:lnTo>
                      <a:pt x="23" y="339"/>
                    </a:lnTo>
                    <a:lnTo>
                      <a:pt x="13" y="297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2" y="217"/>
                    </a:lnTo>
                    <a:lnTo>
                      <a:pt x="0" y="197"/>
                    </a:lnTo>
                    <a:lnTo>
                      <a:pt x="0" y="178"/>
                    </a:lnTo>
                    <a:lnTo>
                      <a:pt x="0" y="161"/>
                    </a:lnTo>
                    <a:lnTo>
                      <a:pt x="2" y="144"/>
                    </a:lnTo>
                    <a:lnTo>
                      <a:pt x="4" y="126"/>
                    </a:lnTo>
                    <a:lnTo>
                      <a:pt x="6" y="110"/>
                    </a:lnTo>
                    <a:lnTo>
                      <a:pt x="11" y="95"/>
                    </a:lnTo>
                    <a:lnTo>
                      <a:pt x="16" y="82"/>
                    </a:lnTo>
                    <a:lnTo>
                      <a:pt x="24" y="69"/>
                    </a:lnTo>
                    <a:lnTo>
                      <a:pt x="31" y="57"/>
                    </a:lnTo>
                    <a:lnTo>
                      <a:pt x="40" y="46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C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3" name="Freeform 147"/>
              <p:cNvSpPr>
                <a:spLocks/>
              </p:cNvSpPr>
              <p:nvPr/>
            </p:nvSpPr>
            <p:spPr bwMode="auto">
              <a:xfrm>
                <a:off x="5599" y="2211"/>
                <a:ext cx="148" cy="323"/>
              </a:xfrm>
              <a:custGeom>
                <a:avLst/>
                <a:gdLst>
                  <a:gd name="T0" fmla="*/ 110 w 590"/>
                  <a:gd name="T1" fmla="*/ 8 h 1292"/>
                  <a:gd name="T2" fmla="*/ 159 w 590"/>
                  <a:gd name="T3" fmla="*/ 0 h 1292"/>
                  <a:gd name="T4" fmla="*/ 199 w 590"/>
                  <a:gd name="T5" fmla="*/ 5 h 1292"/>
                  <a:gd name="T6" fmla="*/ 234 w 590"/>
                  <a:gd name="T7" fmla="*/ 23 h 1292"/>
                  <a:gd name="T8" fmla="*/ 265 w 590"/>
                  <a:gd name="T9" fmla="*/ 49 h 1292"/>
                  <a:gd name="T10" fmla="*/ 298 w 590"/>
                  <a:gd name="T11" fmla="*/ 94 h 1292"/>
                  <a:gd name="T12" fmla="*/ 338 w 590"/>
                  <a:gd name="T13" fmla="*/ 176 h 1292"/>
                  <a:gd name="T14" fmla="*/ 390 w 590"/>
                  <a:gd name="T15" fmla="*/ 309 h 1292"/>
                  <a:gd name="T16" fmla="*/ 423 w 590"/>
                  <a:gd name="T17" fmla="*/ 369 h 1292"/>
                  <a:gd name="T18" fmla="*/ 460 w 590"/>
                  <a:gd name="T19" fmla="*/ 428 h 1292"/>
                  <a:gd name="T20" fmla="*/ 500 w 590"/>
                  <a:gd name="T21" fmla="*/ 511 h 1292"/>
                  <a:gd name="T22" fmla="*/ 539 w 590"/>
                  <a:gd name="T23" fmla="*/ 643 h 1292"/>
                  <a:gd name="T24" fmla="*/ 578 w 590"/>
                  <a:gd name="T25" fmla="*/ 846 h 1292"/>
                  <a:gd name="T26" fmla="*/ 588 w 590"/>
                  <a:gd name="T27" fmla="*/ 941 h 1292"/>
                  <a:gd name="T28" fmla="*/ 562 w 590"/>
                  <a:gd name="T29" fmla="*/ 1021 h 1292"/>
                  <a:gd name="T30" fmla="*/ 515 w 590"/>
                  <a:gd name="T31" fmla="*/ 1114 h 1292"/>
                  <a:gd name="T32" fmla="*/ 468 w 590"/>
                  <a:gd name="T33" fmla="*/ 1199 h 1292"/>
                  <a:gd name="T34" fmla="*/ 429 w 590"/>
                  <a:gd name="T35" fmla="*/ 1256 h 1292"/>
                  <a:gd name="T36" fmla="*/ 400 w 590"/>
                  <a:gd name="T37" fmla="*/ 1286 h 1292"/>
                  <a:gd name="T38" fmla="*/ 377 w 590"/>
                  <a:gd name="T39" fmla="*/ 1292 h 1292"/>
                  <a:gd name="T40" fmla="*/ 363 w 590"/>
                  <a:gd name="T41" fmla="*/ 1282 h 1292"/>
                  <a:gd name="T42" fmla="*/ 353 w 590"/>
                  <a:gd name="T43" fmla="*/ 1257 h 1292"/>
                  <a:gd name="T44" fmla="*/ 348 w 590"/>
                  <a:gd name="T45" fmla="*/ 1196 h 1292"/>
                  <a:gd name="T46" fmla="*/ 356 w 590"/>
                  <a:gd name="T47" fmla="*/ 1113 h 1292"/>
                  <a:gd name="T48" fmla="*/ 366 w 590"/>
                  <a:gd name="T49" fmla="*/ 1065 h 1292"/>
                  <a:gd name="T50" fmla="*/ 368 w 590"/>
                  <a:gd name="T51" fmla="*/ 1016 h 1292"/>
                  <a:gd name="T52" fmla="*/ 355 w 590"/>
                  <a:gd name="T53" fmla="*/ 940 h 1292"/>
                  <a:gd name="T54" fmla="*/ 334 w 590"/>
                  <a:gd name="T55" fmla="*/ 856 h 1292"/>
                  <a:gd name="T56" fmla="*/ 317 w 590"/>
                  <a:gd name="T57" fmla="*/ 761 h 1292"/>
                  <a:gd name="T58" fmla="*/ 311 w 590"/>
                  <a:gd name="T59" fmla="*/ 653 h 1292"/>
                  <a:gd name="T60" fmla="*/ 316 w 590"/>
                  <a:gd name="T61" fmla="*/ 539 h 1292"/>
                  <a:gd name="T62" fmla="*/ 307 w 590"/>
                  <a:gd name="T63" fmla="*/ 456 h 1292"/>
                  <a:gd name="T64" fmla="*/ 292 w 590"/>
                  <a:gd name="T65" fmla="*/ 417 h 1292"/>
                  <a:gd name="T66" fmla="*/ 277 w 590"/>
                  <a:gd name="T67" fmla="*/ 396 h 1292"/>
                  <a:gd name="T68" fmla="*/ 259 w 590"/>
                  <a:gd name="T69" fmla="*/ 382 h 1292"/>
                  <a:gd name="T70" fmla="*/ 238 w 590"/>
                  <a:gd name="T71" fmla="*/ 375 h 1292"/>
                  <a:gd name="T72" fmla="*/ 214 w 590"/>
                  <a:gd name="T73" fmla="*/ 374 h 1292"/>
                  <a:gd name="T74" fmla="*/ 177 w 590"/>
                  <a:gd name="T75" fmla="*/ 381 h 1292"/>
                  <a:gd name="T76" fmla="*/ 143 w 590"/>
                  <a:gd name="T77" fmla="*/ 398 h 1292"/>
                  <a:gd name="T78" fmla="*/ 125 w 590"/>
                  <a:gd name="T79" fmla="*/ 424 h 1292"/>
                  <a:gd name="T80" fmla="*/ 112 w 590"/>
                  <a:gd name="T81" fmla="*/ 459 h 1292"/>
                  <a:gd name="T82" fmla="*/ 94 w 590"/>
                  <a:gd name="T83" fmla="*/ 547 h 1292"/>
                  <a:gd name="T84" fmla="*/ 44 w 590"/>
                  <a:gd name="T85" fmla="*/ 422 h 1292"/>
                  <a:gd name="T86" fmla="*/ 13 w 590"/>
                  <a:gd name="T87" fmla="*/ 296 h 1292"/>
                  <a:gd name="T88" fmla="*/ 2 w 590"/>
                  <a:gd name="T89" fmla="*/ 215 h 1292"/>
                  <a:gd name="T90" fmla="*/ 0 w 590"/>
                  <a:gd name="T91" fmla="*/ 160 h 1292"/>
                  <a:gd name="T92" fmla="*/ 6 w 590"/>
                  <a:gd name="T93" fmla="*/ 110 h 1292"/>
                  <a:gd name="T94" fmla="*/ 23 w 590"/>
                  <a:gd name="T95" fmla="*/ 68 h 1292"/>
                  <a:gd name="T96" fmla="*/ 50 w 590"/>
                  <a:gd name="T97" fmla="*/ 3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0" h="1292">
                    <a:moveTo>
                      <a:pt x="76" y="20"/>
                    </a:moveTo>
                    <a:lnTo>
                      <a:pt x="93" y="13"/>
                    </a:lnTo>
                    <a:lnTo>
                      <a:pt x="110" y="8"/>
                    </a:lnTo>
                    <a:lnTo>
                      <a:pt x="128" y="3"/>
                    </a:lnTo>
                    <a:lnTo>
                      <a:pt x="144" y="0"/>
                    </a:lnTo>
                    <a:lnTo>
                      <a:pt x="159" y="0"/>
                    </a:lnTo>
                    <a:lnTo>
                      <a:pt x="172" y="0"/>
                    </a:lnTo>
                    <a:lnTo>
                      <a:pt x="186" y="3"/>
                    </a:lnTo>
                    <a:lnTo>
                      <a:pt x="199" y="5"/>
                    </a:lnTo>
                    <a:lnTo>
                      <a:pt x="212" y="10"/>
                    </a:lnTo>
                    <a:lnTo>
                      <a:pt x="223" y="15"/>
                    </a:lnTo>
                    <a:lnTo>
                      <a:pt x="234" y="23"/>
                    </a:lnTo>
                    <a:lnTo>
                      <a:pt x="245" y="30"/>
                    </a:lnTo>
                    <a:lnTo>
                      <a:pt x="255" y="39"/>
                    </a:lnTo>
                    <a:lnTo>
                      <a:pt x="265" y="49"/>
                    </a:lnTo>
                    <a:lnTo>
                      <a:pt x="274" y="58"/>
                    </a:lnTo>
                    <a:lnTo>
                      <a:pt x="282" y="70"/>
                    </a:lnTo>
                    <a:lnTo>
                      <a:pt x="298" y="94"/>
                    </a:lnTo>
                    <a:lnTo>
                      <a:pt x="313" y="120"/>
                    </a:lnTo>
                    <a:lnTo>
                      <a:pt x="326" y="147"/>
                    </a:lnTo>
                    <a:lnTo>
                      <a:pt x="338" y="176"/>
                    </a:lnTo>
                    <a:lnTo>
                      <a:pt x="360" y="233"/>
                    </a:lnTo>
                    <a:lnTo>
                      <a:pt x="380" y="286"/>
                    </a:lnTo>
                    <a:lnTo>
                      <a:pt x="390" y="309"/>
                    </a:lnTo>
                    <a:lnTo>
                      <a:pt x="401" y="330"/>
                    </a:lnTo>
                    <a:lnTo>
                      <a:pt x="412" y="350"/>
                    </a:lnTo>
                    <a:lnTo>
                      <a:pt x="423" y="369"/>
                    </a:lnTo>
                    <a:lnTo>
                      <a:pt x="436" y="387"/>
                    </a:lnTo>
                    <a:lnTo>
                      <a:pt x="448" y="406"/>
                    </a:lnTo>
                    <a:lnTo>
                      <a:pt x="460" y="428"/>
                    </a:lnTo>
                    <a:lnTo>
                      <a:pt x="474" y="452"/>
                    </a:lnTo>
                    <a:lnTo>
                      <a:pt x="487" y="480"/>
                    </a:lnTo>
                    <a:lnTo>
                      <a:pt x="500" y="511"/>
                    </a:lnTo>
                    <a:lnTo>
                      <a:pt x="513" y="549"/>
                    </a:lnTo>
                    <a:lnTo>
                      <a:pt x="527" y="592"/>
                    </a:lnTo>
                    <a:lnTo>
                      <a:pt x="539" y="643"/>
                    </a:lnTo>
                    <a:lnTo>
                      <a:pt x="553" y="701"/>
                    </a:lnTo>
                    <a:lnTo>
                      <a:pt x="565" y="768"/>
                    </a:lnTo>
                    <a:lnTo>
                      <a:pt x="578" y="846"/>
                    </a:lnTo>
                    <a:lnTo>
                      <a:pt x="581" y="877"/>
                    </a:lnTo>
                    <a:lnTo>
                      <a:pt x="585" y="909"/>
                    </a:lnTo>
                    <a:lnTo>
                      <a:pt x="588" y="941"/>
                    </a:lnTo>
                    <a:lnTo>
                      <a:pt x="590" y="973"/>
                    </a:lnTo>
                    <a:lnTo>
                      <a:pt x="577" y="997"/>
                    </a:lnTo>
                    <a:lnTo>
                      <a:pt x="562" y="1021"/>
                    </a:lnTo>
                    <a:lnTo>
                      <a:pt x="548" y="1049"/>
                    </a:lnTo>
                    <a:lnTo>
                      <a:pt x="533" y="1077"/>
                    </a:lnTo>
                    <a:lnTo>
                      <a:pt x="515" y="1114"/>
                    </a:lnTo>
                    <a:lnTo>
                      <a:pt x="499" y="1146"/>
                    </a:lnTo>
                    <a:lnTo>
                      <a:pt x="483" y="1175"/>
                    </a:lnTo>
                    <a:lnTo>
                      <a:pt x="468" y="1199"/>
                    </a:lnTo>
                    <a:lnTo>
                      <a:pt x="454" y="1222"/>
                    </a:lnTo>
                    <a:lnTo>
                      <a:pt x="442" y="1240"/>
                    </a:lnTo>
                    <a:lnTo>
                      <a:pt x="429" y="1256"/>
                    </a:lnTo>
                    <a:lnTo>
                      <a:pt x="418" y="1269"/>
                    </a:lnTo>
                    <a:lnTo>
                      <a:pt x="408" y="1278"/>
                    </a:lnTo>
                    <a:lnTo>
                      <a:pt x="400" y="1286"/>
                    </a:lnTo>
                    <a:lnTo>
                      <a:pt x="391" y="1290"/>
                    </a:lnTo>
                    <a:lnTo>
                      <a:pt x="384" y="1292"/>
                    </a:lnTo>
                    <a:lnTo>
                      <a:pt x="377" y="1292"/>
                    </a:lnTo>
                    <a:lnTo>
                      <a:pt x="371" y="1291"/>
                    </a:lnTo>
                    <a:lnTo>
                      <a:pt x="366" y="1287"/>
                    </a:lnTo>
                    <a:lnTo>
                      <a:pt x="363" y="1282"/>
                    </a:lnTo>
                    <a:lnTo>
                      <a:pt x="358" y="1275"/>
                    </a:lnTo>
                    <a:lnTo>
                      <a:pt x="355" y="1266"/>
                    </a:lnTo>
                    <a:lnTo>
                      <a:pt x="353" y="1257"/>
                    </a:lnTo>
                    <a:lnTo>
                      <a:pt x="350" y="1246"/>
                    </a:lnTo>
                    <a:lnTo>
                      <a:pt x="349" y="1222"/>
                    </a:lnTo>
                    <a:lnTo>
                      <a:pt x="348" y="1196"/>
                    </a:lnTo>
                    <a:lnTo>
                      <a:pt x="350" y="1167"/>
                    </a:lnTo>
                    <a:lnTo>
                      <a:pt x="353" y="1139"/>
                    </a:lnTo>
                    <a:lnTo>
                      <a:pt x="356" y="1113"/>
                    </a:lnTo>
                    <a:lnTo>
                      <a:pt x="363" y="1088"/>
                    </a:lnTo>
                    <a:lnTo>
                      <a:pt x="365" y="1076"/>
                    </a:lnTo>
                    <a:lnTo>
                      <a:pt x="366" y="1065"/>
                    </a:lnTo>
                    <a:lnTo>
                      <a:pt x="368" y="1052"/>
                    </a:lnTo>
                    <a:lnTo>
                      <a:pt x="368" y="1041"/>
                    </a:lnTo>
                    <a:lnTo>
                      <a:pt x="368" y="1016"/>
                    </a:lnTo>
                    <a:lnTo>
                      <a:pt x="365" y="992"/>
                    </a:lnTo>
                    <a:lnTo>
                      <a:pt x="360" y="966"/>
                    </a:lnTo>
                    <a:lnTo>
                      <a:pt x="355" y="940"/>
                    </a:lnTo>
                    <a:lnTo>
                      <a:pt x="349" y="913"/>
                    </a:lnTo>
                    <a:lnTo>
                      <a:pt x="342" y="885"/>
                    </a:lnTo>
                    <a:lnTo>
                      <a:pt x="334" y="856"/>
                    </a:lnTo>
                    <a:lnTo>
                      <a:pt x="328" y="825"/>
                    </a:lnTo>
                    <a:lnTo>
                      <a:pt x="322" y="794"/>
                    </a:lnTo>
                    <a:lnTo>
                      <a:pt x="317" y="761"/>
                    </a:lnTo>
                    <a:lnTo>
                      <a:pt x="313" y="726"/>
                    </a:lnTo>
                    <a:lnTo>
                      <a:pt x="311" y="690"/>
                    </a:lnTo>
                    <a:lnTo>
                      <a:pt x="311" y="653"/>
                    </a:lnTo>
                    <a:lnTo>
                      <a:pt x="313" y="613"/>
                    </a:lnTo>
                    <a:lnTo>
                      <a:pt x="316" y="575"/>
                    </a:lnTo>
                    <a:lnTo>
                      <a:pt x="316" y="539"/>
                    </a:lnTo>
                    <a:lnTo>
                      <a:pt x="314" y="508"/>
                    </a:lnTo>
                    <a:lnTo>
                      <a:pt x="312" y="481"/>
                    </a:lnTo>
                    <a:lnTo>
                      <a:pt x="307" y="456"/>
                    </a:lnTo>
                    <a:lnTo>
                      <a:pt x="301" y="435"/>
                    </a:lnTo>
                    <a:lnTo>
                      <a:pt x="297" y="426"/>
                    </a:lnTo>
                    <a:lnTo>
                      <a:pt x="292" y="417"/>
                    </a:lnTo>
                    <a:lnTo>
                      <a:pt x="288" y="409"/>
                    </a:lnTo>
                    <a:lnTo>
                      <a:pt x="283" y="402"/>
                    </a:lnTo>
                    <a:lnTo>
                      <a:pt x="277" y="396"/>
                    </a:lnTo>
                    <a:lnTo>
                      <a:pt x="272" y="391"/>
                    </a:lnTo>
                    <a:lnTo>
                      <a:pt x="266" y="386"/>
                    </a:lnTo>
                    <a:lnTo>
                      <a:pt x="259" y="382"/>
                    </a:lnTo>
                    <a:lnTo>
                      <a:pt x="253" y="379"/>
                    </a:lnTo>
                    <a:lnTo>
                      <a:pt x="245" y="376"/>
                    </a:lnTo>
                    <a:lnTo>
                      <a:pt x="238" y="375"/>
                    </a:lnTo>
                    <a:lnTo>
                      <a:pt x="230" y="374"/>
                    </a:lnTo>
                    <a:lnTo>
                      <a:pt x="222" y="374"/>
                    </a:lnTo>
                    <a:lnTo>
                      <a:pt x="214" y="374"/>
                    </a:lnTo>
                    <a:lnTo>
                      <a:pt x="206" y="375"/>
                    </a:lnTo>
                    <a:lnTo>
                      <a:pt x="196" y="376"/>
                    </a:lnTo>
                    <a:lnTo>
                      <a:pt x="177" y="381"/>
                    </a:lnTo>
                    <a:lnTo>
                      <a:pt x="157" y="388"/>
                    </a:lnTo>
                    <a:lnTo>
                      <a:pt x="150" y="393"/>
                    </a:lnTo>
                    <a:lnTo>
                      <a:pt x="143" y="398"/>
                    </a:lnTo>
                    <a:lnTo>
                      <a:pt x="136" y="406"/>
                    </a:lnTo>
                    <a:lnTo>
                      <a:pt x="131" y="414"/>
                    </a:lnTo>
                    <a:lnTo>
                      <a:pt x="125" y="424"/>
                    </a:lnTo>
                    <a:lnTo>
                      <a:pt x="120" y="435"/>
                    </a:lnTo>
                    <a:lnTo>
                      <a:pt x="117" y="447"/>
                    </a:lnTo>
                    <a:lnTo>
                      <a:pt x="112" y="459"/>
                    </a:lnTo>
                    <a:lnTo>
                      <a:pt x="105" y="486"/>
                    </a:lnTo>
                    <a:lnTo>
                      <a:pt x="99" y="516"/>
                    </a:lnTo>
                    <a:lnTo>
                      <a:pt x="94" y="547"/>
                    </a:lnTo>
                    <a:lnTo>
                      <a:pt x="91" y="578"/>
                    </a:lnTo>
                    <a:lnTo>
                      <a:pt x="67" y="503"/>
                    </a:lnTo>
                    <a:lnTo>
                      <a:pt x="44" y="422"/>
                    </a:lnTo>
                    <a:lnTo>
                      <a:pt x="32" y="380"/>
                    </a:lnTo>
                    <a:lnTo>
                      <a:pt x="21" y="338"/>
                    </a:lnTo>
                    <a:lnTo>
                      <a:pt x="13" y="296"/>
                    </a:lnTo>
                    <a:lnTo>
                      <a:pt x="6" y="255"/>
                    </a:lnTo>
                    <a:lnTo>
                      <a:pt x="4" y="235"/>
                    </a:lnTo>
                    <a:lnTo>
                      <a:pt x="2" y="215"/>
                    </a:lnTo>
                    <a:lnTo>
                      <a:pt x="0" y="196"/>
                    </a:lnTo>
                    <a:lnTo>
                      <a:pt x="0" y="177"/>
                    </a:lnTo>
                    <a:lnTo>
                      <a:pt x="0" y="160"/>
                    </a:lnTo>
                    <a:lnTo>
                      <a:pt x="2" y="142"/>
                    </a:lnTo>
                    <a:lnTo>
                      <a:pt x="4" y="125"/>
                    </a:lnTo>
                    <a:lnTo>
                      <a:pt x="6" y="110"/>
                    </a:lnTo>
                    <a:lnTo>
                      <a:pt x="11" y="96"/>
                    </a:lnTo>
                    <a:lnTo>
                      <a:pt x="16" y="81"/>
                    </a:lnTo>
                    <a:lnTo>
                      <a:pt x="23" y="68"/>
                    </a:lnTo>
                    <a:lnTo>
                      <a:pt x="31" y="56"/>
                    </a:lnTo>
                    <a:lnTo>
                      <a:pt x="40" y="45"/>
                    </a:lnTo>
                    <a:lnTo>
                      <a:pt x="50" y="36"/>
                    </a:lnTo>
                    <a:lnTo>
                      <a:pt x="62" y="28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4" name="Freeform 148"/>
              <p:cNvSpPr>
                <a:spLocks/>
              </p:cNvSpPr>
              <p:nvPr/>
            </p:nvSpPr>
            <p:spPr bwMode="auto">
              <a:xfrm>
                <a:off x="5708" y="2374"/>
                <a:ext cx="148" cy="232"/>
              </a:xfrm>
              <a:custGeom>
                <a:avLst/>
                <a:gdLst>
                  <a:gd name="T0" fmla="*/ 179 w 591"/>
                  <a:gd name="T1" fmla="*/ 495 h 925"/>
                  <a:gd name="T2" fmla="*/ 112 w 591"/>
                  <a:gd name="T3" fmla="*/ 329 h 925"/>
                  <a:gd name="T4" fmla="*/ 59 w 591"/>
                  <a:gd name="T5" fmla="*/ 191 h 925"/>
                  <a:gd name="T6" fmla="*/ 27 w 591"/>
                  <a:gd name="T7" fmla="*/ 96 h 925"/>
                  <a:gd name="T8" fmla="*/ 8 w 591"/>
                  <a:gd name="T9" fmla="*/ 33 h 925"/>
                  <a:gd name="T10" fmla="*/ 20 w 591"/>
                  <a:gd name="T11" fmla="*/ 47 h 925"/>
                  <a:gd name="T12" fmla="*/ 58 w 591"/>
                  <a:gd name="T13" fmla="*/ 139 h 925"/>
                  <a:gd name="T14" fmla="*/ 86 w 591"/>
                  <a:gd name="T15" fmla="*/ 198 h 925"/>
                  <a:gd name="T16" fmla="*/ 105 w 591"/>
                  <a:gd name="T17" fmla="*/ 233 h 925"/>
                  <a:gd name="T18" fmla="*/ 116 w 591"/>
                  <a:gd name="T19" fmla="*/ 248 h 925"/>
                  <a:gd name="T20" fmla="*/ 126 w 591"/>
                  <a:gd name="T21" fmla="*/ 256 h 925"/>
                  <a:gd name="T22" fmla="*/ 133 w 591"/>
                  <a:gd name="T23" fmla="*/ 256 h 925"/>
                  <a:gd name="T24" fmla="*/ 138 w 591"/>
                  <a:gd name="T25" fmla="*/ 245 h 925"/>
                  <a:gd name="T26" fmla="*/ 141 w 591"/>
                  <a:gd name="T27" fmla="*/ 222 h 925"/>
                  <a:gd name="T28" fmla="*/ 137 w 591"/>
                  <a:gd name="T29" fmla="*/ 162 h 925"/>
                  <a:gd name="T30" fmla="*/ 131 w 591"/>
                  <a:gd name="T31" fmla="*/ 99 h 925"/>
                  <a:gd name="T32" fmla="*/ 133 w 591"/>
                  <a:gd name="T33" fmla="*/ 96 h 925"/>
                  <a:gd name="T34" fmla="*/ 141 w 591"/>
                  <a:gd name="T35" fmla="*/ 96 h 925"/>
                  <a:gd name="T36" fmla="*/ 154 w 591"/>
                  <a:gd name="T37" fmla="*/ 99 h 925"/>
                  <a:gd name="T38" fmla="*/ 165 w 591"/>
                  <a:gd name="T39" fmla="*/ 99 h 925"/>
                  <a:gd name="T40" fmla="*/ 170 w 591"/>
                  <a:gd name="T41" fmla="*/ 96 h 925"/>
                  <a:gd name="T42" fmla="*/ 175 w 591"/>
                  <a:gd name="T43" fmla="*/ 87 h 925"/>
                  <a:gd name="T44" fmla="*/ 177 w 591"/>
                  <a:gd name="T45" fmla="*/ 73 h 925"/>
                  <a:gd name="T46" fmla="*/ 173 w 591"/>
                  <a:gd name="T47" fmla="*/ 36 h 925"/>
                  <a:gd name="T48" fmla="*/ 191 w 591"/>
                  <a:gd name="T49" fmla="*/ 70 h 925"/>
                  <a:gd name="T50" fmla="*/ 233 w 591"/>
                  <a:gd name="T51" fmla="*/ 185 h 925"/>
                  <a:gd name="T52" fmla="*/ 261 w 591"/>
                  <a:gd name="T53" fmla="*/ 279 h 925"/>
                  <a:gd name="T54" fmla="*/ 278 w 591"/>
                  <a:gd name="T55" fmla="*/ 356 h 925"/>
                  <a:gd name="T56" fmla="*/ 298 w 591"/>
                  <a:gd name="T57" fmla="*/ 458 h 925"/>
                  <a:gd name="T58" fmla="*/ 321 w 591"/>
                  <a:gd name="T59" fmla="*/ 559 h 925"/>
                  <a:gd name="T60" fmla="*/ 347 w 591"/>
                  <a:gd name="T61" fmla="*/ 640 h 925"/>
                  <a:gd name="T62" fmla="*/ 373 w 591"/>
                  <a:gd name="T63" fmla="*/ 703 h 925"/>
                  <a:gd name="T64" fmla="*/ 393 w 591"/>
                  <a:gd name="T65" fmla="*/ 738 h 925"/>
                  <a:gd name="T66" fmla="*/ 418 w 591"/>
                  <a:gd name="T67" fmla="*/ 772 h 925"/>
                  <a:gd name="T68" fmla="*/ 446 w 591"/>
                  <a:gd name="T69" fmla="*/ 805 h 925"/>
                  <a:gd name="T70" fmla="*/ 492 w 591"/>
                  <a:gd name="T71" fmla="*/ 850 h 925"/>
                  <a:gd name="T72" fmla="*/ 559 w 591"/>
                  <a:gd name="T73" fmla="*/ 903 h 925"/>
                  <a:gd name="T74" fmla="*/ 561 w 591"/>
                  <a:gd name="T75" fmla="*/ 924 h 925"/>
                  <a:gd name="T76" fmla="*/ 504 w 591"/>
                  <a:gd name="T77" fmla="*/ 914 h 925"/>
                  <a:gd name="T78" fmla="*/ 465 w 591"/>
                  <a:gd name="T79" fmla="*/ 900 h 925"/>
                  <a:gd name="T80" fmla="*/ 440 w 591"/>
                  <a:gd name="T81" fmla="*/ 889 h 925"/>
                  <a:gd name="T82" fmla="*/ 415 w 591"/>
                  <a:gd name="T83" fmla="*/ 874 h 925"/>
                  <a:gd name="T84" fmla="*/ 392 w 591"/>
                  <a:gd name="T85" fmla="*/ 858 h 925"/>
                  <a:gd name="T86" fmla="*/ 368 w 591"/>
                  <a:gd name="T87" fmla="*/ 839 h 925"/>
                  <a:gd name="T88" fmla="*/ 346 w 591"/>
                  <a:gd name="T89" fmla="*/ 816 h 925"/>
                  <a:gd name="T90" fmla="*/ 314 w 591"/>
                  <a:gd name="T91" fmla="*/ 777 h 925"/>
                  <a:gd name="T92" fmla="*/ 274 w 591"/>
                  <a:gd name="T93" fmla="*/ 714 h 925"/>
                  <a:gd name="T94" fmla="*/ 236 w 591"/>
                  <a:gd name="T95" fmla="*/ 637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1" h="925">
                    <a:moveTo>
                      <a:pt x="219" y="594"/>
                    </a:moveTo>
                    <a:lnTo>
                      <a:pt x="179" y="495"/>
                    </a:lnTo>
                    <a:lnTo>
                      <a:pt x="144" y="407"/>
                    </a:lnTo>
                    <a:lnTo>
                      <a:pt x="112" y="329"/>
                    </a:lnTo>
                    <a:lnTo>
                      <a:pt x="84" y="258"/>
                    </a:lnTo>
                    <a:lnTo>
                      <a:pt x="59" y="191"/>
                    </a:lnTo>
                    <a:lnTo>
                      <a:pt x="37" y="128"/>
                    </a:lnTo>
                    <a:lnTo>
                      <a:pt x="27" y="96"/>
                    </a:lnTo>
                    <a:lnTo>
                      <a:pt x="17" y="65"/>
                    </a:lnTo>
                    <a:lnTo>
                      <a:pt x="8" y="33"/>
                    </a:lnTo>
                    <a:lnTo>
                      <a:pt x="0" y="0"/>
                    </a:lnTo>
                    <a:lnTo>
                      <a:pt x="20" y="47"/>
                    </a:lnTo>
                    <a:lnTo>
                      <a:pt x="44" y="107"/>
                    </a:lnTo>
                    <a:lnTo>
                      <a:pt x="58" y="139"/>
                    </a:lnTo>
                    <a:lnTo>
                      <a:pt x="73" y="170"/>
                    </a:lnTo>
                    <a:lnTo>
                      <a:pt x="86" y="198"/>
                    </a:lnTo>
                    <a:lnTo>
                      <a:pt x="99" y="222"/>
                    </a:lnTo>
                    <a:lnTo>
                      <a:pt x="105" y="233"/>
                    </a:lnTo>
                    <a:lnTo>
                      <a:pt x="111" y="242"/>
                    </a:lnTo>
                    <a:lnTo>
                      <a:pt x="116" y="248"/>
                    </a:lnTo>
                    <a:lnTo>
                      <a:pt x="121" y="254"/>
                    </a:lnTo>
                    <a:lnTo>
                      <a:pt x="126" y="256"/>
                    </a:lnTo>
                    <a:lnTo>
                      <a:pt x="130" y="258"/>
                    </a:lnTo>
                    <a:lnTo>
                      <a:pt x="133" y="256"/>
                    </a:lnTo>
                    <a:lnTo>
                      <a:pt x="136" y="251"/>
                    </a:lnTo>
                    <a:lnTo>
                      <a:pt x="138" y="245"/>
                    </a:lnTo>
                    <a:lnTo>
                      <a:pt x="140" y="235"/>
                    </a:lnTo>
                    <a:lnTo>
                      <a:pt x="141" y="222"/>
                    </a:lnTo>
                    <a:lnTo>
                      <a:pt x="141" y="206"/>
                    </a:lnTo>
                    <a:lnTo>
                      <a:pt x="137" y="162"/>
                    </a:lnTo>
                    <a:lnTo>
                      <a:pt x="131" y="103"/>
                    </a:lnTo>
                    <a:lnTo>
                      <a:pt x="131" y="99"/>
                    </a:lnTo>
                    <a:lnTo>
                      <a:pt x="132" y="97"/>
                    </a:lnTo>
                    <a:lnTo>
                      <a:pt x="133" y="96"/>
                    </a:lnTo>
                    <a:lnTo>
                      <a:pt x="135" y="96"/>
                    </a:lnTo>
                    <a:lnTo>
                      <a:pt x="141" y="96"/>
                    </a:lnTo>
                    <a:lnTo>
                      <a:pt x="147" y="98"/>
                    </a:lnTo>
                    <a:lnTo>
                      <a:pt x="154" y="99"/>
                    </a:lnTo>
                    <a:lnTo>
                      <a:pt x="162" y="101"/>
                    </a:lnTo>
                    <a:lnTo>
                      <a:pt x="165" y="99"/>
                    </a:lnTo>
                    <a:lnTo>
                      <a:pt x="168" y="98"/>
                    </a:lnTo>
                    <a:lnTo>
                      <a:pt x="170" y="96"/>
                    </a:lnTo>
                    <a:lnTo>
                      <a:pt x="173" y="92"/>
                    </a:lnTo>
                    <a:lnTo>
                      <a:pt x="175" y="87"/>
                    </a:lnTo>
                    <a:lnTo>
                      <a:pt x="177" y="81"/>
                    </a:lnTo>
                    <a:lnTo>
                      <a:pt x="177" y="73"/>
                    </a:lnTo>
                    <a:lnTo>
                      <a:pt x="175" y="64"/>
                    </a:lnTo>
                    <a:lnTo>
                      <a:pt x="173" y="36"/>
                    </a:lnTo>
                    <a:lnTo>
                      <a:pt x="164" y="2"/>
                    </a:lnTo>
                    <a:lnTo>
                      <a:pt x="191" y="70"/>
                    </a:lnTo>
                    <a:lnTo>
                      <a:pt x="215" y="130"/>
                    </a:lnTo>
                    <a:lnTo>
                      <a:pt x="233" y="185"/>
                    </a:lnTo>
                    <a:lnTo>
                      <a:pt x="248" y="234"/>
                    </a:lnTo>
                    <a:lnTo>
                      <a:pt x="261" y="279"/>
                    </a:lnTo>
                    <a:lnTo>
                      <a:pt x="271" y="319"/>
                    </a:lnTo>
                    <a:lnTo>
                      <a:pt x="278" y="356"/>
                    </a:lnTo>
                    <a:lnTo>
                      <a:pt x="285" y="391"/>
                    </a:lnTo>
                    <a:lnTo>
                      <a:pt x="298" y="458"/>
                    </a:lnTo>
                    <a:lnTo>
                      <a:pt x="313" y="525"/>
                    </a:lnTo>
                    <a:lnTo>
                      <a:pt x="321" y="559"/>
                    </a:lnTo>
                    <a:lnTo>
                      <a:pt x="334" y="598"/>
                    </a:lnTo>
                    <a:lnTo>
                      <a:pt x="347" y="640"/>
                    </a:lnTo>
                    <a:lnTo>
                      <a:pt x="365" y="684"/>
                    </a:lnTo>
                    <a:lnTo>
                      <a:pt x="373" y="703"/>
                    </a:lnTo>
                    <a:lnTo>
                      <a:pt x="383" y="721"/>
                    </a:lnTo>
                    <a:lnTo>
                      <a:pt x="393" y="738"/>
                    </a:lnTo>
                    <a:lnTo>
                      <a:pt x="405" y="756"/>
                    </a:lnTo>
                    <a:lnTo>
                      <a:pt x="418" y="772"/>
                    </a:lnTo>
                    <a:lnTo>
                      <a:pt x="431" y="789"/>
                    </a:lnTo>
                    <a:lnTo>
                      <a:pt x="446" y="805"/>
                    </a:lnTo>
                    <a:lnTo>
                      <a:pt x="461" y="820"/>
                    </a:lnTo>
                    <a:lnTo>
                      <a:pt x="492" y="850"/>
                    </a:lnTo>
                    <a:lnTo>
                      <a:pt x="525" y="877"/>
                    </a:lnTo>
                    <a:lnTo>
                      <a:pt x="559" y="903"/>
                    </a:lnTo>
                    <a:lnTo>
                      <a:pt x="591" y="925"/>
                    </a:lnTo>
                    <a:lnTo>
                      <a:pt x="561" y="924"/>
                    </a:lnTo>
                    <a:lnTo>
                      <a:pt x="533" y="920"/>
                    </a:lnTo>
                    <a:lnTo>
                      <a:pt x="504" y="914"/>
                    </a:lnTo>
                    <a:lnTo>
                      <a:pt x="478" y="905"/>
                    </a:lnTo>
                    <a:lnTo>
                      <a:pt x="465" y="900"/>
                    </a:lnTo>
                    <a:lnTo>
                      <a:pt x="452" y="895"/>
                    </a:lnTo>
                    <a:lnTo>
                      <a:pt x="440" y="889"/>
                    </a:lnTo>
                    <a:lnTo>
                      <a:pt x="428" y="882"/>
                    </a:lnTo>
                    <a:lnTo>
                      <a:pt x="415" y="874"/>
                    </a:lnTo>
                    <a:lnTo>
                      <a:pt x="403" y="867"/>
                    </a:lnTo>
                    <a:lnTo>
                      <a:pt x="392" y="858"/>
                    </a:lnTo>
                    <a:lnTo>
                      <a:pt x="379" y="848"/>
                    </a:lnTo>
                    <a:lnTo>
                      <a:pt x="368" y="839"/>
                    </a:lnTo>
                    <a:lnTo>
                      <a:pt x="357" y="827"/>
                    </a:lnTo>
                    <a:lnTo>
                      <a:pt x="346" y="816"/>
                    </a:lnTo>
                    <a:lnTo>
                      <a:pt x="335" y="804"/>
                    </a:lnTo>
                    <a:lnTo>
                      <a:pt x="314" y="777"/>
                    </a:lnTo>
                    <a:lnTo>
                      <a:pt x="294" y="747"/>
                    </a:lnTo>
                    <a:lnTo>
                      <a:pt x="274" y="714"/>
                    </a:lnTo>
                    <a:lnTo>
                      <a:pt x="255" y="677"/>
                    </a:lnTo>
                    <a:lnTo>
                      <a:pt x="236" y="637"/>
                    </a:lnTo>
                    <a:lnTo>
                      <a:pt x="219" y="594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5" name="Freeform 149"/>
              <p:cNvSpPr>
                <a:spLocks/>
              </p:cNvSpPr>
              <p:nvPr/>
            </p:nvSpPr>
            <p:spPr bwMode="auto">
              <a:xfrm>
                <a:off x="5599" y="2253"/>
                <a:ext cx="291" cy="497"/>
              </a:xfrm>
              <a:custGeom>
                <a:avLst/>
                <a:gdLst>
                  <a:gd name="T0" fmla="*/ 152 w 1165"/>
                  <a:gd name="T1" fmla="*/ 1129 h 1989"/>
                  <a:gd name="T2" fmla="*/ 231 w 1165"/>
                  <a:gd name="T3" fmla="*/ 1143 h 1989"/>
                  <a:gd name="T4" fmla="*/ 339 w 1165"/>
                  <a:gd name="T5" fmla="*/ 1197 h 1989"/>
                  <a:gd name="T6" fmla="*/ 444 w 1165"/>
                  <a:gd name="T7" fmla="*/ 1251 h 1989"/>
                  <a:gd name="T8" fmla="*/ 494 w 1165"/>
                  <a:gd name="T9" fmla="*/ 1264 h 1989"/>
                  <a:gd name="T10" fmla="*/ 519 w 1165"/>
                  <a:gd name="T11" fmla="*/ 1261 h 1989"/>
                  <a:gd name="T12" fmla="*/ 528 w 1165"/>
                  <a:gd name="T13" fmla="*/ 1241 h 1989"/>
                  <a:gd name="T14" fmla="*/ 514 w 1165"/>
                  <a:gd name="T15" fmla="*/ 1204 h 1989"/>
                  <a:gd name="T16" fmla="*/ 430 w 1165"/>
                  <a:gd name="T17" fmla="*/ 1089 h 1989"/>
                  <a:gd name="T18" fmla="*/ 326 w 1165"/>
                  <a:gd name="T19" fmla="*/ 966 h 1989"/>
                  <a:gd name="T20" fmla="*/ 255 w 1165"/>
                  <a:gd name="T21" fmla="*/ 858 h 1989"/>
                  <a:gd name="T22" fmla="*/ 198 w 1165"/>
                  <a:gd name="T23" fmla="*/ 746 h 1989"/>
                  <a:gd name="T24" fmla="*/ 138 w 1165"/>
                  <a:gd name="T25" fmla="*/ 595 h 1989"/>
                  <a:gd name="T26" fmla="*/ 121 w 1165"/>
                  <a:gd name="T27" fmla="*/ 536 h 1989"/>
                  <a:gd name="T28" fmla="*/ 90 w 1165"/>
                  <a:gd name="T29" fmla="*/ 448 h 1989"/>
                  <a:gd name="T30" fmla="*/ 51 w 1165"/>
                  <a:gd name="T31" fmla="*/ 322 h 1989"/>
                  <a:gd name="T32" fmla="*/ 16 w 1165"/>
                  <a:gd name="T33" fmla="*/ 216 h 1989"/>
                  <a:gd name="T34" fmla="*/ 0 w 1165"/>
                  <a:gd name="T35" fmla="*/ 104 h 1989"/>
                  <a:gd name="T36" fmla="*/ 6 w 1165"/>
                  <a:gd name="T37" fmla="*/ 54 h 1989"/>
                  <a:gd name="T38" fmla="*/ 26 w 1165"/>
                  <a:gd name="T39" fmla="*/ 24 h 1989"/>
                  <a:gd name="T40" fmla="*/ 60 w 1165"/>
                  <a:gd name="T41" fmla="*/ 5 h 1989"/>
                  <a:gd name="T42" fmla="*/ 100 w 1165"/>
                  <a:gd name="T43" fmla="*/ 0 h 1989"/>
                  <a:gd name="T44" fmla="*/ 143 w 1165"/>
                  <a:gd name="T45" fmla="*/ 7 h 1989"/>
                  <a:gd name="T46" fmla="*/ 187 w 1165"/>
                  <a:gd name="T47" fmla="*/ 27 h 1989"/>
                  <a:gd name="T48" fmla="*/ 230 w 1165"/>
                  <a:gd name="T49" fmla="*/ 58 h 1989"/>
                  <a:gd name="T50" fmla="*/ 269 w 1165"/>
                  <a:gd name="T51" fmla="*/ 100 h 1989"/>
                  <a:gd name="T52" fmla="*/ 304 w 1165"/>
                  <a:gd name="T53" fmla="*/ 153 h 1989"/>
                  <a:gd name="T54" fmla="*/ 353 w 1165"/>
                  <a:gd name="T55" fmla="*/ 270 h 1989"/>
                  <a:gd name="T56" fmla="*/ 407 w 1165"/>
                  <a:gd name="T57" fmla="*/ 411 h 1989"/>
                  <a:gd name="T58" fmla="*/ 447 w 1165"/>
                  <a:gd name="T59" fmla="*/ 518 h 1989"/>
                  <a:gd name="T60" fmla="*/ 498 w 1165"/>
                  <a:gd name="T61" fmla="*/ 676 h 1989"/>
                  <a:gd name="T62" fmla="*/ 618 w 1165"/>
                  <a:gd name="T63" fmla="*/ 980 h 1989"/>
                  <a:gd name="T64" fmla="*/ 713 w 1165"/>
                  <a:gd name="T65" fmla="*/ 1199 h 1989"/>
                  <a:gd name="T66" fmla="*/ 785 w 1165"/>
                  <a:gd name="T67" fmla="*/ 1301 h 1989"/>
                  <a:gd name="T68" fmla="*/ 831 w 1165"/>
                  <a:gd name="T69" fmla="*/ 1343 h 1989"/>
                  <a:gd name="T70" fmla="*/ 879 w 1165"/>
                  <a:gd name="T71" fmla="*/ 1374 h 1989"/>
                  <a:gd name="T72" fmla="*/ 943 w 1165"/>
                  <a:gd name="T73" fmla="*/ 1399 h 1989"/>
                  <a:gd name="T74" fmla="*/ 1074 w 1165"/>
                  <a:gd name="T75" fmla="*/ 1437 h 1989"/>
                  <a:gd name="T76" fmla="*/ 830 w 1165"/>
                  <a:gd name="T77" fmla="*/ 1989 h 1989"/>
                  <a:gd name="T78" fmla="*/ 734 w 1165"/>
                  <a:gd name="T79" fmla="*/ 1960 h 1989"/>
                  <a:gd name="T80" fmla="*/ 551 w 1165"/>
                  <a:gd name="T81" fmla="*/ 1922 h 1989"/>
                  <a:gd name="T82" fmla="*/ 439 w 1165"/>
                  <a:gd name="T83" fmla="*/ 1895 h 1989"/>
                  <a:gd name="T84" fmla="*/ 303 w 1165"/>
                  <a:gd name="T85" fmla="*/ 1841 h 1989"/>
                  <a:gd name="T86" fmla="*/ 209 w 1165"/>
                  <a:gd name="T87" fmla="*/ 1786 h 1989"/>
                  <a:gd name="T88" fmla="*/ 161 w 1165"/>
                  <a:gd name="T89" fmla="*/ 1744 h 1989"/>
                  <a:gd name="T90" fmla="*/ 130 w 1165"/>
                  <a:gd name="T91" fmla="*/ 1697 h 1989"/>
                  <a:gd name="T92" fmla="*/ 104 w 1165"/>
                  <a:gd name="T93" fmla="*/ 1553 h 1989"/>
                  <a:gd name="T94" fmla="*/ 99 w 1165"/>
                  <a:gd name="T95" fmla="*/ 1456 h 1989"/>
                  <a:gd name="T96" fmla="*/ 109 w 1165"/>
                  <a:gd name="T97" fmla="*/ 1352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5" h="1989">
                    <a:moveTo>
                      <a:pt x="137" y="1207"/>
                    </a:moveTo>
                    <a:lnTo>
                      <a:pt x="142" y="1181"/>
                    </a:lnTo>
                    <a:lnTo>
                      <a:pt x="147" y="1155"/>
                    </a:lnTo>
                    <a:lnTo>
                      <a:pt x="152" y="1129"/>
                    </a:lnTo>
                    <a:lnTo>
                      <a:pt x="156" y="1104"/>
                    </a:lnTo>
                    <a:lnTo>
                      <a:pt x="180" y="1117"/>
                    </a:lnTo>
                    <a:lnTo>
                      <a:pt x="205" y="1129"/>
                    </a:lnTo>
                    <a:lnTo>
                      <a:pt x="231" y="1143"/>
                    </a:lnTo>
                    <a:lnTo>
                      <a:pt x="257" y="1157"/>
                    </a:lnTo>
                    <a:lnTo>
                      <a:pt x="284" y="1170"/>
                    </a:lnTo>
                    <a:lnTo>
                      <a:pt x="311" y="1184"/>
                    </a:lnTo>
                    <a:lnTo>
                      <a:pt x="339" y="1197"/>
                    </a:lnTo>
                    <a:lnTo>
                      <a:pt x="366" y="1212"/>
                    </a:lnTo>
                    <a:lnTo>
                      <a:pt x="393" y="1227"/>
                    </a:lnTo>
                    <a:lnTo>
                      <a:pt x="420" y="1240"/>
                    </a:lnTo>
                    <a:lnTo>
                      <a:pt x="444" y="1251"/>
                    </a:lnTo>
                    <a:lnTo>
                      <a:pt x="466" y="1258"/>
                    </a:lnTo>
                    <a:lnTo>
                      <a:pt x="477" y="1261"/>
                    </a:lnTo>
                    <a:lnTo>
                      <a:pt x="486" y="1263"/>
                    </a:lnTo>
                    <a:lnTo>
                      <a:pt x="494" y="1264"/>
                    </a:lnTo>
                    <a:lnTo>
                      <a:pt x="502" y="1264"/>
                    </a:lnTo>
                    <a:lnTo>
                      <a:pt x="509" y="1264"/>
                    </a:lnTo>
                    <a:lnTo>
                      <a:pt x="515" y="1263"/>
                    </a:lnTo>
                    <a:lnTo>
                      <a:pt x="519" y="1261"/>
                    </a:lnTo>
                    <a:lnTo>
                      <a:pt x="523" y="1257"/>
                    </a:lnTo>
                    <a:lnTo>
                      <a:pt x="527" y="1252"/>
                    </a:lnTo>
                    <a:lnTo>
                      <a:pt x="528" y="1247"/>
                    </a:lnTo>
                    <a:lnTo>
                      <a:pt x="528" y="1241"/>
                    </a:lnTo>
                    <a:lnTo>
                      <a:pt x="527" y="1233"/>
                    </a:lnTo>
                    <a:lnTo>
                      <a:pt x="524" y="1225"/>
                    </a:lnTo>
                    <a:lnTo>
                      <a:pt x="520" y="1215"/>
                    </a:lnTo>
                    <a:lnTo>
                      <a:pt x="514" y="1204"/>
                    </a:lnTo>
                    <a:lnTo>
                      <a:pt x="508" y="1191"/>
                    </a:lnTo>
                    <a:lnTo>
                      <a:pt x="489" y="1163"/>
                    </a:lnTo>
                    <a:lnTo>
                      <a:pt x="464" y="1128"/>
                    </a:lnTo>
                    <a:lnTo>
                      <a:pt x="430" y="1089"/>
                    </a:lnTo>
                    <a:lnTo>
                      <a:pt x="391" y="1043"/>
                    </a:lnTo>
                    <a:lnTo>
                      <a:pt x="367" y="1018"/>
                    </a:lnTo>
                    <a:lnTo>
                      <a:pt x="346" y="992"/>
                    </a:lnTo>
                    <a:lnTo>
                      <a:pt x="326" y="966"/>
                    </a:lnTo>
                    <a:lnTo>
                      <a:pt x="306" y="939"/>
                    </a:lnTo>
                    <a:lnTo>
                      <a:pt x="289" y="912"/>
                    </a:lnTo>
                    <a:lnTo>
                      <a:pt x="272" y="885"/>
                    </a:lnTo>
                    <a:lnTo>
                      <a:pt x="255" y="858"/>
                    </a:lnTo>
                    <a:lnTo>
                      <a:pt x="240" y="829"/>
                    </a:lnTo>
                    <a:lnTo>
                      <a:pt x="225" y="802"/>
                    </a:lnTo>
                    <a:lnTo>
                      <a:pt x="211" y="773"/>
                    </a:lnTo>
                    <a:lnTo>
                      <a:pt x="198" y="746"/>
                    </a:lnTo>
                    <a:lnTo>
                      <a:pt x="185" y="719"/>
                    </a:lnTo>
                    <a:lnTo>
                      <a:pt x="163" y="663"/>
                    </a:lnTo>
                    <a:lnTo>
                      <a:pt x="142" y="610"/>
                    </a:lnTo>
                    <a:lnTo>
                      <a:pt x="138" y="595"/>
                    </a:lnTo>
                    <a:lnTo>
                      <a:pt x="135" y="581"/>
                    </a:lnTo>
                    <a:lnTo>
                      <a:pt x="131" y="566"/>
                    </a:lnTo>
                    <a:lnTo>
                      <a:pt x="126" y="551"/>
                    </a:lnTo>
                    <a:lnTo>
                      <a:pt x="121" y="536"/>
                    </a:lnTo>
                    <a:lnTo>
                      <a:pt x="116" y="521"/>
                    </a:lnTo>
                    <a:lnTo>
                      <a:pt x="110" y="505"/>
                    </a:lnTo>
                    <a:lnTo>
                      <a:pt x="102" y="489"/>
                    </a:lnTo>
                    <a:lnTo>
                      <a:pt x="90" y="448"/>
                    </a:lnTo>
                    <a:lnTo>
                      <a:pt x="79" y="411"/>
                    </a:lnTo>
                    <a:lnTo>
                      <a:pt x="69" y="379"/>
                    </a:lnTo>
                    <a:lnTo>
                      <a:pt x="60" y="350"/>
                    </a:lnTo>
                    <a:lnTo>
                      <a:pt x="51" y="322"/>
                    </a:lnTo>
                    <a:lnTo>
                      <a:pt x="43" y="296"/>
                    </a:lnTo>
                    <a:lnTo>
                      <a:pt x="34" y="273"/>
                    </a:lnTo>
                    <a:lnTo>
                      <a:pt x="26" y="251"/>
                    </a:lnTo>
                    <a:lnTo>
                      <a:pt x="16" y="216"/>
                    </a:lnTo>
                    <a:lnTo>
                      <a:pt x="8" y="181"/>
                    </a:lnTo>
                    <a:lnTo>
                      <a:pt x="2" y="148"/>
                    </a:lnTo>
                    <a:lnTo>
                      <a:pt x="0" y="117"/>
                    </a:lnTo>
                    <a:lnTo>
                      <a:pt x="0" y="104"/>
                    </a:lnTo>
                    <a:lnTo>
                      <a:pt x="1" y="89"/>
                    </a:lnTo>
                    <a:lnTo>
                      <a:pt x="1" y="76"/>
                    </a:lnTo>
                    <a:lnTo>
                      <a:pt x="4" y="65"/>
                    </a:lnTo>
                    <a:lnTo>
                      <a:pt x="6" y="54"/>
                    </a:lnTo>
                    <a:lnTo>
                      <a:pt x="10" y="45"/>
                    </a:lnTo>
                    <a:lnTo>
                      <a:pt x="13" y="38"/>
                    </a:lnTo>
                    <a:lnTo>
                      <a:pt x="18" y="32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3" y="13"/>
                    </a:lnTo>
                    <a:lnTo>
                      <a:pt x="52" y="8"/>
                    </a:lnTo>
                    <a:lnTo>
                      <a:pt x="60" y="5"/>
                    </a:lnTo>
                    <a:lnTo>
                      <a:pt x="70" y="2"/>
                    </a:lnTo>
                    <a:lnTo>
                      <a:pt x="80" y="1"/>
                    </a:lnTo>
                    <a:lnTo>
                      <a:pt x="90" y="0"/>
                    </a:lnTo>
                    <a:lnTo>
                      <a:pt x="100" y="0"/>
                    </a:lnTo>
                    <a:lnTo>
                      <a:pt x="111" y="1"/>
                    </a:lnTo>
                    <a:lnTo>
                      <a:pt x="122" y="2"/>
                    </a:lnTo>
                    <a:lnTo>
                      <a:pt x="132" y="5"/>
                    </a:lnTo>
                    <a:lnTo>
                      <a:pt x="143" y="7"/>
                    </a:lnTo>
                    <a:lnTo>
                      <a:pt x="154" y="11"/>
                    </a:lnTo>
                    <a:lnTo>
                      <a:pt x="166" y="16"/>
                    </a:lnTo>
                    <a:lnTo>
                      <a:pt x="177" y="21"/>
                    </a:lnTo>
                    <a:lnTo>
                      <a:pt x="187" y="27"/>
                    </a:lnTo>
                    <a:lnTo>
                      <a:pt x="198" y="34"/>
                    </a:lnTo>
                    <a:lnTo>
                      <a:pt x="209" y="42"/>
                    </a:lnTo>
                    <a:lnTo>
                      <a:pt x="220" y="49"/>
                    </a:lnTo>
                    <a:lnTo>
                      <a:pt x="230" y="58"/>
                    </a:lnTo>
                    <a:lnTo>
                      <a:pt x="240" y="68"/>
                    </a:lnTo>
                    <a:lnTo>
                      <a:pt x="251" y="78"/>
                    </a:lnTo>
                    <a:lnTo>
                      <a:pt x="261" y="89"/>
                    </a:lnTo>
                    <a:lnTo>
                      <a:pt x="269" y="100"/>
                    </a:lnTo>
                    <a:lnTo>
                      <a:pt x="279" y="112"/>
                    </a:lnTo>
                    <a:lnTo>
                      <a:pt x="288" y="126"/>
                    </a:lnTo>
                    <a:lnTo>
                      <a:pt x="297" y="138"/>
                    </a:lnTo>
                    <a:lnTo>
                      <a:pt x="304" y="153"/>
                    </a:lnTo>
                    <a:lnTo>
                      <a:pt x="311" y="168"/>
                    </a:lnTo>
                    <a:lnTo>
                      <a:pt x="319" y="183"/>
                    </a:lnTo>
                    <a:lnTo>
                      <a:pt x="326" y="199"/>
                    </a:lnTo>
                    <a:lnTo>
                      <a:pt x="353" y="270"/>
                    </a:lnTo>
                    <a:lnTo>
                      <a:pt x="374" y="322"/>
                    </a:lnTo>
                    <a:lnTo>
                      <a:pt x="388" y="361"/>
                    </a:lnTo>
                    <a:lnTo>
                      <a:pt x="399" y="389"/>
                    </a:lnTo>
                    <a:lnTo>
                      <a:pt x="407" y="411"/>
                    </a:lnTo>
                    <a:lnTo>
                      <a:pt x="415" y="432"/>
                    </a:lnTo>
                    <a:lnTo>
                      <a:pt x="425" y="456"/>
                    </a:lnTo>
                    <a:lnTo>
                      <a:pt x="439" y="485"/>
                    </a:lnTo>
                    <a:lnTo>
                      <a:pt x="447" y="518"/>
                    </a:lnTo>
                    <a:lnTo>
                      <a:pt x="456" y="550"/>
                    </a:lnTo>
                    <a:lnTo>
                      <a:pt x="466" y="581"/>
                    </a:lnTo>
                    <a:lnTo>
                      <a:pt x="476" y="613"/>
                    </a:lnTo>
                    <a:lnTo>
                      <a:pt x="498" y="676"/>
                    </a:lnTo>
                    <a:lnTo>
                      <a:pt x="523" y="743"/>
                    </a:lnTo>
                    <a:lnTo>
                      <a:pt x="551" y="814"/>
                    </a:lnTo>
                    <a:lnTo>
                      <a:pt x="583" y="892"/>
                    </a:lnTo>
                    <a:lnTo>
                      <a:pt x="618" y="980"/>
                    </a:lnTo>
                    <a:lnTo>
                      <a:pt x="658" y="1079"/>
                    </a:lnTo>
                    <a:lnTo>
                      <a:pt x="675" y="1122"/>
                    </a:lnTo>
                    <a:lnTo>
                      <a:pt x="694" y="1162"/>
                    </a:lnTo>
                    <a:lnTo>
                      <a:pt x="713" y="1199"/>
                    </a:lnTo>
                    <a:lnTo>
                      <a:pt x="733" y="1232"/>
                    </a:lnTo>
                    <a:lnTo>
                      <a:pt x="753" y="1262"/>
                    </a:lnTo>
                    <a:lnTo>
                      <a:pt x="774" y="1289"/>
                    </a:lnTo>
                    <a:lnTo>
                      <a:pt x="785" y="1301"/>
                    </a:lnTo>
                    <a:lnTo>
                      <a:pt x="796" y="1312"/>
                    </a:lnTo>
                    <a:lnTo>
                      <a:pt x="807" y="1324"/>
                    </a:lnTo>
                    <a:lnTo>
                      <a:pt x="818" y="1333"/>
                    </a:lnTo>
                    <a:lnTo>
                      <a:pt x="831" y="1343"/>
                    </a:lnTo>
                    <a:lnTo>
                      <a:pt x="842" y="1352"/>
                    </a:lnTo>
                    <a:lnTo>
                      <a:pt x="854" y="1359"/>
                    </a:lnTo>
                    <a:lnTo>
                      <a:pt x="867" y="1367"/>
                    </a:lnTo>
                    <a:lnTo>
                      <a:pt x="879" y="1374"/>
                    </a:lnTo>
                    <a:lnTo>
                      <a:pt x="891" y="1380"/>
                    </a:lnTo>
                    <a:lnTo>
                      <a:pt x="904" y="1385"/>
                    </a:lnTo>
                    <a:lnTo>
                      <a:pt x="917" y="1390"/>
                    </a:lnTo>
                    <a:lnTo>
                      <a:pt x="943" y="1399"/>
                    </a:lnTo>
                    <a:lnTo>
                      <a:pt x="972" y="1405"/>
                    </a:lnTo>
                    <a:lnTo>
                      <a:pt x="1000" y="1409"/>
                    </a:lnTo>
                    <a:lnTo>
                      <a:pt x="1030" y="1410"/>
                    </a:lnTo>
                    <a:lnTo>
                      <a:pt x="1074" y="1437"/>
                    </a:lnTo>
                    <a:lnTo>
                      <a:pt x="1113" y="1460"/>
                    </a:lnTo>
                    <a:lnTo>
                      <a:pt x="1144" y="1474"/>
                    </a:lnTo>
                    <a:lnTo>
                      <a:pt x="1165" y="1483"/>
                    </a:lnTo>
                    <a:lnTo>
                      <a:pt x="830" y="1989"/>
                    </a:lnTo>
                    <a:lnTo>
                      <a:pt x="822" y="1986"/>
                    </a:lnTo>
                    <a:lnTo>
                      <a:pt x="802" y="1980"/>
                    </a:lnTo>
                    <a:lnTo>
                      <a:pt x="771" y="1971"/>
                    </a:lnTo>
                    <a:lnTo>
                      <a:pt x="734" y="1960"/>
                    </a:lnTo>
                    <a:lnTo>
                      <a:pt x="690" y="1949"/>
                    </a:lnTo>
                    <a:lnTo>
                      <a:pt x="644" y="1938"/>
                    </a:lnTo>
                    <a:lnTo>
                      <a:pt x="597" y="1929"/>
                    </a:lnTo>
                    <a:lnTo>
                      <a:pt x="551" y="1922"/>
                    </a:lnTo>
                    <a:lnTo>
                      <a:pt x="528" y="1918"/>
                    </a:lnTo>
                    <a:lnTo>
                      <a:pt x="501" y="1912"/>
                    </a:lnTo>
                    <a:lnTo>
                      <a:pt x="471" y="1905"/>
                    </a:lnTo>
                    <a:lnTo>
                      <a:pt x="439" y="1895"/>
                    </a:lnTo>
                    <a:lnTo>
                      <a:pt x="405" y="1884"/>
                    </a:lnTo>
                    <a:lnTo>
                      <a:pt x="371" y="1871"/>
                    </a:lnTo>
                    <a:lnTo>
                      <a:pt x="336" y="1856"/>
                    </a:lnTo>
                    <a:lnTo>
                      <a:pt x="303" y="1841"/>
                    </a:lnTo>
                    <a:lnTo>
                      <a:pt x="269" y="1824"/>
                    </a:lnTo>
                    <a:lnTo>
                      <a:pt x="238" y="1806"/>
                    </a:lnTo>
                    <a:lnTo>
                      <a:pt x="224" y="1796"/>
                    </a:lnTo>
                    <a:lnTo>
                      <a:pt x="209" y="1786"/>
                    </a:lnTo>
                    <a:lnTo>
                      <a:pt x="196" y="1776"/>
                    </a:lnTo>
                    <a:lnTo>
                      <a:pt x="183" y="1765"/>
                    </a:lnTo>
                    <a:lnTo>
                      <a:pt x="172" y="1755"/>
                    </a:lnTo>
                    <a:lnTo>
                      <a:pt x="161" y="1744"/>
                    </a:lnTo>
                    <a:lnTo>
                      <a:pt x="152" y="1733"/>
                    </a:lnTo>
                    <a:lnTo>
                      <a:pt x="143" y="1720"/>
                    </a:lnTo>
                    <a:lnTo>
                      <a:pt x="136" y="1709"/>
                    </a:lnTo>
                    <a:lnTo>
                      <a:pt x="130" y="1697"/>
                    </a:lnTo>
                    <a:lnTo>
                      <a:pt x="126" y="1685"/>
                    </a:lnTo>
                    <a:lnTo>
                      <a:pt x="122" y="1672"/>
                    </a:lnTo>
                    <a:lnTo>
                      <a:pt x="111" y="1608"/>
                    </a:lnTo>
                    <a:lnTo>
                      <a:pt x="104" y="1553"/>
                    </a:lnTo>
                    <a:lnTo>
                      <a:pt x="101" y="1528"/>
                    </a:lnTo>
                    <a:lnTo>
                      <a:pt x="99" y="1504"/>
                    </a:lnTo>
                    <a:lnTo>
                      <a:pt x="98" y="1479"/>
                    </a:lnTo>
                    <a:lnTo>
                      <a:pt x="99" y="1456"/>
                    </a:lnTo>
                    <a:lnTo>
                      <a:pt x="99" y="1432"/>
                    </a:lnTo>
                    <a:lnTo>
                      <a:pt x="101" y="1406"/>
                    </a:lnTo>
                    <a:lnTo>
                      <a:pt x="105" y="1380"/>
                    </a:lnTo>
                    <a:lnTo>
                      <a:pt x="109" y="1352"/>
                    </a:lnTo>
                    <a:lnTo>
                      <a:pt x="120" y="1286"/>
                    </a:lnTo>
                    <a:lnTo>
                      <a:pt x="137" y="1207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6" name="Freeform 150"/>
              <p:cNvSpPr>
                <a:spLocks/>
              </p:cNvSpPr>
              <p:nvPr/>
            </p:nvSpPr>
            <p:spPr bwMode="auto">
              <a:xfrm>
                <a:off x="5634" y="2406"/>
                <a:ext cx="97" cy="163"/>
              </a:xfrm>
              <a:custGeom>
                <a:avLst/>
                <a:gdLst>
                  <a:gd name="T0" fmla="*/ 0 w 386"/>
                  <a:gd name="T1" fmla="*/ 0 h 654"/>
                  <a:gd name="T2" fmla="*/ 21 w 386"/>
                  <a:gd name="T3" fmla="*/ 53 h 654"/>
                  <a:gd name="T4" fmla="*/ 43 w 386"/>
                  <a:gd name="T5" fmla="*/ 109 h 654"/>
                  <a:gd name="T6" fmla="*/ 56 w 386"/>
                  <a:gd name="T7" fmla="*/ 136 h 654"/>
                  <a:gd name="T8" fmla="*/ 69 w 386"/>
                  <a:gd name="T9" fmla="*/ 163 h 654"/>
                  <a:gd name="T10" fmla="*/ 83 w 386"/>
                  <a:gd name="T11" fmla="*/ 192 h 654"/>
                  <a:gd name="T12" fmla="*/ 98 w 386"/>
                  <a:gd name="T13" fmla="*/ 219 h 654"/>
                  <a:gd name="T14" fmla="*/ 113 w 386"/>
                  <a:gd name="T15" fmla="*/ 248 h 654"/>
                  <a:gd name="T16" fmla="*/ 130 w 386"/>
                  <a:gd name="T17" fmla="*/ 275 h 654"/>
                  <a:gd name="T18" fmla="*/ 147 w 386"/>
                  <a:gd name="T19" fmla="*/ 302 h 654"/>
                  <a:gd name="T20" fmla="*/ 164 w 386"/>
                  <a:gd name="T21" fmla="*/ 329 h 654"/>
                  <a:gd name="T22" fmla="*/ 184 w 386"/>
                  <a:gd name="T23" fmla="*/ 356 h 654"/>
                  <a:gd name="T24" fmla="*/ 204 w 386"/>
                  <a:gd name="T25" fmla="*/ 382 h 654"/>
                  <a:gd name="T26" fmla="*/ 225 w 386"/>
                  <a:gd name="T27" fmla="*/ 408 h 654"/>
                  <a:gd name="T28" fmla="*/ 249 w 386"/>
                  <a:gd name="T29" fmla="*/ 433 h 654"/>
                  <a:gd name="T30" fmla="*/ 288 w 386"/>
                  <a:gd name="T31" fmla="*/ 479 h 654"/>
                  <a:gd name="T32" fmla="*/ 322 w 386"/>
                  <a:gd name="T33" fmla="*/ 518 h 654"/>
                  <a:gd name="T34" fmla="*/ 347 w 386"/>
                  <a:gd name="T35" fmla="*/ 553 h 654"/>
                  <a:gd name="T36" fmla="*/ 366 w 386"/>
                  <a:gd name="T37" fmla="*/ 581 h 654"/>
                  <a:gd name="T38" fmla="*/ 372 w 386"/>
                  <a:gd name="T39" fmla="*/ 594 h 654"/>
                  <a:gd name="T40" fmla="*/ 378 w 386"/>
                  <a:gd name="T41" fmla="*/ 605 h 654"/>
                  <a:gd name="T42" fmla="*/ 382 w 386"/>
                  <a:gd name="T43" fmla="*/ 615 h 654"/>
                  <a:gd name="T44" fmla="*/ 385 w 386"/>
                  <a:gd name="T45" fmla="*/ 623 h 654"/>
                  <a:gd name="T46" fmla="*/ 386 w 386"/>
                  <a:gd name="T47" fmla="*/ 631 h 654"/>
                  <a:gd name="T48" fmla="*/ 386 w 386"/>
                  <a:gd name="T49" fmla="*/ 637 h 654"/>
                  <a:gd name="T50" fmla="*/ 385 w 386"/>
                  <a:gd name="T51" fmla="*/ 643 h 654"/>
                  <a:gd name="T52" fmla="*/ 381 w 386"/>
                  <a:gd name="T53" fmla="*/ 647 h 654"/>
                  <a:gd name="T54" fmla="*/ 377 w 386"/>
                  <a:gd name="T55" fmla="*/ 651 h 654"/>
                  <a:gd name="T56" fmla="*/ 373 w 386"/>
                  <a:gd name="T57" fmla="*/ 653 h 654"/>
                  <a:gd name="T58" fmla="*/ 367 w 386"/>
                  <a:gd name="T59" fmla="*/ 654 h 654"/>
                  <a:gd name="T60" fmla="*/ 360 w 386"/>
                  <a:gd name="T61" fmla="*/ 654 h 654"/>
                  <a:gd name="T62" fmla="*/ 352 w 386"/>
                  <a:gd name="T63" fmla="*/ 654 h 654"/>
                  <a:gd name="T64" fmla="*/ 344 w 386"/>
                  <a:gd name="T65" fmla="*/ 653 h 654"/>
                  <a:gd name="T66" fmla="*/ 335 w 386"/>
                  <a:gd name="T67" fmla="*/ 651 h 654"/>
                  <a:gd name="T68" fmla="*/ 324 w 386"/>
                  <a:gd name="T69" fmla="*/ 648 h 654"/>
                  <a:gd name="T70" fmla="*/ 302 w 386"/>
                  <a:gd name="T71" fmla="*/ 641 h 654"/>
                  <a:gd name="T72" fmla="*/ 278 w 386"/>
                  <a:gd name="T73" fmla="*/ 630 h 654"/>
                  <a:gd name="T74" fmla="*/ 251 w 386"/>
                  <a:gd name="T75" fmla="*/ 617 h 654"/>
                  <a:gd name="T76" fmla="*/ 224 w 386"/>
                  <a:gd name="T77" fmla="*/ 602 h 654"/>
                  <a:gd name="T78" fmla="*/ 197 w 386"/>
                  <a:gd name="T79" fmla="*/ 587 h 654"/>
                  <a:gd name="T80" fmla="*/ 169 w 386"/>
                  <a:gd name="T81" fmla="*/ 574 h 654"/>
                  <a:gd name="T82" fmla="*/ 142 w 386"/>
                  <a:gd name="T83" fmla="*/ 560 h 654"/>
                  <a:gd name="T84" fmla="*/ 115 w 386"/>
                  <a:gd name="T85" fmla="*/ 547 h 654"/>
                  <a:gd name="T86" fmla="*/ 89 w 386"/>
                  <a:gd name="T87" fmla="*/ 533 h 654"/>
                  <a:gd name="T88" fmla="*/ 63 w 386"/>
                  <a:gd name="T89" fmla="*/ 519 h 654"/>
                  <a:gd name="T90" fmla="*/ 38 w 386"/>
                  <a:gd name="T91" fmla="*/ 507 h 654"/>
                  <a:gd name="T92" fmla="*/ 14 w 386"/>
                  <a:gd name="T93" fmla="*/ 494 h 654"/>
                  <a:gd name="T94" fmla="*/ 19 w 386"/>
                  <a:gd name="T95" fmla="*/ 461 h 654"/>
                  <a:gd name="T96" fmla="*/ 22 w 386"/>
                  <a:gd name="T97" fmla="*/ 428 h 654"/>
                  <a:gd name="T98" fmla="*/ 25 w 386"/>
                  <a:gd name="T99" fmla="*/ 396 h 654"/>
                  <a:gd name="T100" fmla="*/ 27 w 386"/>
                  <a:gd name="T101" fmla="*/ 364 h 654"/>
                  <a:gd name="T102" fmla="*/ 30 w 386"/>
                  <a:gd name="T103" fmla="*/ 332 h 654"/>
                  <a:gd name="T104" fmla="*/ 31 w 386"/>
                  <a:gd name="T105" fmla="*/ 301 h 654"/>
                  <a:gd name="T106" fmla="*/ 31 w 386"/>
                  <a:gd name="T107" fmla="*/ 269 h 654"/>
                  <a:gd name="T108" fmla="*/ 31 w 386"/>
                  <a:gd name="T109" fmla="*/ 238 h 654"/>
                  <a:gd name="T110" fmla="*/ 30 w 386"/>
                  <a:gd name="T111" fmla="*/ 207 h 654"/>
                  <a:gd name="T112" fmla="*/ 27 w 386"/>
                  <a:gd name="T113" fmla="*/ 176 h 654"/>
                  <a:gd name="T114" fmla="*/ 25 w 386"/>
                  <a:gd name="T115" fmla="*/ 146 h 654"/>
                  <a:gd name="T116" fmla="*/ 22 w 386"/>
                  <a:gd name="T117" fmla="*/ 115 h 654"/>
                  <a:gd name="T118" fmla="*/ 17 w 386"/>
                  <a:gd name="T119" fmla="*/ 87 h 654"/>
                  <a:gd name="T120" fmla="*/ 12 w 386"/>
                  <a:gd name="T121" fmla="*/ 57 h 654"/>
                  <a:gd name="T122" fmla="*/ 7 w 386"/>
                  <a:gd name="T123" fmla="*/ 29 h 654"/>
                  <a:gd name="T124" fmla="*/ 0 w 386"/>
                  <a:gd name="T125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6" h="654">
                    <a:moveTo>
                      <a:pt x="0" y="0"/>
                    </a:moveTo>
                    <a:lnTo>
                      <a:pt x="21" y="53"/>
                    </a:lnTo>
                    <a:lnTo>
                      <a:pt x="43" y="109"/>
                    </a:lnTo>
                    <a:lnTo>
                      <a:pt x="56" y="136"/>
                    </a:lnTo>
                    <a:lnTo>
                      <a:pt x="69" y="163"/>
                    </a:lnTo>
                    <a:lnTo>
                      <a:pt x="83" y="192"/>
                    </a:lnTo>
                    <a:lnTo>
                      <a:pt x="98" y="219"/>
                    </a:lnTo>
                    <a:lnTo>
                      <a:pt x="113" y="248"/>
                    </a:lnTo>
                    <a:lnTo>
                      <a:pt x="130" y="275"/>
                    </a:lnTo>
                    <a:lnTo>
                      <a:pt x="147" y="302"/>
                    </a:lnTo>
                    <a:lnTo>
                      <a:pt x="164" y="329"/>
                    </a:lnTo>
                    <a:lnTo>
                      <a:pt x="184" y="356"/>
                    </a:lnTo>
                    <a:lnTo>
                      <a:pt x="204" y="382"/>
                    </a:lnTo>
                    <a:lnTo>
                      <a:pt x="225" y="408"/>
                    </a:lnTo>
                    <a:lnTo>
                      <a:pt x="249" y="433"/>
                    </a:lnTo>
                    <a:lnTo>
                      <a:pt x="288" y="479"/>
                    </a:lnTo>
                    <a:lnTo>
                      <a:pt x="322" y="518"/>
                    </a:lnTo>
                    <a:lnTo>
                      <a:pt x="347" y="553"/>
                    </a:lnTo>
                    <a:lnTo>
                      <a:pt x="366" y="581"/>
                    </a:lnTo>
                    <a:lnTo>
                      <a:pt x="372" y="594"/>
                    </a:lnTo>
                    <a:lnTo>
                      <a:pt x="378" y="605"/>
                    </a:lnTo>
                    <a:lnTo>
                      <a:pt x="382" y="615"/>
                    </a:lnTo>
                    <a:lnTo>
                      <a:pt x="385" y="623"/>
                    </a:lnTo>
                    <a:lnTo>
                      <a:pt x="386" y="631"/>
                    </a:lnTo>
                    <a:lnTo>
                      <a:pt x="386" y="637"/>
                    </a:lnTo>
                    <a:lnTo>
                      <a:pt x="385" y="643"/>
                    </a:lnTo>
                    <a:lnTo>
                      <a:pt x="381" y="647"/>
                    </a:lnTo>
                    <a:lnTo>
                      <a:pt x="377" y="651"/>
                    </a:lnTo>
                    <a:lnTo>
                      <a:pt x="373" y="653"/>
                    </a:lnTo>
                    <a:lnTo>
                      <a:pt x="367" y="654"/>
                    </a:lnTo>
                    <a:lnTo>
                      <a:pt x="360" y="654"/>
                    </a:lnTo>
                    <a:lnTo>
                      <a:pt x="352" y="654"/>
                    </a:lnTo>
                    <a:lnTo>
                      <a:pt x="344" y="653"/>
                    </a:lnTo>
                    <a:lnTo>
                      <a:pt x="335" y="651"/>
                    </a:lnTo>
                    <a:lnTo>
                      <a:pt x="324" y="648"/>
                    </a:lnTo>
                    <a:lnTo>
                      <a:pt x="302" y="641"/>
                    </a:lnTo>
                    <a:lnTo>
                      <a:pt x="278" y="630"/>
                    </a:lnTo>
                    <a:lnTo>
                      <a:pt x="251" y="617"/>
                    </a:lnTo>
                    <a:lnTo>
                      <a:pt x="224" y="602"/>
                    </a:lnTo>
                    <a:lnTo>
                      <a:pt x="197" y="587"/>
                    </a:lnTo>
                    <a:lnTo>
                      <a:pt x="169" y="574"/>
                    </a:lnTo>
                    <a:lnTo>
                      <a:pt x="142" y="560"/>
                    </a:lnTo>
                    <a:lnTo>
                      <a:pt x="115" y="547"/>
                    </a:lnTo>
                    <a:lnTo>
                      <a:pt x="89" y="533"/>
                    </a:lnTo>
                    <a:lnTo>
                      <a:pt x="63" y="519"/>
                    </a:lnTo>
                    <a:lnTo>
                      <a:pt x="38" y="507"/>
                    </a:lnTo>
                    <a:lnTo>
                      <a:pt x="14" y="494"/>
                    </a:lnTo>
                    <a:lnTo>
                      <a:pt x="19" y="461"/>
                    </a:lnTo>
                    <a:lnTo>
                      <a:pt x="22" y="428"/>
                    </a:lnTo>
                    <a:lnTo>
                      <a:pt x="25" y="396"/>
                    </a:lnTo>
                    <a:lnTo>
                      <a:pt x="27" y="364"/>
                    </a:lnTo>
                    <a:lnTo>
                      <a:pt x="30" y="332"/>
                    </a:lnTo>
                    <a:lnTo>
                      <a:pt x="31" y="301"/>
                    </a:lnTo>
                    <a:lnTo>
                      <a:pt x="31" y="269"/>
                    </a:lnTo>
                    <a:lnTo>
                      <a:pt x="31" y="238"/>
                    </a:lnTo>
                    <a:lnTo>
                      <a:pt x="30" y="207"/>
                    </a:lnTo>
                    <a:lnTo>
                      <a:pt x="27" y="176"/>
                    </a:lnTo>
                    <a:lnTo>
                      <a:pt x="25" y="146"/>
                    </a:lnTo>
                    <a:lnTo>
                      <a:pt x="22" y="115"/>
                    </a:lnTo>
                    <a:lnTo>
                      <a:pt x="17" y="87"/>
                    </a:lnTo>
                    <a:lnTo>
                      <a:pt x="12" y="57"/>
                    </a:lnTo>
                    <a:lnTo>
                      <a:pt x="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7" name="Freeform 151"/>
              <p:cNvSpPr>
                <a:spLocks/>
              </p:cNvSpPr>
              <p:nvPr/>
            </p:nvSpPr>
            <p:spPr bwMode="auto">
              <a:xfrm>
                <a:off x="5612" y="2336"/>
                <a:ext cx="124" cy="257"/>
              </a:xfrm>
              <a:custGeom>
                <a:avLst/>
                <a:gdLst>
                  <a:gd name="T0" fmla="*/ 24 w 495"/>
                  <a:gd name="T1" fmla="*/ 45 h 1029"/>
                  <a:gd name="T2" fmla="*/ 65 w 495"/>
                  <a:gd name="T3" fmla="*/ 141 h 1029"/>
                  <a:gd name="T4" fmla="*/ 120 w 495"/>
                  <a:gd name="T5" fmla="*/ 300 h 1029"/>
                  <a:gd name="T6" fmla="*/ 176 w 495"/>
                  <a:gd name="T7" fmla="*/ 460 h 1029"/>
                  <a:gd name="T8" fmla="*/ 217 w 495"/>
                  <a:gd name="T9" fmla="*/ 563 h 1029"/>
                  <a:gd name="T10" fmla="*/ 250 w 495"/>
                  <a:gd name="T11" fmla="*/ 636 h 1029"/>
                  <a:gd name="T12" fmla="*/ 275 w 495"/>
                  <a:gd name="T13" fmla="*/ 680 h 1029"/>
                  <a:gd name="T14" fmla="*/ 301 w 495"/>
                  <a:gd name="T15" fmla="*/ 721 h 1029"/>
                  <a:gd name="T16" fmla="*/ 328 w 495"/>
                  <a:gd name="T17" fmla="*/ 759 h 1029"/>
                  <a:gd name="T18" fmla="*/ 370 w 495"/>
                  <a:gd name="T19" fmla="*/ 806 h 1029"/>
                  <a:gd name="T20" fmla="*/ 413 w 495"/>
                  <a:gd name="T21" fmla="*/ 860 h 1029"/>
                  <a:gd name="T22" fmla="*/ 448 w 495"/>
                  <a:gd name="T23" fmla="*/ 905 h 1029"/>
                  <a:gd name="T24" fmla="*/ 471 w 495"/>
                  <a:gd name="T25" fmla="*/ 944 h 1029"/>
                  <a:gd name="T26" fmla="*/ 487 w 495"/>
                  <a:gd name="T27" fmla="*/ 974 h 1029"/>
                  <a:gd name="T28" fmla="*/ 494 w 495"/>
                  <a:gd name="T29" fmla="*/ 999 h 1029"/>
                  <a:gd name="T30" fmla="*/ 492 w 495"/>
                  <a:gd name="T31" fmla="*/ 1015 h 1029"/>
                  <a:gd name="T32" fmla="*/ 485 w 495"/>
                  <a:gd name="T33" fmla="*/ 1026 h 1029"/>
                  <a:gd name="T34" fmla="*/ 471 w 495"/>
                  <a:gd name="T35" fmla="*/ 1029 h 1029"/>
                  <a:gd name="T36" fmla="*/ 450 w 495"/>
                  <a:gd name="T37" fmla="*/ 1026 h 1029"/>
                  <a:gd name="T38" fmla="*/ 426 w 495"/>
                  <a:gd name="T39" fmla="*/ 1017 h 1029"/>
                  <a:gd name="T40" fmla="*/ 397 w 495"/>
                  <a:gd name="T41" fmla="*/ 999 h 1029"/>
                  <a:gd name="T42" fmla="*/ 364 w 495"/>
                  <a:gd name="T43" fmla="*/ 977 h 1029"/>
                  <a:gd name="T44" fmla="*/ 328 w 495"/>
                  <a:gd name="T45" fmla="*/ 947 h 1029"/>
                  <a:gd name="T46" fmla="*/ 290 w 495"/>
                  <a:gd name="T47" fmla="*/ 911 h 1029"/>
                  <a:gd name="T48" fmla="*/ 250 w 495"/>
                  <a:gd name="T49" fmla="*/ 869 h 1029"/>
                  <a:gd name="T50" fmla="*/ 210 w 495"/>
                  <a:gd name="T51" fmla="*/ 822 h 1029"/>
                  <a:gd name="T52" fmla="*/ 176 w 495"/>
                  <a:gd name="T53" fmla="*/ 773 h 1029"/>
                  <a:gd name="T54" fmla="*/ 142 w 495"/>
                  <a:gd name="T55" fmla="*/ 727 h 1029"/>
                  <a:gd name="T56" fmla="*/ 115 w 495"/>
                  <a:gd name="T57" fmla="*/ 698 h 1029"/>
                  <a:gd name="T58" fmla="*/ 94 w 495"/>
                  <a:gd name="T59" fmla="*/ 680 h 1029"/>
                  <a:gd name="T60" fmla="*/ 86 w 495"/>
                  <a:gd name="T61" fmla="*/ 638 h 1029"/>
                  <a:gd name="T62" fmla="*/ 88 w 495"/>
                  <a:gd name="T63" fmla="*/ 559 h 1029"/>
                  <a:gd name="T64" fmla="*/ 82 w 495"/>
                  <a:gd name="T65" fmla="*/ 470 h 1029"/>
                  <a:gd name="T66" fmla="*/ 72 w 495"/>
                  <a:gd name="T67" fmla="*/ 375 h 1029"/>
                  <a:gd name="T68" fmla="*/ 50 w 495"/>
                  <a:gd name="T69" fmla="*/ 233 h 1029"/>
                  <a:gd name="T70" fmla="*/ 16 w 495"/>
                  <a:gd name="T71" fmla="*/ 65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5" h="1029">
                    <a:moveTo>
                      <a:pt x="0" y="0"/>
                    </a:moveTo>
                    <a:lnTo>
                      <a:pt x="24" y="45"/>
                    </a:lnTo>
                    <a:lnTo>
                      <a:pt x="45" y="92"/>
                    </a:lnTo>
                    <a:lnTo>
                      <a:pt x="65" y="141"/>
                    </a:lnTo>
                    <a:lnTo>
                      <a:pt x="83" y="192"/>
                    </a:lnTo>
                    <a:lnTo>
                      <a:pt x="120" y="300"/>
                    </a:lnTo>
                    <a:lnTo>
                      <a:pt x="157" y="407"/>
                    </a:lnTo>
                    <a:lnTo>
                      <a:pt x="176" y="460"/>
                    </a:lnTo>
                    <a:lnTo>
                      <a:pt x="196" y="512"/>
                    </a:lnTo>
                    <a:lnTo>
                      <a:pt x="217" y="563"/>
                    </a:lnTo>
                    <a:lnTo>
                      <a:pt x="239" y="612"/>
                    </a:lnTo>
                    <a:lnTo>
                      <a:pt x="250" y="636"/>
                    </a:lnTo>
                    <a:lnTo>
                      <a:pt x="262" y="658"/>
                    </a:lnTo>
                    <a:lnTo>
                      <a:pt x="275" y="680"/>
                    </a:lnTo>
                    <a:lnTo>
                      <a:pt x="287" y="701"/>
                    </a:lnTo>
                    <a:lnTo>
                      <a:pt x="301" y="721"/>
                    </a:lnTo>
                    <a:lnTo>
                      <a:pt x="314" y="741"/>
                    </a:lnTo>
                    <a:lnTo>
                      <a:pt x="328" y="759"/>
                    </a:lnTo>
                    <a:lnTo>
                      <a:pt x="343" y="777"/>
                    </a:lnTo>
                    <a:lnTo>
                      <a:pt x="370" y="806"/>
                    </a:lnTo>
                    <a:lnTo>
                      <a:pt x="393" y="834"/>
                    </a:lnTo>
                    <a:lnTo>
                      <a:pt x="413" y="860"/>
                    </a:lnTo>
                    <a:lnTo>
                      <a:pt x="432" y="883"/>
                    </a:lnTo>
                    <a:lnTo>
                      <a:pt x="448" y="905"/>
                    </a:lnTo>
                    <a:lnTo>
                      <a:pt x="461" y="925"/>
                    </a:lnTo>
                    <a:lnTo>
                      <a:pt x="471" y="944"/>
                    </a:lnTo>
                    <a:lnTo>
                      <a:pt x="480" y="960"/>
                    </a:lnTo>
                    <a:lnTo>
                      <a:pt x="487" y="974"/>
                    </a:lnTo>
                    <a:lnTo>
                      <a:pt x="491" y="988"/>
                    </a:lnTo>
                    <a:lnTo>
                      <a:pt x="494" y="999"/>
                    </a:lnTo>
                    <a:lnTo>
                      <a:pt x="495" y="1008"/>
                    </a:lnTo>
                    <a:lnTo>
                      <a:pt x="492" y="1015"/>
                    </a:lnTo>
                    <a:lnTo>
                      <a:pt x="490" y="1021"/>
                    </a:lnTo>
                    <a:lnTo>
                      <a:pt x="485" y="1026"/>
                    </a:lnTo>
                    <a:lnTo>
                      <a:pt x="479" y="1029"/>
                    </a:lnTo>
                    <a:lnTo>
                      <a:pt x="471" y="1029"/>
                    </a:lnTo>
                    <a:lnTo>
                      <a:pt x="461" y="1029"/>
                    </a:lnTo>
                    <a:lnTo>
                      <a:pt x="450" y="1026"/>
                    </a:lnTo>
                    <a:lnTo>
                      <a:pt x="439" y="1021"/>
                    </a:lnTo>
                    <a:lnTo>
                      <a:pt x="426" y="1017"/>
                    </a:lnTo>
                    <a:lnTo>
                      <a:pt x="412" y="1009"/>
                    </a:lnTo>
                    <a:lnTo>
                      <a:pt x="397" y="999"/>
                    </a:lnTo>
                    <a:lnTo>
                      <a:pt x="381" y="989"/>
                    </a:lnTo>
                    <a:lnTo>
                      <a:pt x="364" y="977"/>
                    </a:lnTo>
                    <a:lnTo>
                      <a:pt x="346" y="962"/>
                    </a:lnTo>
                    <a:lnTo>
                      <a:pt x="328" y="947"/>
                    </a:lnTo>
                    <a:lnTo>
                      <a:pt x="309" y="930"/>
                    </a:lnTo>
                    <a:lnTo>
                      <a:pt x="290" y="911"/>
                    </a:lnTo>
                    <a:lnTo>
                      <a:pt x="270" y="892"/>
                    </a:lnTo>
                    <a:lnTo>
                      <a:pt x="250" y="869"/>
                    </a:lnTo>
                    <a:lnTo>
                      <a:pt x="230" y="847"/>
                    </a:lnTo>
                    <a:lnTo>
                      <a:pt x="210" y="822"/>
                    </a:lnTo>
                    <a:lnTo>
                      <a:pt x="193" y="798"/>
                    </a:lnTo>
                    <a:lnTo>
                      <a:pt x="176" y="773"/>
                    </a:lnTo>
                    <a:lnTo>
                      <a:pt x="160" y="750"/>
                    </a:lnTo>
                    <a:lnTo>
                      <a:pt x="142" y="727"/>
                    </a:lnTo>
                    <a:lnTo>
                      <a:pt x="125" y="706"/>
                    </a:lnTo>
                    <a:lnTo>
                      <a:pt x="115" y="698"/>
                    </a:lnTo>
                    <a:lnTo>
                      <a:pt x="104" y="688"/>
                    </a:lnTo>
                    <a:lnTo>
                      <a:pt x="94" y="680"/>
                    </a:lnTo>
                    <a:lnTo>
                      <a:pt x="82" y="673"/>
                    </a:lnTo>
                    <a:lnTo>
                      <a:pt x="86" y="638"/>
                    </a:lnTo>
                    <a:lnTo>
                      <a:pt x="88" y="600"/>
                    </a:lnTo>
                    <a:lnTo>
                      <a:pt x="88" y="559"/>
                    </a:lnTo>
                    <a:lnTo>
                      <a:pt x="86" y="516"/>
                    </a:lnTo>
                    <a:lnTo>
                      <a:pt x="82" y="470"/>
                    </a:lnTo>
                    <a:lnTo>
                      <a:pt x="78" y="423"/>
                    </a:lnTo>
                    <a:lnTo>
                      <a:pt x="72" y="375"/>
                    </a:lnTo>
                    <a:lnTo>
                      <a:pt x="66" y="328"/>
                    </a:lnTo>
                    <a:lnTo>
                      <a:pt x="50" y="233"/>
                    </a:lnTo>
                    <a:lnTo>
                      <a:pt x="32" y="144"/>
                    </a:lnTo>
                    <a:lnTo>
                      <a:pt x="16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8" name="Freeform 152"/>
              <p:cNvSpPr>
                <a:spLocks/>
              </p:cNvSpPr>
              <p:nvPr/>
            </p:nvSpPr>
            <p:spPr bwMode="auto">
              <a:xfrm>
                <a:off x="5597" y="2395"/>
                <a:ext cx="171" cy="318"/>
              </a:xfrm>
              <a:custGeom>
                <a:avLst/>
                <a:gdLst>
                  <a:gd name="T0" fmla="*/ 13 w 684"/>
                  <a:gd name="T1" fmla="*/ 168 h 1273"/>
                  <a:gd name="T2" fmla="*/ 34 w 684"/>
                  <a:gd name="T3" fmla="*/ 92 h 1273"/>
                  <a:gd name="T4" fmla="*/ 65 w 684"/>
                  <a:gd name="T5" fmla="*/ 37 h 1273"/>
                  <a:gd name="T6" fmla="*/ 94 w 684"/>
                  <a:gd name="T7" fmla="*/ 11 h 1273"/>
                  <a:gd name="T8" fmla="*/ 115 w 684"/>
                  <a:gd name="T9" fmla="*/ 3 h 1273"/>
                  <a:gd name="T10" fmla="*/ 136 w 684"/>
                  <a:gd name="T11" fmla="*/ 0 h 1273"/>
                  <a:gd name="T12" fmla="*/ 175 w 684"/>
                  <a:gd name="T13" fmla="*/ 9 h 1273"/>
                  <a:gd name="T14" fmla="*/ 212 w 684"/>
                  <a:gd name="T15" fmla="*/ 36 h 1273"/>
                  <a:gd name="T16" fmla="*/ 237 w 684"/>
                  <a:gd name="T17" fmla="*/ 80 h 1273"/>
                  <a:gd name="T18" fmla="*/ 259 w 684"/>
                  <a:gd name="T19" fmla="*/ 171 h 1273"/>
                  <a:gd name="T20" fmla="*/ 290 w 684"/>
                  <a:gd name="T21" fmla="*/ 381 h 1273"/>
                  <a:gd name="T22" fmla="*/ 310 w 684"/>
                  <a:gd name="T23" fmla="*/ 466 h 1273"/>
                  <a:gd name="T24" fmla="*/ 342 w 684"/>
                  <a:gd name="T25" fmla="*/ 545 h 1273"/>
                  <a:gd name="T26" fmla="*/ 384 w 684"/>
                  <a:gd name="T27" fmla="*/ 618 h 1273"/>
                  <a:gd name="T28" fmla="*/ 437 w 684"/>
                  <a:gd name="T29" fmla="*/ 686 h 1273"/>
                  <a:gd name="T30" fmla="*/ 500 w 684"/>
                  <a:gd name="T31" fmla="*/ 747 h 1273"/>
                  <a:gd name="T32" fmla="*/ 563 w 684"/>
                  <a:gd name="T33" fmla="*/ 794 h 1273"/>
                  <a:gd name="T34" fmla="*/ 614 w 684"/>
                  <a:gd name="T35" fmla="*/ 832 h 1273"/>
                  <a:gd name="T36" fmla="*/ 641 w 684"/>
                  <a:gd name="T37" fmla="*/ 867 h 1273"/>
                  <a:gd name="T38" fmla="*/ 662 w 684"/>
                  <a:gd name="T39" fmla="*/ 905 h 1273"/>
                  <a:gd name="T40" fmla="*/ 676 w 684"/>
                  <a:gd name="T41" fmla="*/ 946 h 1273"/>
                  <a:gd name="T42" fmla="*/ 683 w 684"/>
                  <a:gd name="T43" fmla="*/ 989 h 1273"/>
                  <a:gd name="T44" fmla="*/ 683 w 684"/>
                  <a:gd name="T45" fmla="*/ 1033 h 1273"/>
                  <a:gd name="T46" fmla="*/ 674 w 684"/>
                  <a:gd name="T47" fmla="*/ 1073 h 1273"/>
                  <a:gd name="T48" fmla="*/ 661 w 684"/>
                  <a:gd name="T49" fmla="*/ 1111 h 1273"/>
                  <a:gd name="T50" fmla="*/ 642 w 684"/>
                  <a:gd name="T51" fmla="*/ 1146 h 1273"/>
                  <a:gd name="T52" fmla="*/ 617 w 684"/>
                  <a:gd name="T53" fmla="*/ 1178 h 1273"/>
                  <a:gd name="T54" fmla="*/ 589 w 684"/>
                  <a:gd name="T55" fmla="*/ 1205 h 1273"/>
                  <a:gd name="T56" fmla="*/ 556 w 684"/>
                  <a:gd name="T57" fmla="*/ 1229 h 1273"/>
                  <a:gd name="T58" fmla="*/ 520 w 684"/>
                  <a:gd name="T59" fmla="*/ 1247 h 1273"/>
                  <a:gd name="T60" fmla="*/ 480 w 684"/>
                  <a:gd name="T61" fmla="*/ 1262 h 1273"/>
                  <a:gd name="T62" fmla="*/ 438 w 684"/>
                  <a:gd name="T63" fmla="*/ 1270 h 1273"/>
                  <a:gd name="T64" fmla="*/ 395 w 684"/>
                  <a:gd name="T65" fmla="*/ 1273 h 1273"/>
                  <a:gd name="T66" fmla="*/ 344 w 684"/>
                  <a:gd name="T67" fmla="*/ 1268 h 1273"/>
                  <a:gd name="T68" fmla="*/ 284 w 684"/>
                  <a:gd name="T69" fmla="*/ 1252 h 1273"/>
                  <a:gd name="T70" fmla="*/ 230 w 684"/>
                  <a:gd name="T71" fmla="*/ 1225 h 1273"/>
                  <a:gd name="T72" fmla="*/ 187 w 684"/>
                  <a:gd name="T73" fmla="*/ 1190 h 1273"/>
                  <a:gd name="T74" fmla="*/ 149 w 684"/>
                  <a:gd name="T75" fmla="*/ 1151 h 1273"/>
                  <a:gd name="T76" fmla="*/ 112 w 684"/>
                  <a:gd name="T77" fmla="*/ 1104 h 1273"/>
                  <a:gd name="T78" fmla="*/ 57 w 684"/>
                  <a:gd name="T79" fmla="*/ 1014 h 1273"/>
                  <a:gd name="T80" fmla="*/ 28 w 684"/>
                  <a:gd name="T81" fmla="*/ 938 h 1273"/>
                  <a:gd name="T82" fmla="*/ 7 w 684"/>
                  <a:gd name="T83" fmla="*/ 852 h 1273"/>
                  <a:gd name="T84" fmla="*/ 4 w 684"/>
                  <a:gd name="T85" fmla="*/ 804 h 1273"/>
                  <a:gd name="T86" fmla="*/ 8 w 684"/>
                  <a:gd name="T87" fmla="*/ 753 h 1273"/>
                  <a:gd name="T88" fmla="*/ 31 w 684"/>
                  <a:gd name="T89" fmla="*/ 650 h 1273"/>
                  <a:gd name="T90" fmla="*/ 36 w 684"/>
                  <a:gd name="T91" fmla="*/ 590 h 1273"/>
                  <a:gd name="T92" fmla="*/ 20 w 684"/>
                  <a:gd name="T93" fmla="*/ 461 h 1273"/>
                  <a:gd name="T94" fmla="*/ 2 w 684"/>
                  <a:gd name="T95" fmla="*/ 318 h 1273"/>
                  <a:gd name="T96" fmla="*/ 3 w 684"/>
                  <a:gd name="T97" fmla="*/ 234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4" h="1273">
                    <a:moveTo>
                      <a:pt x="3" y="234"/>
                    </a:moveTo>
                    <a:lnTo>
                      <a:pt x="7" y="199"/>
                    </a:lnTo>
                    <a:lnTo>
                      <a:pt x="13" y="168"/>
                    </a:lnTo>
                    <a:lnTo>
                      <a:pt x="19" y="140"/>
                    </a:lnTo>
                    <a:lnTo>
                      <a:pt x="26" y="114"/>
                    </a:lnTo>
                    <a:lnTo>
                      <a:pt x="34" y="92"/>
                    </a:lnTo>
                    <a:lnTo>
                      <a:pt x="44" y="71"/>
                    </a:lnTo>
                    <a:lnTo>
                      <a:pt x="54" y="53"/>
                    </a:lnTo>
                    <a:lnTo>
                      <a:pt x="65" y="37"/>
                    </a:lnTo>
                    <a:lnTo>
                      <a:pt x="76" y="25"/>
                    </a:lnTo>
                    <a:lnTo>
                      <a:pt x="88" y="15"/>
                    </a:lnTo>
                    <a:lnTo>
                      <a:pt x="94" y="11"/>
                    </a:lnTo>
                    <a:lnTo>
                      <a:pt x="102" y="7"/>
                    </a:lnTo>
                    <a:lnTo>
                      <a:pt x="108" y="5"/>
                    </a:lnTo>
                    <a:lnTo>
                      <a:pt x="115" y="3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60" y="4"/>
                    </a:lnTo>
                    <a:lnTo>
                      <a:pt x="175" y="9"/>
                    </a:lnTo>
                    <a:lnTo>
                      <a:pt x="190" y="16"/>
                    </a:lnTo>
                    <a:lnTo>
                      <a:pt x="201" y="25"/>
                    </a:lnTo>
                    <a:lnTo>
                      <a:pt x="212" y="36"/>
                    </a:lnTo>
                    <a:lnTo>
                      <a:pt x="222" y="48"/>
                    </a:lnTo>
                    <a:lnTo>
                      <a:pt x="229" y="63"/>
                    </a:lnTo>
                    <a:lnTo>
                      <a:pt x="237" y="80"/>
                    </a:lnTo>
                    <a:lnTo>
                      <a:pt x="243" y="99"/>
                    </a:lnTo>
                    <a:lnTo>
                      <a:pt x="249" y="121"/>
                    </a:lnTo>
                    <a:lnTo>
                      <a:pt x="259" y="171"/>
                    </a:lnTo>
                    <a:lnTo>
                      <a:pt x="269" y="230"/>
                    </a:lnTo>
                    <a:lnTo>
                      <a:pt x="279" y="300"/>
                    </a:lnTo>
                    <a:lnTo>
                      <a:pt x="290" y="381"/>
                    </a:lnTo>
                    <a:lnTo>
                      <a:pt x="296" y="410"/>
                    </a:lnTo>
                    <a:lnTo>
                      <a:pt x="302" y="438"/>
                    </a:lnTo>
                    <a:lnTo>
                      <a:pt x="310" y="466"/>
                    </a:lnTo>
                    <a:lnTo>
                      <a:pt x="319" y="493"/>
                    </a:lnTo>
                    <a:lnTo>
                      <a:pt x="329" y="519"/>
                    </a:lnTo>
                    <a:lnTo>
                      <a:pt x="342" y="545"/>
                    </a:lnTo>
                    <a:lnTo>
                      <a:pt x="354" y="570"/>
                    </a:lnTo>
                    <a:lnTo>
                      <a:pt x="369" y="595"/>
                    </a:lnTo>
                    <a:lnTo>
                      <a:pt x="384" y="618"/>
                    </a:lnTo>
                    <a:lnTo>
                      <a:pt x="400" y="642"/>
                    </a:lnTo>
                    <a:lnTo>
                      <a:pt x="418" y="664"/>
                    </a:lnTo>
                    <a:lnTo>
                      <a:pt x="437" y="686"/>
                    </a:lnTo>
                    <a:lnTo>
                      <a:pt x="457" y="707"/>
                    </a:lnTo>
                    <a:lnTo>
                      <a:pt x="478" y="727"/>
                    </a:lnTo>
                    <a:lnTo>
                      <a:pt x="500" y="747"/>
                    </a:lnTo>
                    <a:lnTo>
                      <a:pt x="522" y="765"/>
                    </a:lnTo>
                    <a:lnTo>
                      <a:pt x="543" y="780"/>
                    </a:lnTo>
                    <a:lnTo>
                      <a:pt x="563" y="794"/>
                    </a:lnTo>
                    <a:lnTo>
                      <a:pt x="583" y="808"/>
                    </a:lnTo>
                    <a:lnTo>
                      <a:pt x="604" y="822"/>
                    </a:lnTo>
                    <a:lnTo>
                      <a:pt x="614" y="832"/>
                    </a:lnTo>
                    <a:lnTo>
                      <a:pt x="624" y="843"/>
                    </a:lnTo>
                    <a:lnTo>
                      <a:pt x="632" y="855"/>
                    </a:lnTo>
                    <a:lnTo>
                      <a:pt x="641" y="867"/>
                    </a:lnTo>
                    <a:lnTo>
                      <a:pt x="648" y="879"/>
                    </a:lnTo>
                    <a:lnTo>
                      <a:pt x="656" y="891"/>
                    </a:lnTo>
                    <a:lnTo>
                      <a:pt x="662" y="905"/>
                    </a:lnTo>
                    <a:lnTo>
                      <a:pt x="667" y="918"/>
                    </a:lnTo>
                    <a:lnTo>
                      <a:pt x="672" y="932"/>
                    </a:lnTo>
                    <a:lnTo>
                      <a:pt x="676" y="946"/>
                    </a:lnTo>
                    <a:lnTo>
                      <a:pt x="679" y="959"/>
                    </a:lnTo>
                    <a:lnTo>
                      <a:pt x="682" y="974"/>
                    </a:lnTo>
                    <a:lnTo>
                      <a:pt x="683" y="989"/>
                    </a:lnTo>
                    <a:lnTo>
                      <a:pt x="684" y="1004"/>
                    </a:lnTo>
                    <a:lnTo>
                      <a:pt x="683" y="1019"/>
                    </a:lnTo>
                    <a:lnTo>
                      <a:pt x="683" y="1033"/>
                    </a:lnTo>
                    <a:lnTo>
                      <a:pt x="680" y="1047"/>
                    </a:lnTo>
                    <a:lnTo>
                      <a:pt x="678" y="1061"/>
                    </a:lnTo>
                    <a:lnTo>
                      <a:pt x="674" y="1073"/>
                    </a:lnTo>
                    <a:lnTo>
                      <a:pt x="671" y="1087"/>
                    </a:lnTo>
                    <a:lnTo>
                      <a:pt x="667" y="1099"/>
                    </a:lnTo>
                    <a:lnTo>
                      <a:pt x="661" y="1111"/>
                    </a:lnTo>
                    <a:lnTo>
                      <a:pt x="656" y="1124"/>
                    </a:lnTo>
                    <a:lnTo>
                      <a:pt x="650" y="1135"/>
                    </a:lnTo>
                    <a:lnTo>
                      <a:pt x="642" y="1146"/>
                    </a:lnTo>
                    <a:lnTo>
                      <a:pt x="635" y="1157"/>
                    </a:lnTo>
                    <a:lnTo>
                      <a:pt x="626" y="1167"/>
                    </a:lnTo>
                    <a:lnTo>
                      <a:pt x="617" y="1178"/>
                    </a:lnTo>
                    <a:lnTo>
                      <a:pt x="609" y="1187"/>
                    </a:lnTo>
                    <a:lnTo>
                      <a:pt x="599" y="1197"/>
                    </a:lnTo>
                    <a:lnTo>
                      <a:pt x="589" y="1205"/>
                    </a:lnTo>
                    <a:lnTo>
                      <a:pt x="578" y="1214"/>
                    </a:lnTo>
                    <a:lnTo>
                      <a:pt x="567" y="1221"/>
                    </a:lnTo>
                    <a:lnTo>
                      <a:pt x="556" y="1229"/>
                    </a:lnTo>
                    <a:lnTo>
                      <a:pt x="543" y="1236"/>
                    </a:lnTo>
                    <a:lnTo>
                      <a:pt x="532" y="1242"/>
                    </a:lnTo>
                    <a:lnTo>
                      <a:pt x="520" y="1247"/>
                    </a:lnTo>
                    <a:lnTo>
                      <a:pt x="506" y="1253"/>
                    </a:lnTo>
                    <a:lnTo>
                      <a:pt x="494" y="1257"/>
                    </a:lnTo>
                    <a:lnTo>
                      <a:pt x="480" y="1262"/>
                    </a:lnTo>
                    <a:lnTo>
                      <a:pt x="467" y="1265"/>
                    </a:lnTo>
                    <a:lnTo>
                      <a:pt x="452" y="1268"/>
                    </a:lnTo>
                    <a:lnTo>
                      <a:pt x="438" y="1270"/>
                    </a:lnTo>
                    <a:lnTo>
                      <a:pt x="423" y="1272"/>
                    </a:lnTo>
                    <a:lnTo>
                      <a:pt x="410" y="1272"/>
                    </a:lnTo>
                    <a:lnTo>
                      <a:pt x="395" y="1273"/>
                    </a:lnTo>
                    <a:lnTo>
                      <a:pt x="380" y="1272"/>
                    </a:lnTo>
                    <a:lnTo>
                      <a:pt x="365" y="1271"/>
                    </a:lnTo>
                    <a:lnTo>
                      <a:pt x="344" y="1268"/>
                    </a:lnTo>
                    <a:lnTo>
                      <a:pt x="323" y="1263"/>
                    </a:lnTo>
                    <a:lnTo>
                      <a:pt x="303" y="1258"/>
                    </a:lnTo>
                    <a:lnTo>
                      <a:pt x="284" y="1252"/>
                    </a:lnTo>
                    <a:lnTo>
                      <a:pt x="265" y="1244"/>
                    </a:lnTo>
                    <a:lnTo>
                      <a:pt x="248" y="1235"/>
                    </a:lnTo>
                    <a:lnTo>
                      <a:pt x="230" y="1225"/>
                    </a:lnTo>
                    <a:lnTo>
                      <a:pt x="214" y="1214"/>
                    </a:lnTo>
                    <a:lnTo>
                      <a:pt x="201" y="1203"/>
                    </a:lnTo>
                    <a:lnTo>
                      <a:pt x="187" y="1190"/>
                    </a:lnTo>
                    <a:lnTo>
                      <a:pt x="175" y="1178"/>
                    </a:lnTo>
                    <a:lnTo>
                      <a:pt x="164" y="1167"/>
                    </a:lnTo>
                    <a:lnTo>
                      <a:pt x="149" y="1151"/>
                    </a:lnTo>
                    <a:lnTo>
                      <a:pt x="135" y="1135"/>
                    </a:lnTo>
                    <a:lnTo>
                      <a:pt x="123" y="1120"/>
                    </a:lnTo>
                    <a:lnTo>
                      <a:pt x="112" y="1104"/>
                    </a:lnTo>
                    <a:lnTo>
                      <a:pt x="91" y="1073"/>
                    </a:lnTo>
                    <a:lnTo>
                      <a:pt x="72" y="1042"/>
                    </a:lnTo>
                    <a:lnTo>
                      <a:pt x="57" y="1014"/>
                    </a:lnTo>
                    <a:lnTo>
                      <a:pt x="45" y="986"/>
                    </a:lnTo>
                    <a:lnTo>
                      <a:pt x="35" y="961"/>
                    </a:lnTo>
                    <a:lnTo>
                      <a:pt x="28" y="938"/>
                    </a:lnTo>
                    <a:lnTo>
                      <a:pt x="16" y="901"/>
                    </a:lnTo>
                    <a:lnTo>
                      <a:pt x="9" y="868"/>
                    </a:lnTo>
                    <a:lnTo>
                      <a:pt x="7" y="852"/>
                    </a:lnTo>
                    <a:lnTo>
                      <a:pt x="5" y="836"/>
                    </a:lnTo>
                    <a:lnTo>
                      <a:pt x="4" y="820"/>
                    </a:lnTo>
                    <a:lnTo>
                      <a:pt x="4" y="804"/>
                    </a:lnTo>
                    <a:lnTo>
                      <a:pt x="4" y="787"/>
                    </a:lnTo>
                    <a:lnTo>
                      <a:pt x="5" y="770"/>
                    </a:lnTo>
                    <a:lnTo>
                      <a:pt x="8" y="753"/>
                    </a:lnTo>
                    <a:lnTo>
                      <a:pt x="12" y="736"/>
                    </a:lnTo>
                    <a:lnTo>
                      <a:pt x="19" y="695"/>
                    </a:lnTo>
                    <a:lnTo>
                      <a:pt x="31" y="650"/>
                    </a:lnTo>
                    <a:lnTo>
                      <a:pt x="35" y="632"/>
                    </a:lnTo>
                    <a:lnTo>
                      <a:pt x="36" y="611"/>
                    </a:lnTo>
                    <a:lnTo>
                      <a:pt x="36" y="590"/>
                    </a:lnTo>
                    <a:lnTo>
                      <a:pt x="35" y="566"/>
                    </a:lnTo>
                    <a:lnTo>
                      <a:pt x="29" y="516"/>
                    </a:lnTo>
                    <a:lnTo>
                      <a:pt x="20" y="461"/>
                    </a:lnTo>
                    <a:lnTo>
                      <a:pt x="12" y="404"/>
                    </a:lnTo>
                    <a:lnTo>
                      <a:pt x="4" y="346"/>
                    </a:lnTo>
                    <a:lnTo>
                      <a:pt x="2" y="318"/>
                    </a:lnTo>
                    <a:lnTo>
                      <a:pt x="0" y="289"/>
                    </a:lnTo>
                    <a:lnTo>
                      <a:pt x="0" y="261"/>
                    </a:lnTo>
                    <a:lnTo>
                      <a:pt x="3" y="234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9" name="Freeform 153"/>
              <p:cNvSpPr>
                <a:spLocks/>
              </p:cNvSpPr>
              <p:nvPr/>
            </p:nvSpPr>
            <p:spPr bwMode="auto">
              <a:xfrm>
                <a:off x="5759" y="2545"/>
                <a:ext cx="706" cy="1443"/>
              </a:xfrm>
              <a:custGeom>
                <a:avLst/>
                <a:gdLst>
                  <a:gd name="T0" fmla="*/ 2487 w 2824"/>
                  <a:gd name="T1" fmla="*/ 3341 h 5771"/>
                  <a:gd name="T2" fmla="*/ 2519 w 2824"/>
                  <a:gd name="T3" fmla="*/ 3194 h 5771"/>
                  <a:gd name="T4" fmla="*/ 2546 w 2824"/>
                  <a:gd name="T5" fmla="*/ 3056 h 5771"/>
                  <a:gd name="T6" fmla="*/ 2563 w 2824"/>
                  <a:gd name="T7" fmla="*/ 2965 h 5771"/>
                  <a:gd name="T8" fmla="*/ 0 w 2824"/>
                  <a:gd name="T9" fmla="*/ 951 h 5771"/>
                  <a:gd name="T10" fmla="*/ 2624 w 2824"/>
                  <a:gd name="T11" fmla="*/ 2333 h 5771"/>
                  <a:gd name="T12" fmla="*/ 2662 w 2824"/>
                  <a:gd name="T13" fmla="*/ 2378 h 5771"/>
                  <a:gd name="T14" fmla="*/ 2699 w 2824"/>
                  <a:gd name="T15" fmla="*/ 2419 h 5771"/>
                  <a:gd name="T16" fmla="*/ 2738 w 2824"/>
                  <a:gd name="T17" fmla="*/ 2456 h 5771"/>
                  <a:gd name="T18" fmla="*/ 2776 w 2824"/>
                  <a:gd name="T19" fmla="*/ 2491 h 5771"/>
                  <a:gd name="T20" fmla="*/ 2787 w 2824"/>
                  <a:gd name="T21" fmla="*/ 2567 h 5771"/>
                  <a:gd name="T22" fmla="*/ 2800 w 2824"/>
                  <a:gd name="T23" fmla="*/ 2666 h 5771"/>
                  <a:gd name="T24" fmla="*/ 2812 w 2824"/>
                  <a:gd name="T25" fmla="*/ 2784 h 5771"/>
                  <a:gd name="T26" fmla="*/ 2824 w 2824"/>
                  <a:gd name="T27" fmla="*/ 2919 h 5771"/>
                  <a:gd name="T28" fmla="*/ 2808 w 2824"/>
                  <a:gd name="T29" fmla="*/ 3893 h 5771"/>
                  <a:gd name="T30" fmla="*/ 2802 w 2824"/>
                  <a:gd name="T31" fmla="*/ 3963 h 5771"/>
                  <a:gd name="T32" fmla="*/ 2796 w 2824"/>
                  <a:gd name="T33" fmla="*/ 4058 h 5771"/>
                  <a:gd name="T34" fmla="*/ 2787 w 2824"/>
                  <a:gd name="T35" fmla="*/ 4307 h 5771"/>
                  <a:gd name="T36" fmla="*/ 2781 w 2824"/>
                  <a:gd name="T37" fmla="*/ 4606 h 5771"/>
                  <a:gd name="T38" fmla="*/ 2777 w 2824"/>
                  <a:gd name="T39" fmla="*/ 4922 h 5771"/>
                  <a:gd name="T40" fmla="*/ 2776 w 2824"/>
                  <a:gd name="T41" fmla="*/ 5225 h 5771"/>
                  <a:gd name="T42" fmla="*/ 2776 w 2824"/>
                  <a:gd name="T43" fmla="*/ 5481 h 5771"/>
                  <a:gd name="T44" fmla="*/ 2776 w 2824"/>
                  <a:gd name="T45" fmla="*/ 5659 h 5771"/>
                  <a:gd name="T46" fmla="*/ 2776 w 2824"/>
                  <a:gd name="T47" fmla="*/ 5725 h 5771"/>
                  <a:gd name="T48" fmla="*/ 2718 w 2824"/>
                  <a:gd name="T49" fmla="*/ 5758 h 5771"/>
                  <a:gd name="T50" fmla="*/ 2664 w 2824"/>
                  <a:gd name="T51" fmla="*/ 5771 h 5771"/>
                  <a:gd name="T52" fmla="*/ 2610 w 2824"/>
                  <a:gd name="T53" fmla="*/ 5768 h 5771"/>
                  <a:gd name="T54" fmla="*/ 2561 w 2824"/>
                  <a:gd name="T55" fmla="*/ 5750 h 5771"/>
                  <a:gd name="T56" fmla="*/ 2513 w 2824"/>
                  <a:gd name="T57" fmla="*/ 5721 h 5771"/>
                  <a:gd name="T58" fmla="*/ 2469 w 2824"/>
                  <a:gd name="T59" fmla="*/ 5680 h 5771"/>
                  <a:gd name="T60" fmla="*/ 2429 w 2824"/>
                  <a:gd name="T61" fmla="*/ 5632 h 5771"/>
                  <a:gd name="T62" fmla="*/ 2391 w 2824"/>
                  <a:gd name="T63" fmla="*/ 5576 h 5771"/>
                  <a:gd name="T64" fmla="*/ 2358 w 2824"/>
                  <a:gd name="T65" fmla="*/ 5517 h 5771"/>
                  <a:gd name="T66" fmla="*/ 2328 w 2824"/>
                  <a:gd name="T67" fmla="*/ 5454 h 5771"/>
                  <a:gd name="T68" fmla="*/ 2304 w 2824"/>
                  <a:gd name="T69" fmla="*/ 5392 h 5771"/>
                  <a:gd name="T70" fmla="*/ 2283 w 2824"/>
                  <a:gd name="T71" fmla="*/ 5330 h 5771"/>
                  <a:gd name="T72" fmla="*/ 2267 w 2824"/>
                  <a:gd name="T73" fmla="*/ 5273 h 5771"/>
                  <a:gd name="T74" fmla="*/ 2255 w 2824"/>
                  <a:gd name="T75" fmla="*/ 5221 h 5771"/>
                  <a:gd name="T76" fmla="*/ 2249 w 2824"/>
                  <a:gd name="T77" fmla="*/ 5177 h 5771"/>
                  <a:gd name="T78" fmla="*/ 2248 w 2824"/>
                  <a:gd name="T79" fmla="*/ 5142 h 5771"/>
                  <a:gd name="T80" fmla="*/ 2258 w 2824"/>
                  <a:gd name="T81" fmla="*/ 5069 h 5771"/>
                  <a:gd name="T82" fmla="*/ 2283 w 2824"/>
                  <a:gd name="T83" fmla="*/ 4875 h 5771"/>
                  <a:gd name="T84" fmla="*/ 2317 w 2824"/>
                  <a:gd name="T85" fmla="*/ 4600 h 5771"/>
                  <a:gd name="T86" fmla="*/ 2358 w 2824"/>
                  <a:gd name="T87" fmla="*/ 4283 h 5771"/>
                  <a:gd name="T88" fmla="*/ 2399 w 2824"/>
                  <a:gd name="T89" fmla="*/ 3966 h 5771"/>
                  <a:gd name="T90" fmla="*/ 2435 w 2824"/>
                  <a:gd name="T91" fmla="*/ 3687 h 5771"/>
                  <a:gd name="T92" fmla="*/ 2461 w 2824"/>
                  <a:gd name="T93" fmla="*/ 3487 h 5771"/>
                  <a:gd name="T94" fmla="*/ 2472 w 2824"/>
                  <a:gd name="T95" fmla="*/ 3407 h 5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24" h="5771">
                    <a:moveTo>
                      <a:pt x="2472" y="3407"/>
                    </a:moveTo>
                    <a:lnTo>
                      <a:pt x="2487" y="3341"/>
                    </a:lnTo>
                    <a:lnTo>
                      <a:pt x="2503" y="3268"/>
                    </a:lnTo>
                    <a:lnTo>
                      <a:pt x="2519" y="3194"/>
                    </a:lnTo>
                    <a:lnTo>
                      <a:pt x="2534" y="3121"/>
                    </a:lnTo>
                    <a:lnTo>
                      <a:pt x="2546" y="3056"/>
                    </a:lnTo>
                    <a:lnTo>
                      <a:pt x="2556" y="3003"/>
                    </a:lnTo>
                    <a:lnTo>
                      <a:pt x="2563" y="2965"/>
                    </a:lnTo>
                    <a:lnTo>
                      <a:pt x="2566" y="2951"/>
                    </a:lnTo>
                    <a:lnTo>
                      <a:pt x="0" y="951"/>
                    </a:lnTo>
                    <a:lnTo>
                      <a:pt x="479" y="0"/>
                    </a:lnTo>
                    <a:lnTo>
                      <a:pt x="2624" y="2333"/>
                    </a:lnTo>
                    <a:lnTo>
                      <a:pt x="2643" y="2356"/>
                    </a:lnTo>
                    <a:lnTo>
                      <a:pt x="2662" y="2378"/>
                    </a:lnTo>
                    <a:lnTo>
                      <a:pt x="2681" y="2399"/>
                    </a:lnTo>
                    <a:lnTo>
                      <a:pt x="2699" y="2419"/>
                    </a:lnTo>
                    <a:lnTo>
                      <a:pt x="2719" y="2438"/>
                    </a:lnTo>
                    <a:lnTo>
                      <a:pt x="2738" y="2456"/>
                    </a:lnTo>
                    <a:lnTo>
                      <a:pt x="2756" y="2474"/>
                    </a:lnTo>
                    <a:lnTo>
                      <a:pt x="2776" y="2491"/>
                    </a:lnTo>
                    <a:lnTo>
                      <a:pt x="2781" y="2527"/>
                    </a:lnTo>
                    <a:lnTo>
                      <a:pt x="2787" y="2567"/>
                    </a:lnTo>
                    <a:lnTo>
                      <a:pt x="2793" y="2614"/>
                    </a:lnTo>
                    <a:lnTo>
                      <a:pt x="2800" y="2666"/>
                    </a:lnTo>
                    <a:lnTo>
                      <a:pt x="2806" y="2723"/>
                    </a:lnTo>
                    <a:lnTo>
                      <a:pt x="2812" y="2784"/>
                    </a:lnTo>
                    <a:lnTo>
                      <a:pt x="2818" y="2849"/>
                    </a:lnTo>
                    <a:lnTo>
                      <a:pt x="2824" y="2919"/>
                    </a:lnTo>
                    <a:lnTo>
                      <a:pt x="2808" y="3893"/>
                    </a:lnTo>
                    <a:lnTo>
                      <a:pt x="2808" y="3893"/>
                    </a:lnTo>
                    <a:lnTo>
                      <a:pt x="2804" y="3925"/>
                    </a:lnTo>
                    <a:lnTo>
                      <a:pt x="2802" y="3963"/>
                    </a:lnTo>
                    <a:lnTo>
                      <a:pt x="2798" y="4008"/>
                    </a:lnTo>
                    <a:lnTo>
                      <a:pt x="2796" y="4058"/>
                    </a:lnTo>
                    <a:lnTo>
                      <a:pt x="2791" y="4174"/>
                    </a:lnTo>
                    <a:lnTo>
                      <a:pt x="2787" y="4307"/>
                    </a:lnTo>
                    <a:lnTo>
                      <a:pt x="2783" y="4453"/>
                    </a:lnTo>
                    <a:lnTo>
                      <a:pt x="2781" y="4606"/>
                    </a:lnTo>
                    <a:lnTo>
                      <a:pt x="2779" y="4764"/>
                    </a:lnTo>
                    <a:lnTo>
                      <a:pt x="2777" y="4922"/>
                    </a:lnTo>
                    <a:lnTo>
                      <a:pt x="2776" y="5078"/>
                    </a:lnTo>
                    <a:lnTo>
                      <a:pt x="2776" y="5225"/>
                    </a:lnTo>
                    <a:lnTo>
                      <a:pt x="2776" y="5361"/>
                    </a:lnTo>
                    <a:lnTo>
                      <a:pt x="2776" y="5481"/>
                    </a:lnTo>
                    <a:lnTo>
                      <a:pt x="2776" y="5582"/>
                    </a:lnTo>
                    <a:lnTo>
                      <a:pt x="2776" y="5659"/>
                    </a:lnTo>
                    <a:lnTo>
                      <a:pt x="2776" y="5708"/>
                    </a:lnTo>
                    <a:lnTo>
                      <a:pt x="2776" y="5725"/>
                    </a:lnTo>
                    <a:lnTo>
                      <a:pt x="2746" y="5744"/>
                    </a:lnTo>
                    <a:lnTo>
                      <a:pt x="2718" y="5758"/>
                    </a:lnTo>
                    <a:lnTo>
                      <a:pt x="2691" y="5767"/>
                    </a:lnTo>
                    <a:lnTo>
                      <a:pt x="2664" y="5771"/>
                    </a:lnTo>
                    <a:lnTo>
                      <a:pt x="2636" y="5771"/>
                    </a:lnTo>
                    <a:lnTo>
                      <a:pt x="2610" y="5768"/>
                    </a:lnTo>
                    <a:lnTo>
                      <a:pt x="2584" y="5762"/>
                    </a:lnTo>
                    <a:lnTo>
                      <a:pt x="2561" y="5750"/>
                    </a:lnTo>
                    <a:lnTo>
                      <a:pt x="2536" y="5737"/>
                    </a:lnTo>
                    <a:lnTo>
                      <a:pt x="2513" y="5721"/>
                    </a:lnTo>
                    <a:lnTo>
                      <a:pt x="2490" y="5702"/>
                    </a:lnTo>
                    <a:lnTo>
                      <a:pt x="2469" y="5680"/>
                    </a:lnTo>
                    <a:lnTo>
                      <a:pt x="2448" y="5657"/>
                    </a:lnTo>
                    <a:lnTo>
                      <a:pt x="2429" y="5632"/>
                    </a:lnTo>
                    <a:lnTo>
                      <a:pt x="2410" y="5605"/>
                    </a:lnTo>
                    <a:lnTo>
                      <a:pt x="2391" y="5576"/>
                    </a:lnTo>
                    <a:lnTo>
                      <a:pt x="2374" y="5547"/>
                    </a:lnTo>
                    <a:lnTo>
                      <a:pt x="2358" y="5517"/>
                    </a:lnTo>
                    <a:lnTo>
                      <a:pt x="2343" y="5486"/>
                    </a:lnTo>
                    <a:lnTo>
                      <a:pt x="2328" y="5454"/>
                    </a:lnTo>
                    <a:lnTo>
                      <a:pt x="2316" y="5423"/>
                    </a:lnTo>
                    <a:lnTo>
                      <a:pt x="2304" y="5392"/>
                    </a:lnTo>
                    <a:lnTo>
                      <a:pt x="2293" y="5361"/>
                    </a:lnTo>
                    <a:lnTo>
                      <a:pt x="2283" y="5330"/>
                    </a:lnTo>
                    <a:lnTo>
                      <a:pt x="2274" y="5302"/>
                    </a:lnTo>
                    <a:lnTo>
                      <a:pt x="2267" y="5273"/>
                    </a:lnTo>
                    <a:lnTo>
                      <a:pt x="2260" y="5246"/>
                    </a:lnTo>
                    <a:lnTo>
                      <a:pt x="2255" y="5221"/>
                    </a:lnTo>
                    <a:lnTo>
                      <a:pt x="2252" y="5198"/>
                    </a:lnTo>
                    <a:lnTo>
                      <a:pt x="2249" y="5177"/>
                    </a:lnTo>
                    <a:lnTo>
                      <a:pt x="2248" y="5158"/>
                    </a:lnTo>
                    <a:lnTo>
                      <a:pt x="2248" y="5142"/>
                    </a:lnTo>
                    <a:lnTo>
                      <a:pt x="2251" y="5124"/>
                    </a:lnTo>
                    <a:lnTo>
                      <a:pt x="2258" y="5069"/>
                    </a:lnTo>
                    <a:lnTo>
                      <a:pt x="2268" y="4984"/>
                    </a:lnTo>
                    <a:lnTo>
                      <a:pt x="2283" y="4875"/>
                    </a:lnTo>
                    <a:lnTo>
                      <a:pt x="2299" y="4744"/>
                    </a:lnTo>
                    <a:lnTo>
                      <a:pt x="2317" y="4600"/>
                    </a:lnTo>
                    <a:lnTo>
                      <a:pt x="2337" y="4444"/>
                    </a:lnTo>
                    <a:lnTo>
                      <a:pt x="2358" y="4283"/>
                    </a:lnTo>
                    <a:lnTo>
                      <a:pt x="2379" y="4122"/>
                    </a:lnTo>
                    <a:lnTo>
                      <a:pt x="2399" y="3966"/>
                    </a:lnTo>
                    <a:lnTo>
                      <a:pt x="2417" y="3820"/>
                    </a:lnTo>
                    <a:lnTo>
                      <a:pt x="2435" y="3687"/>
                    </a:lnTo>
                    <a:lnTo>
                      <a:pt x="2450" y="3575"/>
                    </a:lnTo>
                    <a:lnTo>
                      <a:pt x="2461" y="3487"/>
                    </a:lnTo>
                    <a:lnTo>
                      <a:pt x="2468" y="3430"/>
                    </a:lnTo>
                    <a:lnTo>
                      <a:pt x="2472" y="3407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0" name="Freeform 154"/>
              <p:cNvSpPr>
                <a:spLocks/>
              </p:cNvSpPr>
              <p:nvPr/>
            </p:nvSpPr>
            <p:spPr bwMode="auto">
              <a:xfrm>
                <a:off x="6561" y="3212"/>
                <a:ext cx="296" cy="808"/>
              </a:xfrm>
              <a:custGeom>
                <a:avLst/>
                <a:gdLst>
                  <a:gd name="T0" fmla="*/ 1183 w 1183"/>
                  <a:gd name="T1" fmla="*/ 3230 h 3231"/>
                  <a:gd name="T2" fmla="*/ 1067 w 1183"/>
                  <a:gd name="T3" fmla="*/ 3212 h 3231"/>
                  <a:gd name="T4" fmla="*/ 954 w 1183"/>
                  <a:gd name="T5" fmla="*/ 3163 h 3231"/>
                  <a:gd name="T6" fmla="*/ 846 w 1183"/>
                  <a:gd name="T7" fmla="*/ 3082 h 3231"/>
                  <a:gd name="T8" fmla="*/ 740 w 1183"/>
                  <a:gd name="T9" fmla="*/ 2972 h 3231"/>
                  <a:gd name="T10" fmla="*/ 640 w 1183"/>
                  <a:gd name="T11" fmla="*/ 2835 h 3231"/>
                  <a:gd name="T12" fmla="*/ 545 w 1183"/>
                  <a:gd name="T13" fmla="*/ 2672 h 3231"/>
                  <a:gd name="T14" fmla="*/ 456 w 1183"/>
                  <a:gd name="T15" fmla="*/ 2485 h 3231"/>
                  <a:gd name="T16" fmla="*/ 374 w 1183"/>
                  <a:gd name="T17" fmla="*/ 2277 h 3231"/>
                  <a:gd name="T18" fmla="*/ 299 w 1183"/>
                  <a:gd name="T19" fmla="*/ 2045 h 3231"/>
                  <a:gd name="T20" fmla="*/ 232 w 1183"/>
                  <a:gd name="T21" fmla="*/ 1797 h 3231"/>
                  <a:gd name="T22" fmla="*/ 174 w 1183"/>
                  <a:gd name="T23" fmla="*/ 1530 h 3231"/>
                  <a:gd name="T24" fmla="*/ 125 w 1183"/>
                  <a:gd name="T25" fmla="*/ 1248 h 3231"/>
                  <a:gd name="T26" fmla="*/ 85 w 1183"/>
                  <a:gd name="T27" fmla="*/ 953 h 3231"/>
                  <a:gd name="T28" fmla="*/ 57 w 1183"/>
                  <a:gd name="T29" fmla="*/ 645 h 3231"/>
                  <a:gd name="T30" fmla="*/ 38 w 1183"/>
                  <a:gd name="T31" fmla="*/ 327 h 3231"/>
                  <a:gd name="T32" fmla="*/ 32 w 1183"/>
                  <a:gd name="T33" fmla="*/ 0 h 3231"/>
                  <a:gd name="T34" fmla="*/ 2 w 1183"/>
                  <a:gd name="T35" fmla="*/ 165 h 3231"/>
                  <a:gd name="T36" fmla="*/ 13 w 1183"/>
                  <a:gd name="T37" fmla="*/ 492 h 3231"/>
                  <a:gd name="T38" fmla="*/ 36 w 1183"/>
                  <a:gd name="T39" fmla="*/ 806 h 3231"/>
                  <a:gd name="T40" fmla="*/ 68 w 1183"/>
                  <a:gd name="T41" fmla="*/ 1110 h 3231"/>
                  <a:gd name="T42" fmla="*/ 111 w 1183"/>
                  <a:gd name="T43" fmla="*/ 1399 h 3231"/>
                  <a:gd name="T44" fmla="*/ 163 w 1183"/>
                  <a:gd name="T45" fmla="*/ 1673 h 3231"/>
                  <a:gd name="T46" fmla="*/ 224 w 1183"/>
                  <a:gd name="T47" fmla="*/ 1932 h 3231"/>
                  <a:gd name="T48" fmla="*/ 293 w 1183"/>
                  <a:gd name="T49" fmla="*/ 2170 h 3231"/>
                  <a:gd name="T50" fmla="*/ 370 w 1183"/>
                  <a:gd name="T51" fmla="*/ 2390 h 3231"/>
                  <a:gd name="T52" fmla="*/ 455 w 1183"/>
                  <a:gd name="T53" fmla="*/ 2588 h 3231"/>
                  <a:gd name="T54" fmla="*/ 545 w 1183"/>
                  <a:gd name="T55" fmla="*/ 2762 h 3231"/>
                  <a:gd name="T56" fmla="*/ 643 w 1183"/>
                  <a:gd name="T57" fmla="*/ 2911 h 3231"/>
                  <a:gd name="T58" fmla="*/ 745 w 1183"/>
                  <a:gd name="T59" fmla="*/ 3034 h 3231"/>
                  <a:gd name="T60" fmla="*/ 853 w 1183"/>
                  <a:gd name="T61" fmla="*/ 3128 h 3231"/>
                  <a:gd name="T62" fmla="*/ 966 w 1183"/>
                  <a:gd name="T63" fmla="*/ 3192 h 3231"/>
                  <a:gd name="T64" fmla="*/ 1082 w 1183"/>
                  <a:gd name="T65" fmla="*/ 3226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3" h="3231">
                    <a:moveTo>
                      <a:pt x="1142" y="3231"/>
                    </a:moveTo>
                    <a:lnTo>
                      <a:pt x="1183" y="3230"/>
                    </a:lnTo>
                    <a:lnTo>
                      <a:pt x="1125" y="3226"/>
                    </a:lnTo>
                    <a:lnTo>
                      <a:pt x="1067" y="3212"/>
                    </a:lnTo>
                    <a:lnTo>
                      <a:pt x="1010" y="3191"/>
                    </a:lnTo>
                    <a:lnTo>
                      <a:pt x="954" y="3163"/>
                    </a:lnTo>
                    <a:lnTo>
                      <a:pt x="899" y="3127"/>
                    </a:lnTo>
                    <a:lnTo>
                      <a:pt x="846" y="3082"/>
                    </a:lnTo>
                    <a:lnTo>
                      <a:pt x="792" y="3032"/>
                    </a:lnTo>
                    <a:lnTo>
                      <a:pt x="740" y="2972"/>
                    </a:lnTo>
                    <a:lnTo>
                      <a:pt x="690" y="2908"/>
                    </a:lnTo>
                    <a:lnTo>
                      <a:pt x="640" y="2835"/>
                    </a:lnTo>
                    <a:lnTo>
                      <a:pt x="592" y="2757"/>
                    </a:lnTo>
                    <a:lnTo>
                      <a:pt x="545" y="2672"/>
                    </a:lnTo>
                    <a:lnTo>
                      <a:pt x="499" y="2582"/>
                    </a:lnTo>
                    <a:lnTo>
                      <a:pt x="456" y="2485"/>
                    </a:lnTo>
                    <a:lnTo>
                      <a:pt x="414" y="2383"/>
                    </a:lnTo>
                    <a:lnTo>
                      <a:pt x="374" y="2277"/>
                    </a:lnTo>
                    <a:lnTo>
                      <a:pt x="336" y="2163"/>
                    </a:lnTo>
                    <a:lnTo>
                      <a:pt x="299" y="2045"/>
                    </a:lnTo>
                    <a:lnTo>
                      <a:pt x="264" y="1923"/>
                    </a:lnTo>
                    <a:lnTo>
                      <a:pt x="232" y="1797"/>
                    </a:lnTo>
                    <a:lnTo>
                      <a:pt x="201" y="1666"/>
                    </a:lnTo>
                    <a:lnTo>
                      <a:pt x="174" y="1530"/>
                    </a:lnTo>
                    <a:lnTo>
                      <a:pt x="148" y="1391"/>
                    </a:lnTo>
                    <a:lnTo>
                      <a:pt x="125" y="1248"/>
                    </a:lnTo>
                    <a:lnTo>
                      <a:pt x="104" y="1102"/>
                    </a:lnTo>
                    <a:lnTo>
                      <a:pt x="85" y="953"/>
                    </a:lnTo>
                    <a:lnTo>
                      <a:pt x="69" y="801"/>
                    </a:lnTo>
                    <a:lnTo>
                      <a:pt x="57" y="645"/>
                    </a:lnTo>
                    <a:lnTo>
                      <a:pt x="46" y="487"/>
                    </a:lnTo>
                    <a:lnTo>
                      <a:pt x="38" y="327"/>
                    </a:lnTo>
                    <a:lnTo>
                      <a:pt x="34" y="164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2" y="165"/>
                    </a:lnTo>
                    <a:lnTo>
                      <a:pt x="6" y="330"/>
                    </a:lnTo>
                    <a:lnTo>
                      <a:pt x="13" y="492"/>
                    </a:lnTo>
                    <a:lnTo>
                      <a:pt x="23" y="650"/>
                    </a:lnTo>
                    <a:lnTo>
                      <a:pt x="36" y="806"/>
                    </a:lnTo>
                    <a:lnTo>
                      <a:pt x="51" y="959"/>
                    </a:lnTo>
                    <a:lnTo>
                      <a:pt x="68" y="1110"/>
                    </a:lnTo>
                    <a:lnTo>
                      <a:pt x="89" y="1255"/>
                    </a:lnTo>
                    <a:lnTo>
                      <a:pt x="111" y="1399"/>
                    </a:lnTo>
                    <a:lnTo>
                      <a:pt x="136" y="1539"/>
                    </a:lnTo>
                    <a:lnTo>
                      <a:pt x="163" y="1673"/>
                    </a:lnTo>
                    <a:lnTo>
                      <a:pt x="193" y="1804"/>
                    </a:lnTo>
                    <a:lnTo>
                      <a:pt x="224" y="1932"/>
                    </a:lnTo>
                    <a:lnTo>
                      <a:pt x="257" y="2054"/>
                    </a:lnTo>
                    <a:lnTo>
                      <a:pt x="293" y="2170"/>
                    </a:lnTo>
                    <a:lnTo>
                      <a:pt x="331" y="2283"/>
                    </a:lnTo>
                    <a:lnTo>
                      <a:pt x="370" y="2390"/>
                    </a:lnTo>
                    <a:lnTo>
                      <a:pt x="412" y="2492"/>
                    </a:lnTo>
                    <a:lnTo>
                      <a:pt x="455" y="2588"/>
                    </a:lnTo>
                    <a:lnTo>
                      <a:pt x="499" y="2678"/>
                    </a:lnTo>
                    <a:lnTo>
                      <a:pt x="545" y="2762"/>
                    </a:lnTo>
                    <a:lnTo>
                      <a:pt x="593" y="2840"/>
                    </a:lnTo>
                    <a:lnTo>
                      <a:pt x="643" y="2911"/>
                    </a:lnTo>
                    <a:lnTo>
                      <a:pt x="694" y="2976"/>
                    </a:lnTo>
                    <a:lnTo>
                      <a:pt x="745" y="3034"/>
                    </a:lnTo>
                    <a:lnTo>
                      <a:pt x="799" y="3085"/>
                    </a:lnTo>
                    <a:lnTo>
                      <a:pt x="853" y="3128"/>
                    </a:lnTo>
                    <a:lnTo>
                      <a:pt x="909" y="3164"/>
                    </a:lnTo>
                    <a:lnTo>
                      <a:pt x="966" y="3192"/>
                    </a:lnTo>
                    <a:lnTo>
                      <a:pt x="1024" y="3213"/>
                    </a:lnTo>
                    <a:lnTo>
                      <a:pt x="1082" y="3226"/>
                    </a:lnTo>
                    <a:lnTo>
                      <a:pt x="1142" y="3231"/>
                    </a:lnTo>
                    <a:close/>
                  </a:path>
                </a:pathLst>
              </a:custGeom>
              <a:solidFill>
                <a:srgbClr val="989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1" name="Freeform 155"/>
              <p:cNvSpPr>
                <a:spLocks/>
              </p:cNvSpPr>
              <p:nvPr/>
            </p:nvSpPr>
            <p:spPr bwMode="auto">
              <a:xfrm>
                <a:off x="6676" y="3912"/>
                <a:ext cx="23" cy="28"/>
              </a:xfrm>
              <a:custGeom>
                <a:avLst/>
                <a:gdLst>
                  <a:gd name="T0" fmla="*/ 19 w 89"/>
                  <a:gd name="T1" fmla="*/ 75 h 110"/>
                  <a:gd name="T2" fmla="*/ 26 w 89"/>
                  <a:gd name="T3" fmla="*/ 84 h 110"/>
                  <a:gd name="T4" fmla="*/ 35 w 89"/>
                  <a:gd name="T5" fmla="*/ 93 h 110"/>
                  <a:gd name="T6" fmla="*/ 44 w 89"/>
                  <a:gd name="T7" fmla="*/ 101 h 110"/>
                  <a:gd name="T8" fmla="*/ 52 w 89"/>
                  <a:gd name="T9" fmla="*/ 105 h 110"/>
                  <a:gd name="T10" fmla="*/ 60 w 89"/>
                  <a:gd name="T11" fmla="*/ 109 h 110"/>
                  <a:gd name="T12" fmla="*/ 68 w 89"/>
                  <a:gd name="T13" fmla="*/ 110 h 110"/>
                  <a:gd name="T14" fmla="*/ 74 w 89"/>
                  <a:gd name="T15" fmla="*/ 110 h 110"/>
                  <a:gd name="T16" fmla="*/ 81 w 89"/>
                  <a:gd name="T17" fmla="*/ 108 h 110"/>
                  <a:gd name="T18" fmla="*/ 86 w 89"/>
                  <a:gd name="T19" fmla="*/ 103 h 110"/>
                  <a:gd name="T20" fmla="*/ 88 w 89"/>
                  <a:gd name="T21" fmla="*/ 97 h 110"/>
                  <a:gd name="T22" fmla="*/ 89 w 89"/>
                  <a:gd name="T23" fmla="*/ 89 h 110"/>
                  <a:gd name="T24" fmla="*/ 89 w 89"/>
                  <a:gd name="T25" fmla="*/ 80 h 110"/>
                  <a:gd name="T26" fmla="*/ 87 w 89"/>
                  <a:gd name="T27" fmla="*/ 70 h 110"/>
                  <a:gd name="T28" fmla="*/ 83 w 89"/>
                  <a:gd name="T29" fmla="*/ 60 h 110"/>
                  <a:gd name="T30" fmla="*/ 78 w 89"/>
                  <a:gd name="T31" fmla="*/ 49 h 110"/>
                  <a:gd name="T32" fmla="*/ 72 w 89"/>
                  <a:gd name="T33" fmla="*/ 37 h 110"/>
                  <a:gd name="T34" fmla="*/ 63 w 89"/>
                  <a:gd name="T35" fmla="*/ 28 h 110"/>
                  <a:gd name="T36" fmla="*/ 56 w 89"/>
                  <a:gd name="T37" fmla="*/ 19 h 110"/>
                  <a:gd name="T38" fmla="*/ 47 w 89"/>
                  <a:gd name="T39" fmla="*/ 12 h 110"/>
                  <a:gd name="T40" fmla="*/ 39 w 89"/>
                  <a:gd name="T41" fmla="*/ 5 h 110"/>
                  <a:gd name="T42" fmla="*/ 30 w 89"/>
                  <a:gd name="T43" fmla="*/ 2 h 110"/>
                  <a:gd name="T44" fmla="*/ 23 w 89"/>
                  <a:gd name="T45" fmla="*/ 0 h 110"/>
                  <a:gd name="T46" fmla="*/ 15 w 89"/>
                  <a:gd name="T47" fmla="*/ 0 h 110"/>
                  <a:gd name="T48" fmla="*/ 9 w 89"/>
                  <a:gd name="T49" fmla="*/ 3 h 110"/>
                  <a:gd name="T50" fmla="*/ 4 w 89"/>
                  <a:gd name="T51" fmla="*/ 8 h 110"/>
                  <a:gd name="T52" fmla="*/ 2 w 89"/>
                  <a:gd name="T53" fmla="*/ 15 h 110"/>
                  <a:gd name="T54" fmla="*/ 0 w 89"/>
                  <a:gd name="T55" fmla="*/ 23 h 110"/>
                  <a:gd name="T56" fmla="*/ 2 w 89"/>
                  <a:gd name="T57" fmla="*/ 31 h 110"/>
                  <a:gd name="T58" fmla="*/ 3 w 89"/>
                  <a:gd name="T59" fmla="*/ 41 h 110"/>
                  <a:gd name="T60" fmla="*/ 6 w 89"/>
                  <a:gd name="T61" fmla="*/ 52 h 110"/>
                  <a:gd name="T62" fmla="*/ 11 w 89"/>
                  <a:gd name="T63" fmla="*/ 63 h 110"/>
                  <a:gd name="T64" fmla="*/ 19 w 89"/>
                  <a:gd name="T65" fmla="*/ 7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110">
                    <a:moveTo>
                      <a:pt x="19" y="75"/>
                    </a:moveTo>
                    <a:lnTo>
                      <a:pt x="26" y="84"/>
                    </a:lnTo>
                    <a:lnTo>
                      <a:pt x="35" y="93"/>
                    </a:lnTo>
                    <a:lnTo>
                      <a:pt x="44" y="101"/>
                    </a:lnTo>
                    <a:lnTo>
                      <a:pt x="52" y="105"/>
                    </a:lnTo>
                    <a:lnTo>
                      <a:pt x="60" y="109"/>
                    </a:lnTo>
                    <a:lnTo>
                      <a:pt x="68" y="110"/>
                    </a:lnTo>
                    <a:lnTo>
                      <a:pt x="74" y="110"/>
                    </a:lnTo>
                    <a:lnTo>
                      <a:pt x="81" y="108"/>
                    </a:lnTo>
                    <a:lnTo>
                      <a:pt x="86" y="103"/>
                    </a:lnTo>
                    <a:lnTo>
                      <a:pt x="88" y="97"/>
                    </a:lnTo>
                    <a:lnTo>
                      <a:pt x="89" y="89"/>
                    </a:lnTo>
                    <a:lnTo>
                      <a:pt x="89" y="80"/>
                    </a:lnTo>
                    <a:lnTo>
                      <a:pt x="87" y="70"/>
                    </a:lnTo>
                    <a:lnTo>
                      <a:pt x="83" y="60"/>
                    </a:lnTo>
                    <a:lnTo>
                      <a:pt x="78" y="49"/>
                    </a:lnTo>
                    <a:lnTo>
                      <a:pt x="72" y="37"/>
                    </a:lnTo>
                    <a:lnTo>
                      <a:pt x="63" y="28"/>
                    </a:lnTo>
                    <a:lnTo>
                      <a:pt x="56" y="19"/>
                    </a:lnTo>
                    <a:lnTo>
                      <a:pt x="47" y="12"/>
                    </a:lnTo>
                    <a:lnTo>
                      <a:pt x="39" y="5"/>
                    </a:lnTo>
                    <a:lnTo>
                      <a:pt x="30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3" y="41"/>
                    </a:lnTo>
                    <a:lnTo>
                      <a:pt x="6" y="52"/>
                    </a:lnTo>
                    <a:lnTo>
                      <a:pt x="11" y="63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2" name="Freeform 156"/>
              <p:cNvSpPr>
                <a:spLocks/>
              </p:cNvSpPr>
              <p:nvPr/>
            </p:nvSpPr>
            <p:spPr bwMode="auto">
              <a:xfrm>
                <a:off x="6636" y="3827"/>
                <a:ext cx="19" cy="29"/>
              </a:xfrm>
              <a:custGeom>
                <a:avLst/>
                <a:gdLst>
                  <a:gd name="T0" fmla="*/ 10 w 79"/>
                  <a:gd name="T1" fmla="*/ 73 h 119"/>
                  <a:gd name="T2" fmla="*/ 16 w 79"/>
                  <a:gd name="T3" fmla="*/ 84 h 119"/>
                  <a:gd name="T4" fmla="*/ 24 w 79"/>
                  <a:gd name="T5" fmla="*/ 94 h 119"/>
                  <a:gd name="T6" fmla="*/ 31 w 79"/>
                  <a:gd name="T7" fmla="*/ 103 h 119"/>
                  <a:gd name="T8" fmla="*/ 38 w 79"/>
                  <a:gd name="T9" fmla="*/ 110 h 119"/>
                  <a:gd name="T10" fmla="*/ 46 w 79"/>
                  <a:gd name="T11" fmla="*/ 115 h 119"/>
                  <a:gd name="T12" fmla="*/ 53 w 79"/>
                  <a:gd name="T13" fmla="*/ 118 h 119"/>
                  <a:gd name="T14" fmla="*/ 59 w 79"/>
                  <a:gd name="T15" fmla="*/ 119 h 119"/>
                  <a:gd name="T16" fmla="*/ 67 w 79"/>
                  <a:gd name="T17" fmla="*/ 118 h 119"/>
                  <a:gd name="T18" fmla="*/ 72 w 79"/>
                  <a:gd name="T19" fmla="*/ 113 h 119"/>
                  <a:gd name="T20" fmla="*/ 75 w 79"/>
                  <a:gd name="T21" fmla="*/ 108 h 119"/>
                  <a:gd name="T22" fmla="*/ 78 w 79"/>
                  <a:gd name="T23" fmla="*/ 100 h 119"/>
                  <a:gd name="T24" fmla="*/ 79 w 79"/>
                  <a:gd name="T25" fmla="*/ 90 h 119"/>
                  <a:gd name="T26" fmla="*/ 79 w 79"/>
                  <a:gd name="T27" fmla="*/ 81 h 119"/>
                  <a:gd name="T28" fmla="*/ 77 w 79"/>
                  <a:gd name="T29" fmla="*/ 69 h 119"/>
                  <a:gd name="T30" fmla="*/ 74 w 79"/>
                  <a:gd name="T31" fmla="*/ 58 h 119"/>
                  <a:gd name="T32" fmla="*/ 69 w 79"/>
                  <a:gd name="T33" fmla="*/ 46 h 119"/>
                  <a:gd name="T34" fmla="*/ 63 w 79"/>
                  <a:gd name="T35" fmla="*/ 35 h 119"/>
                  <a:gd name="T36" fmla="*/ 57 w 79"/>
                  <a:gd name="T37" fmla="*/ 25 h 119"/>
                  <a:gd name="T38" fmla="*/ 50 w 79"/>
                  <a:gd name="T39" fmla="*/ 16 h 119"/>
                  <a:gd name="T40" fmla="*/ 42 w 79"/>
                  <a:gd name="T41" fmla="*/ 9 h 119"/>
                  <a:gd name="T42" fmla="*/ 35 w 79"/>
                  <a:gd name="T43" fmla="*/ 4 h 119"/>
                  <a:gd name="T44" fmla="*/ 27 w 79"/>
                  <a:gd name="T45" fmla="*/ 1 h 119"/>
                  <a:gd name="T46" fmla="*/ 20 w 79"/>
                  <a:gd name="T47" fmla="*/ 0 h 119"/>
                  <a:gd name="T48" fmla="*/ 14 w 79"/>
                  <a:gd name="T49" fmla="*/ 1 h 119"/>
                  <a:gd name="T50" fmla="*/ 7 w 79"/>
                  <a:gd name="T51" fmla="*/ 6 h 119"/>
                  <a:gd name="T52" fmla="*/ 4 w 79"/>
                  <a:gd name="T53" fmla="*/ 11 h 119"/>
                  <a:gd name="T54" fmla="*/ 1 w 79"/>
                  <a:gd name="T55" fmla="*/ 19 h 119"/>
                  <a:gd name="T56" fmla="*/ 0 w 79"/>
                  <a:gd name="T57" fmla="*/ 29 h 119"/>
                  <a:gd name="T58" fmla="*/ 1 w 79"/>
                  <a:gd name="T59" fmla="*/ 39 h 119"/>
                  <a:gd name="T60" fmla="*/ 3 w 79"/>
                  <a:gd name="T61" fmla="*/ 50 h 119"/>
                  <a:gd name="T62" fmla="*/ 6 w 79"/>
                  <a:gd name="T63" fmla="*/ 61 h 119"/>
                  <a:gd name="T64" fmla="*/ 10 w 79"/>
                  <a:gd name="T65" fmla="*/ 7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9" h="119">
                    <a:moveTo>
                      <a:pt x="10" y="73"/>
                    </a:moveTo>
                    <a:lnTo>
                      <a:pt x="16" y="84"/>
                    </a:lnTo>
                    <a:lnTo>
                      <a:pt x="24" y="94"/>
                    </a:lnTo>
                    <a:lnTo>
                      <a:pt x="31" y="103"/>
                    </a:lnTo>
                    <a:lnTo>
                      <a:pt x="38" y="110"/>
                    </a:lnTo>
                    <a:lnTo>
                      <a:pt x="46" y="115"/>
                    </a:lnTo>
                    <a:lnTo>
                      <a:pt x="53" y="118"/>
                    </a:lnTo>
                    <a:lnTo>
                      <a:pt x="59" y="119"/>
                    </a:lnTo>
                    <a:lnTo>
                      <a:pt x="67" y="118"/>
                    </a:lnTo>
                    <a:lnTo>
                      <a:pt x="72" y="113"/>
                    </a:lnTo>
                    <a:lnTo>
                      <a:pt x="75" y="108"/>
                    </a:lnTo>
                    <a:lnTo>
                      <a:pt x="78" y="100"/>
                    </a:lnTo>
                    <a:lnTo>
                      <a:pt x="79" y="90"/>
                    </a:lnTo>
                    <a:lnTo>
                      <a:pt x="79" y="81"/>
                    </a:lnTo>
                    <a:lnTo>
                      <a:pt x="77" y="69"/>
                    </a:lnTo>
                    <a:lnTo>
                      <a:pt x="74" y="58"/>
                    </a:lnTo>
                    <a:lnTo>
                      <a:pt x="69" y="46"/>
                    </a:lnTo>
                    <a:lnTo>
                      <a:pt x="63" y="35"/>
                    </a:lnTo>
                    <a:lnTo>
                      <a:pt x="57" y="25"/>
                    </a:lnTo>
                    <a:lnTo>
                      <a:pt x="50" y="16"/>
                    </a:lnTo>
                    <a:lnTo>
                      <a:pt x="42" y="9"/>
                    </a:lnTo>
                    <a:lnTo>
                      <a:pt x="35" y="4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0" y="29"/>
                    </a:lnTo>
                    <a:lnTo>
                      <a:pt x="1" y="39"/>
                    </a:lnTo>
                    <a:lnTo>
                      <a:pt x="3" y="50"/>
                    </a:lnTo>
                    <a:lnTo>
                      <a:pt x="6" y="61"/>
                    </a:lnTo>
                    <a:lnTo>
                      <a:pt x="1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3" name="Freeform 157"/>
              <p:cNvSpPr>
                <a:spLocks/>
              </p:cNvSpPr>
              <p:nvPr/>
            </p:nvSpPr>
            <p:spPr bwMode="auto">
              <a:xfrm>
                <a:off x="6608" y="3749"/>
                <a:ext cx="18" cy="31"/>
              </a:xfrm>
              <a:custGeom>
                <a:avLst/>
                <a:gdLst>
                  <a:gd name="T0" fmla="*/ 5 w 70"/>
                  <a:gd name="T1" fmla="*/ 70 h 124"/>
                  <a:gd name="T2" fmla="*/ 9 w 70"/>
                  <a:gd name="T3" fmla="*/ 83 h 124"/>
                  <a:gd name="T4" fmla="*/ 14 w 70"/>
                  <a:gd name="T5" fmla="*/ 94 h 124"/>
                  <a:gd name="T6" fmla="*/ 19 w 70"/>
                  <a:gd name="T7" fmla="*/ 104 h 124"/>
                  <a:gd name="T8" fmla="*/ 26 w 70"/>
                  <a:gd name="T9" fmla="*/ 111 h 124"/>
                  <a:gd name="T10" fmla="*/ 32 w 70"/>
                  <a:gd name="T11" fmla="*/ 117 h 124"/>
                  <a:gd name="T12" fmla="*/ 38 w 70"/>
                  <a:gd name="T13" fmla="*/ 122 h 124"/>
                  <a:gd name="T14" fmla="*/ 46 w 70"/>
                  <a:gd name="T15" fmla="*/ 124 h 124"/>
                  <a:gd name="T16" fmla="*/ 52 w 70"/>
                  <a:gd name="T17" fmla="*/ 124 h 124"/>
                  <a:gd name="T18" fmla="*/ 58 w 70"/>
                  <a:gd name="T19" fmla="*/ 120 h 124"/>
                  <a:gd name="T20" fmla="*/ 63 w 70"/>
                  <a:gd name="T21" fmla="*/ 115 h 124"/>
                  <a:gd name="T22" fmla="*/ 67 w 70"/>
                  <a:gd name="T23" fmla="*/ 109 h 124"/>
                  <a:gd name="T24" fmla="*/ 69 w 70"/>
                  <a:gd name="T25" fmla="*/ 99 h 124"/>
                  <a:gd name="T26" fmla="*/ 70 w 70"/>
                  <a:gd name="T27" fmla="*/ 89 h 124"/>
                  <a:gd name="T28" fmla="*/ 70 w 70"/>
                  <a:gd name="T29" fmla="*/ 78 h 124"/>
                  <a:gd name="T30" fmla="*/ 69 w 70"/>
                  <a:gd name="T31" fmla="*/ 67 h 124"/>
                  <a:gd name="T32" fmla="*/ 67 w 70"/>
                  <a:gd name="T33" fmla="*/ 53 h 124"/>
                  <a:gd name="T34" fmla="*/ 63 w 70"/>
                  <a:gd name="T35" fmla="*/ 42 h 124"/>
                  <a:gd name="T36" fmla="*/ 58 w 70"/>
                  <a:gd name="T37" fmla="*/ 31 h 124"/>
                  <a:gd name="T38" fmla="*/ 52 w 70"/>
                  <a:gd name="T39" fmla="*/ 21 h 124"/>
                  <a:gd name="T40" fmla="*/ 46 w 70"/>
                  <a:gd name="T41" fmla="*/ 12 h 124"/>
                  <a:gd name="T42" fmla="*/ 40 w 70"/>
                  <a:gd name="T43" fmla="*/ 6 h 124"/>
                  <a:gd name="T44" fmla="*/ 32 w 70"/>
                  <a:gd name="T45" fmla="*/ 2 h 124"/>
                  <a:gd name="T46" fmla="*/ 26 w 70"/>
                  <a:gd name="T47" fmla="*/ 0 h 124"/>
                  <a:gd name="T48" fmla="*/ 19 w 70"/>
                  <a:gd name="T49" fmla="*/ 1 h 124"/>
                  <a:gd name="T50" fmla="*/ 14 w 70"/>
                  <a:gd name="T51" fmla="*/ 4 h 124"/>
                  <a:gd name="T52" fmla="*/ 9 w 70"/>
                  <a:gd name="T53" fmla="*/ 9 h 124"/>
                  <a:gd name="T54" fmla="*/ 5 w 70"/>
                  <a:gd name="T55" fmla="*/ 16 h 124"/>
                  <a:gd name="T56" fmla="*/ 2 w 70"/>
                  <a:gd name="T57" fmla="*/ 25 h 124"/>
                  <a:gd name="T58" fmla="*/ 0 w 70"/>
                  <a:gd name="T59" fmla="*/ 35 h 124"/>
                  <a:gd name="T60" fmla="*/ 0 w 70"/>
                  <a:gd name="T61" fmla="*/ 46 h 124"/>
                  <a:gd name="T62" fmla="*/ 1 w 70"/>
                  <a:gd name="T63" fmla="*/ 58 h 124"/>
                  <a:gd name="T64" fmla="*/ 5 w 70"/>
                  <a:gd name="T65" fmla="*/ 7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0" h="124">
                    <a:moveTo>
                      <a:pt x="5" y="70"/>
                    </a:moveTo>
                    <a:lnTo>
                      <a:pt x="9" y="83"/>
                    </a:lnTo>
                    <a:lnTo>
                      <a:pt x="14" y="94"/>
                    </a:lnTo>
                    <a:lnTo>
                      <a:pt x="19" y="104"/>
                    </a:lnTo>
                    <a:lnTo>
                      <a:pt x="26" y="111"/>
                    </a:lnTo>
                    <a:lnTo>
                      <a:pt x="32" y="117"/>
                    </a:lnTo>
                    <a:lnTo>
                      <a:pt x="38" y="122"/>
                    </a:lnTo>
                    <a:lnTo>
                      <a:pt x="46" y="124"/>
                    </a:lnTo>
                    <a:lnTo>
                      <a:pt x="52" y="124"/>
                    </a:lnTo>
                    <a:lnTo>
                      <a:pt x="58" y="120"/>
                    </a:lnTo>
                    <a:lnTo>
                      <a:pt x="63" y="115"/>
                    </a:lnTo>
                    <a:lnTo>
                      <a:pt x="67" y="109"/>
                    </a:lnTo>
                    <a:lnTo>
                      <a:pt x="69" y="99"/>
                    </a:lnTo>
                    <a:lnTo>
                      <a:pt x="70" y="89"/>
                    </a:lnTo>
                    <a:lnTo>
                      <a:pt x="70" y="78"/>
                    </a:lnTo>
                    <a:lnTo>
                      <a:pt x="69" y="67"/>
                    </a:lnTo>
                    <a:lnTo>
                      <a:pt x="67" y="53"/>
                    </a:lnTo>
                    <a:lnTo>
                      <a:pt x="63" y="42"/>
                    </a:lnTo>
                    <a:lnTo>
                      <a:pt x="58" y="31"/>
                    </a:lnTo>
                    <a:lnTo>
                      <a:pt x="52" y="21"/>
                    </a:lnTo>
                    <a:lnTo>
                      <a:pt x="46" y="12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4" y="4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2" y="2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1" y="58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4" name="Freeform 158"/>
              <p:cNvSpPr>
                <a:spLocks/>
              </p:cNvSpPr>
              <p:nvPr/>
            </p:nvSpPr>
            <p:spPr bwMode="auto">
              <a:xfrm>
                <a:off x="6580" y="3660"/>
                <a:ext cx="17" cy="31"/>
              </a:xfrm>
              <a:custGeom>
                <a:avLst/>
                <a:gdLst>
                  <a:gd name="T0" fmla="*/ 5 w 71"/>
                  <a:gd name="T1" fmla="*/ 70 h 124"/>
                  <a:gd name="T2" fmla="*/ 9 w 71"/>
                  <a:gd name="T3" fmla="*/ 83 h 124"/>
                  <a:gd name="T4" fmla="*/ 14 w 71"/>
                  <a:gd name="T5" fmla="*/ 94 h 124"/>
                  <a:gd name="T6" fmla="*/ 19 w 71"/>
                  <a:gd name="T7" fmla="*/ 103 h 124"/>
                  <a:gd name="T8" fmla="*/ 25 w 71"/>
                  <a:gd name="T9" fmla="*/ 111 h 124"/>
                  <a:gd name="T10" fmla="*/ 33 w 71"/>
                  <a:gd name="T11" fmla="*/ 117 h 124"/>
                  <a:gd name="T12" fmla="*/ 39 w 71"/>
                  <a:gd name="T13" fmla="*/ 121 h 124"/>
                  <a:gd name="T14" fmla="*/ 46 w 71"/>
                  <a:gd name="T15" fmla="*/ 124 h 124"/>
                  <a:gd name="T16" fmla="*/ 52 w 71"/>
                  <a:gd name="T17" fmla="*/ 124 h 124"/>
                  <a:gd name="T18" fmla="*/ 59 w 71"/>
                  <a:gd name="T19" fmla="*/ 120 h 124"/>
                  <a:gd name="T20" fmla="*/ 64 w 71"/>
                  <a:gd name="T21" fmla="*/ 115 h 124"/>
                  <a:gd name="T22" fmla="*/ 67 w 71"/>
                  <a:gd name="T23" fmla="*/ 107 h 124"/>
                  <a:gd name="T24" fmla="*/ 70 w 71"/>
                  <a:gd name="T25" fmla="*/ 99 h 124"/>
                  <a:gd name="T26" fmla="*/ 71 w 71"/>
                  <a:gd name="T27" fmla="*/ 89 h 124"/>
                  <a:gd name="T28" fmla="*/ 71 w 71"/>
                  <a:gd name="T29" fmla="*/ 78 h 124"/>
                  <a:gd name="T30" fmla="*/ 70 w 71"/>
                  <a:gd name="T31" fmla="*/ 65 h 124"/>
                  <a:gd name="T32" fmla="*/ 67 w 71"/>
                  <a:gd name="T33" fmla="*/ 53 h 124"/>
                  <a:gd name="T34" fmla="*/ 64 w 71"/>
                  <a:gd name="T35" fmla="*/ 42 h 124"/>
                  <a:gd name="T36" fmla="*/ 59 w 71"/>
                  <a:gd name="T37" fmla="*/ 31 h 124"/>
                  <a:gd name="T38" fmla="*/ 52 w 71"/>
                  <a:gd name="T39" fmla="*/ 21 h 124"/>
                  <a:gd name="T40" fmla="*/ 46 w 71"/>
                  <a:gd name="T41" fmla="*/ 12 h 124"/>
                  <a:gd name="T42" fmla="*/ 40 w 71"/>
                  <a:gd name="T43" fmla="*/ 6 h 124"/>
                  <a:gd name="T44" fmla="*/ 33 w 71"/>
                  <a:gd name="T45" fmla="*/ 2 h 124"/>
                  <a:gd name="T46" fmla="*/ 26 w 71"/>
                  <a:gd name="T47" fmla="*/ 0 h 124"/>
                  <a:gd name="T48" fmla="*/ 19 w 71"/>
                  <a:gd name="T49" fmla="*/ 1 h 124"/>
                  <a:gd name="T50" fmla="*/ 14 w 71"/>
                  <a:gd name="T51" fmla="*/ 4 h 124"/>
                  <a:gd name="T52" fmla="*/ 9 w 71"/>
                  <a:gd name="T53" fmla="*/ 9 h 124"/>
                  <a:gd name="T54" fmla="*/ 5 w 71"/>
                  <a:gd name="T55" fmla="*/ 16 h 124"/>
                  <a:gd name="T56" fmla="*/ 2 w 71"/>
                  <a:gd name="T57" fmla="*/ 25 h 124"/>
                  <a:gd name="T58" fmla="*/ 0 w 71"/>
                  <a:gd name="T59" fmla="*/ 35 h 124"/>
                  <a:gd name="T60" fmla="*/ 0 w 71"/>
                  <a:gd name="T61" fmla="*/ 46 h 124"/>
                  <a:gd name="T62" fmla="*/ 2 w 71"/>
                  <a:gd name="T63" fmla="*/ 58 h 124"/>
                  <a:gd name="T64" fmla="*/ 5 w 71"/>
                  <a:gd name="T65" fmla="*/ 7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24">
                    <a:moveTo>
                      <a:pt x="5" y="70"/>
                    </a:moveTo>
                    <a:lnTo>
                      <a:pt x="9" y="83"/>
                    </a:lnTo>
                    <a:lnTo>
                      <a:pt x="14" y="94"/>
                    </a:lnTo>
                    <a:lnTo>
                      <a:pt x="19" y="103"/>
                    </a:lnTo>
                    <a:lnTo>
                      <a:pt x="25" y="111"/>
                    </a:lnTo>
                    <a:lnTo>
                      <a:pt x="33" y="117"/>
                    </a:lnTo>
                    <a:lnTo>
                      <a:pt x="39" y="121"/>
                    </a:lnTo>
                    <a:lnTo>
                      <a:pt x="46" y="124"/>
                    </a:lnTo>
                    <a:lnTo>
                      <a:pt x="52" y="124"/>
                    </a:lnTo>
                    <a:lnTo>
                      <a:pt x="59" y="120"/>
                    </a:lnTo>
                    <a:lnTo>
                      <a:pt x="64" y="115"/>
                    </a:lnTo>
                    <a:lnTo>
                      <a:pt x="67" y="107"/>
                    </a:lnTo>
                    <a:lnTo>
                      <a:pt x="70" y="99"/>
                    </a:lnTo>
                    <a:lnTo>
                      <a:pt x="71" y="89"/>
                    </a:lnTo>
                    <a:lnTo>
                      <a:pt x="71" y="78"/>
                    </a:lnTo>
                    <a:lnTo>
                      <a:pt x="70" y="65"/>
                    </a:lnTo>
                    <a:lnTo>
                      <a:pt x="67" y="53"/>
                    </a:lnTo>
                    <a:lnTo>
                      <a:pt x="64" y="42"/>
                    </a:lnTo>
                    <a:lnTo>
                      <a:pt x="59" y="31"/>
                    </a:lnTo>
                    <a:lnTo>
                      <a:pt x="52" y="21"/>
                    </a:lnTo>
                    <a:lnTo>
                      <a:pt x="46" y="12"/>
                    </a:lnTo>
                    <a:lnTo>
                      <a:pt x="40" y="6"/>
                    </a:lnTo>
                    <a:lnTo>
                      <a:pt x="33" y="2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4" y="4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2" y="2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2" y="58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5" name="Freeform 159"/>
              <p:cNvSpPr>
                <a:spLocks/>
              </p:cNvSpPr>
              <p:nvPr/>
            </p:nvSpPr>
            <p:spPr bwMode="auto">
              <a:xfrm>
                <a:off x="6563" y="3554"/>
                <a:ext cx="17" cy="31"/>
              </a:xfrm>
              <a:custGeom>
                <a:avLst/>
                <a:gdLst>
                  <a:gd name="T0" fmla="*/ 3 w 69"/>
                  <a:gd name="T1" fmla="*/ 69 h 124"/>
                  <a:gd name="T2" fmla="*/ 6 w 69"/>
                  <a:gd name="T3" fmla="*/ 82 h 124"/>
                  <a:gd name="T4" fmla="*/ 11 w 69"/>
                  <a:gd name="T5" fmla="*/ 93 h 124"/>
                  <a:gd name="T6" fmla="*/ 16 w 69"/>
                  <a:gd name="T7" fmla="*/ 103 h 124"/>
                  <a:gd name="T8" fmla="*/ 23 w 69"/>
                  <a:gd name="T9" fmla="*/ 110 h 124"/>
                  <a:gd name="T10" fmla="*/ 29 w 69"/>
                  <a:gd name="T11" fmla="*/ 116 h 124"/>
                  <a:gd name="T12" fmla="*/ 36 w 69"/>
                  <a:gd name="T13" fmla="*/ 121 h 124"/>
                  <a:gd name="T14" fmla="*/ 42 w 69"/>
                  <a:gd name="T15" fmla="*/ 124 h 124"/>
                  <a:gd name="T16" fmla="*/ 48 w 69"/>
                  <a:gd name="T17" fmla="*/ 124 h 124"/>
                  <a:gd name="T18" fmla="*/ 55 w 69"/>
                  <a:gd name="T19" fmla="*/ 120 h 124"/>
                  <a:gd name="T20" fmla="*/ 60 w 69"/>
                  <a:gd name="T21" fmla="*/ 115 h 124"/>
                  <a:gd name="T22" fmla="*/ 65 w 69"/>
                  <a:gd name="T23" fmla="*/ 109 h 124"/>
                  <a:gd name="T24" fmla="*/ 67 w 69"/>
                  <a:gd name="T25" fmla="*/ 100 h 124"/>
                  <a:gd name="T26" fmla="*/ 68 w 69"/>
                  <a:gd name="T27" fmla="*/ 90 h 124"/>
                  <a:gd name="T28" fmla="*/ 69 w 69"/>
                  <a:gd name="T29" fmla="*/ 79 h 124"/>
                  <a:gd name="T30" fmla="*/ 68 w 69"/>
                  <a:gd name="T31" fmla="*/ 67 h 124"/>
                  <a:gd name="T32" fmla="*/ 66 w 69"/>
                  <a:gd name="T33" fmla="*/ 54 h 124"/>
                  <a:gd name="T34" fmla="*/ 62 w 69"/>
                  <a:gd name="T35" fmla="*/ 42 h 124"/>
                  <a:gd name="T36" fmla="*/ 58 w 69"/>
                  <a:gd name="T37" fmla="*/ 31 h 124"/>
                  <a:gd name="T38" fmla="*/ 52 w 69"/>
                  <a:gd name="T39" fmla="*/ 21 h 124"/>
                  <a:gd name="T40" fmla="*/ 46 w 69"/>
                  <a:gd name="T41" fmla="*/ 12 h 124"/>
                  <a:gd name="T42" fmla="*/ 40 w 69"/>
                  <a:gd name="T43" fmla="*/ 6 h 124"/>
                  <a:gd name="T44" fmla="*/ 34 w 69"/>
                  <a:gd name="T45" fmla="*/ 1 h 124"/>
                  <a:gd name="T46" fmla="*/ 26 w 69"/>
                  <a:gd name="T47" fmla="*/ 0 h 124"/>
                  <a:gd name="T48" fmla="*/ 20 w 69"/>
                  <a:gd name="T49" fmla="*/ 0 h 124"/>
                  <a:gd name="T50" fmla="*/ 14 w 69"/>
                  <a:gd name="T51" fmla="*/ 2 h 124"/>
                  <a:gd name="T52" fmla="*/ 9 w 69"/>
                  <a:gd name="T53" fmla="*/ 7 h 124"/>
                  <a:gd name="T54" fmla="*/ 5 w 69"/>
                  <a:gd name="T55" fmla="*/ 15 h 124"/>
                  <a:gd name="T56" fmla="*/ 3 w 69"/>
                  <a:gd name="T57" fmla="*/ 23 h 124"/>
                  <a:gd name="T58" fmla="*/ 0 w 69"/>
                  <a:gd name="T59" fmla="*/ 33 h 124"/>
                  <a:gd name="T60" fmla="*/ 0 w 69"/>
                  <a:gd name="T61" fmla="*/ 44 h 124"/>
                  <a:gd name="T62" fmla="*/ 1 w 69"/>
                  <a:gd name="T63" fmla="*/ 56 h 124"/>
                  <a:gd name="T64" fmla="*/ 3 w 69"/>
                  <a:gd name="T65" fmla="*/ 6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124">
                    <a:moveTo>
                      <a:pt x="3" y="69"/>
                    </a:moveTo>
                    <a:lnTo>
                      <a:pt x="6" y="82"/>
                    </a:lnTo>
                    <a:lnTo>
                      <a:pt x="11" y="93"/>
                    </a:lnTo>
                    <a:lnTo>
                      <a:pt x="16" y="103"/>
                    </a:lnTo>
                    <a:lnTo>
                      <a:pt x="23" y="110"/>
                    </a:lnTo>
                    <a:lnTo>
                      <a:pt x="29" y="116"/>
                    </a:lnTo>
                    <a:lnTo>
                      <a:pt x="36" y="121"/>
                    </a:lnTo>
                    <a:lnTo>
                      <a:pt x="42" y="124"/>
                    </a:lnTo>
                    <a:lnTo>
                      <a:pt x="48" y="124"/>
                    </a:lnTo>
                    <a:lnTo>
                      <a:pt x="55" y="120"/>
                    </a:lnTo>
                    <a:lnTo>
                      <a:pt x="60" y="115"/>
                    </a:lnTo>
                    <a:lnTo>
                      <a:pt x="65" y="109"/>
                    </a:lnTo>
                    <a:lnTo>
                      <a:pt x="67" y="100"/>
                    </a:lnTo>
                    <a:lnTo>
                      <a:pt x="68" y="90"/>
                    </a:lnTo>
                    <a:lnTo>
                      <a:pt x="69" y="79"/>
                    </a:lnTo>
                    <a:lnTo>
                      <a:pt x="68" y="67"/>
                    </a:lnTo>
                    <a:lnTo>
                      <a:pt x="66" y="54"/>
                    </a:lnTo>
                    <a:lnTo>
                      <a:pt x="62" y="42"/>
                    </a:lnTo>
                    <a:lnTo>
                      <a:pt x="58" y="31"/>
                    </a:lnTo>
                    <a:lnTo>
                      <a:pt x="52" y="21"/>
                    </a:lnTo>
                    <a:lnTo>
                      <a:pt x="46" y="12"/>
                    </a:lnTo>
                    <a:lnTo>
                      <a:pt x="40" y="6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9" y="7"/>
                    </a:lnTo>
                    <a:lnTo>
                      <a:pt x="5" y="15"/>
                    </a:lnTo>
                    <a:lnTo>
                      <a:pt x="3" y="2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1" y="56"/>
                    </a:ln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6" name="Freeform 160"/>
              <p:cNvSpPr>
                <a:spLocks/>
              </p:cNvSpPr>
              <p:nvPr/>
            </p:nvSpPr>
            <p:spPr bwMode="auto">
              <a:xfrm>
                <a:off x="6546" y="3460"/>
                <a:ext cx="16" cy="32"/>
              </a:xfrm>
              <a:custGeom>
                <a:avLst/>
                <a:gdLst>
                  <a:gd name="T0" fmla="*/ 0 w 65"/>
                  <a:gd name="T1" fmla="*/ 64 h 127"/>
                  <a:gd name="T2" fmla="*/ 2 w 65"/>
                  <a:gd name="T3" fmla="*/ 76 h 127"/>
                  <a:gd name="T4" fmla="*/ 3 w 65"/>
                  <a:gd name="T5" fmla="*/ 89 h 127"/>
                  <a:gd name="T6" fmla="*/ 7 w 65"/>
                  <a:gd name="T7" fmla="*/ 100 h 127"/>
                  <a:gd name="T8" fmla="*/ 10 w 65"/>
                  <a:gd name="T9" fmla="*/ 108 h 127"/>
                  <a:gd name="T10" fmla="*/ 15 w 65"/>
                  <a:gd name="T11" fmla="*/ 116 h 127"/>
                  <a:gd name="T12" fmla="*/ 21 w 65"/>
                  <a:gd name="T13" fmla="*/ 122 h 127"/>
                  <a:gd name="T14" fmla="*/ 28 w 65"/>
                  <a:gd name="T15" fmla="*/ 126 h 127"/>
                  <a:gd name="T16" fmla="*/ 34 w 65"/>
                  <a:gd name="T17" fmla="*/ 127 h 127"/>
                  <a:gd name="T18" fmla="*/ 40 w 65"/>
                  <a:gd name="T19" fmla="*/ 126 h 127"/>
                  <a:gd name="T20" fmla="*/ 46 w 65"/>
                  <a:gd name="T21" fmla="*/ 122 h 127"/>
                  <a:gd name="T22" fmla="*/ 51 w 65"/>
                  <a:gd name="T23" fmla="*/ 116 h 127"/>
                  <a:gd name="T24" fmla="*/ 56 w 65"/>
                  <a:gd name="T25" fmla="*/ 107 h 127"/>
                  <a:gd name="T26" fmla="*/ 60 w 65"/>
                  <a:gd name="T27" fmla="*/ 99 h 127"/>
                  <a:gd name="T28" fmla="*/ 62 w 65"/>
                  <a:gd name="T29" fmla="*/ 87 h 127"/>
                  <a:gd name="T30" fmla="*/ 65 w 65"/>
                  <a:gd name="T31" fmla="*/ 75 h 127"/>
                  <a:gd name="T32" fmla="*/ 65 w 65"/>
                  <a:gd name="T33" fmla="*/ 63 h 127"/>
                  <a:gd name="T34" fmla="*/ 64 w 65"/>
                  <a:gd name="T35" fmla="*/ 50 h 127"/>
                  <a:gd name="T36" fmla="*/ 61 w 65"/>
                  <a:gd name="T37" fmla="*/ 38 h 127"/>
                  <a:gd name="T38" fmla="*/ 59 w 65"/>
                  <a:gd name="T39" fmla="*/ 27 h 127"/>
                  <a:gd name="T40" fmla="*/ 54 w 65"/>
                  <a:gd name="T41" fmla="*/ 18 h 127"/>
                  <a:gd name="T42" fmla="*/ 49 w 65"/>
                  <a:gd name="T43" fmla="*/ 11 h 127"/>
                  <a:gd name="T44" fmla="*/ 44 w 65"/>
                  <a:gd name="T45" fmla="*/ 5 h 127"/>
                  <a:gd name="T46" fmla="*/ 38 w 65"/>
                  <a:gd name="T47" fmla="*/ 1 h 127"/>
                  <a:gd name="T48" fmla="*/ 31 w 65"/>
                  <a:gd name="T49" fmla="*/ 0 h 127"/>
                  <a:gd name="T50" fmla="*/ 25 w 65"/>
                  <a:gd name="T51" fmla="*/ 1 h 127"/>
                  <a:gd name="T52" fmla="*/ 19 w 65"/>
                  <a:gd name="T53" fmla="*/ 6 h 127"/>
                  <a:gd name="T54" fmla="*/ 13 w 65"/>
                  <a:gd name="T55" fmla="*/ 11 h 127"/>
                  <a:gd name="T56" fmla="*/ 9 w 65"/>
                  <a:gd name="T57" fmla="*/ 19 h 127"/>
                  <a:gd name="T58" fmla="*/ 5 w 65"/>
                  <a:gd name="T59" fmla="*/ 28 h 127"/>
                  <a:gd name="T60" fmla="*/ 2 w 65"/>
                  <a:gd name="T61" fmla="*/ 39 h 127"/>
                  <a:gd name="T62" fmla="*/ 0 w 65"/>
                  <a:gd name="T63" fmla="*/ 52 h 127"/>
                  <a:gd name="T64" fmla="*/ 0 w 65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" h="127">
                    <a:moveTo>
                      <a:pt x="0" y="64"/>
                    </a:moveTo>
                    <a:lnTo>
                      <a:pt x="2" y="76"/>
                    </a:lnTo>
                    <a:lnTo>
                      <a:pt x="3" y="89"/>
                    </a:lnTo>
                    <a:lnTo>
                      <a:pt x="7" y="100"/>
                    </a:lnTo>
                    <a:lnTo>
                      <a:pt x="10" y="108"/>
                    </a:lnTo>
                    <a:lnTo>
                      <a:pt x="15" y="116"/>
                    </a:lnTo>
                    <a:lnTo>
                      <a:pt x="21" y="122"/>
                    </a:lnTo>
                    <a:lnTo>
                      <a:pt x="28" y="126"/>
                    </a:lnTo>
                    <a:lnTo>
                      <a:pt x="34" y="127"/>
                    </a:lnTo>
                    <a:lnTo>
                      <a:pt x="40" y="126"/>
                    </a:lnTo>
                    <a:lnTo>
                      <a:pt x="46" y="122"/>
                    </a:lnTo>
                    <a:lnTo>
                      <a:pt x="51" y="116"/>
                    </a:lnTo>
                    <a:lnTo>
                      <a:pt x="56" y="107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5" y="75"/>
                    </a:lnTo>
                    <a:lnTo>
                      <a:pt x="65" y="63"/>
                    </a:lnTo>
                    <a:lnTo>
                      <a:pt x="64" y="50"/>
                    </a:lnTo>
                    <a:lnTo>
                      <a:pt x="61" y="38"/>
                    </a:lnTo>
                    <a:lnTo>
                      <a:pt x="59" y="27"/>
                    </a:lnTo>
                    <a:lnTo>
                      <a:pt x="54" y="18"/>
                    </a:lnTo>
                    <a:lnTo>
                      <a:pt x="49" y="11"/>
                    </a:lnTo>
                    <a:lnTo>
                      <a:pt x="44" y="5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9" y="6"/>
                    </a:lnTo>
                    <a:lnTo>
                      <a:pt x="13" y="11"/>
                    </a:lnTo>
                    <a:lnTo>
                      <a:pt x="9" y="19"/>
                    </a:lnTo>
                    <a:lnTo>
                      <a:pt x="5" y="28"/>
                    </a:lnTo>
                    <a:lnTo>
                      <a:pt x="2" y="39"/>
                    </a:lnTo>
                    <a:lnTo>
                      <a:pt x="0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7" name="Freeform 161"/>
              <p:cNvSpPr>
                <a:spLocks/>
              </p:cNvSpPr>
              <p:nvPr/>
            </p:nvSpPr>
            <p:spPr bwMode="auto">
              <a:xfrm>
                <a:off x="6536" y="3368"/>
                <a:ext cx="16" cy="32"/>
              </a:xfrm>
              <a:custGeom>
                <a:avLst/>
                <a:gdLst>
                  <a:gd name="T0" fmla="*/ 0 w 64"/>
                  <a:gd name="T1" fmla="*/ 64 h 127"/>
                  <a:gd name="T2" fmla="*/ 1 w 64"/>
                  <a:gd name="T3" fmla="*/ 76 h 127"/>
                  <a:gd name="T4" fmla="*/ 2 w 64"/>
                  <a:gd name="T5" fmla="*/ 89 h 127"/>
                  <a:gd name="T6" fmla="*/ 6 w 64"/>
                  <a:gd name="T7" fmla="*/ 100 h 127"/>
                  <a:gd name="T8" fmla="*/ 10 w 64"/>
                  <a:gd name="T9" fmla="*/ 108 h 127"/>
                  <a:gd name="T10" fmla="*/ 15 w 64"/>
                  <a:gd name="T11" fmla="*/ 116 h 127"/>
                  <a:gd name="T12" fmla="*/ 21 w 64"/>
                  <a:gd name="T13" fmla="*/ 122 h 127"/>
                  <a:gd name="T14" fmla="*/ 27 w 64"/>
                  <a:gd name="T15" fmla="*/ 126 h 127"/>
                  <a:gd name="T16" fmla="*/ 33 w 64"/>
                  <a:gd name="T17" fmla="*/ 127 h 127"/>
                  <a:gd name="T18" fmla="*/ 39 w 64"/>
                  <a:gd name="T19" fmla="*/ 126 h 127"/>
                  <a:gd name="T20" fmla="*/ 46 w 64"/>
                  <a:gd name="T21" fmla="*/ 122 h 127"/>
                  <a:gd name="T22" fmla="*/ 51 w 64"/>
                  <a:gd name="T23" fmla="*/ 116 h 127"/>
                  <a:gd name="T24" fmla="*/ 56 w 64"/>
                  <a:gd name="T25" fmla="*/ 107 h 127"/>
                  <a:gd name="T26" fmla="*/ 59 w 64"/>
                  <a:gd name="T27" fmla="*/ 98 h 127"/>
                  <a:gd name="T28" fmla="*/ 62 w 64"/>
                  <a:gd name="T29" fmla="*/ 87 h 127"/>
                  <a:gd name="T30" fmla="*/ 64 w 64"/>
                  <a:gd name="T31" fmla="*/ 75 h 127"/>
                  <a:gd name="T32" fmla="*/ 64 w 64"/>
                  <a:gd name="T33" fmla="*/ 63 h 127"/>
                  <a:gd name="T34" fmla="*/ 63 w 64"/>
                  <a:gd name="T35" fmla="*/ 50 h 127"/>
                  <a:gd name="T36" fmla="*/ 62 w 64"/>
                  <a:gd name="T37" fmla="*/ 38 h 127"/>
                  <a:gd name="T38" fmla="*/ 58 w 64"/>
                  <a:gd name="T39" fmla="*/ 27 h 127"/>
                  <a:gd name="T40" fmla="*/ 54 w 64"/>
                  <a:gd name="T41" fmla="*/ 18 h 127"/>
                  <a:gd name="T42" fmla="*/ 49 w 64"/>
                  <a:gd name="T43" fmla="*/ 11 h 127"/>
                  <a:gd name="T44" fmla="*/ 43 w 64"/>
                  <a:gd name="T45" fmla="*/ 5 h 127"/>
                  <a:gd name="T46" fmla="*/ 37 w 64"/>
                  <a:gd name="T47" fmla="*/ 1 h 127"/>
                  <a:gd name="T48" fmla="*/ 31 w 64"/>
                  <a:gd name="T49" fmla="*/ 0 h 127"/>
                  <a:gd name="T50" fmla="*/ 25 w 64"/>
                  <a:gd name="T51" fmla="*/ 1 h 127"/>
                  <a:gd name="T52" fmla="*/ 18 w 64"/>
                  <a:gd name="T53" fmla="*/ 6 h 127"/>
                  <a:gd name="T54" fmla="*/ 12 w 64"/>
                  <a:gd name="T55" fmla="*/ 11 h 127"/>
                  <a:gd name="T56" fmla="*/ 9 w 64"/>
                  <a:gd name="T57" fmla="*/ 19 h 127"/>
                  <a:gd name="T58" fmla="*/ 5 w 64"/>
                  <a:gd name="T59" fmla="*/ 28 h 127"/>
                  <a:gd name="T60" fmla="*/ 1 w 64"/>
                  <a:gd name="T61" fmla="*/ 39 h 127"/>
                  <a:gd name="T62" fmla="*/ 0 w 64"/>
                  <a:gd name="T63" fmla="*/ 52 h 127"/>
                  <a:gd name="T64" fmla="*/ 0 w 64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7">
                    <a:moveTo>
                      <a:pt x="0" y="64"/>
                    </a:moveTo>
                    <a:lnTo>
                      <a:pt x="1" y="76"/>
                    </a:lnTo>
                    <a:lnTo>
                      <a:pt x="2" y="89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5" y="116"/>
                    </a:lnTo>
                    <a:lnTo>
                      <a:pt x="21" y="122"/>
                    </a:lnTo>
                    <a:lnTo>
                      <a:pt x="27" y="126"/>
                    </a:lnTo>
                    <a:lnTo>
                      <a:pt x="33" y="127"/>
                    </a:lnTo>
                    <a:lnTo>
                      <a:pt x="39" y="126"/>
                    </a:lnTo>
                    <a:lnTo>
                      <a:pt x="46" y="122"/>
                    </a:lnTo>
                    <a:lnTo>
                      <a:pt x="51" y="116"/>
                    </a:lnTo>
                    <a:lnTo>
                      <a:pt x="56" y="107"/>
                    </a:lnTo>
                    <a:lnTo>
                      <a:pt x="59" y="98"/>
                    </a:lnTo>
                    <a:lnTo>
                      <a:pt x="62" y="87"/>
                    </a:lnTo>
                    <a:lnTo>
                      <a:pt x="64" y="75"/>
                    </a:lnTo>
                    <a:lnTo>
                      <a:pt x="64" y="63"/>
                    </a:lnTo>
                    <a:lnTo>
                      <a:pt x="63" y="50"/>
                    </a:lnTo>
                    <a:lnTo>
                      <a:pt x="62" y="38"/>
                    </a:lnTo>
                    <a:lnTo>
                      <a:pt x="58" y="27"/>
                    </a:lnTo>
                    <a:lnTo>
                      <a:pt x="54" y="18"/>
                    </a:lnTo>
                    <a:lnTo>
                      <a:pt x="49" y="11"/>
                    </a:lnTo>
                    <a:lnTo>
                      <a:pt x="43" y="5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6"/>
                    </a:lnTo>
                    <a:lnTo>
                      <a:pt x="12" y="11"/>
                    </a:lnTo>
                    <a:lnTo>
                      <a:pt x="9" y="19"/>
                    </a:lnTo>
                    <a:lnTo>
                      <a:pt x="5" y="28"/>
                    </a:lnTo>
                    <a:lnTo>
                      <a:pt x="1" y="39"/>
                    </a:lnTo>
                    <a:lnTo>
                      <a:pt x="0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8" name="Freeform 162"/>
              <p:cNvSpPr>
                <a:spLocks/>
              </p:cNvSpPr>
              <p:nvPr/>
            </p:nvSpPr>
            <p:spPr bwMode="auto">
              <a:xfrm>
                <a:off x="6535" y="3279"/>
                <a:ext cx="16" cy="32"/>
              </a:xfrm>
              <a:custGeom>
                <a:avLst/>
                <a:gdLst>
                  <a:gd name="T0" fmla="*/ 0 w 64"/>
                  <a:gd name="T1" fmla="*/ 64 h 127"/>
                  <a:gd name="T2" fmla="*/ 1 w 64"/>
                  <a:gd name="T3" fmla="*/ 76 h 127"/>
                  <a:gd name="T4" fmla="*/ 2 w 64"/>
                  <a:gd name="T5" fmla="*/ 89 h 127"/>
                  <a:gd name="T6" fmla="*/ 6 w 64"/>
                  <a:gd name="T7" fmla="*/ 100 h 127"/>
                  <a:gd name="T8" fmla="*/ 10 w 64"/>
                  <a:gd name="T9" fmla="*/ 108 h 127"/>
                  <a:gd name="T10" fmla="*/ 15 w 64"/>
                  <a:gd name="T11" fmla="*/ 116 h 127"/>
                  <a:gd name="T12" fmla="*/ 21 w 64"/>
                  <a:gd name="T13" fmla="*/ 122 h 127"/>
                  <a:gd name="T14" fmla="*/ 27 w 64"/>
                  <a:gd name="T15" fmla="*/ 126 h 127"/>
                  <a:gd name="T16" fmla="*/ 33 w 64"/>
                  <a:gd name="T17" fmla="*/ 127 h 127"/>
                  <a:gd name="T18" fmla="*/ 40 w 64"/>
                  <a:gd name="T19" fmla="*/ 126 h 127"/>
                  <a:gd name="T20" fmla="*/ 46 w 64"/>
                  <a:gd name="T21" fmla="*/ 122 h 127"/>
                  <a:gd name="T22" fmla="*/ 51 w 64"/>
                  <a:gd name="T23" fmla="*/ 116 h 127"/>
                  <a:gd name="T24" fmla="*/ 56 w 64"/>
                  <a:gd name="T25" fmla="*/ 107 h 127"/>
                  <a:gd name="T26" fmla="*/ 59 w 64"/>
                  <a:gd name="T27" fmla="*/ 98 h 127"/>
                  <a:gd name="T28" fmla="*/ 62 w 64"/>
                  <a:gd name="T29" fmla="*/ 87 h 127"/>
                  <a:gd name="T30" fmla="*/ 64 w 64"/>
                  <a:gd name="T31" fmla="*/ 75 h 127"/>
                  <a:gd name="T32" fmla="*/ 64 w 64"/>
                  <a:gd name="T33" fmla="*/ 63 h 127"/>
                  <a:gd name="T34" fmla="*/ 63 w 64"/>
                  <a:gd name="T35" fmla="*/ 50 h 127"/>
                  <a:gd name="T36" fmla="*/ 62 w 64"/>
                  <a:gd name="T37" fmla="*/ 38 h 127"/>
                  <a:gd name="T38" fmla="*/ 58 w 64"/>
                  <a:gd name="T39" fmla="*/ 27 h 127"/>
                  <a:gd name="T40" fmla="*/ 54 w 64"/>
                  <a:gd name="T41" fmla="*/ 18 h 127"/>
                  <a:gd name="T42" fmla="*/ 49 w 64"/>
                  <a:gd name="T43" fmla="*/ 11 h 127"/>
                  <a:gd name="T44" fmla="*/ 43 w 64"/>
                  <a:gd name="T45" fmla="*/ 5 h 127"/>
                  <a:gd name="T46" fmla="*/ 37 w 64"/>
                  <a:gd name="T47" fmla="*/ 1 h 127"/>
                  <a:gd name="T48" fmla="*/ 31 w 64"/>
                  <a:gd name="T49" fmla="*/ 0 h 127"/>
                  <a:gd name="T50" fmla="*/ 25 w 64"/>
                  <a:gd name="T51" fmla="*/ 1 h 127"/>
                  <a:gd name="T52" fmla="*/ 19 w 64"/>
                  <a:gd name="T53" fmla="*/ 5 h 127"/>
                  <a:gd name="T54" fmla="*/ 14 w 64"/>
                  <a:gd name="T55" fmla="*/ 11 h 127"/>
                  <a:gd name="T56" fmla="*/ 9 w 64"/>
                  <a:gd name="T57" fmla="*/ 19 h 127"/>
                  <a:gd name="T58" fmla="*/ 5 w 64"/>
                  <a:gd name="T59" fmla="*/ 28 h 127"/>
                  <a:gd name="T60" fmla="*/ 2 w 64"/>
                  <a:gd name="T61" fmla="*/ 39 h 127"/>
                  <a:gd name="T62" fmla="*/ 0 w 64"/>
                  <a:gd name="T63" fmla="*/ 52 h 127"/>
                  <a:gd name="T64" fmla="*/ 0 w 64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7">
                    <a:moveTo>
                      <a:pt x="0" y="64"/>
                    </a:moveTo>
                    <a:lnTo>
                      <a:pt x="1" y="76"/>
                    </a:lnTo>
                    <a:lnTo>
                      <a:pt x="2" y="89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5" y="116"/>
                    </a:lnTo>
                    <a:lnTo>
                      <a:pt x="21" y="122"/>
                    </a:lnTo>
                    <a:lnTo>
                      <a:pt x="27" y="126"/>
                    </a:lnTo>
                    <a:lnTo>
                      <a:pt x="33" y="127"/>
                    </a:lnTo>
                    <a:lnTo>
                      <a:pt x="40" y="126"/>
                    </a:lnTo>
                    <a:lnTo>
                      <a:pt x="46" y="122"/>
                    </a:lnTo>
                    <a:lnTo>
                      <a:pt x="51" y="116"/>
                    </a:lnTo>
                    <a:lnTo>
                      <a:pt x="56" y="107"/>
                    </a:lnTo>
                    <a:lnTo>
                      <a:pt x="59" y="98"/>
                    </a:lnTo>
                    <a:lnTo>
                      <a:pt x="62" y="87"/>
                    </a:lnTo>
                    <a:lnTo>
                      <a:pt x="64" y="75"/>
                    </a:lnTo>
                    <a:lnTo>
                      <a:pt x="64" y="63"/>
                    </a:lnTo>
                    <a:lnTo>
                      <a:pt x="63" y="50"/>
                    </a:lnTo>
                    <a:lnTo>
                      <a:pt x="62" y="38"/>
                    </a:lnTo>
                    <a:lnTo>
                      <a:pt x="58" y="27"/>
                    </a:lnTo>
                    <a:lnTo>
                      <a:pt x="54" y="18"/>
                    </a:lnTo>
                    <a:lnTo>
                      <a:pt x="49" y="11"/>
                    </a:lnTo>
                    <a:lnTo>
                      <a:pt x="43" y="5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9" y="5"/>
                    </a:lnTo>
                    <a:lnTo>
                      <a:pt x="14" y="11"/>
                    </a:lnTo>
                    <a:lnTo>
                      <a:pt x="9" y="19"/>
                    </a:lnTo>
                    <a:lnTo>
                      <a:pt x="5" y="28"/>
                    </a:lnTo>
                    <a:lnTo>
                      <a:pt x="2" y="39"/>
                    </a:lnTo>
                    <a:lnTo>
                      <a:pt x="0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9" name="Freeform 163"/>
              <p:cNvSpPr>
                <a:spLocks/>
              </p:cNvSpPr>
              <p:nvPr/>
            </p:nvSpPr>
            <p:spPr bwMode="auto">
              <a:xfrm>
                <a:off x="6457" y="3201"/>
                <a:ext cx="207" cy="95"/>
              </a:xfrm>
              <a:custGeom>
                <a:avLst/>
                <a:gdLst>
                  <a:gd name="T0" fmla="*/ 0 w 827"/>
                  <a:gd name="T1" fmla="*/ 0 h 380"/>
                  <a:gd name="T2" fmla="*/ 205 w 827"/>
                  <a:gd name="T3" fmla="*/ 380 h 380"/>
                  <a:gd name="T4" fmla="*/ 622 w 827"/>
                  <a:gd name="T5" fmla="*/ 380 h 380"/>
                  <a:gd name="T6" fmla="*/ 827 w 827"/>
                  <a:gd name="T7" fmla="*/ 0 h 380"/>
                  <a:gd name="T8" fmla="*/ 0 w 827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380">
                    <a:moveTo>
                      <a:pt x="0" y="0"/>
                    </a:moveTo>
                    <a:lnTo>
                      <a:pt x="205" y="380"/>
                    </a:lnTo>
                    <a:lnTo>
                      <a:pt x="622" y="380"/>
                    </a:lnTo>
                    <a:lnTo>
                      <a:pt x="8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5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0" name="Freeform 164"/>
              <p:cNvSpPr>
                <a:spLocks/>
              </p:cNvSpPr>
              <p:nvPr/>
            </p:nvSpPr>
            <p:spPr bwMode="auto">
              <a:xfrm>
                <a:off x="6487" y="3296"/>
                <a:ext cx="162" cy="597"/>
              </a:xfrm>
              <a:custGeom>
                <a:avLst/>
                <a:gdLst>
                  <a:gd name="T0" fmla="*/ 88 w 651"/>
                  <a:gd name="T1" fmla="*/ 0 h 2388"/>
                  <a:gd name="T2" fmla="*/ 0 w 651"/>
                  <a:gd name="T3" fmla="*/ 1813 h 2388"/>
                  <a:gd name="T4" fmla="*/ 296 w 651"/>
                  <a:gd name="T5" fmla="*/ 2388 h 2388"/>
                  <a:gd name="T6" fmla="*/ 651 w 651"/>
                  <a:gd name="T7" fmla="*/ 1813 h 2388"/>
                  <a:gd name="T8" fmla="*/ 505 w 651"/>
                  <a:gd name="T9" fmla="*/ 0 h 2388"/>
                  <a:gd name="T10" fmla="*/ 88 w 651"/>
                  <a:gd name="T11" fmla="*/ 0 h 2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1" h="2388">
                    <a:moveTo>
                      <a:pt x="88" y="0"/>
                    </a:moveTo>
                    <a:lnTo>
                      <a:pt x="0" y="1813"/>
                    </a:lnTo>
                    <a:lnTo>
                      <a:pt x="296" y="2388"/>
                    </a:lnTo>
                    <a:lnTo>
                      <a:pt x="651" y="1813"/>
                    </a:lnTo>
                    <a:lnTo>
                      <a:pt x="505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DD5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1" name="Freeform 165"/>
              <p:cNvSpPr>
                <a:spLocks/>
              </p:cNvSpPr>
              <p:nvPr/>
            </p:nvSpPr>
            <p:spPr bwMode="auto">
              <a:xfrm>
                <a:off x="6684" y="3004"/>
                <a:ext cx="1211" cy="1014"/>
              </a:xfrm>
              <a:custGeom>
                <a:avLst/>
                <a:gdLst>
                  <a:gd name="T0" fmla="*/ 4192 w 4844"/>
                  <a:gd name="T1" fmla="*/ 143 h 4057"/>
                  <a:gd name="T2" fmla="*/ 3747 w 4844"/>
                  <a:gd name="T3" fmla="*/ 285 h 4057"/>
                  <a:gd name="T4" fmla="*/ 3313 w 4844"/>
                  <a:gd name="T5" fmla="*/ 378 h 4057"/>
                  <a:gd name="T6" fmla="*/ 2896 w 4844"/>
                  <a:gd name="T7" fmla="*/ 430 h 4057"/>
                  <a:gd name="T8" fmla="*/ 2502 w 4844"/>
                  <a:gd name="T9" fmla="*/ 446 h 4057"/>
                  <a:gd name="T10" fmla="*/ 2138 w 4844"/>
                  <a:gd name="T11" fmla="*/ 436 h 4057"/>
                  <a:gd name="T12" fmla="*/ 1812 w 4844"/>
                  <a:gd name="T13" fmla="*/ 405 h 4057"/>
                  <a:gd name="T14" fmla="*/ 1528 w 4844"/>
                  <a:gd name="T15" fmla="*/ 361 h 4057"/>
                  <a:gd name="T16" fmla="*/ 1237 w 4844"/>
                  <a:gd name="T17" fmla="*/ 282 h 4057"/>
                  <a:gd name="T18" fmla="*/ 976 w 4844"/>
                  <a:gd name="T19" fmla="*/ 195 h 4057"/>
                  <a:gd name="T20" fmla="*/ 826 w 4844"/>
                  <a:gd name="T21" fmla="*/ 233 h 4057"/>
                  <a:gd name="T22" fmla="*/ 693 w 4844"/>
                  <a:gd name="T23" fmla="*/ 359 h 4057"/>
                  <a:gd name="T24" fmla="*/ 536 w 4844"/>
                  <a:gd name="T25" fmla="*/ 474 h 4057"/>
                  <a:gd name="T26" fmla="*/ 357 w 4844"/>
                  <a:gd name="T27" fmla="*/ 574 h 4057"/>
                  <a:gd name="T28" fmla="*/ 195 w 4844"/>
                  <a:gd name="T29" fmla="*/ 645 h 4057"/>
                  <a:gd name="T30" fmla="*/ 66 w 4844"/>
                  <a:gd name="T31" fmla="*/ 699 h 4057"/>
                  <a:gd name="T32" fmla="*/ 3 w 4844"/>
                  <a:gd name="T33" fmla="*/ 855 h 4057"/>
                  <a:gd name="T34" fmla="*/ 42 w 4844"/>
                  <a:gd name="T35" fmla="*/ 1243 h 4057"/>
                  <a:gd name="T36" fmla="*/ 127 w 4844"/>
                  <a:gd name="T37" fmla="*/ 1750 h 4057"/>
                  <a:gd name="T38" fmla="*/ 251 w 4844"/>
                  <a:gd name="T39" fmla="*/ 2319 h 4057"/>
                  <a:gd name="T40" fmla="*/ 415 w 4844"/>
                  <a:gd name="T41" fmla="*/ 2888 h 4057"/>
                  <a:gd name="T42" fmla="*/ 609 w 4844"/>
                  <a:gd name="T43" fmla="*/ 3403 h 4057"/>
                  <a:gd name="T44" fmla="*/ 834 w 4844"/>
                  <a:gd name="T45" fmla="*/ 3802 h 4057"/>
                  <a:gd name="T46" fmla="*/ 1082 w 4844"/>
                  <a:gd name="T47" fmla="*/ 4027 h 4057"/>
                  <a:gd name="T48" fmla="*/ 1410 w 4844"/>
                  <a:gd name="T49" fmla="*/ 4042 h 4057"/>
                  <a:gd name="T50" fmla="*/ 1753 w 4844"/>
                  <a:gd name="T51" fmla="*/ 3952 h 4057"/>
                  <a:gd name="T52" fmla="*/ 2030 w 4844"/>
                  <a:gd name="T53" fmla="*/ 3800 h 4057"/>
                  <a:gd name="T54" fmla="*/ 2248 w 4844"/>
                  <a:gd name="T55" fmla="*/ 3612 h 4057"/>
                  <a:gd name="T56" fmla="*/ 2414 w 4844"/>
                  <a:gd name="T57" fmla="*/ 3413 h 4057"/>
                  <a:gd name="T58" fmla="*/ 2530 w 4844"/>
                  <a:gd name="T59" fmla="*/ 3226 h 4057"/>
                  <a:gd name="T60" fmla="*/ 2603 w 4844"/>
                  <a:gd name="T61" fmla="*/ 3079 h 4057"/>
                  <a:gd name="T62" fmla="*/ 2640 w 4844"/>
                  <a:gd name="T63" fmla="*/ 2980 h 4057"/>
                  <a:gd name="T64" fmla="*/ 2607 w 4844"/>
                  <a:gd name="T65" fmla="*/ 2914 h 4057"/>
                  <a:gd name="T66" fmla="*/ 2473 w 4844"/>
                  <a:gd name="T67" fmla="*/ 2696 h 4057"/>
                  <a:gd name="T68" fmla="*/ 2196 w 4844"/>
                  <a:gd name="T69" fmla="*/ 2300 h 4057"/>
                  <a:gd name="T70" fmla="*/ 1730 w 4844"/>
                  <a:gd name="T71" fmla="*/ 1698 h 4057"/>
                  <a:gd name="T72" fmla="*/ 1469 w 4844"/>
                  <a:gd name="T73" fmla="*/ 1361 h 4057"/>
                  <a:gd name="T74" fmla="*/ 1305 w 4844"/>
                  <a:gd name="T75" fmla="*/ 1121 h 4057"/>
                  <a:gd name="T76" fmla="*/ 1217 w 4844"/>
                  <a:gd name="T77" fmla="*/ 976 h 4057"/>
                  <a:gd name="T78" fmla="*/ 1190 w 4844"/>
                  <a:gd name="T79" fmla="*/ 922 h 4057"/>
                  <a:gd name="T80" fmla="*/ 1395 w 4844"/>
                  <a:gd name="T81" fmla="*/ 1011 h 4057"/>
                  <a:gd name="T82" fmla="*/ 1644 w 4844"/>
                  <a:gd name="T83" fmla="*/ 1105 h 4057"/>
                  <a:gd name="T84" fmla="*/ 1880 w 4844"/>
                  <a:gd name="T85" fmla="*/ 1180 h 4057"/>
                  <a:gd name="T86" fmla="*/ 2107 w 4844"/>
                  <a:gd name="T87" fmla="*/ 1240 h 4057"/>
                  <a:gd name="T88" fmla="*/ 2326 w 4844"/>
                  <a:gd name="T89" fmla="*/ 1285 h 4057"/>
                  <a:gd name="T90" fmla="*/ 2543 w 4844"/>
                  <a:gd name="T91" fmla="*/ 1319 h 4057"/>
                  <a:gd name="T92" fmla="*/ 2917 w 4844"/>
                  <a:gd name="T93" fmla="*/ 1356 h 4057"/>
                  <a:gd name="T94" fmla="*/ 3074 w 4844"/>
                  <a:gd name="T95" fmla="*/ 1366 h 4057"/>
                  <a:gd name="T96" fmla="*/ 3301 w 4844"/>
                  <a:gd name="T97" fmla="*/ 1368 h 4057"/>
                  <a:gd name="T98" fmla="*/ 3595 w 4844"/>
                  <a:gd name="T99" fmla="*/ 1350 h 4057"/>
                  <a:gd name="T100" fmla="*/ 3892 w 4844"/>
                  <a:gd name="T101" fmla="*/ 1312 h 4057"/>
                  <a:gd name="T102" fmla="*/ 4364 w 4844"/>
                  <a:gd name="T103" fmla="*/ 1227 h 4057"/>
                  <a:gd name="T104" fmla="*/ 4744 w 4844"/>
                  <a:gd name="T105" fmla="*/ 1139 h 4057"/>
                  <a:gd name="T106" fmla="*/ 4840 w 4844"/>
                  <a:gd name="T107" fmla="*/ 1076 h 4057"/>
                  <a:gd name="T108" fmla="*/ 4814 w 4844"/>
                  <a:gd name="T109" fmla="*/ 914 h 4057"/>
                  <a:gd name="T110" fmla="*/ 4758 w 4844"/>
                  <a:gd name="T111" fmla="*/ 688 h 4057"/>
                  <a:gd name="T112" fmla="*/ 4648 w 4844"/>
                  <a:gd name="T113" fmla="*/ 332 h 4057"/>
                  <a:gd name="T114" fmla="*/ 4557 w 4844"/>
                  <a:gd name="T115" fmla="*/ 7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44" h="4057">
                    <a:moveTo>
                      <a:pt x="4530" y="0"/>
                    </a:moveTo>
                    <a:lnTo>
                      <a:pt x="4417" y="52"/>
                    </a:lnTo>
                    <a:lnTo>
                      <a:pt x="4305" y="99"/>
                    </a:lnTo>
                    <a:lnTo>
                      <a:pt x="4192" y="143"/>
                    </a:lnTo>
                    <a:lnTo>
                      <a:pt x="4081" y="184"/>
                    </a:lnTo>
                    <a:lnTo>
                      <a:pt x="3970" y="221"/>
                    </a:lnTo>
                    <a:lnTo>
                      <a:pt x="3858" y="254"/>
                    </a:lnTo>
                    <a:lnTo>
                      <a:pt x="3747" y="285"/>
                    </a:lnTo>
                    <a:lnTo>
                      <a:pt x="3637" y="312"/>
                    </a:lnTo>
                    <a:lnTo>
                      <a:pt x="3528" y="337"/>
                    </a:lnTo>
                    <a:lnTo>
                      <a:pt x="3421" y="359"/>
                    </a:lnTo>
                    <a:lnTo>
                      <a:pt x="3313" y="378"/>
                    </a:lnTo>
                    <a:lnTo>
                      <a:pt x="3207" y="395"/>
                    </a:lnTo>
                    <a:lnTo>
                      <a:pt x="3102" y="409"/>
                    </a:lnTo>
                    <a:lnTo>
                      <a:pt x="2998" y="420"/>
                    </a:lnTo>
                    <a:lnTo>
                      <a:pt x="2896" y="430"/>
                    </a:lnTo>
                    <a:lnTo>
                      <a:pt x="2795" y="437"/>
                    </a:lnTo>
                    <a:lnTo>
                      <a:pt x="2696" y="442"/>
                    </a:lnTo>
                    <a:lnTo>
                      <a:pt x="2598" y="445"/>
                    </a:lnTo>
                    <a:lnTo>
                      <a:pt x="2502" y="446"/>
                    </a:lnTo>
                    <a:lnTo>
                      <a:pt x="2408" y="446"/>
                    </a:lnTo>
                    <a:lnTo>
                      <a:pt x="2316" y="443"/>
                    </a:lnTo>
                    <a:lnTo>
                      <a:pt x="2226" y="441"/>
                    </a:lnTo>
                    <a:lnTo>
                      <a:pt x="2138" y="436"/>
                    </a:lnTo>
                    <a:lnTo>
                      <a:pt x="2053" y="430"/>
                    </a:lnTo>
                    <a:lnTo>
                      <a:pt x="1970" y="422"/>
                    </a:lnTo>
                    <a:lnTo>
                      <a:pt x="1890" y="414"/>
                    </a:lnTo>
                    <a:lnTo>
                      <a:pt x="1812" y="405"/>
                    </a:lnTo>
                    <a:lnTo>
                      <a:pt x="1736" y="395"/>
                    </a:lnTo>
                    <a:lnTo>
                      <a:pt x="1665" y="384"/>
                    </a:lnTo>
                    <a:lnTo>
                      <a:pt x="1594" y="373"/>
                    </a:lnTo>
                    <a:lnTo>
                      <a:pt x="1528" y="361"/>
                    </a:lnTo>
                    <a:lnTo>
                      <a:pt x="1464" y="348"/>
                    </a:lnTo>
                    <a:lnTo>
                      <a:pt x="1379" y="325"/>
                    </a:lnTo>
                    <a:lnTo>
                      <a:pt x="1305" y="303"/>
                    </a:lnTo>
                    <a:lnTo>
                      <a:pt x="1237" y="282"/>
                    </a:lnTo>
                    <a:lnTo>
                      <a:pt x="1175" y="261"/>
                    </a:lnTo>
                    <a:lnTo>
                      <a:pt x="1112" y="239"/>
                    </a:lnTo>
                    <a:lnTo>
                      <a:pt x="1047" y="217"/>
                    </a:lnTo>
                    <a:lnTo>
                      <a:pt x="976" y="195"/>
                    </a:lnTo>
                    <a:lnTo>
                      <a:pt x="894" y="169"/>
                    </a:lnTo>
                    <a:lnTo>
                      <a:pt x="883" y="167"/>
                    </a:lnTo>
                    <a:lnTo>
                      <a:pt x="856" y="200"/>
                    </a:lnTo>
                    <a:lnTo>
                      <a:pt x="826" y="233"/>
                    </a:lnTo>
                    <a:lnTo>
                      <a:pt x="795" y="265"/>
                    </a:lnTo>
                    <a:lnTo>
                      <a:pt x="762" y="298"/>
                    </a:lnTo>
                    <a:lnTo>
                      <a:pt x="729" y="330"/>
                    </a:lnTo>
                    <a:lnTo>
                      <a:pt x="693" y="359"/>
                    </a:lnTo>
                    <a:lnTo>
                      <a:pt x="656" y="389"/>
                    </a:lnTo>
                    <a:lnTo>
                      <a:pt x="617" y="419"/>
                    </a:lnTo>
                    <a:lnTo>
                      <a:pt x="578" y="446"/>
                    </a:lnTo>
                    <a:lnTo>
                      <a:pt x="536" y="474"/>
                    </a:lnTo>
                    <a:lnTo>
                      <a:pt x="494" y="500"/>
                    </a:lnTo>
                    <a:lnTo>
                      <a:pt x="449" y="526"/>
                    </a:lnTo>
                    <a:lnTo>
                      <a:pt x="404" y="550"/>
                    </a:lnTo>
                    <a:lnTo>
                      <a:pt x="357" y="574"/>
                    </a:lnTo>
                    <a:lnTo>
                      <a:pt x="310" y="597"/>
                    </a:lnTo>
                    <a:lnTo>
                      <a:pt x="260" y="618"/>
                    </a:lnTo>
                    <a:lnTo>
                      <a:pt x="227" y="631"/>
                    </a:lnTo>
                    <a:lnTo>
                      <a:pt x="195" y="645"/>
                    </a:lnTo>
                    <a:lnTo>
                      <a:pt x="162" y="659"/>
                    </a:lnTo>
                    <a:lnTo>
                      <a:pt x="130" y="672"/>
                    </a:lnTo>
                    <a:lnTo>
                      <a:pt x="98" y="686"/>
                    </a:lnTo>
                    <a:lnTo>
                      <a:pt x="66" y="699"/>
                    </a:lnTo>
                    <a:lnTo>
                      <a:pt x="34" y="712"/>
                    </a:lnTo>
                    <a:lnTo>
                      <a:pt x="2" y="725"/>
                    </a:lnTo>
                    <a:lnTo>
                      <a:pt x="0" y="785"/>
                    </a:lnTo>
                    <a:lnTo>
                      <a:pt x="3" y="855"/>
                    </a:lnTo>
                    <a:lnTo>
                      <a:pt x="8" y="938"/>
                    </a:lnTo>
                    <a:lnTo>
                      <a:pt x="16" y="1031"/>
                    </a:lnTo>
                    <a:lnTo>
                      <a:pt x="28" y="1133"/>
                    </a:lnTo>
                    <a:lnTo>
                      <a:pt x="42" y="1243"/>
                    </a:lnTo>
                    <a:lnTo>
                      <a:pt x="59" y="1361"/>
                    </a:lnTo>
                    <a:lnTo>
                      <a:pt x="78" y="1485"/>
                    </a:lnTo>
                    <a:lnTo>
                      <a:pt x="102" y="1615"/>
                    </a:lnTo>
                    <a:lnTo>
                      <a:pt x="127" y="1750"/>
                    </a:lnTo>
                    <a:lnTo>
                      <a:pt x="154" y="1888"/>
                    </a:lnTo>
                    <a:lnTo>
                      <a:pt x="185" y="2031"/>
                    </a:lnTo>
                    <a:lnTo>
                      <a:pt x="217" y="2174"/>
                    </a:lnTo>
                    <a:lnTo>
                      <a:pt x="251" y="2319"/>
                    </a:lnTo>
                    <a:lnTo>
                      <a:pt x="289" y="2463"/>
                    </a:lnTo>
                    <a:lnTo>
                      <a:pt x="328" y="2607"/>
                    </a:lnTo>
                    <a:lnTo>
                      <a:pt x="370" y="2749"/>
                    </a:lnTo>
                    <a:lnTo>
                      <a:pt x="415" y="2888"/>
                    </a:lnTo>
                    <a:lnTo>
                      <a:pt x="460" y="3024"/>
                    </a:lnTo>
                    <a:lnTo>
                      <a:pt x="507" y="3157"/>
                    </a:lnTo>
                    <a:lnTo>
                      <a:pt x="558" y="3283"/>
                    </a:lnTo>
                    <a:lnTo>
                      <a:pt x="609" y="3403"/>
                    </a:lnTo>
                    <a:lnTo>
                      <a:pt x="663" y="3515"/>
                    </a:lnTo>
                    <a:lnTo>
                      <a:pt x="718" y="3620"/>
                    </a:lnTo>
                    <a:lnTo>
                      <a:pt x="774" y="3717"/>
                    </a:lnTo>
                    <a:lnTo>
                      <a:pt x="834" y="3802"/>
                    </a:lnTo>
                    <a:lnTo>
                      <a:pt x="893" y="3877"/>
                    </a:lnTo>
                    <a:lnTo>
                      <a:pt x="955" y="3940"/>
                    </a:lnTo>
                    <a:lnTo>
                      <a:pt x="1018" y="3991"/>
                    </a:lnTo>
                    <a:lnTo>
                      <a:pt x="1082" y="4027"/>
                    </a:lnTo>
                    <a:lnTo>
                      <a:pt x="1148" y="4050"/>
                    </a:lnTo>
                    <a:lnTo>
                      <a:pt x="1215" y="4057"/>
                    </a:lnTo>
                    <a:lnTo>
                      <a:pt x="1315" y="4052"/>
                    </a:lnTo>
                    <a:lnTo>
                      <a:pt x="1410" y="4042"/>
                    </a:lnTo>
                    <a:lnTo>
                      <a:pt x="1503" y="4026"/>
                    </a:lnTo>
                    <a:lnTo>
                      <a:pt x="1589" y="4006"/>
                    </a:lnTo>
                    <a:lnTo>
                      <a:pt x="1673" y="3980"/>
                    </a:lnTo>
                    <a:lnTo>
                      <a:pt x="1753" y="3952"/>
                    </a:lnTo>
                    <a:lnTo>
                      <a:pt x="1827" y="3918"/>
                    </a:lnTo>
                    <a:lnTo>
                      <a:pt x="1898" y="3881"/>
                    </a:lnTo>
                    <a:lnTo>
                      <a:pt x="1966" y="3842"/>
                    </a:lnTo>
                    <a:lnTo>
                      <a:pt x="2030" y="3800"/>
                    </a:lnTo>
                    <a:lnTo>
                      <a:pt x="2090" y="3755"/>
                    </a:lnTo>
                    <a:lnTo>
                      <a:pt x="2146" y="3708"/>
                    </a:lnTo>
                    <a:lnTo>
                      <a:pt x="2199" y="3661"/>
                    </a:lnTo>
                    <a:lnTo>
                      <a:pt x="2248" y="3612"/>
                    </a:lnTo>
                    <a:lnTo>
                      <a:pt x="2295" y="3562"/>
                    </a:lnTo>
                    <a:lnTo>
                      <a:pt x="2337" y="3511"/>
                    </a:lnTo>
                    <a:lnTo>
                      <a:pt x="2377" y="3462"/>
                    </a:lnTo>
                    <a:lnTo>
                      <a:pt x="2414" y="3413"/>
                    </a:lnTo>
                    <a:lnTo>
                      <a:pt x="2447" y="3364"/>
                    </a:lnTo>
                    <a:lnTo>
                      <a:pt x="2478" y="3316"/>
                    </a:lnTo>
                    <a:lnTo>
                      <a:pt x="2506" y="3270"/>
                    </a:lnTo>
                    <a:lnTo>
                      <a:pt x="2530" y="3226"/>
                    </a:lnTo>
                    <a:lnTo>
                      <a:pt x="2553" y="3185"/>
                    </a:lnTo>
                    <a:lnTo>
                      <a:pt x="2572" y="3146"/>
                    </a:lnTo>
                    <a:lnTo>
                      <a:pt x="2588" y="3111"/>
                    </a:lnTo>
                    <a:lnTo>
                      <a:pt x="2603" y="3079"/>
                    </a:lnTo>
                    <a:lnTo>
                      <a:pt x="2614" y="3050"/>
                    </a:lnTo>
                    <a:lnTo>
                      <a:pt x="2624" y="3026"/>
                    </a:lnTo>
                    <a:lnTo>
                      <a:pt x="2637" y="2992"/>
                    </a:lnTo>
                    <a:lnTo>
                      <a:pt x="2640" y="2980"/>
                    </a:lnTo>
                    <a:lnTo>
                      <a:pt x="2639" y="2976"/>
                    </a:lnTo>
                    <a:lnTo>
                      <a:pt x="2633" y="2964"/>
                    </a:lnTo>
                    <a:lnTo>
                      <a:pt x="2623" y="2944"/>
                    </a:lnTo>
                    <a:lnTo>
                      <a:pt x="2607" y="2914"/>
                    </a:lnTo>
                    <a:lnTo>
                      <a:pt x="2583" y="2875"/>
                    </a:lnTo>
                    <a:lnTo>
                      <a:pt x="2555" y="2825"/>
                    </a:lnTo>
                    <a:lnTo>
                      <a:pt x="2518" y="2766"/>
                    </a:lnTo>
                    <a:lnTo>
                      <a:pt x="2473" y="2696"/>
                    </a:lnTo>
                    <a:lnTo>
                      <a:pt x="2419" y="2615"/>
                    </a:lnTo>
                    <a:lnTo>
                      <a:pt x="2355" y="2523"/>
                    </a:lnTo>
                    <a:lnTo>
                      <a:pt x="2281" y="2418"/>
                    </a:lnTo>
                    <a:lnTo>
                      <a:pt x="2196" y="2300"/>
                    </a:lnTo>
                    <a:lnTo>
                      <a:pt x="2099" y="2170"/>
                    </a:lnTo>
                    <a:lnTo>
                      <a:pt x="1990" y="2027"/>
                    </a:lnTo>
                    <a:lnTo>
                      <a:pt x="1866" y="1870"/>
                    </a:lnTo>
                    <a:lnTo>
                      <a:pt x="1730" y="1698"/>
                    </a:lnTo>
                    <a:lnTo>
                      <a:pt x="1655" y="1604"/>
                    </a:lnTo>
                    <a:lnTo>
                      <a:pt x="1587" y="1516"/>
                    </a:lnTo>
                    <a:lnTo>
                      <a:pt x="1525" y="1436"/>
                    </a:lnTo>
                    <a:lnTo>
                      <a:pt x="1469" y="1361"/>
                    </a:lnTo>
                    <a:lnTo>
                      <a:pt x="1420" y="1291"/>
                    </a:lnTo>
                    <a:lnTo>
                      <a:pt x="1377" y="1228"/>
                    </a:lnTo>
                    <a:lnTo>
                      <a:pt x="1338" y="1172"/>
                    </a:lnTo>
                    <a:lnTo>
                      <a:pt x="1305" y="1121"/>
                    </a:lnTo>
                    <a:lnTo>
                      <a:pt x="1276" y="1076"/>
                    </a:lnTo>
                    <a:lnTo>
                      <a:pt x="1252" y="1037"/>
                    </a:lnTo>
                    <a:lnTo>
                      <a:pt x="1232" y="1003"/>
                    </a:lnTo>
                    <a:lnTo>
                      <a:pt x="1217" y="976"/>
                    </a:lnTo>
                    <a:lnTo>
                      <a:pt x="1196" y="938"/>
                    </a:lnTo>
                    <a:lnTo>
                      <a:pt x="1187" y="921"/>
                    </a:lnTo>
                    <a:lnTo>
                      <a:pt x="1187" y="919"/>
                    </a:lnTo>
                    <a:lnTo>
                      <a:pt x="1190" y="922"/>
                    </a:lnTo>
                    <a:lnTo>
                      <a:pt x="1199" y="927"/>
                    </a:lnTo>
                    <a:lnTo>
                      <a:pt x="1265" y="956"/>
                    </a:lnTo>
                    <a:lnTo>
                      <a:pt x="1331" y="984"/>
                    </a:lnTo>
                    <a:lnTo>
                      <a:pt x="1395" y="1011"/>
                    </a:lnTo>
                    <a:lnTo>
                      <a:pt x="1459" y="1036"/>
                    </a:lnTo>
                    <a:lnTo>
                      <a:pt x="1521" y="1060"/>
                    </a:lnTo>
                    <a:lnTo>
                      <a:pt x="1583" y="1083"/>
                    </a:lnTo>
                    <a:lnTo>
                      <a:pt x="1644" y="1105"/>
                    </a:lnTo>
                    <a:lnTo>
                      <a:pt x="1704" y="1126"/>
                    </a:lnTo>
                    <a:lnTo>
                      <a:pt x="1764" y="1144"/>
                    </a:lnTo>
                    <a:lnTo>
                      <a:pt x="1823" y="1163"/>
                    </a:lnTo>
                    <a:lnTo>
                      <a:pt x="1880" y="1180"/>
                    </a:lnTo>
                    <a:lnTo>
                      <a:pt x="1938" y="1197"/>
                    </a:lnTo>
                    <a:lnTo>
                      <a:pt x="1995" y="1212"/>
                    </a:lnTo>
                    <a:lnTo>
                      <a:pt x="2052" y="1227"/>
                    </a:lnTo>
                    <a:lnTo>
                      <a:pt x="2107" y="1240"/>
                    </a:lnTo>
                    <a:lnTo>
                      <a:pt x="2163" y="1253"/>
                    </a:lnTo>
                    <a:lnTo>
                      <a:pt x="2217" y="1264"/>
                    </a:lnTo>
                    <a:lnTo>
                      <a:pt x="2272" y="1275"/>
                    </a:lnTo>
                    <a:lnTo>
                      <a:pt x="2326" y="1285"/>
                    </a:lnTo>
                    <a:lnTo>
                      <a:pt x="2381" y="1295"/>
                    </a:lnTo>
                    <a:lnTo>
                      <a:pt x="2435" y="1304"/>
                    </a:lnTo>
                    <a:lnTo>
                      <a:pt x="2488" y="1311"/>
                    </a:lnTo>
                    <a:lnTo>
                      <a:pt x="2543" y="1319"/>
                    </a:lnTo>
                    <a:lnTo>
                      <a:pt x="2596" y="1326"/>
                    </a:lnTo>
                    <a:lnTo>
                      <a:pt x="2702" y="1337"/>
                    </a:lnTo>
                    <a:lnTo>
                      <a:pt x="2810" y="1347"/>
                    </a:lnTo>
                    <a:lnTo>
                      <a:pt x="2917" y="1356"/>
                    </a:lnTo>
                    <a:lnTo>
                      <a:pt x="3026" y="1363"/>
                    </a:lnTo>
                    <a:lnTo>
                      <a:pt x="3042" y="1363"/>
                    </a:lnTo>
                    <a:lnTo>
                      <a:pt x="3058" y="1364"/>
                    </a:lnTo>
                    <a:lnTo>
                      <a:pt x="3074" y="1366"/>
                    </a:lnTo>
                    <a:lnTo>
                      <a:pt x="3090" y="1366"/>
                    </a:lnTo>
                    <a:lnTo>
                      <a:pt x="3160" y="1368"/>
                    </a:lnTo>
                    <a:lnTo>
                      <a:pt x="3229" y="1369"/>
                    </a:lnTo>
                    <a:lnTo>
                      <a:pt x="3301" y="1368"/>
                    </a:lnTo>
                    <a:lnTo>
                      <a:pt x="3374" y="1366"/>
                    </a:lnTo>
                    <a:lnTo>
                      <a:pt x="3447" y="1362"/>
                    </a:lnTo>
                    <a:lnTo>
                      <a:pt x="3521" y="1356"/>
                    </a:lnTo>
                    <a:lnTo>
                      <a:pt x="3595" y="1350"/>
                    </a:lnTo>
                    <a:lnTo>
                      <a:pt x="3670" y="1342"/>
                    </a:lnTo>
                    <a:lnTo>
                      <a:pt x="3745" y="1333"/>
                    </a:lnTo>
                    <a:lnTo>
                      <a:pt x="3818" y="1324"/>
                    </a:lnTo>
                    <a:lnTo>
                      <a:pt x="3892" y="1312"/>
                    </a:lnTo>
                    <a:lnTo>
                      <a:pt x="3963" y="1301"/>
                    </a:lnTo>
                    <a:lnTo>
                      <a:pt x="4104" y="1278"/>
                    </a:lnTo>
                    <a:lnTo>
                      <a:pt x="4238" y="1253"/>
                    </a:lnTo>
                    <a:lnTo>
                      <a:pt x="4364" y="1227"/>
                    </a:lnTo>
                    <a:lnTo>
                      <a:pt x="4479" y="1202"/>
                    </a:lnTo>
                    <a:lnTo>
                      <a:pt x="4583" y="1179"/>
                    </a:lnTo>
                    <a:lnTo>
                      <a:pt x="4671" y="1158"/>
                    </a:lnTo>
                    <a:lnTo>
                      <a:pt x="4744" y="1139"/>
                    </a:lnTo>
                    <a:lnTo>
                      <a:pt x="4798" y="1125"/>
                    </a:lnTo>
                    <a:lnTo>
                      <a:pt x="4831" y="1116"/>
                    </a:lnTo>
                    <a:lnTo>
                      <a:pt x="4844" y="1112"/>
                    </a:lnTo>
                    <a:lnTo>
                      <a:pt x="4840" y="1076"/>
                    </a:lnTo>
                    <a:lnTo>
                      <a:pt x="4835" y="1038"/>
                    </a:lnTo>
                    <a:lnTo>
                      <a:pt x="4829" y="998"/>
                    </a:lnTo>
                    <a:lnTo>
                      <a:pt x="4823" y="958"/>
                    </a:lnTo>
                    <a:lnTo>
                      <a:pt x="4814" y="914"/>
                    </a:lnTo>
                    <a:lnTo>
                      <a:pt x="4804" y="871"/>
                    </a:lnTo>
                    <a:lnTo>
                      <a:pt x="4794" y="827"/>
                    </a:lnTo>
                    <a:lnTo>
                      <a:pt x="4783" y="781"/>
                    </a:lnTo>
                    <a:lnTo>
                      <a:pt x="4758" y="688"/>
                    </a:lnTo>
                    <a:lnTo>
                      <a:pt x="4733" y="597"/>
                    </a:lnTo>
                    <a:lnTo>
                      <a:pt x="4705" y="505"/>
                    </a:lnTo>
                    <a:lnTo>
                      <a:pt x="4677" y="416"/>
                    </a:lnTo>
                    <a:lnTo>
                      <a:pt x="4648" y="332"/>
                    </a:lnTo>
                    <a:lnTo>
                      <a:pt x="4622" y="253"/>
                    </a:lnTo>
                    <a:lnTo>
                      <a:pt x="4598" y="183"/>
                    </a:lnTo>
                    <a:lnTo>
                      <a:pt x="4575" y="121"/>
                    </a:lnTo>
                    <a:lnTo>
                      <a:pt x="4557" y="70"/>
                    </a:lnTo>
                    <a:lnTo>
                      <a:pt x="4542" y="33"/>
                    </a:lnTo>
                    <a:lnTo>
                      <a:pt x="4533" y="8"/>
                    </a:lnTo>
                    <a:lnTo>
                      <a:pt x="4530" y="0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2" name="Freeform 166"/>
              <p:cNvSpPr>
                <a:spLocks/>
              </p:cNvSpPr>
              <p:nvPr/>
            </p:nvSpPr>
            <p:spPr bwMode="auto">
              <a:xfrm>
                <a:off x="6639" y="3114"/>
                <a:ext cx="283" cy="546"/>
              </a:xfrm>
              <a:custGeom>
                <a:avLst/>
                <a:gdLst>
                  <a:gd name="T0" fmla="*/ 440 w 1130"/>
                  <a:gd name="T1" fmla="*/ 177 h 2183"/>
                  <a:gd name="T2" fmla="*/ 485 w 1130"/>
                  <a:gd name="T3" fmla="*/ 158 h 2183"/>
                  <a:gd name="T4" fmla="*/ 528 w 1130"/>
                  <a:gd name="T5" fmla="*/ 137 h 2183"/>
                  <a:gd name="T6" fmla="*/ 570 w 1130"/>
                  <a:gd name="T7" fmla="*/ 116 h 2183"/>
                  <a:gd name="T8" fmla="*/ 611 w 1130"/>
                  <a:gd name="T9" fmla="*/ 95 h 2183"/>
                  <a:gd name="T10" fmla="*/ 650 w 1130"/>
                  <a:gd name="T11" fmla="*/ 73 h 2183"/>
                  <a:gd name="T12" fmla="*/ 690 w 1130"/>
                  <a:gd name="T13" fmla="*/ 49 h 2183"/>
                  <a:gd name="T14" fmla="*/ 728 w 1130"/>
                  <a:gd name="T15" fmla="*/ 25 h 2183"/>
                  <a:gd name="T16" fmla="*/ 764 w 1130"/>
                  <a:gd name="T17" fmla="*/ 0 h 2183"/>
                  <a:gd name="T18" fmla="*/ 1010 w 1130"/>
                  <a:gd name="T19" fmla="*/ 373 h 2183"/>
                  <a:gd name="T20" fmla="*/ 753 w 1130"/>
                  <a:gd name="T21" fmla="*/ 723 h 2183"/>
                  <a:gd name="T22" fmla="*/ 1130 w 1130"/>
                  <a:gd name="T23" fmla="*/ 1219 h 2183"/>
                  <a:gd name="T24" fmla="*/ 1129 w 1130"/>
                  <a:gd name="T25" fmla="*/ 1222 h 2183"/>
                  <a:gd name="T26" fmla="*/ 513 w 1130"/>
                  <a:gd name="T27" fmla="*/ 2183 h 2183"/>
                  <a:gd name="T28" fmla="*/ 0 w 1130"/>
                  <a:gd name="T29" fmla="*/ 346 h 2183"/>
                  <a:gd name="T30" fmla="*/ 54 w 1130"/>
                  <a:gd name="T31" fmla="*/ 329 h 2183"/>
                  <a:gd name="T32" fmla="*/ 110 w 1130"/>
                  <a:gd name="T33" fmla="*/ 310 h 2183"/>
                  <a:gd name="T34" fmla="*/ 164 w 1130"/>
                  <a:gd name="T35" fmla="*/ 290 h 2183"/>
                  <a:gd name="T36" fmla="*/ 219 w 1130"/>
                  <a:gd name="T37" fmla="*/ 269 h 2183"/>
                  <a:gd name="T38" fmla="*/ 274 w 1130"/>
                  <a:gd name="T39" fmla="*/ 247 h 2183"/>
                  <a:gd name="T40" fmla="*/ 329 w 1130"/>
                  <a:gd name="T41" fmla="*/ 224 h 2183"/>
                  <a:gd name="T42" fmla="*/ 384 w 1130"/>
                  <a:gd name="T43" fmla="*/ 200 h 2183"/>
                  <a:gd name="T44" fmla="*/ 440 w 1130"/>
                  <a:gd name="T45" fmla="*/ 177 h 2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0" h="2183">
                    <a:moveTo>
                      <a:pt x="440" y="177"/>
                    </a:moveTo>
                    <a:lnTo>
                      <a:pt x="485" y="158"/>
                    </a:lnTo>
                    <a:lnTo>
                      <a:pt x="528" y="137"/>
                    </a:lnTo>
                    <a:lnTo>
                      <a:pt x="570" y="116"/>
                    </a:lnTo>
                    <a:lnTo>
                      <a:pt x="611" y="95"/>
                    </a:lnTo>
                    <a:lnTo>
                      <a:pt x="650" y="73"/>
                    </a:lnTo>
                    <a:lnTo>
                      <a:pt x="690" y="49"/>
                    </a:lnTo>
                    <a:lnTo>
                      <a:pt x="728" y="25"/>
                    </a:lnTo>
                    <a:lnTo>
                      <a:pt x="764" y="0"/>
                    </a:lnTo>
                    <a:lnTo>
                      <a:pt x="1010" y="373"/>
                    </a:lnTo>
                    <a:lnTo>
                      <a:pt x="753" y="723"/>
                    </a:lnTo>
                    <a:lnTo>
                      <a:pt x="1130" y="1219"/>
                    </a:lnTo>
                    <a:lnTo>
                      <a:pt x="1129" y="1222"/>
                    </a:lnTo>
                    <a:lnTo>
                      <a:pt x="513" y="2183"/>
                    </a:lnTo>
                    <a:lnTo>
                      <a:pt x="0" y="346"/>
                    </a:lnTo>
                    <a:lnTo>
                      <a:pt x="54" y="329"/>
                    </a:lnTo>
                    <a:lnTo>
                      <a:pt x="110" y="310"/>
                    </a:lnTo>
                    <a:lnTo>
                      <a:pt x="164" y="290"/>
                    </a:lnTo>
                    <a:lnTo>
                      <a:pt x="219" y="269"/>
                    </a:lnTo>
                    <a:lnTo>
                      <a:pt x="274" y="247"/>
                    </a:lnTo>
                    <a:lnTo>
                      <a:pt x="329" y="224"/>
                    </a:lnTo>
                    <a:lnTo>
                      <a:pt x="384" y="200"/>
                    </a:lnTo>
                    <a:lnTo>
                      <a:pt x="440" y="177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3" name="Freeform 167"/>
              <p:cNvSpPr>
                <a:spLocks/>
              </p:cNvSpPr>
              <p:nvPr/>
            </p:nvSpPr>
            <p:spPr bwMode="auto">
              <a:xfrm>
                <a:off x="6774" y="3681"/>
                <a:ext cx="0" cy="1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0 h 5"/>
                  <a:gd name="T4" fmla="*/ 1 w 1"/>
                  <a:gd name="T5" fmla="*/ 2 h 5"/>
                  <a:gd name="T6" fmla="*/ 1 w 1"/>
                  <a:gd name="T7" fmla="*/ 5 h 5"/>
                  <a:gd name="T8" fmla="*/ 1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4" name="Freeform 168"/>
              <p:cNvSpPr>
                <a:spLocks/>
              </p:cNvSpPr>
              <p:nvPr/>
            </p:nvSpPr>
            <p:spPr bwMode="auto">
              <a:xfrm>
                <a:off x="6768" y="3440"/>
                <a:ext cx="152" cy="242"/>
              </a:xfrm>
              <a:custGeom>
                <a:avLst/>
                <a:gdLst>
                  <a:gd name="T0" fmla="*/ 26 w 610"/>
                  <a:gd name="T1" fmla="*/ 972 h 972"/>
                  <a:gd name="T2" fmla="*/ 26 w 610"/>
                  <a:gd name="T3" fmla="*/ 969 h 972"/>
                  <a:gd name="T4" fmla="*/ 25 w 610"/>
                  <a:gd name="T5" fmla="*/ 967 h 972"/>
                  <a:gd name="T6" fmla="*/ 0 w 610"/>
                  <a:gd name="T7" fmla="*/ 883 h 972"/>
                  <a:gd name="T8" fmla="*/ 566 w 610"/>
                  <a:gd name="T9" fmla="*/ 0 h 972"/>
                  <a:gd name="T10" fmla="*/ 610 w 610"/>
                  <a:gd name="T11" fmla="*/ 57 h 972"/>
                  <a:gd name="T12" fmla="*/ 607 w 610"/>
                  <a:gd name="T13" fmla="*/ 60 h 972"/>
                  <a:gd name="T14" fmla="*/ 26 w 610"/>
                  <a:gd name="T15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0" h="972">
                    <a:moveTo>
                      <a:pt x="26" y="972"/>
                    </a:moveTo>
                    <a:lnTo>
                      <a:pt x="26" y="969"/>
                    </a:lnTo>
                    <a:lnTo>
                      <a:pt x="25" y="967"/>
                    </a:lnTo>
                    <a:lnTo>
                      <a:pt x="0" y="883"/>
                    </a:lnTo>
                    <a:lnTo>
                      <a:pt x="566" y="0"/>
                    </a:lnTo>
                    <a:lnTo>
                      <a:pt x="610" y="57"/>
                    </a:lnTo>
                    <a:lnTo>
                      <a:pt x="607" y="60"/>
                    </a:lnTo>
                    <a:lnTo>
                      <a:pt x="26" y="9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5" name="Freeform 169"/>
              <p:cNvSpPr>
                <a:spLocks/>
              </p:cNvSpPr>
              <p:nvPr/>
            </p:nvSpPr>
            <p:spPr bwMode="auto">
              <a:xfrm>
                <a:off x="6827" y="3222"/>
                <a:ext cx="65" cy="88"/>
              </a:xfrm>
              <a:custGeom>
                <a:avLst/>
                <a:gdLst>
                  <a:gd name="T0" fmla="*/ 46 w 257"/>
                  <a:gd name="T1" fmla="*/ 353 h 353"/>
                  <a:gd name="T2" fmla="*/ 0 w 257"/>
                  <a:gd name="T3" fmla="*/ 292 h 353"/>
                  <a:gd name="T4" fmla="*/ 214 w 257"/>
                  <a:gd name="T5" fmla="*/ 0 h 353"/>
                  <a:gd name="T6" fmla="*/ 257 w 257"/>
                  <a:gd name="T7" fmla="*/ 66 h 353"/>
                  <a:gd name="T8" fmla="*/ 46 w 257"/>
                  <a:gd name="T9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53">
                    <a:moveTo>
                      <a:pt x="46" y="353"/>
                    </a:moveTo>
                    <a:lnTo>
                      <a:pt x="0" y="292"/>
                    </a:lnTo>
                    <a:lnTo>
                      <a:pt x="214" y="0"/>
                    </a:lnTo>
                    <a:lnTo>
                      <a:pt x="257" y="66"/>
                    </a:lnTo>
                    <a:lnTo>
                      <a:pt x="46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6" name="Freeform 170"/>
              <p:cNvSpPr>
                <a:spLocks/>
              </p:cNvSpPr>
              <p:nvPr/>
            </p:nvSpPr>
            <p:spPr bwMode="auto">
              <a:xfrm>
                <a:off x="6827" y="3222"/>
                <a:ext cx="54" cy="73"/>
              </a:xfrm>
              <a:custGeom>
                <a:avLst/>
                <a:gdLst>
                  <a:gd name="T0" fmla="*/ 0 w 214"/>
                  <a:gd name="T1" fmla="*/ 292 h 292"/>
                  <a:gd name="T2" fmla="*/ 214 w 214"/>
                  <a:gd name="T3" fmla="*/ 0 h 292"/>
                  <a:gd name="T4" fmla="*/ 214 w 214"/>
                  <a:gd name="T5" fmla="*/ 0 h 292"/>
                  <a:gd name="T6" fmla="*/ 0 w 214"/>
                  <a:gd name="T7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" h="292">
                    <a:moveTo>
                      <a:pt x="0" y="292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7" name="Freeform 171"/>
              <p:cNvSpPr>
                <a:spLocks/>
              </p:cNvSpPr>
              <p:nvPr/>
            </p:nvSpPr>
            <p:spPr bwMode="auto">
              <a:xfrm>
                <a:off x="6648" y="3232"/>
                <a:ext cx="10" cy="36"/>
              </a:xfrm>
              <a:custGeom>
                <a:avLst/>
                <a:gdLst>
                  <a:gd name="T0" fmla="*/ 42 w 42"/>
                  <a:gd name="T1" fmla="*/ 145 h 145"/>
                  <a:gd name="T2" fmla="*/ 40 w 42"/>
                  <a:gd name="T3" fmla="*/ 145 h 145"/>
                  <a:gd name="T4" fmla="*/ 0 w 42"/>
                  <a:gd name="T5" fmla="*/ 2 h 145"/>
                  <a:gd name="T6" fmla="*/ 2 w 42"/>
                  <a:gd name="T7" fmla="*/ 0 h 145"/>
                  <a:gd name="T8" fmla="*/ 42 w 42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5">
                    <a:moveTo>
                      <a:pt x="42" y="145"/>
                    </a:moveTo>
                    <a:lnTo>
                      <a:pt x="40" y="14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145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8" name="Freeform 172"/>
              <p:cNvSpPr>
                <a:spLocks/>
              </p:cNvSpPr>
              <p:nvPr/>
            </p:nvSpPr>
            <p:spPr bwMode="auto">
              <a:xfrm>
                <a:off x="6584" y="3207"/>
                <a:ext cx="64" cy="56"/>
              </a:xfrm>
              <a:custGeom>
                <a:avLst/>
                <a:gdLst>
                  <a:gd name="T0" fmla="*/ 175 w 256"/>
                  <a:gd name="T1" fmla="*/ 222 h 222"/>
                  <a:gd name="T2" fmla="*/ 71 w 256"/>
                  <a:gd name="T3" fmla="*/ 205 h 222"/>
                  <a:gd name="T4" fmla="*/ 0 w 256"/>
                  <a:gd name="T5" fmla="*/ 44 h 222"/>
                  <a:gd name="T6" fmla="*/ 28 w 256"/>
                  <a:gd name="T7" fmla="*/ 42 h 222"/>
                  <a:gd name="T8" fmla="*/ 56 w 256"/>
                  <a:gd name="T9" fmla="*/ 38 h 222"/>
                  <a:gd name="T10" fmla="*/ 85 w 256"/>
                  <a:gd name="T11" fmla="*/ 34 h 222"/>
                  <a:gd name="T12" fmla="*/ 113 w 256"/>
                  <a:gd name="T13" fmla="*/ 28 h 222"/>
                  <a:gd name="T14" fmla="*/ 142 w 256"/>
                  <a:gd name="T15" fmla="*/ 22 h 222"/>
                  <a:gd name="T16" fmla="*/ 170 w 256"/>
                  <a:gd name="T17" fmla="*/ 16 h 222"/>
                  <a:gd name="T18" fmla="*/ 200 w 256"/>
                  <a:gd name="T19" fmla="*/ 8 h 222"/>
                  <a:gd name="T20" fmla="*/ 228 w 256"/>
                  <a:gd name="T21" fmla="*/ 0 h 222"/>
                  <a:gd name="T22" fmla="*/ 256 w 256"/>
                  <a:gd name="T23" fmla="*/ 97 h 222"/>
                  <a:gd name="T24" fmla="*/ 254 w 256"/>
                  <a:gd name="T25" fmla="*/ 99 h 222"/>
                  <a:gd name="T26" fmla="*/ 228 w 256"/>
                  <a:gd name="T27" fmla="*/ 5 h 222"/>
                  <a:gd name="T28" fmla="*/ 202 w 256"/>
                  <a:gd name="T29" fmla="*/ 15 h 222"/>
                  <a:gd name="T30" fmla="*/ 176 w 256"/>
                  <a:gd name="T31" fmla="*/ 23 h 222"/>
                  <a:gd name="T32" fmla="*/ 150 w 256"/>
                  <a:gd name="T33" fmla="*/ 31 h 222"/>
                  <a:gd name="T34" fmla="*/ 124 w 256"/>
                  <a:gd name="T35" fmla="*/ 39 h 222"/>
                  <a:gd name="T36" fmla="*/ 175 w 256"/>
                  <a:gd name="T37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6" h="222">
                    <a:moveTo>
                      <a:pt x="175" y="222"/>
                    </a:moveTo>
                    <a:lnTo>
                      <a:pt x="71" y="205"/>
                    </a:lnTo>
                    <a:lnTo>
                      <a:pt x="0" y="44"/>
                    </a:lnTo>
                    <a:lnTo>
                      <a:pt x="28" y="42"/>
                    </a:lnTo>
                    <a:lnTo>
                      <a:pt x="56" y="38"/>
                    </a:lnTo>
                    <a:lnTo>
                      <a:pt x="85" y="34"/>
                    </a:lnTo>
                    <a:lnTo>
                      <a:pt x="113" y="28"/>
                    </a:lnTo>
                    <a:lnTo>
                      <a:pt x="142" y="22"/>
                    </a:lnTo>
                    <a:lnTo>
                      <a:pt x="170" y="16"/>
                    </a:lnTo>
                    <a:lnTo>
                      <a:pt x="200" y="8"/>
                    </a:lnTo>
                    <a:lnTo>
                      <a:pt x="228" y="0"/>
                    </a:lnTo>
                    <a:lnTo>
                      <a:pt x="256" y="97"/>
                    </a:lnTo>
                    <a:lnTo>
                      <a:pt x="254" y="99"/>
                    </a:lnTo>
                    <a:lnTo>
                      <a:pt x="228" y="5"/>
                    </a:lnTo>
                    <a:lnTo>
                      <a:pt x="202" y="15"/>
                    </a:lnTo>
                    <a:lnTo>
                      <a:pt x="176" y="23"/>
                    </a:lnTo>
                    <a:lnTo>
                      <a:pt x="150" y="31"/>
                    </a:lnTo>
                    <a:lnTo>
                      <a:pt x="124" y="39"/>
                    </a:lnTo>
                    <a:lnTo>
                      <a:pt x="175" y="222"/>
                    </a:lnTo>
                    <a:close/>
                  </a:path>
                </a:pathLst>
              </a:custGeom>
              <a:solidFill>
                <a:srgbClr val="BC4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9" name="Freeform 173"/>
              <p:cNvSpPr>
                <a:spLocks/>
              </p:cNvSpPr>
              <p:nvPr/>
            </p:nvSpPr>
            <p:spPr bwMode="auto">
              <a:xfrm>
                <a:off x="6641" y="3175"/>
                <a:ext cx="97" cy="106"/>
              </a:xfrm>
              <a:custGeom>
                <a:avLst/>
                <a:gdLst>
                  <a:gd name="T0" fmla="*/ 389 w 389"/>
                  <a:gd name="T1" fmla="*/ 426 h 426"/>
                  <a:gd name="T2" fmla="*/ 68 w 389"/>
                  <a:gd name="T3" fmla="*/ 372 h 426"/>
                  <a:gd name="T4" fmla="*/ 28 w 389"/>
                  <a:gd name="T5" fmla="*/ 227 h 426"/>
                  <a:gd name="T6" fmla="*/ 0 w 389"/>
                  <a:gd name="T7" fmla="*/ 130 h 426"/>
                  <a:gd name="T8" fmla="*/ 42 w 389"/>
                  <a:gd name="T9" fmla="*/ 117 h 426"/>
                  <a:gd name="T10" fmla="*/ 86 w 389"/>
                  <a:gd name="T11" fmla="*/ 103 h 426"/>
                  <a:gd name="T12" fmla="*/ 129 w 389"/>
                  <a:gd name="T13" fmla="*/ 87 h 426"/>
                  <a:gd name="T14" fmla="*/ 172 w 389"/>
                  <a:gd name="T15" fmla="*/ 70 h 426"/>
                  <a:gd name="T16" fmla="*/ 215 w 389"/>
                  <a:gd name="T17" fmla="*/ 54 h 426"/>
                  <a:gd name="T18" fmla="*/ 259 w 389"/>
                  <a:gd name="T19" fmla="*/ 36 h 426"/>
                  <a:gd name="T20" fmla="*/ 302 w 389"/>
                  <a:gd name="T21" fmla="*/ 19 h 426"/>
                  <a:gd name="T22" fmla="*/ 345 w 389"/>
                  <a:gd name="T23" fmla="*/ 0 h 426"/>
                  <a:gd name="T24" fmla="*/ 389 w 389"/>
                  <a:gd name="T25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9" h="426">
                    <a:moveTo>
                      <a:pt x="389" y="426"/>
                    </a:moveTo>
                    <a:lnTo>
                      <a:pt x="68" y="372"/>
                    </a:lnTo>
                    <a:lnTo>
                      <a:pt x="28" y="227"/>
                    </a:lnTo>
                    <a:lnTo>
                      <a:pt x="0" y="130"/>
                    </a:lnTo>
                    <a:lnTo>
                      <a:pt x="42" y="117"/>
                    </a:lnTo>
                    <a:lnTo>
                      <a:pt x="86" y="103"/>
                    </a:lnTo>
                    <a:lnTo>
                      <a:pt x="129" y="87"/>
                    </a:lnTo>
                    <a:lnTo>
                      <a:pt x="172" y="70"/>
                    </a:lnTo>
                    <a:lnTo>
                      <a:pt x="215" y="54"/>
                    </a:lnTo>
                    <a:lnTo>
                      <a:pt x="259" y="36"/>
                    </a:lnTo>
                    <a:lnTo>
                      <a:pt x="302" y="19"/>
                    </a:lnTo>
                    <a:lnTo>
                      <a:pt x="345" y="0"/>
                    </a:lnTo>
                    <a:lnTo>
                      <a:pt x="389" y="426"/>
                    </a:lnTo>
                    <a:close/>
                  </a:path>
                </a:pathLst>
              </a:custGeom>
              <a:solidFill>
                <a:srgbClr val="140E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0" name="Freeform 174"/>
              <p:cNvSpPr>
                <a:spLocks/>
              </p:cNvSpPr>
              <p:nvPr/>
            </p:nvSpPr>
            <p:spPr bwMode="auto">
              <a:xfrm>
                <a:off x="6454" y="3175"/>
                <a:ext cx="38" cy="71"/>
              </a:xfrm>
              <a:custGeom>
                <a:avLst/>
                <a:gdLst>
                  <a:gd name="T0" fmla="*/ 110 w 155"/>
                  <a:gd name="T1" fmla="*/ 281 h 281"/>
                  <a:gd name="T2" fmla="*/ 32 w 155"/>
                  <a:gd name="T3" fmla="*/ 275 h 281"/>
                  <a:gd name="T4" fmla="*/ 28 w 155"/>
                  <a:gd name="T5" fmla="*/ 234 h 281"/>
                  <a:gd name="T6" fmla="*/ 25 w 155"/>
                  <a:gd name="T7" fmla="*/ 195 h 281"/>
                  <a:gd name="T8" fmla="*/ 20 w 155"/>
                  <a:gd name="T9" fmla="*/ 156 h 281"/>
                  <a:gd name="T10" fmla="*/ 16 w 155"/>
                  <a:gd name="T11" fmla="*/ 120 h 281"/>
                  <a:gd name="T12" fmla="*/ 11 w 155"/>
                  <a:gd name="T13" fmla="*/ 87 h 281"/>
                  <a:gd name="T14" fmla="*/ 7 w 155"/>
                  <a:gd name="T15" fmla="*/ 56 h 281"/>
                  <a:gd name="T16" fmla="*/ 4 w 155"/>
                  <a:gd name="T17" fmla="*/ 28 h 281"/>
                  <a:gd name="T18" fmla="*/ 0 w 155"/>
                  <a:gd name="T19" fmla="*/ 0 h 281"/>
                  <a:gd name="T20" fmla="*/ 19 w 155"/>
                  <a:gd name="T21" fmla="*/ 17 h 281"/>
                  <a:gd name="T22" fmla="*/ 38 w 155"/>
                  <a:gd name="T23" fmla="*/ 31 h 281"/>
                  <a:gd name="T24" fmla="*/ 57 w 155"/>
                  <a:gd name="T25" fmla="*/ 46 h 281"/>
                  <a:gd name="T26" fmla="*/ 77 w 155"/>
                  <a:gd name="T27" fmla="*/ 59 h 281"/>
                  <a:gd name="T28" fmla="*/ 96 w 155"/>
                  <a:gd name="T29" fmla="*/ 71 h 281"/>
                  <a:gd name="T30" fmla="*/ 116 w 155"/>
                  <a:gd name="T31" fmla="*/ 83 h 281"/>
                  <a:gd name="T32" fmla="*/ 135 w 155"/>
                  <a:gd name="T33" fmla="*/ 94 h 281"/>
                  <a:gd name="T34" fmla="*/ 155 w 155"/>
                  <a:gd name="T35" fmla="*/ 104 h 281"/>
                  <a:gd name="T36" fmla="*/ 15 w 155"/>
                  <a:gd name="T37" fmla="*/ 104 h 281"/>
                  <a:gd name="T38" fmla="*/ 110 w 155"/>
                  <a:gd name="T3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5" h="281">
                    <a:moveTo>
                      <a:pt x="110" y="281"/>
                    </a:moveTo>
                    <a:lnTo>
                      <a:pt x="32" y="275"/>
                    </a:lnTo>
                    <a:lnTo>
                      <a:pt x="28" y="234"/>
                    </a:lnTo>
                    <a:lnTo>
                      <a:pt x="25" y="195"/>
                    </a:lnTo>
                    <a:lnTo>
                      <a:pt x="20" y="156"/>
                    </a:lnTo>
                    <a:lnTo>
                      <a:pt x="16" y="120"/>
                    </a:lnTo>
                    <a:lnTo>
                      <a:pt x="11" y="87"/>
                    </a:lnTo>
                    <a:lnTo>
                      <a:pt x="7" y="56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9" y="17"/>
                    </a:lnTo>
                    <a:lnTo>
                      <a:pt x="38" y="31"/>
                    </a:lnTo>
                    <a:lnTo>
                      <a:pt x="57" y="46"/>
                    </a:lnTo>
                    <a:lnTo>
                      <a:pt x="77" y="59"/>
                    </a:lnTo>
                    <a:lnTo>
                      <a:pt x="96" y="71"/>
                    </a:lnTo>
                    <a:lnTo>
                      <a:pt x="116" y="83"/>
                    </a:lnTo>
                    <a:lnTo>
                      <a:pt x="135" y="94"/>
                    </a:lnTo>
                    <a:lnTo>
                      <a:pt x="155" y="104"/>
                    </a:lnTo>
                    <a:lnTo>
                      <a:pt x="15" y="104"/>
                    </a:lnTo>
                    <a:lnTo>
                      <a:pt x="110" y="281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1" name="Freeform 175"/>
              <p:cNvSpPr>
                <a:spLocks/>
              </p:cNvSpPr>
              <p:nvPr/>
            </p:nvSpPr>
            <p:spPr bwMode="auto">
              <a:xfrm>
                <a:off x="6457" y="3201"/>
                <a:ext cx="79" cy="48"/>
              </a:xfrm>
              <a:custGeom>
                <a:avLst/>
                <a:gdLst>
                  <a:gd name="T0" fmla="*/ 256 w 314"/>
                  <a:gd name="T1" fmla="*/ 189 h 189"/>
                  <a:gd name="T2" fmla="*/ 95 w 314"/>
                  <a:gd name="T3" fmla="*/ 177 h 189"/>
                  <a:gd name="T4" fmla="*/ 0 w 314"/>
                  <a:gd name="T5" fmla="*/ 0 h 189"/>
                  <a:gd name="T6" fmla="*/ 140 w 314"/>
                  <a:gd name="T7" fmla="*/ 0 h 189"/>
                  <a:gd name="T8" fmla="*/ 162 w 314"/>
                  <a:gd name="T9" fmla="*/ 10 h 189"/>
                  <a:gd name="T10" fmla="*/ 183 w 314"/>
                  <a:gd name="T11" fmla="*/ 20 h 189"/>
                  <a:gd name="T12" fmla="*/ 205 w 314"/>
                  <a:gd name="T13" fmla="*/ 29 h 189"/>
                  <a:gd name="T14" fmla="*/ 226 w 314"/>
                  <a:gd name="T15" fmla="*/ 36 h 189"/>
                  <a:gd name="T16" fmla="*/ 248 w 314"/>
                  <a:gd name="T17" fmla="*/ 44 h 189"/>
                  <a:gd name="T18" fmla="*/ 271 w 314"/>
                  <a:gd name="T19" fmla="*/ 50 h 189"/>
                  <a:gd name="T20" fmla="*/ 293 w 314"/>
                  <a:gd name="T21" fmla="*/ 55 h 189"/>
                  <a:gd name="T22" fmla="*/ 314 w 314"/>
                  <a:gd name="T23" fmla="*/ 60 h 189"/>
                  <a:gd name="T24" fmla="*/ 256 w 314"/>
                  <a:gd name="T2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4" h="189">
                    <a:moveTo>
                      <a:pt x="256" y="189"/>
                    </a:moveTo>
                    <a:lnTo>
                      <a:pt x="95" y="177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62" y="10"/>
                    </a:lnTo>
                    <a:lnTo>
                      <a:pt x="183" y="20"/>
                    </a:lnTo>
                    <a:lnTo>
                      <a:pt x="205" y="29"/>
                    </a:lnTo>
                    <a:lnTo>
                      <a:pt x="226" y="36"/>
                    </a:lnTo>
                    <a:lnTo>
                      <a:pt x="248" y="44"/>
                    </a:lnTo>
                    <a:lnTo>
                      <a:pt x="271" y="50"/>
                    </a:lnTo>
                    <a:lnTo>
                      <a:pt x="293" y="55"/>
                    </a:lnTo>
                    <a:lnTo>
                      <a:pt x="314" y="60"/>
                    </a:lnTo>
                    <a:lnTo>
                      <a:pt x="256" y="189"/>
                    </a:lnTo>
                    <a:close/>
                  </a:path>
                </a:pathLst>
              </a:custGeom>
              <a:solidFill>
                <a:srgbClr val="BC4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2" name="Freeform 176"/>
              <p:cNvSpPr>
                <a:spLocks noEditPoints="1"/>
              </p:cNvSpPr>
              <p:nvPr/>
            </p:nvSpPr>
            <p:spPr bwMode="auto">
              <a:xfrm>
                <a:off x="6985" y="3243"/>
                <a:ext cx="359" cy="510"/>
              </a:xfrm>
              <a:custGeom>
                <a:avLst/>
                <a:gdLst>
                  <a:gd name="T0" fmla="*/ 1430 w 1435"/>
                  <a:gd name="T1" fmla="*/ 2041 h 2041"/>
                  <a:gd name="T2" fmla="*/ 1434 w 1435"/>
                  <a:gd name="T3" fmla="*/ 2030 h 2041"/>
                  <a:gd name="T4" fmla="*/ 1435 w 1435"/>
                  <a:gd name="T5" fmla="*/ 2026 h 2041"/>
                  <a:gd name="T6" fmla="*/ 1433 w 1435"/>
                  <a:gd name="T7" fmla="*/ 2020 h 2041"/>
                  <a:gd name="T8" fmla="*/ 1423 w 1435"/>
                  <a:gd name="T9" fmla="*/ 2000 h 2041"/>
                  <a:gd name="T10" fmla="*/ 1404 w 1435"/>
                  <a:gd name="T11" fmla="*/ 1965 h 2041"/>
                  <a:gd name="T12" fmla="*/ 1376 w 1435"/>
                  <a:gd name="T13" fmla="*/ 1915 h 2041"/>
                  <a:gd name="T14" fmla="*/ 1336 w 1435"/>
                  <a:gd name="T15" fmla="*/ 1849 h 2041"/>
                  <a:gd name="T16" fmla="*/ 1283 w 1435"/>
                  <a:gd name="T17" fmla="*/ 1765 h 2041"/>
                  <a:gd name="T18" fmla="*/ 1251 w 1435"/>
                  <a:gd name="T19" fmla="*/ 1717 h 2041"/>
                  <a:gd name="T20" fmla="*/ 1216 w 1435"/>
                  <a:gd name="T21" fmla="*/ 1664 h 2041"/>
                  <a:gd name="T22" fmla="*/ 1177 w 1435"/>
                  <a:gd name="T23" fmla="*/ 1607 h 2041"/>
                  <a:gd name="T24" fmla="*/ 1134 w 1435"/>
                  <a:gd name="T25" fmla="*/ 1544 h 2041"/>
                  <a:gd name="T26" fmla="*/ 1215 w 1435"/>
                  <a:gd name="T27" fmla="*/ 1663 h 2041"/>
                  <a:gd name="T28" fmla="*/ 1282 w 1435"/>
                  <a:gd name="T29" fmla="*/ 1763 h 2041"/>
                  <a:gd name="T30" fmla="*/ 1334 w 1435"/>
                  <a:gd name="T31" fmla="*/ 1845 h 2041"/>
                  <a:gd name="T32" fmla="*/ 1374 w 1435"/>
                  <a:gd name="T33" fmla="*/ 1912 h 2041"/>
                  <a:gd name="T34" fmla="*/ 1403 w 1435"/>
                  <a:gd name="T35" fmla="*/ 1962 h 2041"/>
                  <a:gd name="T36" fmla="*/ 1422 w 1435"/>
                  <a:gd name="T37" fmla="*/ 1998 h 2041"/>
                  <a:gd name="T38" fmla="*/ 1432 w 1435"/>
                  <a:gd name="T39" fmla="*/ 2019 h 2041"/>
                  <a:gd name="T40" fmla="*/ 1435 w 1435"/>
                  <a:gd name="T41" fmla="*/ 2026 h 2041"/>
                  <a:gd name="T42" fmla="*/ 1435 w 1435"/>
                  <a:gd name="T43" fmla="*/ 2026 h 2041"/>
                  <a:gd name="T44" fmla="*/ 1434 w 1435"/>
                  <a:gd name="T45" fmla="*/ 2031 h 2041"/>
                  <a:gd name="T46" fmla="*/ 1430 w 1435"/>
                  <a:gd name="T47" fmla="*/ 2041 h 2041"/>
                  <a:gd name="T48" fmla="*/ 1430 w 1435"/>
                  <a:gd name="T49" fmla="*/ 2041 h 2041"/>
                  <a:gd name="T50" fmla="*/ 337 w 1435"/>
                  <a:gd name="T51" fmla="*/ 504 h 2041"/>
                  <a:gd name="T52" fmla="*/ 264 w 1435"/>
                  <a:gd name="T53" fmla="*/ 407 h 2041"/>
                  <a:gd name="T54" fmla="*/ 203 w 1435"/>
                  <a:gd name="T55" fmla="*/ 319 h 2041"/>
                  <a:gd name="T56" fmla="*/ 148 w 1435"/>
                  <a:gd name="T57" fmla="*/ 241 h 2041"/>
                  <a:gd name="T58" fmla="*/ 104 w 1435"/>
                  <a:gd name="T59" fmla="*/ 173 h 2041"/>
                  <a:gd name="T60" fmla="*/ 67 w 1435"/>
                  <a:gd name="T61" fmla="*/ 116 h 2041"/>
                  <a:gd name="T62" fmla="*/ 38 w 1435"/>
                  <a:gd name="T63" fmla="*/ 68 h 2041"/>
                  <a:gd name="T64" fmla="*/ 16 w 1435"/>
                  <a:gd name="T65" fmla="*/ 28 h 2041"/>
                  <a:gd name="T66" fmla="*/ 0 w 1435"/>
                  <a:gd name="T67" fmla="*/ 0 h 2041"/>
                  <a:gd name="T68" fmla="*/ 16 w 1435"/>
                  <a:gd name="T69" fmla="*/ 30 h 2041"/>
                  <a:gd name="T70" fmla="*/ 38 w 1435"/>
                  <a:gd name="T71" fmla="*/ 68 h 2041"/>
                  <a:gd name="T72" fmla="*/ 68 w 1435"/>
                  <a:gd name="T73" fmla="*/ 116 h 2041"/>
                  <a:gd name="T74" fmla="*/ 104 w 1435"/>
                  <a:gd name="T75" fmla="*/ 174 h 2041"/>
                  <a:gd name="T76" fmla="*/ 149 w 1435"/>
                  <a:gd name="T77" fmla="*/ 241 h 2041"/>
                  <a:gd name="T78" fmla="*/ 203 w 1435"/>
                  <a:gd name="T79" fmla="*/ 319 h 2041"/>
                  <a:gd name="T80" fmla="*/ 266 w 1435"/>
                  <a:gd name="T81" fmla="*/ 407 h 2041"/>
                  <a:gd name="T82" fmla="*/ 337 w 1435"/>
                  <a:gd name="T83" fmla="*/ 504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35" h="2041">
                    <a:moveTo>
                      <a:pt x="1430" y="2041"/>
                    </a:moveTo>
                    <a:lnTo>
                      <a:pt x="1434" y="2030"/>
                    </a:lnTo>
                    <a:lnTo>
                      <a:pt x="1435" y="2026"/>
                    </a:lnTo>
                    <a:lnTo>
                      <a:pt x="1433" y="2020"/>
                    </a:lnTo>
                    <a:lnTo>
                      <a:pt x="1423" y="2000"/>
                    </a:lnTo>
                    <a:lnTo>
                      <a:pt x="1404" y="1965"/>
                    </a:lnTo>
                    <a:lnTo>
                      <a:pt x="1376" y="1915"/>
                    </a:lnTo>
                    <a:lnTo>
                      <a:pt x="1336" y="1849"/>
                    </a:lnTo>
                    <a:lnTo>
                      <a:pt x="1283" y="1765"/>
                    </a:lnTo>
                    <a:lnTo>
                      <a:pt x="1251" y="1717"/>
                    </a:lnTo>
                    <a:lnTo>
                      <a:pt x="1216" y="1664"/>
                    </a:lnTo>
                    <a:lnTo>
                      <a:pt x="1177" y="1607"/>
                    </a:lnTo>
                    <a:lnTo>
                      <a:pt x="1134" y="1544"/>
                    </a:lnTo>
                    <a:lnTo>
                      <a:pt x="1215" y="1663"/>
                    </a:lnTo>
                    <a:lnTo>
                      <a:pt x="1282" y="1763"/>
                    </a:lnTo>
                    <a:lnTo>
                      <a:pt x="1334" y="1845"/>
                    </a:lnTo>
                    <a:lnTo>
                      <a:pt x="1374" y="1912"/>
                    </a:lnTo>
                    <a:lnTo>
                      <a:pt x="1403" y="1962"/>
                    </a:lnTo>
                    <a:lnTo>
                      <a:pt x="1422" y="1998"/>
                    </a:lnTo>
                    <a:lnTo>
                      <a:pt x="1432" y="2019"/>
                    </a:lnTo>
                    <a:lnTo>
                      <a:pt x="1435" y="2026"/>
                    </a:lnTo>
                    <a:lnTo>
                      <a:pt x="1435" y="2026"/>
                    </a:lnTo>
                    <a:lnTo>
                      <a:pt x="1434" y="2031"/>
                    </a:lnTo>
                    <a:lnTo>
                      <a:pt x="1430" y="2041"/>
                    </a:lnTo>
                    <a:lnTo>
                      <a:pt x="1430" y="2041"/>
                    </a:lnTo>
                    <a:close/>
                    <a:moveTo>
                      <a:pt x="337" y="504"/>
                    </a:moveTo>
                    <a:lnTo>
                      <a:pt x="264" y="407"/>
                    </a:lnTo>
                    <a:lnTo>
                      <a:pt x="203" y="319"/>
                    </a:lnTo>
                    <a:lnTo>
                      <a:pt x="148" y="241"/>
                    </a:lnTo>
                    <a:lnTo>
                      <a:pt x="104" y="173"/>
                    </a:lnTo>
                    <a:lnTo>
                      <a:pt x="67" y="116"/>
                    </a:lnTo>
                    <a:lnTo>
                      <a:pt x="38" y="68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16" y="30"/>
                    </a:lnTo>
                    <a:lnTo>
                      <a:pt x="38" y="68"/>
                    </a:lnTo>
                    <a:lnTo>
                      <a:pt x="68" y="116"/>
                    </a:lnTo>
                    <a:lnTo>
                      <a:pt x="104" y="174"/>
                    </a:lnTo>
                    <a:lnTo>
                      <a:pt x="149" y="241"/>
                    </a:lnTo>
                    <a:lnTo>
                      <a:pt x="203" y="319"/>
                    </a:lnTo>
                    <a:lnTo>
                      <a:pt x="266" y="407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3" name="Freeform 177"/>
              <p:cNvSpPr>
                <a:spLocks/>
              </p:cNvSpPr>
              <p:nvPr/>
            </p:nvSpPr>
            <p:spPr bwMode="auto">
              <a:xfrm>
                <a:off x="6982" y="3237"/>
                <a:ext cx="362" cy="560"/>
              </a:xfrm>
              <a:custGeom>
                <a:avLst/>
                <a:gdLst>
                  <a:gd name="T0" fmla="*/ 1325 w 1448"/>
                  <a:gd name="T1" fmla="*/ 2193 h 2240"/>
                  <a:gd name="T2" fmla="*/ 1238 w 1448"/>
                  <a:gd name="T3" fmla="*/ 2091 h 2240"/>
                  <a:gd name="T4" fmla="*/ 1149 w 1448"/>
                  <a:gd name="T5" fmla="*/ 1982 h 2240"/>
                  <a:gd name="T6" fmla="*/ 1058 w 1448"/>
                  <a:gd name="T7" fmla="*/ 1864 h 2240"/>
                  <a:gd name="T8" fmla="*/ 964 w 1448"/>
                  <a:gd name="T9" fmla="*/ 1738 h 2240"/>
                  <a:gd name="T10" fmla="*/ 870 w 1448"/>
                  <a:gd name="T11" fmla="*/ 1604 h 2240"/>
                  <a:gd name="T12" fmla="*/ 774 w 1448"/>
                  <a:gd name="T13" fmla="*/ 1465 h 2240"/>
                  <a:gd name="T14" fmla="*/ 679 w 1448"/>
                  <a:gd name="T15" fmla="*/ 1319 h 2240"/>
                  <a:gd name="T16" fmla="*/ 577 w 1448"/>
                  <a:gd name="T17" fmla="*/ 1154 h 2240"/>
                  <a:gd name="T18" fmla="*/ 473 w 1448"/>
                  <a:gd name="T19" fmla="*/ 981 h 2240"/>
                  <a:gd name="T20" fmla="*/ 376 w 1448"/>
                  <a:gd name="T21" fmla="*/ 811 h 2240"/>
                  <a:gd name="T22" fmla="*/ 289 w 1448"/>
                  <a:gd name="T23" fmla="*/ 645 h 2240"/>
                  <a:gd name="T24" fmla="*/ 208 w 1448"/>
                  <a:gd name="T25" fmla="*/ 487 h 2240"/>
                  <a:gd name="T26" fmla="*/ 136 w 1448"/>
                  <a:gd name="T27" fmla="*/ 336 h 2240"/>
                  <a:gd name="T28" fmla="*/ 75 w 1448"/>
                  <a:gd name="T29" fmla="*/ 194 h 2240"/>
                  <a:gd name="T30" fmla="*/ 23 w 1448"/>
                  <a:gd name="T31" fmla="*/ 62 h 2240"/>
                  <a:gd name="T32" fmla="*/ 5 w 1448"/>
                  <a:gd name="T33" fmla="*/ 10 h 2240"/>
                  <a:gd name="T34" fmla="*/ 29 w 1448"/>
                  <a:gd name="T35" fmla="*/ 50 h 2240"/>
                  <a:gd name="T36" fmla="*/ 80 w 1448"/>
                  <a:gd name="T37" fmla="*/ 138 h 2240"/>
                  <a:gd name="T38" fmla="*/ 161 w 1448"/>
                  <a:gd name="T39" fmla="*/ 263 h 2240"/>
                  <a:gd name="T40" fmla="*/ 277 w 1448"/>
                  <a:gd name="T41" fmla="*/ 429 h 2240"/>
                  <a:gd name="T42" fmla="*/ 371 w 1448"/>
                  <a:gd name="T43" fmla="*/ 553 h 2240"/>
                  <a:gd name="T44" fmla="*/ 415 w 1448"/>
                  <a:gd name="T45" fmla="*/ 612 h 2240"/>
                  <a:gd name="T46" fmla="*/ 462 w 1448"/>
                  <a:gd name="T47" fmla="*/ 671 h 2240"/>
                  <a:gd name="T48" fmla="*/ 512 w 1448"/>
                  <a:gd name="T49" fmla="*/ 734 h 2240"/>
                  <a:gd name="T50" fmla="*/ 638 w 1448"/>
                  <a:gd name="T51" fmla="*/ 891 h 2240"/>
                  <a:gd name="T52" fmla="*/ 815 w 1448"/>
                  <a:gd name="T53" fmla="*/ 1118 h 2240"/>
                  <a:gd name="T54" fmla="*/ 966 w 1448"/>
                  <a:gd name="T55" fmla="*/ 1317 h 2240"/>
                  <a:gd name="T56" fmla="*/ 1092 w 1448"/>
                  <a:gd name="T57" fmla="*/ 1489 h 2240"/>
                  <a:gd name="T58" fmla="*/ 1190 w 1448"/>
                  <a:gd name="T59" fmla="*/ 1629 h 2240"/>
                  <a:gd name="T60" fmla="*/ 1264 w 1448"/>
                  <a:gd name="T61" fmla="*/ 1739 h 2240"/>
                  <a:gd name="T62" fmla="*/ 1349 w 1448"/>
                  <a:gd name="T63" fmla="*/ 1871 h 2240"/>
                  <a:gd name="T64" fmla="*/ 1417 w 1448"/>
                  <a:gd name="T65" fmla="*/ 1987 h 2240"/>
                  <a:gd name="T66" fmla="*/ 1446 w 1448"/>
                  <a:gd name="T67" fmla="*/ 2042 h 2240"/>
                  <a:gd name="T68" fmla="*/ 1447 w 1448"/>
                  <a:gd name="T69" fmla="*/ 2052 h 2240"/>
                  <a:gd name="T70" fmla="*/ 1434 w 1448"/>
                  <a:gd name="T71" fmla="*/ 2091 h 2240"/>
                  <a:gd name="T72" fmla="*/ 1395 w 1448"/>
                  <a:gd name="T73" fmla="*/ 2180 h 2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8" h="2240">
                    <a:moveTo>
                      <a:pt x="1367" y="2240"/>
                    </a:moveTo>
                    <a:lnTo>
                      <a:pt x="1325" y="2193"/>
                    </a:lnTo>
                    <a:lnTo>
                      <a:pt x="1283" y="2143"/>
                    </a:lnTo>
                    <a:lnTo>
                      <a:pt x="1238" y="2091"/>
                    </a:lnTo>
                    <a:lnTo>
                      <a:pt x="1194" y="2038"/>
                    </a:lnTo>
                    <a:lnTo>
                      <a:pt x="1149" y="1982"/>
                    </a:lnTo>
                    <a:lnTo>
                      <a:pt x="1103" y="1924"/>
                    </a:lnTo>
                    <a:lnTo>
                      <a:pt x="1058" y="1864"/>
                    </a:lnTo>
                    <a:lnTo>
                      <a:pt x="1011" y="1802"/>
                    </a:lnTo>
                    <a:lnTo>
                      <a:pt x="964" y="1738"/>
                    </a:lnTo>
                    <a:lnTo>
                      <a:pt x="917" y="1672"/>
                    </a:lnTo>
                    <a:lnTo>
                      <a:pt x="870" y="1604"/>
                    </a:lnTo>
                    <a:lnTo>
                      <a:pt x="821" y="1535"/>
                    </a:lnTo>
                    <a:lnTo>
                      <a:pt x="774" y="1465"/>
                    </a:lnTo>
                    <a:lnTo>
                      <a:pt x="726" y="1392"/>
                    </a:lnTo>
                    <a:lnTo>
                      <a:pt x="679" y="1319"/>
                    </a:lnTo>
                    <a:lnTo>
                      <a:pt x="631" y="1243"/>
                    </a:lnTo>
                    <a:lnTo>
                      <a:pt x="577" y="1154"/>
                    </a:lnTo>
                    <a:lnTo>
                      <a:pt x="523" y="1068"/>
                    </a:lnTo>
                    <a:lnTo>
                      <a:pt x="473" y="981"/>
                    </a:lnTo>
                    <a:lnTo>
                      <a:pt x="423" y="895"/>
                    </a:lnTo>
                    <a:lnTo>
                      <a:pt x="376" y="811"/>
                    </a:lnTo>
                    <a:lnTo>
                      <a:pt x="331" y="728"/>
                    </a:lnTo>
                    <a:lnTo>
                      <a:pt x="289" y="645"/>
                    </a:lnTo>
                    <a:lnTo>
                      <a:pt x="246" y="566"/>
                    </a:lnTo>
                    <a:lnTo>
                      <a:pt x="208" y="487"/>
                    </a:lnTo>
                    <a:lnTo>
                      <a:pt x="171" y="410"/>
                    </a:lnTo>
                    <a:lnTo>
                      <a:pt x="136" y="336"/>
                    </a:lnTo>
                    <a:lnTo>
                      <a:pt x="104" y="264"/>
                    </a:lnTo>
                    <a:lnTo>
                      <a:pt x="75" y="194"/>
                    </a:lnTo>
                    <a:lnTo>
                      <a:pt x="47" y="127"/>
                    </a:lnTo>
                    <a:lnTo>
                      <a:pt x="23" y="62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3" y="22"/>
                    </a:lnTo>
                    <a:lnTo>
                      <a:pt x="29" y="50"/>
                    </a:lnTo>
                    <a:lnTo>
                      <a:pt x="51" y="90"/>
                    </a:lnTo>
                    <a:lnTo>
                      <a:pt x="80" y="138"/>
                    </a:lnTo>
                    <a:lnTo>
                      <a:pt x="117" y="195"/>
                    </a:lnTo>
                    <a:lnTo>
                      <a:pt x="161" y="263"/>
                    </a:lnTo>
                    <a:lnTo>
                      <a:pt x="216" y="341"/>
                    </a:lnTo>
                    <a:lnTo>
                      <a:pt x="277" y="429"/>
                    </a:lnTo>
                    <a:lnTo>
                      <a:pt x="350" y="526"/>
                    </a:lnTo>
                    <a:lnTo>
                      <a:pt x="371" y="553"/>
                    </a:lnTo>
                    <a:lnTo>
                      <a:pt x="392" y="582"/>
                    </a:lnTo>
                    <a:lnTo>
                      <a:pt x="415" y="612"/>
                    </a:lnTo>
                    <a:lnTo>
                      <a:pt x="438" y="641"/>
                    </a:lnTo>
                    <a:lnTo>
                      <a:pt x="462" y="671"/>
                    </a:lnTo>
                    <a:lnTo>
                      <a:pt x="486" y="702"/>
                    </a:lnTo>
                    <a:lnTo>
                      <a:pt x="512" y="734"/>
                    </a:lnTo>
                    <a:lnTo>
                      <a:pt x="538" y="766"/>
                    </a:lnTo>
                    <a:lnTo>
                      <a:pt x="638" y="891"/>
                    </a:lnTo>
                    <a:lnTo>
                      <a:pt x="730" y="1008"/>
                    </a:lnTo>
                    <a:lnTo>
                      <a:pt x="815" y="1118"/>
                    </a:lnTo>
                    <a:lnTo>
                      <a:pt x="894" y="1221"/>
                    </a:lnTo>
                    <a:lnTo>
                      <a:pt x="966" y="1317"/>
                    </a:lnTo>
                    <a:lnTo>
                      <a:pt x="1032" y="1406"/>
                    </a:lnTo>
                    <a:lnTo>
                      <a:pt x="1092" y="1489"/>
                    </a:lnTo>
                    <a:lnTo>
                      <a:pt x="1147" y="1566"/>
                    </a:lnTo>
                    <a:lnTo>
                      <a:pt x="1190" y="1629"/>
                    </a:lnTo>
                    <a:lnTo>
                      <a:pt x="1229" y="1686"/>
                    </a:lnTo>
                    <a:lnTo>
                      <a:pt x="1264" y="1739"/>
                    </a:lnTo>
                    <a:lnTo>
                      <a:pt x="1296" y="1787"/>
                    </a:lnTo>
                    <a:lnTo>
                      <a:pt x="1349" y="1871"/>
                    </a:lnTo>
                    <a:lnTo>
                      <a:pt x="1389" y="1937"/>
                    </a:lnTo>
                    <a:lnTo>
                      <a:pt x="1417" y="1987"/>
                    </a:lnTo>
                    <a:lnTo>
                      <a:pt x="1436" y="2022"/>
                    </a:lnTo>
                    <a:lnTo>
                      <a:pt x="1446" y="2042"/>
                    </a:lnTo>
                    <a:lnTo>
                      <a:pt x="1448" y="2048"/>
                    </a:lnTo>
                    <a:lnTo>
                      <a:pt x="1447" y="2052"/>
                    </a:lnTo>
                    <a:lnTo>
                      <a:pt x="1443" y="2063"/>
                    </a:lnTo>
                    <a:lnTo>
                      <a:pt x="1434" y="2091"/>
                    </a:lnTo>
                    <a:lnTo>
                      <a:pt x="1417" y="2131"/>
                    </a:lnTo>
                    <a:lnTo>
                      <a:pt x="1395" y="2180"/>
                    </a:lnTo>
                    <a:lnTo>
                      <a:pt x="1367" y="2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4" name="Rectangle 178"/>
              <p:cNvSpPr>
                <a:spLocks noChangeArrowheads="1"/>
              </p:cNvSpPr>
              <p:nvPr/>
            </p:nvSpPr>
            <p:spPr bwMode="auto">
              <a:xfrm>
                <a:off x="6399" y="3288"/>
                <a:ext cx="1" cy="1"/>
              </a:xfrm>
              <a:prstGeom prst="rect">
                <a:avLst/>
              </a:pr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5" name="Rectangle 179"/>
              <p:cNvSpPr>
                <a:spLocks noChangeArrowheads="1"/>
              </p:cNvSpPr>
              <p:nvPr/>
            </p:nvSpPr>
            <p:spPr bwMode="auto">
              <a:xfrm>
                <a:off x="6461" y="3518"/>
                <a:ext cx="1" cy="1"/>
              </a:xfrm>
              <a:prstGeom prst="rect">
                <a:avLst/>
              </a:pr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6" name="Freeform 180"/>
              <p:cNvSpPr>
                <a:spLocks/>
              </p:cNvSpPr>
              <p:nvPr/>
            </p:nvSpPr>
            <p:spPr bwMode="auto">
              <a:xfrm>
                <a:off x="6355" y="3124"/>
                <a:ext cx="110" cy="394"/>
              </a:xfrm>
              <a:custGeom>
                <a:avLst/>
                <a:gdLst>
                  <a:gd name="T0" fmla="*/ 174 w 436"/>
                  <a:gd name="T1" fmla="*/ 656 h 1576"/>
                  <a:gd name="T2" fmla="*/ 174 w 436"/>
                  <a:gd name="T3" fmla="*/ 656 h 1576"/>
                  <a:gd name="T4" fmla="*/ 0 w 436"/>
                  <a:gd name="T5" fmla="*/ 283 h 1576"/>
                  <a:gd name="T6" fmla="*/ 222 w 436"/>
                  <a:gd name="T7" fmla="*/ 0 h 1576"/>
                  <a:gd name="T8" fmla="*/ 229 w 436"/>
                  <a:gd name="T9" fmla="*/ 8 h 1576"/>
                  <a:gd name="T10" fmla="*/ 236 w 436"/>
                  <a:gd name="T11" fmla="*/ 16 h 1576"/>
                  <a:gd name="T12" fmla="*/ 255 w 436"/>
                  <a:gd name="T13" fmla="*/ 39 h 1576"/>
                  <a:gd name="T14" fmla="*/ 274 w 436"/>
                  <a:gd name="T15" fmla="*/ 61 h 1576"/>
                  <a:gd name="T16" fmla="*/ 293 w 436"/>
                  <a:gd name="T17" fmla="*/ 82 h 1576"/>
                  <a:gd name="T18" fmla="*/ 311 w 436"/>
                  <a:gd name="T19" fmla="*/ 102 h 1576"/>
                  <a:gd name="T20" fmla="*/ 331 w 436"/>
                  <a:gd name="T21" fmla="*/ 121 h 1576"/>
                  <a:gd name="T22" fmla="*/ 350 w 436"/>
                  <a:gd name="T23" fmla="*/ 139 h 1576"/>
                  <a:gd name="T24" fmla="*/ 368 w 436"/>
                  <a:gd name="T25" fmla="*/ 157 h 1576"/>
                  <a:gd name="T26" fmla="*/ 388 w 436"/>
                  <a:gd name="T27" fmla="*/ 174 h 1576"/>
                  <a:gd name="T28" fmla="*/ 393 w 436"/>
                  <a:gd name="T29" fmla="*/ 210 h 1576"/>
                  <a:gd name="T30" fmla="*/ 399 w 436"/>
                  <a:gd name="T31" fmla="*/ 250 h 1576"/>
                  <a:gd name="T32" fmla="*/ 405 w 436"/>
                  <a:gd name="T33" fmla="*/ 297 h 1576"/>
                  <a:gd name="T34" fmla="*/ 412 w 436"/>
                  <a:gd name="T35" fmla="*/ 349 h 1576"/>
                  <a:gd name="T36" fmla="*/ 418 w 436"/>
                  <a:gd name="T37" fmla="*/ 406 h 1576"/>
                  <a:gd name="T38" fmla="*/ 424 w 436"/>
                  <a:gd name="T39" fmla="*/ 467 h 1576"/>
                  <a:gd name="T40" fmla="*/ 430 w 436"/>
                  <a:gd name="T41" fmla="*/ 532 h 1576"/>
                  <a:gd name="T42" fmla="*/ 436 w 436"/>
                  <a:gd name="T43" fmla="*/ 602 h 1576"/>
                  <a:gd name="T44" fmla="*/ 420 w 436"/>
                  <a:gd name="T45" fmla="*/ 1576 h 1576"/>
                  <a:gd name="T46" fmla="*/ 420 w 436"/>
                  <a:gd name="T47" fmla="*/ 1576 h 1576"/>
                  <a:gd name="T48" fmla="*/ 84 w 436"/>
                  <a:gd name="T49" fmla="*/ 1090 h 1576"/>
                  <a:gd name="T50" fmla="*/ 41 w 436"/>
                  <a:gd name="T51" fmla="*/ 1027 h 1576"/>
                  <a:gd name="T52" fmla="*/ 174 w 436"/>
                  <a:gd name="T53" fmla="*/ 656 h 1576"/>
                  <a:gd name="T54" fmla="*/ 174 w 436"/>
                  <a:gd name="T55" fmla="*/ 65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6" h="1576">
                    <a:moveTo>
                      <a:pt x="174" y="656"/>
                    </a:moveTo>
                    <a:lnTo>
                      <a:pt x="174" y="656"/>
                    </a:lnTo>
                    <a:lnTo>
                      <a:pt x="0" y="283"/>
                    </a:lnTo>
                    <a:lnTo>
                      <a:pt x="222" y="0"/>
                    </a:lnTo>
                    <a:lnTo>
                      <a:pt x="229" y="8"/>
                    </a:lnTo>
                    <a:lnTo>
                      <a:pt x="236" y="16"/>
                    </a:lnTo>
                    <a:lnTo>
                      <a:pt x="255" y="39"/>
                    </a:lnTo>
                    <a:lnTo>
                      <a:pt x="274" y="61"/>
                    </a:lnTo>
                    <a:lnTo>
                      <a:pt x="293" y="82"/>
                    </a:lnTo>
                    <a:lnTo>
                      <a:pt x="311" y="102"/>
                    </a:lnTo>
                    <a:lnTo>
                      <a:pt x="331" y="121"/>
                    </a:lnTo>
                    <a:lnTo>
                      <a:pt x="350" y="139"/>
                    </a:lnTo>
                    <a:lnTo>
                      <a:pt x="368" y="157"/>
                    </a:lnTo>
                    <a:lnTo>
                      <a:pt x="388" y="174"/>
                    </a:lnTo>
                    <a:lnTo>
                      <a:pt x="393" y="210"/>
                    </a:lnTo>
                    <a:lnTo>
                      <a:pt x="399" y="250"/>
                    </a:lnTo>
                    <a:lnTo>
                      <a:pt x="405" y="297"/>
                    </a:lnTo>
                    <a:lnTo>
                      <a:pt x="412" y="349"/>
                    </a:lnTo>
                    <a:lnTo>
                      <a:pt x="418" y="406"/>
                    </a:lnTo>
                    <a:lnTo>
                      <a:pt x="424" y="467"/>
                    </a:lnTo>
                    <a:lnTo>
                      <a:pt x="430" y="532"/>
                    </a:lnTo>
                    <a:lnTo>
                      <a:pt x="436" y="602"/>
                    </a:lnTo>
                    <a:lnTo>
                      <a:pt x="420" y="1576"/>
                    </a:lnTo>
                    <a:lnTo>
                      <a:pt x="420" y="1576"/>
                    </a:lnTo>
                    <a:lnTo>
                      <a:pt x="84" y="1090"/>
                    </a:lnTo>
                    <a:lnTo>
                      <a:pt x="41" y="1027"/>
                    </a:lnTo>
                    <a:lnTo>
                      <a:pt x="174" y="656"/>
                    </a:lnTo>
                    <a:lnTo>
                      <a:pt x="174" y="656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7" name="Freeform 181"/>
              <p:cNvSpPr>
                <a:spLocks noEditPoints="1"/>
              </p:cNvSpPr>
              <p:nvPr/>
            </p:nvSpPr>
            <p:spPr bwMode="auto">
              <a:xfrm>
                <a:off x="6373" y="3397"/>
                <a:ext cx="3" cy="24"/>
              </a:xfrm>
              <a:custGeom>
                <a:avLst/>
                <a:gdLst>
                  <a:gd name="T0" fmla="*/ 0 w 12"/>
                  <a:gd name="T1" fmla="*/ 95 h 95"/>
                  <a:gd name="T2" fmla="*/ 0 w 12"/>
                  <a:gd name="T3" fmla="*/ 95 h 95"/>
                  <a:gd name="T4" fmla="*/ 0 w 12"/>
                  <a:gd name="T5" fmla="*/ 95 h 95"/>
                  <a:gd name="T6" fmla="*/ 0 w 12"/>
                  <a:gd name="T7" fmla="*/ 95 h 95"/>
                  <a:gd name="T8" fmla="*/ 0 w 12"/>
                  <a:gd name="T9" fmla="*/ 95 h 95"/>
                  <a:gd name="T10" fmla="*/ 0 w 12"/>
                  <a:gd name="T11" fmla="*/ 95 h 95"/>
                  <a:gd name="T12" fmla="*/ 0 w 12"/>
                  <a:gd name="T13" fmla="*/ 95 h 95"/>
                  <a:gd name="T14" fmla="*/ 1 w 12"/>
                  <a:gd name="T15" fmla="*/ 79 h 95"/>
                  <a:gd name="T16" fmla="*/ 3 w 12"/>
                  <a:gd name="T17" fmla="*/ 59 h 95"/>
                  <a:gd name="T18" fmla="*/ 6 w 12"/>
                  <a:gd name="T19" fmla="*/ 37 h 95"/>
                  <a:gd name="T20" fmla="*/ 9 w 12"/>
                  <a:gd name="T21" fmla="*/ 16 h 95"/>
                  <a:gd name="T22" fmla="*/ 12 w 12"/>
                  <a:gd name="T23" fmla="*/ 0 h 95"/>
                  <a:gd name="T24" fmla="*/ 12 w 12"/>
                  <a:gd name="T25" fmla="*/ 0 h 95"/>
                  <a:gd name="T26" fmla="*/ 11 w 12"/>
                  <a:gd name="T27" fmla="*/ 6 h 95"/>
                  <a:gd name="T28" fmla="*/ 8 w 12"/>
                  <a:gd name="T29" fmla="*/ 22 h 95"/>
                  <a:gd name="T30" fmla="*/ 6 w 12"/>
                  <a:gd name="T31" fmla="*/ 47 h 95"/>
                  <a:gd name="T32" fmla="*/ 1 w 12"/>
                  <a:gd name="T33" fmla="*/ 7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95">
                    <a:moveTo>
                      <a:pt x="0" y="95"/>
                    </a:move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close/>
                    <a:moveTo>
                      <a:pt x="1" y="79"/>
                    </a:moveTo>
                    <a:lnTo>
                      <a:pt x="3" y="59"/>
                    </a:lnTo>
                    <a:lnTo>
                      <a:pt x="6" y="37"/>
                    </a:lnTo>
                    <a:lnTo>
                      <a:pt x="9" y="1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8" y="22"/>
                    </a:lnTo>
                    <a:lnTo>
                      <a:pt x="6" y="47"/>
                    </a:lnTo>
                    <a:lnTo>
                      <a:pt x="1" y="79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8" name="Freeform 182"/>
              <p:cNvSpPr>
                <a:spLocks/>
              </p:cNvSpPr>
              <p:nvPr/>
            </p:nvSpPr>
            <p:spPr bwMode="auto">
              <a:xfrm>
                <a:off x="6373" y="3397"/>
                <a:ext cx="88" cy="145"/>
              </a:xfrm>
              <a:custGeom>
                <a:avLst/>
                <a:gdLst>
                  <a:gd name="T0" fmla="*/ 335 w 348"/>
                  <a:gd name="T1" fmla="*/ 581 h 581"/>
                  <a:gd name="T2" fmla="*/ 17 w 348"/>
                  <a:gd name="T3" fmla="*/ 122 h 581"/>
                  <a:gd name="T4" fmla="*/ 0 w 348"/>
                  <a:gd name="T5" fmla="*/ 95 h 581"/>
                  <a:gd name="T6" fmla="*/ 0 w 348"/>
                  <a:gd name="T7" fmla="*/ 95 h 581"/>
                  <a:gd name="T8" fmla="*/ 0 w 348"/>
                  <a:gd name="T9" fmla="*/ 95 h 581"/>
                  <a:gd name="T10" fmla="*/ 0 w 348"/>
                  <a:gd name="T11" fmla="*/ 90 h 581"/>
                  <a:gd name="T12" fmla="*/ 1 w 348"/>
                  <a:gd name="T13" fmla="*/ 79 h 581"/>
                  <a:gd name="T14" fmla="*/ 6 w 348"/>
                  <a:gd name="T15" fmla="*/ 47 h 581"/>
                  <a:gd name="T16" fmla="*/ 8 w 348"/>
                  <a:gd name="T17" fmla="*/ 22 h 581"/>
                  <a:gd name="T18" fmla="*/ 11 w 348"/>
                  <a:gd name="T19" fmla="*/ 6 h 581"/>
                  <a:gd name="T20" fmla="*/ 12 w 348"/>
                  <a:gd name="T21" fmla="*/ 0 h 581"/>
                  <a:gd name="T22" fmla="*/ 348 w 348"/>
                  <a:gd name="T23" fmla="*/ 486 h 581"/>
                  <a:gd name="T24" fmla="*/ 346 w 348"/>
                  <a:gd name="T25" fmla="*/ 509 h 581"/>
                  <a:gd name="T26" fmla="*/ 342 w 348"/>
                  <a:gd name="T27" fmla="*/ 533 h 581"/>
                  <a:gd name="T28" fmla="*/ 338 w 348"/>
                  <a:gd name="T29" fmla="*/ 557 h 581"/>
                  <a:gd name="T30" fmla="*/ 335 w 348"/>
                  <a:gd name="T31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581">
                    <a:moveTo>
                      <a:pt x="335" y="581"/>
                    </a:moveTo>
                    <a:lnTo>
                      <a:pt x="17" y="12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1" y="79"/>
                    </a:lnTo>
                    <a:lnTo>
                      <a:pt x="6" y="47"/>
                    </a:lnTo>
                    <a:lnTo>
                      <a:pt x="8" y="22"/>
                    </a:lnTo>
                    <a:lnTo>
                      <a:pt x="11" y="6"/>
                    </a:lnTo>
                    <a:lnTo>
                      <a:pt x="12" y="0"/>
                    </a:lnTo>
                    <a:lnTo>
                      <a:pt x="348" y="486"/>
                    </a:lnTo>
                    <a:lnTo>
                      <a:pt x="346" y="509"/>
                    </a:lnTo>
                    <a:lnTo>
                      <a:pt x="342" y="533"/>
                    </a:lnTo>
                    <a:lnTo>
                      <a:pt x="338" y="557"/>
                    </a:lnTo>
                    <a:lnTo>
                      <a:pt x="335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9" name="Freeform 183"/>
              <p:cNvSpPr>
                <a:spLocks/>
              </p:cNvSpPr>
              <p:nvPr/>
            </p:nvSpPr>
            <p:spPr bwMode="auto">
              <a:xfrm>
                <a:off x="6376" y="3397"/>
                <a:ext cx="85" cy="121"/>
              </a:xfrm>
              <a:custGeom>
                <a:avLst/>
                <a:gdLst>
                  <a:gd name="T0" fmla="*/ 336 w 336"/>
                  <a:gd name="T1" fmla="*/ 487 h 487"/>
                  <a:gd name="T2" fmla="*/ 0 w 336"/>
                  <a:gd name="T3" fmla="*/ 1 h 487"/>
                  <a:gd name="T4" fmla="*/ 0 w 336"/>
                  <a:gd name="T5" fmla="*/ 1 h 487"/>
                  <a:gd name="T6" fmla="*/ 0 w 336"/>
                  <a:gd name="T7" fmla="*/ 1 h 487"/>
                  <a:gd name="T8" fmla="*/ 0 w 336"/>
                  <a:gd name="T9" fmla="*/ 1 h 487"/>
                  <a:gd name="T10" fmla="*/ 0 w 336"/>
                  <a:gd name="T11" fmla="*/ 0 h 487"/>
                  <a:gd name="T12" fmla="*/ 5 w 336"/>
                  <a:gd name="T13" fmla="*/ 7 h 487"/>
                  <a:gd name="T14" fmla="*/ 336 w 336"/>
                  <a:gd name="T15" fmla="*/ 485 h 487"/>
                  <a:gd name="T16" fmla="*/ 336 w 336"/>
                  <a:gd name="T17" fmla="*/ 487 h 487"/>
                  <a:gd name="T18" fmla="*/ 336 w 336"/>
                  <a:gd name="T19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487">
                    <a:moveTo>
                      <a:pt x="336" y="487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336" y="485"/>
                    </a:lnTo>
                    <a:lnTo>
                      <a:pt x="336" y="487"/>
                    </a:lnTo>
                    <a:lnTo>
                      <a:pt x="336" y="4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0" name="Rectangle 184"/>
              <p:cNvSpPr>
                <a:spLocks noChangeArrowheads="1"/>
              </p:cNvSpPr>
              <p:nvPr/>
            </p:nvSpPr>
            <p:spPr bwMode="auto">
              <a:xfrm>
                <a:off x="6399" y="3288"/>
                <a:ext cx="1" cy="1"/>
              </a:xfrm>
              <a:prstGeom prst="rect">
                <a:avLst/>
              </a:pr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1" name="Freeform 185"/>
              <p:cNvSpPr>
                <a:spLocks/>
              </p:cNvSpPr>
              <p:nvPr/>
            </p:nvSpPr>
            <p:spPr bwMode="auto">
              <a:xfrm>
                <a:off x="6399" y="32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2" name="Rectangle 186"/>
              <p:cNvSpPr>
                <a:spLocks noChangeArrowheads="1"/>
              </p:cNvSpPr>
              <p:nvPr/>
            </p:nvSpPr>
            <p:spPr bwMode="auto">
              <a:xfrm>
                <a:off x="6399" y="32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3" name="Freeform 187"/>
              <p:cNvSpPr>
                <a:spLocks/>
              </p:cNvSpPr>
              <p:nvPr/>
            </p:nvSpPr>
            <p:spPr bwMode="auto">
              <a:xfrm>
                <a:off x="6350" y="3201"/>
                <a:ext cx="44" cy="77"/>
              </a:xfrm>
              <a:custGeom>
                <a:avLst/>
                <a:gdLst>
                  <a:gd name="T0" fmla="*/ 178 w 178"/>
                  <a:gd name="T1" fmla="*/ 308 h 308"/>
                  <a:gd name="T2" fmla="*/ 93 w 178"/>
                  <a:gd name="T3" fmla="*/ 243 h 308"/>
                  <a:gd name="T4" fmla="*/ 0 w 178"/>
                  <a:gd name="T5" fmla="*/ 44 h 308"/>
                  <a:gd name="T6" fmla="*/ 0 w 178"/>
                  <a:gd name="T7" fmla="*/ 44 h 308"/>
                  <a:gd name="T8" fmla="*/ 35 w 178"/>
                  <a:gd name="T9" fmla="*/ 0 h 308"/>
                  <a:gd name="T10" fmla="*/ 35 w 178"/>
                  <a:gd name="T11" fmla="*/ 0 h 308"/>
                  <a:gd name="T12" fmla="*/ 178 w 178"/>
                  <a:gd name="T13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308">
                    <a:moveTo>
                      <a:pt x="178" y="308"/>
                    </a:moveTo>
                    <a:lnTo>
                      <a:pt x="93" y="243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78" y="3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4" name="Freeform 188"/>
              <p:cNvSpPr>
                <a:spLocks/>
              </p:cNvSpPr>
              <p:nvPr/>
            </p:nvSpPr>
            <p:spPr bwMode="auto">
              <a:xfrm>
                <a:off x="6629" y="3263"/>
                <a:ext cx="356" cy="759"/>
              </a:xfrm>
              <a:custGeom>
                <a:avLst/>
                <a:gdLst>
                  <a:gd name="T0" fmla="*/ 1140 w 1425"/>
                  <a:gd name="T1" fmla="*/ 3017 h 3034"/>
                  <a:gd name="T2" fmla="*/ 1088 w 1425"/>
                  <a:gd name="T3" fmla="*/ 2976 h 3034"/>
                  <a:gd name="T4" fmla="*/ 1036 w 1425"/>
                  <a:gd name="T5" fmla="*/ 2925 h 3034"/>
                  <a:gd name="T6" fmla="*/ 986 w 1425"/>
                  <a:gd name="T7" fmla="*/ 2867 h 3034"/>
                  <a:gd name="T8" fmla="*/ 937 w 1425"/>
                  <a:gd name="T9" fmla="*/ 2802 h 3034"/>
                  <a:gd name="T10" fmla="*/ 889 w 1425"/>
                  <a:gd name="T11" fmla="*/ 2728 h 3034"/>
                  <a:gd name="T12" fmla="*/ 842 w 1425"/>
                  <a:gd name="T13" fmla="*/ 2649 h 3034"/>
                  <a:gd name="T14" fmla="*/ 796 w 1425"/>
                  <a:gd name="T15" fmla="*/ 2562 h 3034"/>
                  <a:gd name="T16" fmla="*/ 751 w 1425"/>
                  <a:gd name="T17" fmla="*/ 2469 h 3034"/>
                  <a:gd name="T18" fmla="*/ 707 w 1425"/>
                  <a:gd name="T19" fmla="*/ 2373 h 3034"/>
                  <a:gd name="T20" fmla="*/ 665 w 1425"/>
                  <a:gd name="T21" fmla="*/ 2272 h 3034"/>
                  <a:gd name="T22" fmla="*/ 625 w 1425"/>
                  <a:gd name="T23" fmla="*/ 2165 h 3034"/>
                  <a:gd name="T24" fmla="*/ 565 w 1425"/>
                  <a:gd name="T25" fmla="*/ 2000 h 3034"/>
                  <a:gd name="T26" fmla="*/ 492 w 1425"/>
                  <a:gd name="T27" fmla="*/ 1770 h 3034"/>
                  <a:gd name="T28" fmla="*/ 458 w 1425"/>
                  <a:gd name="T29" fmla="*/ 1652 h 3034"/>
                  <a:gd name="T30" fmla="*/ 449 w 1425"/>
                  <a:gd name="T31" fmla="*/ 1623 h 3034"/>
                  <a:gd name="T32" fmla="*/ 437 w 1425"/>
                  <a:gd name="T33" fmla="*/ 1578 h 3034"/>
                  <a:gd name="T34" fmla="*/ 0 w 1425"/>
                  <a:gd name="T35" fmla="*/ 13 h 3034"/>
                  <a:gd name="T36" fmla="*/ 114 w 1425"/>
                  <a:gd name="T37" fmla="*/ 18 h 3034"/>
                  <a:gd name="T38" fmla="*/ 532 w 1425"/>
                  <a:gd name="T39" fmla="*/ 1513 h 3034"/>
                  <a:gd name="T40" fmla="*/ 544 w 1425"/>
                  <a:gd name="T41" fmla="*/ 1558 h 3034"/>
                  <a:gd name="T42" fmla="*/ 553 w 1425"/>
                  <a:gd name="T43" fmla="*/ 1588 h 3034"/>
                  <a:gd name="T44" fmla="*/ 589 w 1425"/>
                  <a:gd name="T45" fmla="*/ 1710 h 3034"/>
                  <a:gd name="T46" fmla="*/ 667 w 1425"/>
                  <a:gd name="T47" fmla="*/ 1951 h 3034"/>
                  <a:gd name="T48" fmla="*/ 728 w 1425"/>
                  <a:gd name="T49" fmla="*/ 2123 h 3034"/>
                  <a:gd name="T50" fmla="*/ 772 w 1425"/>
                  <a:gd name="T51" fmla="*/ 2233 h 3034"/>
                  <a:gd name="T52" fmla="*/ 816 w 1425"/>
                  <a:gd name="T53" fmla="*/ 2338 h 3034"/>
                  <a:gd name="T54" fmla="*/ 862 w 1425"/>
                  <a:gd name="T55" fmla="*/ 2438 h 3034"/>
                  <a:gd name="T56" fmla="*/ 909 w 1425"/>
                  <a:gd name="T57" fmla="*/ 2532 h 3034"/>
                  <a:gd name="T58" fmla="*/ 958 w 1425"/>
                  <a:gd name="T59" fmla="*/ 2620 h 3034"/>
                  <a:gd name="T60" fmla="*/ 1008 w 1425"/>
                  <a:gd name="T61" fmla="*/ 2700 h 3034"/>
                  <a:gd name="T62" fmla="*/ 1059 w 1425"/>
                  <a:gd name="T63" fmla="*/ 2773 h 3034"/>
                  <a:gd name="T64" fmla="*/ 1110 w 1425"/>
                  <a:gd name="T65" fmla="*/ 2838 h 3034"/>
                  <a:gd name="T66" fmla="*/ 1165 w 1425"/>
                  <a:gd name="T67" fmla="*/ 2895 h 3034"/>
                  <a:gd name="T68" fmla="*/ 1218 w 1425"/>
                  <a:gd name="T69" fmla="*/ 2940 h 3034"/>
                  <a:gd name="T70" fmla="*/ 1274 w 1425"/>
                  <a:gd name="T71" fmla="*/ 2977 h 3034"/>
                  <a:gd name="T72" fmla="*/ 1317 w 1425"/>
                  <a:gd name="T73" fmla="*/ 2997 h 3034"/>
                  <a:gd name="T74" fmla="*/ 1348 w 1425"/>
                  <a:gd name="T75" fmla="*/ 3008 h 3034"/>
                  <a:gd name="T76" fmla="*/ 1378 w 1425"/>
                  <a:gd name="T77" fmla="*/ 3016 h 3034"/>
                  <a:gd name="T78" fmla="*/ 1408 w 1425"/>
                  <a:gd name="T79" fmla="*/ 3019 h 3034"/>
                  <a:gd name="T80" fmla="*/ 1397 w 1425"/>
                  <a:gd name="T81" fmla="*/ 3022 h 3034"/>
                  <a:gd name="T82" fmla="*/ 1347 w 1425"/>
                  <a:gd name="T83" fmla="*/ 3026 h 3034"/>
                  <a:gd name="T84" fmla="*/ 1281 w 1425"/>
                  <a:gd name="T85" fmla="*/ 3029 h 3034"/>
                  <a:gd name="T86" fmla="*/ 1204 w 1425"/>
                  <a:gd name="T87" fmla="*/ 3033 h 3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25" h="3034">
                    <a:moveTo>
                      <a:pt x="1166" y="3034"/>
                    </a:moveTo>
                    <a:lnTo>
                      <a:pt x="1140" y="3017"/>
                    </a:lnTo>
                    <a:lnTo>
                      <a:pt x="1114" y="2997"/>
                    </a:lnTo>
                    <a:lnTo>
                      <a:pt x="1088" y="2976"/>
                    </a:lnTo>
                    <a:lnTo>
                      <a:pt x="1062" y="2951"/>
                    </a:lnTo>
                    <a:lnTo>
                      <a:pt x="1036" y="2925"/>
                    </a:lnTo>
                    <a:lnTo>
                      <a:pt x="1012" y="2897"/>
                    </a:lnTo>
                    <a:lnTo>
                      <a:pt x="986" y="2867"/>
                    </a:lnTo>
                    <a:lnTo>
                      <a:pt x="961" y="2835"/>
                    </a:lnTo>
                    <a:lnTo>
                      <a:pt x="937" y="2802"/>
                    </a:lnTo>
                    <a:lnTo>
                      <a:pt x="913" y="2766"/>
                    </a:lnTo>
                    <a:lnTo>
                      <a:pt x="889" y="2728"/>
                    </a:lnTo>
                    <a:lnTo>
                      <a:pt x="866" y="2689"/>
                    </a:lnTo>
                    <a:lnTo>
                      <a:pt x="842" y="2649"/>
                    </a:lnTo>
                    <a:lnTo>
                      <a:pt x="819" y="2605"/>
                    </a:lnTo>
                    <a:lnTo>
                      <a:pt x="796" y="2562"/>
                    </a:lnTo>
                    <a:lnTo>
                      <a:pt x="773" y="2516"/>
                    </a:lnTo>
                    <a:lnTo>
                      <a:pt x="751" y="2469"/>
                    </a:lnTo>
                    <a:lnTo>
                      <a:pt x="730" y="2422"/>
                    </a:lnTo>
                    <a:lnTo>
                      <a:pt x="707" y="2373"/>
                    </a:lnTo>
                    <a:lnTo>
                      <a:pt x="686" y="2322"/>
                    </a:lnTo>
                    <a:lnTo>
                      <a:pt x="665" y="2272"/>
                    </a:lnTo>
                    <a:lnTo>
                      <a:pt x="644" y="2218"/>
                    </a:lnTo>
                    <a:lnTo>
                      <a:pt x="625" y="2165"/>
                    </a:lnTo>
                    <a:lnTo>
                      <a:pt x="605" y="2111"/>
                    </a:lnTo>
                    <a:lnTo>
                      <a:pt x="565" y="2000"/>
                    </a:lnTo>
                    <a:lnTo>
                      <a:pt x="528" y="1886"/>
                    </a:lnTo>
                    <a:lnTo>
                      <a:pt x="492" y="1770"/>
                    </a:lnTo>
                    <a:lnTo>
                      <a:pt x="458" y="1652"/>
                    </a:lnTo>
                    <a:lnTo>
                      <a:pt x="458" y="1652"/>
                    </a:lnTo>
                    <a:lnTo>
                      <a:pt x="455" y="1645"/>
                    </a:lnTo>
                    <a:lnTo>
                      <a:pt x="449" y="1623"/>
                    </a:lnTo>
                    <a:lnTo>
                      <a:pt x="443" y="1600"/>
                    </a:lnTo>
                    <a:lnTo>
                      <a:pt x="437" y="1578"/>
                    </a:lnTo>
                    <a:lnTo>
                      <a:pt x="430" y="1555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4" y="18"/>
                    </a:lnTo>
                    <a:lnTo>
                      <a:pt x="526" y="1490"/>
                    </a:lnTo>
                    <a:lnTo>
                      <a:pt x="532" y="1513"/>
                    </a:lnTo>
                    <a:lnTo>
                      <a:pt x="538" y="1536"/>
                    </a:lnTo>
                    <a:lnTo>
                      <a:pt x="544" y="1558"/>
                    </a:lnTo>
                    <a:lnTo>
                      <a:pt x="550" y="1581"/>
                    </a:lnTo>
                    <a:lnTo>
                      <a:pt x="553" y="1588"/>
                    </a:lnTo>
                    <a:lnTo>
                      <a:pt x="553" y="1588"/>
                    </a:lnTo>
                    <a:lnTo>
                      <a:pt x="589" y="1710"/>
                    </a:lnTo>
                    <a:lnTo>
                      <a:pt x="627" y="1833"/>
                    </a:lnTo>
                    <a:lnTo>
                      <a:pt x="667" y="1951"/>
                    </a:lnTo>
                    <a:lnTo>
                      <a:pt x="707" y="2066"/>
                    </a:lnTo>
                    <a:lnTo>
                      <a:pt x="728" y="2123"/>
                    </a:lnTo>
                    <a:lnTo>
                      <a:pt x="749" y="2179"/>
                    </a:lnTo>
                    <a:lnTo>
                      <a:pt x="772" y="2233"/>
                    </a:lnTo>
                    <a:lnTo>
                      <a:pt x="794" y="2286"/>
                    </a:lnTo>
                    <a:lnTo>
                      <a:pt x="816" y="2338"/>
                    </a:lnTo>
                    <a:lnTo>
                      <a:pt x="840" y="2389"/>
                    </a:lnTo>
                    <a:lnTo>
                      <a:pt x="862" y="2438"/>
                    </a:lnTo>
                    <a:lnTo>
                      <a:pt x="885" y="2485"/>
                    </a:lnTo>
                    <a:lnTo>
                      <a:pt x="909" y="2532"/>
                    </a:lnTo>
                    <a:lnTo>
                      <a:pt x="934" y="2577"/>
                    </a:lnTo>
                    <a:lnTo>
                      <a:pt x="958" y="2620"/>
                    </a:lnTo>
                    <a:lnTo>
                      <a:pt x="983" y="2661"/>
                    </a:lnTo>
                    <a:lnTo>
                      <a:pt x="1008" y="2700"/>
                    </a:lnTo>
                    <a:lnTo>
                      <a:pt x="1034" y="2738"/>
                    </a:lnTo>
                    <a:lnTo>
                      <a:pt x="1059" y="2773"/>
                    </a:lnTo>
                    <a:lnTo>
                      <a:pt x="1085" y="2807"/>
                    </a:lnTo>
                    <a:lnTo>
                      <a:pt x="1110" y="2838"/>
                    </a:lnTo>
                    <a:lnTo>
                      <a:pt x="1138" y="2867"/>
                    </a:lnTo>
                    <a:lnTo>
                      <a:pt x="1165" y="2895"/>
                    </a:lnTo>
                    <a:lnTo>
                      <a:pt x="1191" y="2918"/>
                    </a:lnTo>
                    <a:lnTo>
                      <a:pt x="1218" y="2940"/>
                    </a:lnTo>
                    <a:lnTo>
                      <a:pt x="1246" y="2960"/>
                    </a:lnTo>
                    <a:lnTo>
                      <a:pt x="1274" y="2977"/>
                    </a:lnTo>
                    <a:lnTo>
                      <a:pt x="1302" y="2991"/>
                    </a:lnTo>
                    <a:lnTo>
                      <a:pt x="1317" y="2997"/>
                    </a:lnTo>
                    <a:lnTo>
                      <a:pt x="1332" y="3003"/>
                    </a:lnTo>
                    <a:lnTo>
                      <a:pt x="1348" y="3008"/>
                    </a:lnTo>
                    <a:lnTo>
                      <a:pt x="1363" y="3012"/>
                    </a:lnTo>
                    <a:lnTo>
                      <a:pt x="1378" y="3016"/>
                    </a:lnTo>
                    <a:lnTo>
                      <a:pt x="1394" y="3018"/>
                    </a:lnTo>
                    <a:lnTo>
                      <a:pt x="1408" y="3019"/>
                    </a:lnTo>
                    <a:lnTo>
                      <a:pt x="1425" y="3021"/>
                    </a:lnTo>
                    <a:lnTo>
                      <a:pt x="1397" y="3022"/>
                    </a:lnTo>
                    <a:lnTo>
                      <a:pt x="1373" y="3023"/>
                    </a:lnTo>
                    <a:lnTo>
                      <a:pt x="1347" y="3026"/>
                    </a:lnTo>
                    <a:lnTo>
                      <a:pt x="1321" y="3027"/>
                    </a:lnTo>
                    <a:lnTo>
                      <a:pt x="1281" y="3029"/>
                    </a:lnTo>
                    <a:lnTo>
                      <a:pt x="1243" y="3032"/>
                    </a:lnTo>
                    <a:lnTo>
                      <a:pt x="1204" y="3033"/>
                    </a:lnTo>
                    <a:lnTo>
                      <a:pt x="1166" y="3034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5" name="Freeform 189"/>
              <p:cNvSpPr>
                <a:spLocks/>
              </p:cNvSpPr>
              <p:nvPr/>
            </p:nvSpPr>
            <p:spPr bwMode="auto">
              <a:xfrm>
                <a:off x="6628" y="3263"/>
                <a:ext cx="3" cy="4"/>
              </a:xfrm>
              <a:custGeom>
                <a:avLst/>
                <a:gdLst>
                  <a:gd name="T0" fmla="*/ 5 w 11"/>
                  <a:gd name="T1" fmla="*/ 15 h 15"/>
                  <a:gd name="T2" fmla="*/ 0 w 11"/>
                  <a:gd name="T3" fmla="*/ 0 h 15"/>
                  <a:gd name="T4" fmla="*/ 11 w 11"/>
                  <a:gd name="T5" fmla="*/ 2 h 15"/>
                  <a:gd name="T6" fmla="*/ 5 w 1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5" y="15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BC4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6" name="Freeform 190"/>
              <p:cNvSpPr>
                <a:spLocks/>
              </p:cNvSpPr>
              <p:nvPr/>
            </p:nvSpPr>
            <p:spPr bwMode="auto">
              <a:xfrm>
                <a:off x="6955" y="4011"/>
                <a:ext cx="34" cy="7"/>
              </a:xfrm>
              <a:custGeom>
                <a:avLst/>
                <a:gdLst>
                  <a:gd name="T0" fmla="*/ 123 w 137"/>
                  <a:gd name="T1" fmla="*/ 30 h 30"/>
                  <a:gd name="T2" fmla="*/ 106 w 137"/>
                  <a:gd name="T3" fmla="*/ 28 h 30"/>
                  <a:gd name="T4" fmla="*/ 92 w 137"/>
                  <a:gd name="T5" fmla="*/ 27 h 30"/>
                  <a:gd name="T6" fmla="*/ 76 w 137"/>
                  <a:gd name="T7" fmla="*/ 25 h 30"/>
                  <a:gd name="T8" fmla="*/ 61 w 137"/>
                  <a:gd name="T9" fmla="*/ 21 h 30"/>
                  <a:gd name="T10" fmla="*/ 46 w 137"/>
                  <a:gd name="T11" fmla="*/ 17 h 30"/>
                  <a:gd name="T12" fmla="*/ 30 w 137"/>
                  <a:gd name="T13" fmla="*/ 12 h 30"/>
                  <a:gd name="T14" fmla="*/ 15 w 137"/>
                  <a:gd name="T15" fmla="*/ 6 h 30"/>
                  <a:gd name="T16" fmla="*/ 0 w 137"/>
                  <a:gd name="T17" fmla="*/ 0 h 30"/>
                  <a:gd name="T18" fmla="*/ 16 w 137"/>
                  <a:gd name="T19" fmla="*/ 7 h 30"/>
                  <a:gd name="T20" fmla="*/ 31 w 137"/>
                  <a:gd name="T21" fmla="*/ 12 h 30"/>
                  <a:gd name="T22" fmla="*/ 47 w 137"/>
                  <a:gd name="T23" fmla="*/ 17 h 30"/>
                  <a:gd name="T24" fmla="*/ 63 w 137"/>
                  <a:gd name="T25" fmla="*/ 22 h 30"/>
                  <a:gd name="T26" fmla="*/ 79 w 137"/>
                  <a:gd name="T27" fmla="*/ 25 h 30"/>
                  <a:gd name="T28" fmla="*/ 95 w 137"/>
                  <a:gd name="T29" fmla="*/ 27 h 30"/>
                  <a:gd name="T30" fmla="*/ 111 w 137"/>
                  <a:gd name="T31" fmla="*/ 28 h 30"/>
                  <a:gd name="T32" fmla="*/ 127 w 137"/>
                  <a:gd name="T33" fmla="*/ 30 h 30"/>
                  <a:gd name="T34" fmla="*/ 130 w 137"/>
                  <a:gd name="T35" fmla="*/ 30 h 30"/>
                  <a:gd name="T36" fmla="*/ 132 w 137"/>
                  <a:gd name="T37" fmla="*/ 30 h 30"/>
                  <a:gd name="T38" fmla="*/ 137 w 137"/>
                  <a:gd name="T39" fmla="*/ 28 h 30"/>
                  <a:gd name="T40" fmla="*/ 130 w 137"/>
                  <a:gd name="T41" fmla="*/ 30 h 30"/>
                  <a:gd name="T42" fmla="*/ 123 w 137"/>
                  <a:gd name="T4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7" h="30">
                    <a:moveTo>
                      <a:pt x="123" y="30"/>
                    </a:moveTo>
                    <a:lnTo>
                      <a:pt x="106" y="28"/>
                    </a:lnTo>
                    <a:lnTo>
                      <a:pt x="92" y="27"/>
                    </a:lnTo>
                    <a:lnTo>
                      <a:pt x="76" y="25"/>
                    </a:lnTo>
                    <a:lnTo>
                      <a:pt x="61" y="21"/>
                    </a:lnTo>
                    <a:lnTo>
                      <a:pt x="46" y="17"/>
                    </a:lnTo>
                    <a:lnTo>
                      <a:pt x="30" y="12"/>
                    </a:lnTo>
                    <a:lnTo>
                      <a:pt x="15" y="6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1" y="12"/>
                    </a:lnTo>
                    <a:lnTo>
                      <a:pt x="47" y="17"/>
                    </a:lnTo>
                    <a:lnTo>
                      <a:pt x="63" y="22"/>
                    </a:lnTo>
                    <a:lnTo>
                      <a:pt x="79" y="25"/>
                    </a:lnTo>
                    <a:lnTo>
                      <a:pt x="95" y="27"/>
                    </a:lnTo>
                    <a:lnTo>
                      <a:pt x="111" y="28"/>
                    </a:lnTo>
                    <a:lnTo>
                      <a:pt x="127" y="30"/>
                    </a:lnTo>
                    <a:lnTo>
                      <a:pt x="130" y="30"/>
                    </a:lnTo>
                    <a:lnTo>
                      <a:pt x="132" y="30"/>
                    </a:lnTo>
                    <a:lnTo>
                      <a:pt x="137" y="28"/>
                    </a:lnTo>
                    <a:lnTo>
                      <a:pt x="130" y="30"/>
                    </a:lnTo>
                    <a:lnTo>
                      <a:pt x="123" y="30"/>
                    </a:lnTo>
                    <a:close/>
                  </a:path>
                </a:pathLst>
              </a:custGeom>
              <a:solidFill>
                <a:srgbClr val="0A0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7" name="Freeform 191"/>
              <p:cNvSpPr>
                <a:spLocks/>
              </p:cNvSpPr>
              <p:nvPr/>
            </p:nvSpPr>
            <p:spPr bwMode="auto">
              <a:xfrm>
                <a:off x="6631" y="3232"/>
                <a:ext cx="26" cy="36"/>
              </a:xfrm>
              <a:custGeom>
                <a:avLst/>
                <a:gdLst>
                  <a:gd name="T0" fmla="*/ 108 w 108"/>
                  <a:gd name="T1" fmla="*/ 143 h 143"/>
                  <a:gd name="T2" fmla="*/ 0 w 108"/>
                  <a:gd name="T3" fmla="*/ 125 h 143"/>
                  <a:gd name="T4" fmla="*/ 68 w 108"/>
                  <a:gd name="T5" fmla="*/ 0 h 143"/>
                  <a:gd name="T6" fmla="*/ 108 w 108"/>
                  <a:gd name="T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43">
                    <a:moveTo>
                      <a:pt x="108" y="143"/>
                    </a:moveTo>
                    <a:lnTo>
                      <a:pt x="0" y="125"/>
                    </a:lnTo>
                    <a:lnTo>
                      <a:pt x="68" y="0"/>
                    </a:lnTo>
                    <a:lnTo>
                      <a:pt x="108" y="143"/>
                    </a:lnTo>
                    <a:close/>
                  </a:path>
                </a:pathLst>
              </a:custGeom>
              <a:solidFill>
                <a:srgbClr val="ADA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8" name="Freeform 192"/>
              <p:cNvSpPr>
                <a:spLocks/>
              </p:cNvSpPr>
              <p:nvPr/>
            </p:nvSpPr>
            <p:spPr bwMode="auto">
              <a:xfrm>
                <a:off x="6615" y="3208"/>
                <a:ext cx="33" cy="55"/>
              </a:xfrm>
              <a:custGeom>
                <a:avLst/>
                <a:gdLst>
                  <a:gd name="T0" fmla="*/ 62 w 130"/>
                  <a:gd name="T1" fmla="*/ 219 h 219"/>
                  <a:gd name="T2" fmla="*/ 51 w 130"/>
                  <a:gd name="T3" fmla="*/ 217 h 219"/>
                  <a:gd name="T4" fmla="*/ 0 w 130"/>
                  <a:gd name="T5" fmla="*/ 34 h 219"/>
                  <a:gd name="T6" fmla="*/ 26 w 130"/>
                  <a:gd name="T7" fmla="*/ 26 h 219"/>
                  <a:gd name="T8" fmla="*/ 52 w 130"/>
                  <a:gd name="T9" fmla="*/ 18 h 219"/>
                  <a:gd name="T10" fmla="*/ 78 w 130"/>
                  <a:gd name="T11" fmla="*/ 10 h 219"/>
                  <a:gd name="T12" fmla="*/ 104 w 130"/>
                  <a:gd name="T13" fmla="*/ 0 h 219"/>
                  <a:gd name="T14" fmla="*/ 130 w 130"/>
                  <a:gd name="T15" fmla="*/ 94 h 219"/>
                  <a:gd name="T16" fmla="*/ 62 w 130"/>
                  <a:gd name="T17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19">
                    <a:moveTo>
                      <a:pt x="62" y="219"/>
                    </a:moveTo>
                    <a:lnTo>
                      <a:pt x="51" y="217"/>
                    </a:lnTo>
                    <a:lnTo>
                      <a:pt x="0" y="34"/>
                    </a:lnTo>
                    <a:lnTo>
                      <a:pt x="26" y="26"/>
                    </a:lnTo>
                    <a:lnTo>
                      <a:pt x="52" y="18"/>
                    </a:lnTo>
                    <a:lnTo>
                      <a:pt x="78" y="10"/>
                    </a:lnTo>
                    <a:lnTo>
                      <a:pt x="104" y="0"/>
                    </a:lnTo>
                    <a:lnTo>
                      <a:pt x="130" y="94"/>
                    </a:lnTo>
                    <a:lnTo>
                      <a:pt x="62" y="219"/>
                    </a:lnTo>
                    <a:close/>
                  </a:path>
                </a:pathLst>
              </a:custGeom>
              <a:solidFill>
                <a:srgbClr val="A24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9" name="Freeform 193"/>
              <p:cNvSpPr>
                <a:spLocks/>
              </p:cNvSpPr>
              <p:nvPr/>
            </p:nvSpPr>
            <p:spPr bwMode="auto">
              <a:xfrm>
                <a:off x="6584" y="3168"/>
                <a:ext cx="154" cy="107"/>
              </a:xfrm>
              <a:custGeom>
                <a:avLst/>
                <a:gdLst>
                  <a:gd name="T0" fmla="*/ 617 w 617"/>
                  <a:gd name="T1" fmla="*/ 426 h 426"/>
                  <a:gd name="T2" fmla="*/ 71 w 617"/>
                  <a:gd name="T3" fmla="*/ 335 h 426"/>
                  <a:gd name="T4" fmla="*/ 0 w 617"/>
                  <a:gd name="T5" fmla="*/ 174 h 426"/>
                  <a:gd name="T6" fmla="*/ 34 w 617"/>
                  <a:gd name="T7" fmla="*/ 172 h 426"/>
                  <a:gd name="T8" fmla="*/ 70 w 617"/>
                  <a:gd name="T9" fmla="*/ 167 h 426"/>
                  <a:gd name="T10" fmla="*/ 106 w 617"/>
                  <a:gd name="T11" fmla="*/ 161 h 426"/>
                  <a:gd name="T12" fmla="*/ 142 w 617"/>
                  <a:gd name="T13" fmla="*/ 153 h 426"/>
                  <a:gd name="T14" fmla="*/ 178 w 617"/>
                  <a:gd name="T15" fmla="*/ 144 h 426"/>
                  <a:gd name="T16" fmla="*/ 213 w 617"/>
                  <a:gd name="T17" fmla="*/ 135 h 426"/>
                  <a:gd name="T18" fmla="*/ 249 w 617"/>
                  <a:gd name="T19" fmla="*/ 123 h 426"/>
                  <a:gd name="T20" fmla="*/ 285 w 617"/>
                  <a:gd name="T21" fmla="*/ 112 h 426"/>
                  <a:gd name="T22" fmla="*/ 357 w 617"/>
                  <a:gd name="T23" fmla="*/ 88 h 426"/>
                  <a:gd name="T24" fmla="*/ 429 w 617"/>
                  <a:gd name="T25" fmla="*/ 59 h 426"/>
                  <a:gd name="T26" fmla="*/ 500 w 617"/>
                  <a:gd name="T27" fmla="*/ 31 h 426"/>
                  <a:gd name="T28" fmla="*/ 573 w 617"/>
                  <a:gd name="T29" fmla="*/ 0 h 426"/>
                  <a:gd name="T30" fmla="*/ 617 w 617"/>
                  <a:gd name="T31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7" h="426">
                    <a:moveTo>
                      <a:pt x="617" y="426"/>
                    </a:moveTo>
                    <a:lnTo>
                      <a:pt x="71" y="335"/>
                    </a:lnTo>
                    <a:lnTo>
                      <a:pt x="0" y="174"/>
                    </a:lnTo>
                    <a:lnTo>
                      <a:pt x="34" y="172"/>
                    </a:lnTo>
                    <a:lnTo>
                      <a:pt x="70" y="167"/>
                    </a:lnTo>
                    <a:lnTo>
                      <a:pt x="106" y="161"/>
                    </a:lnTo>
                    <a:lnTo>
                      <a:pt x="142" y="153"/>
                    </a:lnTo>
                    <a:lnTo>
                      <a:pt x="178" y="144"/>
                    </a:lnTo>
                    <a:lnTo>
                      <a:pt x="213" y="135"/>
                    </a:lnTo>
                    <a:lnTo>
                      <a:pt x="249" y="123"/>
                    </a:lnTo>
                    <a:lnTo>
                      <a:pt x="285" y="112"/>
                    </a:lnTo>
                    <a:lnTo>
                      <a:pt x="357" y="88"/>
                    </a:lnTo>
                    <a:lnTo>
                      <a:pt x="429" y="59"/>
                    </a:lnTo>
                    <a:lnTo>
                      <a:pt x="500" y="31"/>
                    </a:lnTo>
                    <a:lnTo>
                      <a:pt x="573" y="0"/>
                    </a:lnTo>
                    <a:lnTo>
                      <a:pt x="617" y="426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0" name="Freeform 194"/>
              <p:cNvSpPr>
                <a:spLocks/>
              </p:cNvSpPr>
              <p:nvPr/>
            </p:nvSpPr>
            <p:spPr bwMode="auto">
              <a:xfrm>
                <a:off x="6418" y="3143"/>
                <a:ext cx="118" cy="99"/>
              </a:xfrm>
              <a:custGeom>
                <a:avLst/>
                <a:gdLst>
                  <a:gd name="T0" fmla="*/ 472 w 472"/>
                  <a:gd name="T1" fmla="*/ 264 h 394"/>
                  <a:gd name="T2" fmla="*/ 414 w 472"/>
                  <a:gd name="T3" fmla="*/ 394 h 394"/>
                  <a:gd name="T4" fmla="*/ 0 w 472"/>
                  <a:gd name="T5" fmla="*/ 363 h 394"/>
                  <a:gd name="T6" fmla="*/ 37 w 472"/>
                  <a:gd name="T7" fmla="*/ 0 h 394"/>
                  <a:gd name="T8" fmla="*/ 64 w 472"/>
                  <a:gd name="T9" fmla="*/ 30 h 394"/>
                  <a:gd name="T10" fmla="*/ 91 w 472"/>
                  <a:gd name="T11" fmla="*/ 56 h 394"/>
                  <a:gd name="T12" fmla="*/ 118 w 472"/>
                  <a:gd name="T13" fmla="*/ 82 h 394"/>
                  <a:gd name="T14" fmla="*/ 145 w 472"/>
                  <a:gd name="T15" fmla="*/ 104 h 394"/>
                  <a:gd name="T16" fmla="*/ 173 w 472"/>
                  <a:gd name="T17" fmla="*/ 126 h 394"/>
                  <a:gd name="T18" fmla="*/ 200 w 472"/>
                  <a:gd name="T19" fmla="*/ 146 h 394"/>
                  <a:gd name="T20" fmla="*/ 226 w 472"/>
                  <a:gd name="T21" fmla="*/ 164 h 394"/>
                  <a:gd name="T22" fmla="*/ 253 w 472"/>
                  <a:gd name="T23" fmla="*/ 182 h 394"/>
                  <a:gd name="T24" fmla="*/ 280 w 472"/>
                  <a:gd name="T25" fmla="*/ 196 h 394"/>
                  <a:gd name="T26" fmla="*/ 309 w 472"/>
                  <a:gd name="T27" fmla="*/ 210 h 394"/>
                  <a:gd name="T28" fmla="*/ 336 w 472"/>
                  <a:gd name="T29" fmla="*/ 222 h 394"/>
                  <a:gd name="T30" fmla="*/ 363 w 472"/>
                  <a:gd name="T31" fmla="*/ 234 h 394"/>
                  <a:gd name="T32" fmla="*/ 390 w 472"/>
                  <a:gd name="T33" fmla="*/ 243 h 394"/>
                  <a:gd name="T34" fmla="*/ 417 w 472"/>
                  <a:gd name="T35" fmla="*/ 252 h 394"/>
                  <a:gd name="T36" fmla="*/ 445 w 472"/>
                  <a:gd name="T37" fmla="*/ 258 h 394"/>
                  <a:gd name="T38" fmla="*/ 472 w 472"/>
                  <a:gd name="T39" fmla="*/ 26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2" h="394">
                    <a:moveTo>
                      <a:pt x="472" y="264"/>
                    </a:moveTo>
                    <a:lnTo>
                      <a:pt x="414" y="394"/>
                    </a:lnTo>
                    <a:lnTo>
                      <a:pt x="0" y="363"/>
                    </a:lnTo>
                    <a:lnTo>
                      <a:pt x="37" y="0"/>
                    </a:lnTo>
                    <a:lnTo>
                      <a:pt x="64" y="30"/>
                    </a:lnTo>
                    <a:lnTo>
                      <a:pt x="91" y="56"/>
                    </a:lnTo>
                    <a:lnTo>
                      <a:pt x="118" y="82"/>
                    </a:lnTo>
                    <a:lnTo>
                      <a:pt x="145" y="104"/>
                    </a:lnTo>
                    <a:lnTo>
                      <a:pt x="173" y="126"/>
                    </a:lnTo>
                    <a:lnTo>
                      <a:pt x="200" y="146"/>
                    </a:lnTo>
                    <a:lnTo>
                      <a:pt x="226" y="164"/>
                    </a:lnTo>
                    <a:lnTo>
                      <a:pt x="253" y="182"/>
                    </a:lnTo>
                    <a:lnTo>
                      <a:pt x="280" y="196"/>
                    </a:lnTo>
                    <a:lnTo>
                      <a:pt x="309" y="210"/>
                    </a:lnTo>
                    <a:lnTo>
                      <a:pt x="336" y="222"/>
                    </a:lnTo>
                    <a:lnTo>
                      <a:pt x="363" y="234"/>
                    </a:lnTo>
                    <a:lnTo>
                      <a:pt x="390" y="243"/>
                    </a:lnTo>
                    <a:lnTo>
                      <a:pt x="417" y="252"/>
                    </a:lnTo>
                    <a:lnTo>
                      <a:pt x="445" y="258"/>
                    </a:lnTo>
                    <a:lnTo>
                      <a:pt x="472" y="264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1" name="Freeform 195"/>
              <p:cNvSpPr>
                <a:spLocks noEditPoints="1"/>
              </p:cNvSpPr>
              <p:nvPr/>
            </p:nvSpPr>
            <p:spPr bwMode="auto">
              <a:xfrm>
                <a:off x="5762" y="2576"/>
                <a:ext cx="88" cy="166"/>
              </a:xfrm>
              <a:custGeom>
                <a:avLst/>
                <a:gdLst>
                  <a:gd name="T0" fmla="*/ 67 w 351"/>
                  <a:gd name="T1" fmla="*/ 665 h 665"/>
                  <a:gd name="T2" fmla="*/ 0 w 351"/>
                  <a:gd name="T3" fmla="*/ 647 h 665"/>
                  <a:gd name="T4" fmla="*/ 0 w 351"/>
                  <a:gd name="T5" fmla="*/ 647 h 665"/>
                  <a:gd name="T6" fmla="*/ 17 w 351"/>
                  <a:gd name="T7" fmla="*/ 652 h 665"/>
                  <a:gd name="T8" fmla="*/ 35 w 351"/>
                  <a:gd name="T9" fmla="*/ 656 h 665"/>
                  <a:gd name="T10" fmla="*/ 51 w 351"/>
                  <a:gd name="T11" fmla="*/ 660 h 665"/>
                  <a:gd name="T12" fmla="*/ 67 w 351"/>
                  <a:gd name="T13" fmla="*/ 665 h 665"/>
                  <a:gd name="T14" fmla="*/ 67 w 351"/>
                  <a:gd name="T15" fmla="*/ 665 h 665"/>
                  <a:gd name="T16" fmla="*/ 344 w 351"/>
                  <a:gd name="T17" fmla="*/ 115 h 665"/>
                  <a:gd name="T18" fmla="*/ 325 w 351"/>
                  <a:gd name="T19" fmla="*/ 113 h 665"/>
                  <a:gd name="T20" fmla="*/ 307 w 351"/>
                  <a:gd name="T21" fmla="*/ 110 h 665"/>
                  <a:gd name="T22" fmla="*/ 289 w 351"/>
                  <a:gd name="T23" fmla="*/ 106 h 665"/>
                  <a:gd name="T24" fmla="*/ 272 w 351"/>
                  <a:gd name="T25" fmla="*/ 101 h 665"/>
                  <a:gd name="T26" fmla="*/ 256 w 351"/>
                  <a:gd name="T27" fmla="*/ 95 h 665"/>
                  <a:gd name="T28" fmla="*/ 240 w 351"/>
                  <a:gd name="T29" fmla="*/ 89 h 665"/>
                  <a:gd name="T30" fmla="*/ 224 w 351"/>
                  <a:gd name="T31" fmla="*/ 80 h 665"/>
                  <a:gd name="T32" fmla="*/ 208 w 351"/>
                  <a:gd name="T33" fmla="*/ 71 h 665"/>
                  <a:gd name="T34" fmla="*/ 208 w 351"/>
                  <a:gd name="T35" fmla="*/ 71 h 665"/>
                  <a:gd name="T36" fmla="*/ 224 w 351"/>
                  <a:gd name="T37" fmla="*/ 80 h 665"/>
                  <a:gd name="T38" fmla="*/ 240 w 351"/>
                  <a:gd name="T39" fmla="*/ 89 h 665"/>
                  <a:gd name="T40" fmla="*/ 256 w 351"/>
                  <a:gd name="T41" fmla="*/ 95 h 665"/>
                  <a:gd name="T42" fmla="*/ 272 w 351"/>
                  <a:gd name="T43" fmla="*/ 101 h 665"/>
                  <a:gd name="T44" fmla="*/ 289 w 351"/>
                  <a:gd name="T45" fmla="*/ 106 h 665"/>
                  <a:gd name="T46" fmla="*/ 307 w 351"/>
                  <a:gd name="T47" fmla="*/ 110 h 665"/>
                  <a:gd name="T48" fmla="*/ 325 w 351"/>
                  <a:gd name="T49" fmla="*/ 113 h 665"/>
                  <a:gd name="T50" fmla="*/ 344 w 351"/>
                  <a:gd name="T51" fmla="*/ 115 h 665"/>
                  <a:gd name="T52" fmla="*/ 344 w 351"/>
                  <a:gd name="T53" fmla="*/ 115 h 665"/>
                  <a:gd name="T54" fmla="*/ 351 w 351"/>
                  <a:gd name="T55" fmla="*/ 100 h 665"/>
                  <a:gd name="T56" fmla="*/ 321 w 351"/>
                  <a:gd name="T57" fmla="*/ 78 h 665"/>
                  <a:gd name="T58" fmla="*/ 291 w 351"/>
                  <a:gd name="T59" fmla="*/ 53 h 665"/>
                  <a:gd name="T60" fmla="*/ 262 w 351"/>
                  <a:gd name="T61" fmla="*/ 27 h 665"/>
                  <a:gd name="T62" fmla="*/ 234 w 351"/>
                  <a:gd name="T63" fmla="*/ 0 h 665"/>
                  <a:gd name="T64" fmla="*/ 234 w 351"/>
                  <a:gd name="T65" fmla="*/ 0 h 665"/>
                  <a:gd name="T66" fmla="*/ 351 w 351"/>
                  <a:gd name="T67" fmla="*/ 100 h 665"/>
                  <a:gd name="T68" fmla="*/ 351 w 351"/>
                  <a:gd name="T69" fmla="*/ 10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1" h="665">
                    <a:moveTo>
                      <a:pt x="67" y="665"/>
                    </a:moveTo>
                    <a:lnTo>
                      <a:pt x="0" y="647"/>
                    </a:lnTo>
                    <a:lnTo>
                      <a:pt x="0" y="647"/>
                    </a:lnTo>
                    <a:lnTo>
                      <a:pt x="17" y="652"/>
                    </a:lnTo>
                    <a:lnTo>
                      <a:pt x="35" y="656"/>
                    </a:lnTo>
                    <a:lnTo>
                      <a:pt x="51" y="660"/>
                    </a:lnTo>
                    <a:lnTo>
                      <a:pt x="67" y="665"/>
                    </a:lnTo>
                    <a:lnTo>
                      <a:pt x="67" y="665"/>
                    </a:lnTo>
                    <a:close/>
                    <a:moveTo>
                      <a:pt x="344" y="115"/>
                    </a:moveTo>
                    <a:lnTo>
                      <a:pt x="325" y="113"/>
                    </a:lnTo>
                    <a:lnTo>
                      <a:pt x="307" y="110"/>
                    </a:lnTo>
                    <a:lnTo>
                      <a:pt x="289" y="106"/>
                    </a:lnTo>
                    <a:lnTo>
                      <a:pt x="272" y="101"/>
                    </a:lnTo>
                    <a:lnTo>
                      <a:pt x="256" y="95"/>
                    </a:lnTo>
                    <a:lnTo>
                      <a:pt x="240" y="89"/>
                    </a:lnTo>
                    <a:lnTo>
                      <a:pt x="224" y="80"/>
                    </a:lnTo>
                    <a:lnTo>
                      <a:pt x="208" y="71"/>
                    </a:lnTo>
                    <a:lnTo>
                      <a:pt x="208" y="71"/>
                    </a:lnTo>
                    <a:lnTo>
                      <a:pt x="224" y="80"/>
                    </a:lnTo>
                    <a:lnTo>
                      <a:pt x="240" y="89"/>
                    </a:lnTo>
                    <a:lnTo>
                      <a:pt x="256" y="95"/>
                    </a:lnTo>
                    <a:lnTo>
                      <a:pt x="272" y="101"/>
                    </a:lnTo>
                    <a:lnTo>
                      <a:pt x="289" y="106"/>
                    </a:lnTo>
                    <a:lnTo>
                      <a:pt x="307" y="110"/>
                    </a:lnTo>
                    <a:lnTo>
                      <a:pt x="325" y="113"/>
                    </a:lnTo>
                    <a:lnTo>
                      <a:pt x="344" y="115"/>
                    </a:lnTo>
                    <a:lnTo>
                      <a:pt x="344" y="115"/>
                    </a:lnTo>
                    <a:close/>
                    <a:moveTo>
                      <a:pt x="351" y="100"/>
                    </a:moveTo>
                    <a:lnTo>
                      <a:pt x="321" y="78"/>
                    </a:lnTo>
                    <a:lnTo>
                      <a:pt x="291" y="53"/>
                    </a:lnTo>
                    <a:lnTo>
                      <a:pt x="262" y="27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351" y="100"/>
                    </a:lnTo>
                    <a:lnTo>
                      <a:pt x="351" y="100"/>
                    </a:lnTo>
                    <a:close/>
                  </a:path>
                </a:pathLst>
              </a:custGeom>
              <a:solidFill>
                <a:srgbClr val="F9D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2" name="Freeform 196"/>
              <p:cNvSpPr>
                <a:spLocks/>
              </p:cNvSpPr>
              <p:nvPr/>
            </p:nvSpPr>
            <p:spPr bwMode="auto">
              <a:xfrm>
                <a:off x="5814" y="2576"/>
                <a:ext cx="36" cy="29"/>
              </a:xfrm>
              <a:custGeom>
                <a:avLst/>
                <a:gdLst>
                  <a:gd name="T0" fmla="*/ 136 w 143"/>
                  <a:gd name="T1" fmla="*/ 115 h 115"/>
                  <a:gd name="T2" fmla="*/ 117 w 143"/>
                  <a:gd name="T3" fmla="*/ 113 h 115"/>
                  <a:gd name="T4" fmla="*/ 99 w 143"/>
                  <a:gd name="T5" fmla="*/ 110 h 115"/>
                  <a:gd name="T6" fmla="*/ 81 w 143"/>
                  <a:gd name="T7" fmla="*/ 106 h 115"/>
                  <a:gd name="T8" fmla="*/ 64 w 143"/>
                  <a:gd name="T9" fmla="*/ 101 h 115"/>
                  <a:gd name="T10" fmla="*/ 48 w 143"/>
                  <a:gd name="T11" fmla="*/ 95 h 115"/>
                  <a:gd name="T12" fmla="*/ 32 w 143"/>
                  <a:gd name="T13" fmla="*/ 89 h 115"/>
                  <a:gd name="T14" fmla="*/ 16 w 143"/>
                  <a:gd name="T15" fmla="*/ 80 h 115"/>
                  <a:gd name="T16" fmla="*/ 0 w 143"/>
                  <a:gd name="T17" fmla="*/ 71 h 115"/>
                  <a:gd name="T18" fmla="*/ 26 w 143"/>
                  <a:gd name="T19" fmla="*/ 0 h 115"/>
                  <a:gd name="T20" fmla="*/ 54 w 143"/>
                  <a:gd name="T21" fmla="*/ 27 h 115"/>
                  <a:gd name="T22" fmla="*/ 83 w 143"/>
                  <a:gd name="T23" fmla="*/ 53 h 115"/>
                  <a:gd name="T24" fmla="*/ 113 w 143"/>
                  <a:gd name="T25" fmla="*/ 78 h 115"/>
                  <a:gd name="T26" fmla="*/ 143 w 143"/>
                  <a:gd name="T27" fmla="*/ 100 h 115"/>
                  <a:gd name="T28" fmla="*/ 136 w 143"/>
                  <a:gd name="T2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3" h="115">
                    <a:moveTo>
                      <a:pt x="136" y="115"/>
                    </a:moveTo>
                    <a:lnTo>
                      <a:pt x="117" y="113"/>
                    </a:lnTo>
                    <a:lnTo>
                      <a:pt x="99" y="110"/>
                    </a:lnTo>
                    <a:lnTo>
                      <a:pt x="81" y="106"/>
                    </a:lnTo>
                    <a:lnTo>
                      <a:pt x="64" y="101"/>
                    </a:lnTo>
                    <a:lnTo>
                      <a:pt x="48" y="95"/>
                    </a:lnTo>
                    <a:lnTo>
                      <a:pt x="32" y="89"/>
                    </a:lnTo>
                    <a:lnTo>
                      <a:pt x="16" y="80"/>
                    </a:lnTo>
                    <a:lnTo>
                      <a:pt x="0" y="71"/>
                    </a:lnTo>
                    <a:lnTo>
                      <a:pt x="26" y="0"/>
                    </a:lnTo>
                    <a:lnTo>
                      <a:pt x="54" y="27"/>
                    </a:lnTo>
                    <a:lnTo>
                      <a:pt x="83" y="53"/>
                    </a:lnTo>
                    <a:lnTo>
                      <a:pt x="113" y="78"/>
                    </a:lnTo>
                    <a:lnTo>
                      <a:pt x="143" y="100"/>
                    </a:lnTo>
                    <a:lnTo>
                      <a:pt x="136" y="115"/>
                    </a:lnTo>
                    <a:close/>
                  </a:path>
                </a:pathLst>
              </a:custGeom>
              <a:solidFill>
                <a:srgbClr val="F4C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3" name="Freeform 197"/>
              <p:cNvSpPr>
                <a:spLocks/>
              </p:cNvSpPr>
              <p:nvPr/>
            </p:nvSpPr>
            <p:spPr bwMode="auto">
              <a:xfrm>
                <a:off x="5762" y="2594"/>
                <a:ext cx="86" cy="148"/>
              </a:xfrm>
              <a:custGeom>
                <a:avLst/>
                <a:gdLst>
                  <a:gd name="T0" fmla="*/ 67 w 344"/>
                  <a:gd name="T1" fmla="*/ 594 h 594"/>
                  <a:gd name="T2" fmla="*/ 51 w 344"/>
                  <a:gd name="T3" fmla="*/ 589 h 594"/>
                  <a:gd name="T4" fmla="*/ 35 w 344"/>
                  <a:gd name="T5" fmla="*/ 585 h 594"/>
                  <a:gd name="T6" fmla="*/ 17 w 344"/>
                  <a:gd name="T7" fmla="*/ 581 h 594"/>
                  <a:gd name="T8" fmla="*/ 0 w 344"/>
                  <a:gd name="T9" fmla="*/ 576 h 594"/>
                  <a:gd name="T10" fmla="*/ 0 w 344"/>
                  <a:gd name="T11" fmla="*/ 576 h 594"/>
                  <a:gd name="T12" fmla="*/ 208 w 344"/>
                  <a:gd name="T13" fmla="*/ 0 h 594"/>
                  <a:gd name="T14" fmla="*/ 224 w 344"/>
                  <a:gd name="T15" fmla="*/ 9 h 594"/>
                  <a:gd name="T16" fmla="*/ 240 w 344"/>
                  <a:gd name="T17" fmla="*/ 18 h 594"/>
                  <a:gd name="T18" fmla="*/ 256 w 344"/>
                  <a:gd name="T19" fmla="*/ 24 h 594"/>
                  <a:gd name="T20" fmla="*/ 272 w 344"/>
                  <a:gd name="T21" fmla="*/ 30 h 594"/>
                  <a:gd name="T22" fmla="*/ 289 w 344"/>
                  <a:gd name="T23" fmla="*/ 35 h 594"/>
                  <a:gd name="T24" fmla="*/ 307 w 344"/>
                  <a:gd name="T25" fmla="*/ 39 h 594"/>
                  <a:gd name="T26" fmla="*/ 325 w 344"/>
                  <a:gd name="T27" fmla="*/ 42 h 594"/>
                  <a:gd name="T28" fmla="*/ 344 w 344"/>
                  <a:gd name="T29" fmla="*/ 44 h 594"/>
                  <a:gd name="T30" fmla="*/ 234 w 344"/>
                  <a:gd name="T31" fmla="*/ 261 h 594"/>
                  <a:gd name="T32" fmla="*/ 67 w 344"/>
                  <a:gd name="T3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4" h="594">
                    <a:moveTo>
                      <a:pt x="67" y="594"/>
                    </a:moveTo>
                    <a:lnTo>
                      <a:pt x="51" y="589"/>
                    </a:lnTo>
                    <a:lnTo>
                      <a:pt x="35" y="585"/>
                    </a:lnTo>
                    <a:lnTo>
                      <a:pt x="17" y="581"/>
                    </a:lnTo>
                    <a:lnTo>
                      <a:pt x="0" y="576"/>
                    </a:lnTo>
                    <a:lnTo>
                      <a:pt x="0" y="576"/>
                    </a:lnTo>
                    <a:lnTo>
                      <a:pt x="208" y="0"/>
                    </a:lnTo>
                    <a:lnTo>
                      <a:pt x="224" y="9"/>
                    </a:lnTo>
                    <a:lnTo>
                      <a:pt x="240" y="18"/>
                    </a:lnTo>
                    <a:lnTo>
                      <a:pt x="256" y="24"/>
                    </a:lnTo>
                    <a:lnTo>
                      <a:pt x="272" y="30"/>
                    </a:lnTo>
                    <a:lnTo>
                      <a:pt x="289" y="35"/>
                    </a:lnTo>
                    <a:lnTo>
                      <a:pt x="307" y="39"/>
                    </a:lnTo>
                    <a:lnTo>
                      <a:pt x="325" y="42"/>
                    </a:lnTo>
                    <a:lnTo>
                      <a:pt x="344" y="44"/>
                    </a:lnTo>
                    <a:lnTo>
                      <a:pt x="234" y="261"/>
                    </a:lnTo>
                    <a:lnTo>
                      <a:pt x="67" y="594"/>
                    </a:lnTo>
                    <a:close/>
                  </a:path>
                </a:pathLst>
              </a:custGeom>
              <a:solidFill>
                <a:srgbClr val="F4C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4" name="Freeform 198"/>
              <p:cNvSpPr>
                <a:spLocks/>
              </p:cNvSpPr>
              <p:nvPr/>
            </p:nvSpPr>
            <p:spPr bwMode="auto">
              <a:xfrm>
                <a:off x="5821" y="2601"/>
                <a:ext cx="29" cy="58"/>
              </a:xfrm>
              <a:custGeom>
                <a:avLst/>
                <a:gdLst>
                  <a:gd name="T0" fmla="*/ 0 w 117"/>
                  <a:gd name="T1" fmla="*/ 232 h 232"/>
                  <a:gd name="T2" fmla="*/ 110 w 117"/>
                  <a:gd name="T3" fmla="*/ 15 h 232"/>
                  <a:gd name="T4" fmla="*/ 110 w 117"/>
                  <a:gd name="T5" fmla="*/ 15 h 232"/>
                  <a:gd name="T6" fmla="*/ 117 w 117"/>
                  <a:gd name="T7" fmla="*/ 0 h 232"/>
                  <a:gd name="T8" fmla="*/ 117 w 117"/>
                  <a:gd name="T9" fmla="*/ 0 h 232"/>
                  <a:gd name="T10" fmla="*/ 0 w 117"/>
                  <a:gd name="T11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232">
                    <a:moveTo>
                      <a:pt x="0" y="232"/>
                    </a:moveTo>
                    <a:lnTo>
                      <a:pt x="110" y="15"/>
                    </a:lnTo>
                    <a:lnTo>
                      <a:pt x="110" y="15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09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5" name="Freeform 199"/>
              <p:cNvSpPr>
                <a:spLocks noEditPoints="1"/>
              </p:cNvSpPr>
              <p:nvPr/>
            </p:nvSpPr>
            <p:spPr bwMode="auto">
              <a:xfrm>
                <a:off x="7424" y="2974"/>
                <a:ext cx="976" cy="724"/>
              </a:xfrm>
              <a:custGeom>
                <a:avLst/>
                <a:gdLst>
                  <a:gd name="T0" fmla="*/ 3743 w 3905"/>
                  <a:gd name="T1" fmla="*/ 2594 h 2896"/>
                  <a:gd name="T2" fmla="*/ 3720 w 3905"/>
                  <a:gd name="T3" fmla="*/ 2658 h 2896"/>
                  <a:gd name="T4" fmla="*/ 3680 w 3905"/>
                  <a:gd name="T5" fmla="*/ 2712 h 2896"/>
                  <a:gd name="T6" fmla="*/ 3627 w 3905"/>
                  <a:gd name="T7" fmla="*/ 2751 h 2896"/>
                  <a:gd name="T8" fmla="*/ 3562 w 3905"/>
                  <a:gd name="T9" fmla="*/ 2775 h 2896"/>
                  <a:gd name="T10" fmla="*/ 388 w 3905"/>
                  <a:gd name="T11" fmla="*/ 2780 h 2896"/>
                  <a:gd name="T12" fmla="*/ 320 w 3905"/>
                  <a:gd name="T13" fmla="*/ 2768 h 2896"/>
                  <a:gd name="T14" fmla="*/ 260 w 3905"/>
                  <a:gd name="T15" fmla="*/ 2740 h 2896"/>
                  <a:gd name="T16" fmla="*/ 210 w 3905"/>
                  <a:gd name="T17" fmla="*/ 2696 h 2896"/>
                  <a:gd name="T18" fmla="*/ 176 w 3905"/>
                  <a:gd name="T19" fmla="*/ 2637 h 2896"/>
                  <a:gd name="T20" fmla="*/ 158 w 3905"/>
                  <a:gd name="T21" fmla="*/ 2572 h 2896"/>
                  <a:gd name="T22" fmla="*/ 158 w 3905"/>
                  <a:gd name="T23" fmla="*/ 323 h 2896"/>
                  <a:gd name="T24" fmla="*/ 176 w 3905"/>
                  <a:gd name="T25" fmla="*/ 258 h 2896"/>
                  <a:gd name="T26" fmla="*/ 210 w 3905"/>
                  <a:gd name="T27" fmla="*/ 200 h 2896"/>
                  <a:gd name="T28" fmla="*/ 260 w 3905"/>
                  <a:gd name="T29" fmla="*/ 155 h 2896"/>
                  <a:gd name="T30" fmla="*/ 320 w 3905"/>
                  <a:gd name="T31" fmla="*/ 127 h 2896"/>
                  <a:gd name="T32" fmla="*/ 388 w 3905"/>
                  <a:gd name="T33" fmla="*/ 116 h 2896"/>
                  <a:gd name="T34" fmla="*/ 3562 w 3905"/>
                  <a:gd name="T35" fmla="*/ 121 h 2896"/>
                  <a:gd name="T36" fmla="*/ 3627 w 3905"/>
                  <a:gd name="T37" fmla="*/ 144 h 2896"/>
                  <a:gd name="T38" fmla="*/ 3680 w 3905"/>
                  <a:gd name="T39" fmla="*/ 184 h 2896"/>
                  <a:gd name="T40" fmla="*/ 3720 w 3905"/>
                  <a:gd name="T41" fmla="*/ 237 h 2896"/>
                  <a:gd name="T42" fmla="*/ 3743 w 3905"/>
                  <a:gd name="T43" fmla="*/ 301 h 2896"/>
                  <a:gd name="T44" fmla="*/ 3748 w 3905"/>
                  <a:gd name="T45" fmla="*/ 2547 h 2896"/>
                  <a:gd name="T46" fmla="*/ 239 w 3905"/>
                  <a:gd name="T47" fmla="*/ 0 h 2896"/>
                  <a:gd name="T48" fmla="*/ 202 w 3905"/>
                  <a:gd name="T49" fmla="*/ 4 h 2896"/>
                  <a:gd name="T50" fmla="*/ 132 w 3905"/>
                  <a:gd name="T51" fmla="*/ 30 h 2896"/>
                  <a:gd name="T52" fmla="*/ 74 w 3905"/>
                  <a:gd name="T53" fmla="*/ 74 h 2896"/>
                  <a:gd name="T54" fmla="*/ 30 w 3905"/>
                  <a:gd name="T55" fmla="*/ 132 h 2896"/>
                  <a:gd name="T56" fmla="*/ 11 w 3905"/>
                  <a:gd name="T57" fmla="*/ 176 h 2896"/>
                  <a:gd name="T58" fmla="*/ 3 w 3905"/>
                  <a:gd name="T59" fmla="*/ 213 h 2896"/>
                  <a:gd name="T60" fmla="*/ 0 w 3905"/>
                  <a:gd name="T61" fmla="*/ 252 h 2896"/>
                  <a:gd name="T62" fmla="*/ 1 w 3905"/>
                  <a:gd name="T63" fmla="*/ 2670 h 2896"/>
                  <a:gd name="T64" fmla="*/ 8 w 3905"/>
                  <a:gd name="T65" fmla="*/ 2707 h 2896"/>
                  <a:gd name="T66" fmla="*/ 20 w 3905"/>
                  <a:gd name="T67" fmla="*/ 2742 h 2896"/>
                  <a:gd name="T68" fmla="*/ 57 w 3905"/>
                  <a:gd name="T69" fmla="*/ 2804 h 2896"/>
                  <a:gd name="T70" fmla="*/ 111 w 3905"/>
                  <a:gd name="T71" fmla="*/ 2852 h 2896"/>
                  <a:gd name="T72" fmla="*/ 166 w 3905"/>
                  <a:gd name="T73" fmla="*/ 2881 h 2896"/>
                  <a:gd name="T74" fmla="*/ 202 w 3905"/>
                  <a:gd name="T75" fmla="*/ 2891 h 2896"/>
                  <a:gd name="T76" fmla="*/ 239 w 3905"/>
                  <a:gd name="T77" fmla="*/ 2896 h 2896"/>
                  <a:gd name="T78" fmla="*/ 3666 w 3905"/>
                  <a:gd name="T79" fmla="*/ 2896 h 2896"/>
                  <a:gd name="T80" fmla="*/ 3703 w 3905"/>
                  <a:gd name="T81" fmla="*/ 2891 h 2896"/>
                  <a:gd name="T82" fmla="*/ 3773 w 3905"/>
                  <a:gd name="T83" fmla="*/ 2865 h 2896"/>
                  <a:gd name="T84" fmla="*/ 3831 w 3905"/>
                  <a:gd name="T85" fmla="*/ 2822 h 2896"/>
                  <a:gd name="T86" fmla="*/ 3874 w 3905"/>
                  <a:gd name="T87" fmla="*/ 2763 h 2896"/>
                  <a:gd name="T88" fmla="*/ 3900 w 3905"/>
                  <a:gd name="T89" fmla="*/ 2694 h 2896"/>
                  <a:gd name="T90" fmla="*/ 3905 w 3905"/>
                  <a:gd name="T91" fmla="*/ 2657 h 2896"/>
                  <a:gd name="T92" fmla="*/ 3905 w 3905"/>
                  <a:gd name="T93" fmla="*/ 238 h 2896"/>
                  <a:gd name="T94" fmla="*/ 3900 w 3905"/>
                  <a:gd name="T95" fmla="*/ 201 h 2896"/>
                  <a:gd name="T96" fmla="*/ 3874 w 3905"/>
                  <a:gd name="T97" fmla="*/ 132 h 2896"/>
                  <a:gd name="T98" fmla="*/ 3831 w 3905"/>
                  <a:gd name="T99" fmla="*/ 74 h 2896"/>
                  <a:gd name="T100" fmla="*/ 3773 w 3905"/>
                  <a:gd name="T101" fmla="*/ 30 h 2896"/>
                  <a:gd name="T102" fmla="*/ 3703 w 3905"/>
                  <a:gd name="T103" fmla="*/ 4 h 2896"/>
                  <a:gd name="T104" fmla="*/ 3666 w 3905"/>
                  <a:gd name="T105" fmla="*/ 0 h 2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905" h="2896">
                    <a:moveTo>
                      <a:pt x="3748" y="2547"/>
                    </a:moveTo>
                    <a:lnTo>
                      <a:pt x="3747" y="2572"/>
                    </a:lnTo>
                    <a:lnTo>
                      <a:pt x="3743" y="2594"/>
                    </a:lnTo>
                    <a:lnTo>
                      <a:pt x="3738" y="2616"/>
                    </a:lnTo>
                    <a:lnTo>
                      <a:pt x="3729" y="2637"/>
                    </a:lnTo>
                    <a:lnTo>
                      <a:pt x="3720" y="2658"/>
                    </a:lnTo>
                    <a:lnTo>
                      <a:pt x="3708" y="2677"/>
                    </a:lnTo>
                    <a:lnTo>
                      <a:pt x="3695" y="2696"/>
                    </a:lnTo>
                    <a:lnTo>
                      <a:pt x="3680" y="2712"/>
                    </a:lnTo>
                    <a:lnTo>
                      <a:pt x="3664" y="2726"/>
                    </a:lnTo>
                    <a:lnTo>
                      <a:pt x="3645" y="2740"/>
                    </a:lnTo>
                    <a:lnTo>
                      <a:pt x="3627" y="2751"/>
                    </a:lnTo>
                    <a:lnTo>
                      <a:pt x="3606" y="2761"/>
                    </a:lnTo>
                    <a:lnTo>
                      <a:pt x="3585" y="2768"/>
                    </a:lnTo>
                    <a:lnTo>
                      <a:pt x="3562" y="2775"/>
                    </a:lnTo>
                    <a:lnTo>
                      <a:pt x="3540" y="2778"/>
                    </a:lnTo>
                    <a:lnTo>
                      <a:pt x="3516" y="2780"/>
                    </a:lnTo>
                    <a:lnTo>
                      <a:pt x="388" y="2780"/>
                    </a:lnTo>
                    <a:lnTo>
                      <a:pt x="365" y="2778"/>
                    </a:lnTo>
                    <a:lnTo>
                      <a:pt x="343" y="2775"/>
                    </a:lnTo>
                    <a:lnTo>
                      <a:pt x="320" y="2768"/>
                    </a:lnTo>
                    <a:lnTo>
                      <a:pt x="298" y="2761"/>
                    </a:lnTo>
                    <a:lnTo>
                      <a:pt x="278" y="2751"/>
                    </a:lnTo>
                    <a:lnTo>
                      <a:pt x="260" y="2740"/>
                    </a:lnTo>
                    <a:lnTo>
                      <a:pt x="241" y="2726"/>
                    </a:lnTo>
                    <a:lnTo>
                      <a:pt x="225" y="2712"/>
                    </a:lnTo>
                    <a:lnTo>
                      <a:pt x="210" y="2696"/>
                    </a:lnTo>
                    <a:lnTo>
                      <a:pt x="197" y="2677"/>
                    </a:lnTo>
                    <a:lnTo>
                      <a:pt x="186" y="2658"/>
                    </a:lnTo>
                    <a:lnTo>
                      <a:pt x="176" y="2637"/>
                    </a:lnTo>
                    <a:lnTo>
                      <a:pt x="167" y="2616"/>
                    </a:lnTo>
                    <a:lnTo>
                      <a:pt x="162" y="2594"/>
                    </a:lnTo>
                    <a:lnTo>
                      <a:pt x="158" y="2572"/>
                    </a:lnTo>
                    <a:lnTo>
                      <a:pt x="157" y="2547"/>
                    </a:lnTo>
                    <a:lnTo>
                      <a:pt x="157" y="348"/>
                    </a:lnTo>
                    <a:lnTo>
                      <a:pt x="158" y="323"/>
                    </a:lnTo>
                    <a:lnTo>
                      <a:pt x="162" y="301"/>
                    </a:lnTo>
                    <a:lnTo>
                      <a:pt x="167" y="279"/>
                    </a:lnTo>
                    <a:lnTo>
                      <a:pt x="176" y="258"/>
                    </a:lnTo>
                    <a:lnTo>
                      <a:pt x="186" y="237"/>
                    </a:lnTo>
                    <a:lnTo>
                      <a:pt x="197" y="218"/>
                    </a:lnTo>
                    <a:lnTo>
                      <a:pt x="210" y="200"/>
                    </a:lnTo>
                    <a:lnTo>
                      <a:pt x="225" y="184"/>
                    </a:lnTo>
                    <a:lnTo>
                      <a:pt x="241" y="169"/>
                    </a:lnTo>
                    <a:lnTo>
                      <a:pt x="260" y="155"/>
                    </a:lnTo>
                    <a:lnTo>
                      <a:pt x="278" y="144"/>
                    </a:lnTo>
                    <a:lnTo>
                      <a:pt x="298" y="134"/>
                    </a:lnTo>
                    <a:lnTo>
                      <a:pt x="320" y="127"/>
                    </a:lnTo>
                    <a:lnTo>
                      <a:pt x="343" y="121"/>
                    </a:lnTo>
                    <a:lnTo>
                      <a:pt x="365" y="117"/>
                    </a:lnTo>
                    <a:lnTo>
                      <a:pt x="388" y="116"/>
                    </a:lnTo>
                    <a:lnTo>
                      <a:pt x="3517" y="116"/>
                    </a:lnTo>
                    <a:lnTo>
                      <a:pt x="3540" y="117"/>
                    </a:lnTo>
                    <a:lnTo>
                      <a:pt x="3562" y="121"/>
                    </a:lnTo>
                    <a:lnTo>
                      <a:pt x="3585" y="127"/>
                    </a:lnTo>
                    <a:lnTo>
                      <a:pt x="3606" y="134"/>
                    </a:lnTo>
                    <a:lnTo>
                      <a:pt x="3627" y="144"/>
                    </a:lnTo>
                    <a:lnTo>
                      <a:pt x="3645" y="155"/>
                    </a:lnTo>
                    <a:lnTo>
                      <a:pt x="3664" y="169"/>
                    </a:lnTo>
                    <a:lnTo>
                      <a:pt x="3680" y="184"/>
                    </a:lnTo>
                    <a:lnTo>
                      <a:pt x="3695" y="200"/>
                    </a:lnTo>
                    <a:lnTo>
                      <a:pt x="3708" y="218"/>
                    </a:lnTo>
                    <a:lnTo>
                      <a:pt x="3720" y="237"/>
                    </a:lnTo>
                    <a:lnTo>
                      <a:pt x="3729" y="258"/>
                    </a:lnTo>
                    <a:lnTo>
                      <a:pt x="3738" y="279"/>
                    </a:lnTo>
                    <a:lnTo>
                      <a:pt x="3743" y="301"/>
                    </a:lnTo>
                    <a:lnTo>
                      <a:pt x="3747" y="323"/>
                    </a:lnTo>
                    <a:lnTo>
                      <a:pt x="3748" y="348"/>
                    </a:lnTo>
                    <a:lnTo>
                      <a:pt x="3748" y="2547"/>
                    </a:lnTo>
                    <a:close/>
                    <a:moveTo>
                      <a:pt x="3653" y="0"/>
                    </a:moveTo>
                    <a:lnTo>
                      <a:pt x="252" y="0"/>
                    </a:lnTo>
                    <a:lnTo>
                      <a:pt x="239" y="0"/>
                    </a:lnTo>
                    <a:lnTo>
                      <a:pt x="226" y="1"/>
                    </a:lnTo>
                    <a:lnTo>
                      <a:pt x="214" y="2"/>
                    </a:lnTo>
                    <a:lnTo>
                      <a:pt x="202" y="4"/>
                    </a:lnTo>
                    <a:lnTo>
                      <a:pt x="177" y="11"/>
                    </a:lnTo>
                    <a:lnTo>
                      <a:pt x="153" y="19"/>
                    </a:lnTo>
                    <a:lnTo>
                      <a:pt x="132" y="30"/>
                    </a:lnTo>
                    <a:lnTo>
                      <a:pt x="111" y="43"/>
                    </a:lnTo>
                    <a:lnTo>
                      <a:pt x="92" y="56"/>
                    </a:lnTo>
                    <a:lnTo>
                      <a:pt x="74" y="74"/>
                    </a:lnTo>
                    <a:lnTo>
                      <a:pt x="57" y="91"/>
                    </a:lnTo>
                    <a:lnTo>
                      <a:pt x="43" y="111"/>
                    </a:lnTo>
                    <a:lnTo>
                      <a:pt x="30" y="132"/>
                    </a:lnTo>
                    <a:lnTo>
                      <a:pt x="20" y="153"/>
                    </a:lnTo>
                    <a:lnTo>
                      <a:pt x="15" y="165"/>
                    </a:lnTo>
                    <a:lnTo>
                      <a:pt x="11" y="176"/>
                    </a:lnTo>
                    <a:lnTo>
                      <a:pt x="8" y="189"/>
                    </a:lnTo>
                    <a:lnTo>
                      <a:pt x="5" y="201"/>
                    </a:lnTo>
                    <a:lnTo>
                      <a:pt x="3" y="213"/>
                    </a:lnTo>
                    <a:lnTo>
                      <a:pt x="1" y="226"/>
                    </a:lnTo>
                    <a:lnTo>
                      <a:pt x="0" y="238"/>
                    </a:lnTo>
                    <a:lnTo>
                      <a:pt x="0" y="252"/>
                    </a:lnTo>
                    <a:lnTo>
                      <a:pt x="0" y="2644"/>
                    </a:lnTo>
                    <a:lnTo>
                      <a:pt x="0" y="2657"/>
                    </a:lnTo>
                    <a:lnTo>
                      <a:pt x="1" y="2670"/>
                    </a:lnTo>
                    <a:lnTo>
                      <a:pt x="3" y="2682"/>
                    </a:lnTo>
                    <a:lnTo>
                      <a:pt x="5" y="2694"/>
                    </a:lnTo>
                    <a:lnTo>
                      <a:pt x="8" y="2707"/>
                    </a:lnTo>
                    <a:lnTo>
                      <a:pt x="11" y="2719"/>
                    </a:lnTo>
                    <a:lnTo>
                      <a:pt x="15" y="2730"/>
                    </a:lnTo>
                    <a:lnTo>
                      <a:pt x="20" y="2742"/>
                    </a:lnTo>
                    <a:lnTo>
                      <a:pt x="30" y="2763"/>
                    </a:lnTo>
                    <a:lnTo>
                      <a:pt x="43" y="2785"/>
                    </a:lnTo>
                    <a:lnTo>
                      <a:pt x="57" y="2804"/>
                    </a:lnTo>
                    <a:lnTo>
                      <a:pt x="74" y="2822"/>
                    </a:lnTo>
                    <a:lnTo>
                      <a:pt x="92" y="2838"/>
                    </a:lnTo>
                    <a:lnTo>
                      <a:pt x="111" y="2852"/>
                    </a:lnTo>
                    <a:lnTo>
                      <a:pt x="132" y="2865"/>
                    </a:lnTo>
                    <a:lnTo>
                      <a:pt x="153" y="2876"/>
                    </a:lnTo>
                    <a:lnTo>
                      <a:pt x="166" y="2881"/>
                    </a:lnTo>
                    <a:lnTo>
                      <a:pt x="177" y="2885"/>
                    </a:lnTo>
                    <a:lnTo>
                      <a:pt x="189" y="2888"/>
                    </a:lnTo>
                    <a:lnTo>
                      <a:pt x="202" y="2891"/>
                    </a:lnTo>
                    <a:lnTo>
                      <a:pt x="214" y="2893"/>
                    </a:lnTo>
                    <a:lnTo>
                      <a:pt x="226" y="2895"/>
                    </a:lnTo>
                    <a:lnTo>
                      <a:pt x="239" y="2896"/>
                    </a:lnTo>
                    <a:lnTo>
                      <a:pt x="252" y="2896"/>
                    </a:lnTo>
                    <a:lnTo>
                      <a:pt x="3653" y="2896"/>
                    </a:lnTo>
                    <a:lnTo>
                      <a:pt x="3666" y="2896"/>
                    </a:lnTo>
                    <a:lnTo>
                      <a:pt x="3679" y="2895"/>
                    </a:lnTo>
                    <a:lnTo>
                      <a:pt x="3691" y="2893"/>
                    </a:lnTo>
                    <a:lnTo>
                      <a:pt x="3703" y="2891"/>
                    </a:lnTo>
                    <a:lnTo>
                      <a:pt x="3728" y="2885"/>
                    </a:lnTo>
                    <a:lnTo>
                      <a:pt x="3750" y="2876"/>
                    </a:lnTo>
                    <a:lnTo>
                      <a:pt x="3773" y="2865"/>
                    </a:lnTo>
                    <a:lnTo>
                      <a:pt x="3794" y="2852"/>
                    </a:lnTo>
                    <a:lnTo>
                      <a:pt x="3813" y="2838"/>
                    </a:lnTo>
                    <a:lnTo>
                      <a:pt x="3831" y="2822"/>
                    </a:lnTo>
                    <a:lnTo>
                      <a:pt x="3847" y="2804"/>
                    </a:lnTo>
                    <a:lnTo>
                      <a:pt x="3862" y="2785"/>
                    </a:lnTo>
                    <a:lnTo>
                      <a:pt x="3874" y="2763"/>
                    </a:lnTo>
                    <a:lnTo>
                      <a:pt x="3885" y="2742"/>
                    </a:lnTo>
                    <a:lnTo>
                      <a:pt x="3894" y="2719"/>
                    </a:lnTo>
                    <a:lnTo>
                      <a:pt x="3900" y="2694"/>
                    </a:lnTo>
                    <a:lnTo>
                      <a:pt x="3903" y="2682"/>
                    </a:lnTo>
                    <a:lnTo>
                      <a:pt x="3904" y="2670"/>
                    </a:lnTo>
                    <a:lnTo>
                      <a:pt x="3905" y="2657"/>
                    </a:lnTo>
                    <a:lnTo>
                      <a:pt x="3905" y="2644"/>
                    </a:lnTo>
                    <a:lnTo>
                      <a:pt x="3905" y="252"/>
                    </a:lnTo>
                    <a:lnTo>
                      <a:pt x="3905" y="238"/>
                    </a:lnTo>
                    <a:lnTo>
                      <a:pt x="3904" y="226"/>
                    </a:lnTo>
                    <a:lnTo>
                      <a:pt x="3903" y="213"/>
                    </a:lnTo>
                    <a:lnTo>
                      <a:pt x="3900" y="201"/>
                    </a:lnTo>
                    <a:lnTo>
                      <a:pt x="3894" y="176"/>
                    </a:lnTo>
                    <a:lnTo>
                      <a:pt x="3885" y="153"/>
                    </a:lnTo>
                    <a:lnTo>
                      <a:pt x="3874" y="132"/>
                    </a:lnTo>
                    <a:lnTo>
                      <a:pt x="3862" y="111"/>
                    </a:lnTo>
                    <a:lnTo>
                      <a:pt x="3847" y="91"/>
                    </a:lnTo>
                    <a:lnTo>
                      <a:pt x="3831" y="74"/>
                    </a:lnTo>
                    <a:lnTo>
                      <a:pt x="3813" y="56"/>
                    </a:lnTo>
                    <a:lnTo>
                      <a:pt x="3794" y="43"/>
                    </a:lnTo>
                    <a:lnTo>
                      <a:pt x="3773" y="30"/>
                    </a:lnTo>
                    <a:lnTo>
                      <a:pt x="3750" y="19"/>
                    </a:lnTo>
                    <a:lnTo>
                      <a:pt x="3728" y="11"/>
                    </a:lnTo>
                    <a:lnTo>
                      <a:pt x="3703" y="4"/>
                    </a:lnTo>
                    <a:lnTo>
                      <a:pt x="3691" y="2"/>
                    </a:lnTo>
                    <a:lnTo>
                      <a:pt x="3679" y="1"/>
                    </a:lnTo>
                    <a:lnTo>
                      <a:pt x="3666" y="0"/>
                    </a:lnTo>
                    <a:lnTo>
                      <a:pt x="3653" y="0"/>
                    </a:lnTo>
                    <a:close/>
                  </a:path>
                </a:pathLst>
              </a:custGeom>
              <a:solidFill>
                <a:srgbClr val="CFC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6" name="Freeform 200"/>
              <p:cNvSpPr>
                <a:spLocks/>
              </p:cNvSpPr>
              <p:nvPr/>
            </p:nvSpPr>
            <p:spPr bwMode="auto">
              <a:xfrm>
                <a:off x="7463" y="3003"/>
                <a:ext cx="898" cy="666"/>
              </a:xfrm>
              <a:custGeom>
                <a:avLst/>
                <a:gdLst>
                  <a:gd name="T0" fmla="*/ 231 w 3591"/>
                  <a:gd name="T1" fmla="*/ 0 h 2664"/>
                  <a:gd name="T2" fmla="*/ 186 w 3591"/>
                  <a:gd name="T3" fmla="*/ 5 h 2664"/>
                  <a:gd name="T4" fmla="*/ 141 w 3591"/>
                  <a:gd name="T5" fmla="*/ 18 h 2664"/>
                  <a:gd name="T6" fmla="*/ 103 w 3591"/>
                  <a:gd name="T7" fmla="*/ 39 h 2664"/>
                  <a:gd name="T8" fmla="*/ 68 w 3591"/>
                  <a:gd name="T9" fmla="*/ 68 h 2664"/>
                  <a:gd name="T10" fmla="*/ 40 w 3591"/>
                  <a:gd name="T11" fmla="*/ 102 h 2664"/>
                  <a:gd name="T12" fmla="*/ 19 w 3591"/>
                  <a:gd name="T13" fmla="*/ 142 h 2664"/>
                  <a:gd name="T14" fmla="*/ 5 w 3591"/>
                  <a:gd name="T15" fmla="*/ 185 h 2664"/>
                  <a:gd name="T16" fmla="*/ 0 w 3591"/>
                  <a:gd name="T17" fmla="*/ 232 h 2664"/>
                  <a:gd name="T18" fmla="*/ 1 w 3591"/>
                  <a:gd name="T19" fmla="*/ 2456 h 2664"/>
                  <a:gd name="T20" fmla="*/ 10 w 3591"/>
                  <a:gd name="T21" fmla="*/ 2500 h 2664"/>
                  <a:gd name="T22" fmla="*/ 29 w 3591"/>
                  <a:gd name="T23" fmla="*/ 2542 h 2664"/>
                  <a:gd name="T24" fmla="*/ 53 w 3591"/>
                  <a:gd name="T25" fmla="*/ 2580 h 2664"/>
                  <a:gd name="T26" fmla="*/ 84 w 3591"/>
                  <a:gd name="T27" fmla="*/ 2610 h 2664"/>
                  <a:gd name="T28" fmla="*/ 121 w 3591"/>
                  <a:gd name="T29" fmla="*/ 2635 h 2664"/>
                  <a:gd name="T30" fmla="*/ 163 w 3591"/>
                  <a:gd name="T31" fmla="*/ 2652 h 2664"/>
                  <a:gd name="T32" fmla="*/ 208 w 3591"/>
                  <a:gd name="T33" fmla="*/ 2662 h 2664"/>
                  <a:gd name="T34" fmla="*/ 3360 w 3591"/>
                  <a:gd name="T35" fmla="*/ 2664 h 2664"/>
                  <a:gd name="T36" fmla="*/ 3405 w 3591"/>
                  <a:gd name="T37" fmla="*/ 2659 h 2664"/>
                  <a:gd name="T38" fmla="*/ 3449 w 3591"/>
                  <a:gd name="T39" fmla="*/ 2645 h 2664"/>
                  <a:gd name="T40" fmla="*/ 3488 w 3591"/>
                  <a:gd name="T41" fmla="*/ 2624 h 2664"/>
                  <a:gd name="T42" fmla="*/ 3523 w 3591"/>
                  <a:gd name="T43" fmla="*/ 2596 h 2664"/>
                  <a:gd name="T44" fmla="*/ 3551 w 3591"/>
                  <a:gd name="T45" fmla="*/ 2561 h 2664"/>
                  <a:gd name="T46" fmla="*/ 3572 w 3591"/>
                  <a:gd name="T47" fmla="*/ 2521 h 2664"/>
                  <a:gd name="T48" fmla="*/ 3586 w 3591"/>
                  <a:gd name="T49" fmla="*/ 2478 h 2664"/>
                  <a:gd name="T50" fmla="*/ 3591 w 3591"/>
                  <a:gd name="T51" fmla="*/ 2431 h 2664"/>
                  <a:gd name="T52" fmla="*/ 3590 w 3591"/>
                  <a:gd name="T53" fmla="*/ 207 h 2664"/>
                  <a:gd name="T54" fmla="*/ 3581 w 3591"/>
                  <a:gd name="T55" fmla="*/ 163 h 2664"/>
                  <a:gd name="T56" fmla="*/ 3563 w 3591"/>
                  <a:gd name="T57" fmla="*/ 121 h 2664"/>
                  <a:gd name="T58" fmla="*/ 3538 w 3591"/>
                  <a:gd name="T59" fmla="*/ 84 h 2664"/>
                  <a:gd name="T60" fmla="*/ 3507 w 3591"/>
                  <a:gd name="T61" fmla="*/ 53 h 2664"/>
                  <a:gd name="T62" fmla="*/ 3470 w 3591"/>
                  <a:gd name="T63" fmla="*/ 28 h 2664"/>
                  <a:gd name="T64" fmla="*/ 3428 w 3591"/>
                  <a:gd name="T65" fmla="*/ 11 h 2664"/>
                  <a:gd name="T66" fmla="*/ 3383 w 3591"/>
                  <a:gd name="T67" fmla="*/ 1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91" h="2664">
                    <a:moveTo>
                      <a:pt x="3360" y="0"/>
                    </a:moveTo>
                    <a:lnTo>
                      <a:pt x="231" y="0"/>
                    </a:lnTo>
                    <a:lnTo>
                      <a:pt x="208" y="1"/>
                    </a:lnTo>
                    <a:lnTo>
                      <a:pt x="186" y="5"/>
                    </a:lnTo>
                    <a:lnTo>
                      <a:pt x="163" y="11"/>
                    </a:lnTo>
                    <a:lnTo>
                      <a:pt x="141" y="18"/>
                    </a:lnTo>
                    <a:lnTo>
                      <a:pt x="121" y="28"/>
                    </a:lnTo>
                    <a:lnTo>
                      <a:pt x="103" y="39"/>
                    </a:lnTo>
                    <a:lnTo>
                      <a:pt x="84" y="53"/>
                    </a:lnTo>
                    <a:lnTo>
                      <a:pt x="68" y="68"/>
                    </a:lnTo>
                    <a:lnTo>
                      <a:pt x="53" y="84"/>
                    </a:lnTo>
                    <a:lnTo>
                      <a:pt x="40" y="102"/>
                    </a:lnTo>
                    <a:lnTo>
                      <a:pt x="29" y="121"/>
                    </a:lnTo>
                    <a:lnTo>
                      <a:pt x="19" y="142"/>
                    </a:lnTo>
                    <a:lnTo>
                      <a:pt x="10" y="163"/>
                    </a:lnTo>
                    <a:lnTo>
                      <a:pt x="5" y="185"/>
                    </a:lnTo>
                    <a:lnTo>
                      <a:pt x="1" y="207"/>
                    </a:lnTo>
                    <a:lnTo>
                      <a:pt x="0" y="232"/>
                    </a:lnTo>
                    <a:lnTo>
                      <a:pt x="0" y="2431"/>
                    </a:lnTo>
                    <a:lnTo>
                      <a:pt x="1" y="2456"/>
                    </a:lnTo>
                    <a:lnTo>
                      <a:pt x="5" y="2478"/>
                    </a:lnTo>
                    <a:lnTo>
                      <a:pt x="10" y="2500"/>
                    </a:lnTo>
                    <a:lnTo>
                      <a:pt x="19" y="2521"/>
                    </a:lnTo>
                    <a:lnTo>
                      <a:pt x="29" y="2542"/>
                    </a:lnTo>
                    <a:lnTo>
                      <a:pt x="40" y="2561"/>
                    </a:lnTo>
                    <a:lnTo>
                      <a:pt x="53" y="2580"/>
                    </a:lnTo>
                    <a:lnTo>
                      <a:pt x="68" y="2596"/>
                    </a:lnTo>
                    <a:lnTo>
                      <a:pt x="84" y="2610"/>
                    </a:lnTo>
                    <a:lnTo>
                      <a:pt x="103" y="2624"/>
                    </a:lnTo>
                    <a:lnTo>
                      <a:pt x="121" y="2635"/>
                    </a:lnTo>
                    <a:lnTo>
                      <a:pt x="141" y="2645"/>
                    </a:lnTo>
                    <a:lnTo>
                      <a:pt x="163" y="2652"/>
                    </a:lnTo>
                    <a:lnTo>
                      <a:pt x="186" y="2659"/>
                    </a:lnTo>
                    <a:lnTo>
                      <a:pt x="208" y="2662"/>
                    </a:lnTo>
                    <a:lnTo>
                      <a:pt x="231" y="2664"/>
                    </a:lnTo>
                    <a:lnTo>
                      <a:pt x="3360" y="2664"/>
                    </a:lnTo>
                    <a:lnTo>
                      <a:pt x="3383" y="2662"/>
                    </a:lnTo>
                    <a:lnTo>
                      <a:pt x="3405" y="2659"/>
                    </a:lnTo>
                    <a:lnTo>
                      <a:pt x="3428" y="2652"/>
                    </a:lnTo>
                    <a:lnTo>
                      <a:pt x="3449" y="2645"/>
                    </a:lnTo>
                    <a:lnTo>
                      <a:pt x="3470" y="2635"/>
                    </a:lnTo>
                    <a:lnTo>
                      <a:pt x="3488" y="2624"/>
                    </a:lnTo>
                    <a:lnTo>
                      <a:pt x="3507" y="2610"/>
                    </a:lnTo>
                    <a:lnTo>
                      <a:pt x="3523" y="2596"/>
                    </a:lnTo>
                    <a:lnTo>
                      <a:pt x="3538" y="2580"/>
                    </a:lnTo>
                    <a:lnTo>
                      <a:pt x="3551" y="2561"/>
                    </a:lnTo>
                    <a:lnTo>
                      <a:pt x="3563" y="2542"/>
                    </a:lnTo>
                    <a:lnTo>
                      <a:pt x="3572" y="2521"/>
                    </a:lnTo>
                    <a:lnTo>
                      <a:pt x="3581" y="2500"/>
                    </a:lnTo>
                    <a:lnTo>
                      <a:pt x="3586" y="2478"/>
                    </a:lnTo>
                    <a:lnTo>
                      <a:pt x="3590" y="2456"/>
                    </a:lnTo>
                    <a:lnTo>
                      <a:pt x="3591" y="2431"/>
                    </a:lnTo>
                    <a:lnTo>
                      <a:pt x="3591" y="232"/>
                    </a:lnTo>
                    <a:lnTo>
                      <a:pt x="3590" y="207"/>
                    </a:lnTo>
                    <a:lnTo>
                      <a:pt x="3586" y="185"/>
                    </a:lnTo>
                    <a:lnTo>
                      <a:pt x="3581" y="163"/>
                    </a:lnTo>
                    <a:lnTo>
                      <a:pt x="3572" y="142"/>
                    </a:lnTo>
                    <a:lnTo>
                      <a:pt x="3563" y="121"/>
                    </a:lnTo>
                    <a:lnTo>
                      <a:pt x="3551" y="102"/>
                    </a:lnTo>
                    <a:lnTo>
                      <a:pt x="3538" y="84"/>
                    </a:lnTo>
                    <a:lnTo>
                      <a:pt x="3523" y="68"/>
                    </a:lnTo>
                    <a:lnTo>
                      <a:pt x="3507" y="53"/>
                    </a:lnTo>
                    <a:lnTo>
                      <a:pt x="3488" y="39"/>
                    </a:lnTo>
                    <a:lnTo>
                      <a:pt x="3470" y="28"/>
                    </a:lnTo>
                    <a:lnTo>
                      <a:pt x="3449" y="18"/>
                    </a:lnTo>
                    <a:lnTo>
                      <a:pt x="3428" y="11"/>
                    </a:lnTo>
                    <a:lnTo>
                      <a:pt x="3405" y="5"/>
                    </a:lnTo>
                    <a:lnTo>
                      <a:pt x="3383" y="1"/>
                    </a:lnTo>
                    <a:lnTo>
                      <a:pt x="3360" y="0"/>
                    </a:lnTo>
                    <a:close/>
                  </a:path>
                </a:pathLst>
              </a:custGeom>
              <a:solidFill>
                <a:srgbClr val="E9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7" name="Rectangle 201"/>
              <p:cNvSpPr>
                <a:spLocks noChangeArrowheads="1"/>
              </p:cNvSpPr>
              <p:nvPr/>
            </p:nvSpPr>
            <p:spPr bwMode="auto">
              <a:xfrm>
                <a:off x="7611" y="3037"/>
                <a:ext cx="2" cy="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8" name="Rectangle 202"/>
              <p:cNvSpPr>
                <a:spLocks noChangeArrowheads="1"/>
              </p:cNvSpPr>
              <p:nvPr/>
            </p:nvSpPr>
            <p:spPr bwMode="auto">
              <a:xfrm>
                <a:off x="7637" y="3037"/>
                <a:ext cx="2" cy="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9" name="Rectangle 203"/>
              <p:cNvSpPr>
                <a:spLocks noChangeArrowheads="1"/>
              </p:cNvSpPr>
              <p:nvPr/>
            </p:nvSpPr>
            <p:spPr bwMode="auto">
              <a:xfrm>
                <a:off x="7663" y="3037"/>
                <a:ext cx="2" cy="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40" name="Rectangle 204"/>
              <p:cNvSpPr>
                <a:spLocks noChangeArrowheads="1"/>
              </p:cNvSpPr>
              <p:nvPr/>
            </p:nvSpPr>
            <p:spPr bwMode="auto">
              <a:xfrm>
                <a:off x="7689" y="3037"/>
                <a:ext cx="2" cy="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41" name="Rectangle 205"/>
              <p:cNvSpPr>
                <a:spLocks noChangeArrowheads="1"/>
              </p:cNvSpPr>
              <p:nvPr/>
            </p:nvSpPr>
            <p:spPr bwMode="auto">
              <a:xfrm>
                <a:off x="7715" y="3037"/>
                <a:ext cx="2" cy="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3" name="Rectangle 207"/>
            <p:cNvSpPr>
              <a:spLocks noChangeArrowheads="1"/>
            </p:cNvSpPr>
            <p:nvPr/>
          </p:nvSpPr>
          <p:spPr bwMode="auto">
            <a:xfrm>
              <a:off x="12290425" y="4821238"/>
              <a:ext cx="1588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/>
          </p:nvSpPr>
          <p:spPr bwMode="auto">
            <a:xfrm>
              <a:off x="12331700" y="4821238"/>
              <a:ext cx="1588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Rectangle 209"/>
            <p:cNvSpPr>
              <a:spLocks noChangeArrowheads="1"/>
            </p:cNvSpPr>
            <p:nvPr/>
          </p:nvSpPr>
          <p:spPr bwMode="auto">
            <a:xfrm>
              <a:off x="12371388" y="4821238"/>
              <a:ext cx="4763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Rectangle 210"/>
            <p:cNvSpPr>
              <a:spLocks noChangeArrowheads="1"/>
            </p:cNvSpPr>
            <p:nvPr/>
          </p:nvSpPr>
          <p:spPr bwMode="auto">
            <a:xfrm>
              <a:off x="1241425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Rectangle 211"/>
            <p:cNvSpPr>
              <a:spLocks noChangeArrowheads="1"/>
            </p:cNvSpPr>
            <p:nvPr/>
          </p:nvSpPr>
          <p:spPr bwMode="auto">
            <a:xfrm>
              <a:off x="1245552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Rectangle 212"/>
            <p:cNvSpPr>
              <a:spLocks noChangeArrowheads="1"/>
            </p:cNvSpPr>
            <p:nvPr/>
          </p:nvSpPr>
          <p:spPr bwMode="auto">
            <a:xfrm>
              <a:off x="1249680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Rectangle 213"/>
            <p:cNvSpPr>
              <a:spLocks noChangeArrowheads="1"/>
            </p:cNvSpPr>
            <p:nvPr/>
          </p:nvSpPr>
          <p:spPr bwMode="auto">
            <a:xfrm>
              <a:off x="1253807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Rectangle 214"/>
            <p:cNvSpPr>
              <a:spLocks noChangeArrowheads="1"/>
            </p:cNvSpPr>
            <p:nvPr/>
          </p:nvSpPr>
          <p:spPr bwMode="auto">
            <a:xfrm>
              <a:off x="1257935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Rectangle 215"/>
            <p:cNvSpPr>
              <a:spLocks noChangeArrowheads="1"/>
            </p:cNvSpPr>
            <p:nvPr/>
          </p:nvSpPr>
          <p:spPr bwMode="auto">
            <a:xfrm>
              <a:off x="1262062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Rectangle 216"/>
            <p:cNvSpPr>
              <a:spLocks noChangeArrowheads="1"/>
            </p:cNvSpPr>
            <p:nvPr/>
          </p:nvSpPr>
          <p:spPr bwMode="auto">
            <a:xfrm>
              <a:off x="1266190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Rectangle 217"/>
            <p:cNvSpPr>
              <a:spLocks noChangeArrowheads="1"/>
            </p:cNvSpPr>
            <p:nvPr/>
          </p:nvSpPr>
          <p:spPr bwMode="auto">
            <a:xfrm>
              <a:off x="1270317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Rectangle 218"/>
            <p:cNvSpPr>
              <a:spLocks noChangeArrowheads="1"/>
            </p:cNvSpPr>
            <p:nvPr/>
          </p:nvSpPr>
          <p:spPr bwMode="auto">
            <a:xfrm>
              <a:off x="1274445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Rectangle 219"/>
            <p:cNvSpPr>
              <a:spLocks noChangeArrowheads="1"/>
            </p:cNvSpPr>
            <p:nvPr/>
          </p:nvSpPr>
          <p:spPr bwMode="auto">
            <a:xfrm>
              <a:off x="1278572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2" name="Rectangle 220"/>
            <p:cNvSpPr>
              <a:spLocks noChangeArrowheads="1"/>
            </p:cNvSpPr>
            <p:nvPr/>
          </p:nvSpPr>
          <p:spPr bwMode="auto">
            <a:xfrm>
              <a:off x="1282700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3" name="Rectangle 221"/>
            <p:cNvSpPr>
              <a:spLocks noChangeArrowheads="1"/>
            </p:cNvSpPr>
            <p:nvPr/>
          </p:nvSpPr>
          <p:spPr bwMode="auto">
            <a:xfrm>
              <a:off x="1286827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4" name="Rectangle 222"/>
            <p:cNvSpPr>
              <a:spLocks noChangeArrowheads="1"/>
            </p:cNvSpPr>
            <p:nvPr/>
          </p:nvSpPr>
          <p:spPr bwMode="auto">
            <a:xfrm>
              <a:off x="12911138" y="4821238"/>
              <a:ext cx="1588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5" name="Rectangle 223"/>
            <p:cNvSpPr>
              <a:spLocks noChangeArrowheads="1"/>
            </p:cNvSpPr>
            <p:nvPr/>
          </p:nvSpPr>
          <p:spPr bwMode="auto">
            <a:xfrm>
              <a:off x="12952413" y="4821238"/>
              <a:ext cx="1588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6" name="Rectangle 224"/>
            <p:cNvSpPr>
              <a:spLocks noChangeArrowheads="1"/>
            </p:cNvSpPr>
            <p:nvPr/>
          </p:nvSpPr>
          <p:spPr bwMode="auto">
            <a:xfrm>
              <a:off x="12993688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7" name="Rectangle 225"/>
            <p:cNvSpPr>
              <a:spLocks noChangeArrowheads="1"/>
            </p:cNvSpPr>
            <p:nvPr/>
          </p:nvSpPr>
          <p:spPr bwMode="auto">
            <a:xfrm>
              <a:off x="13034963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8" name="Rectangle 226"/>
            <p:cNvSpPr>
              <a:spLocks noChangeArrowheads="1"/>
            </p:cNvSpPr>
            <p:nvPr/>
          </p:nvSpPr>
          <p:spPr bwMode="auto">
            <a:xfrm>
              <a:off x="12084050" y="4818063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9" name="Rectangle 227"/>
            <p:cNvSpPr>
              <a:spLocks noChangeArrowheads="1"/>
            </p:cNvSpPr>
            <p:nvPr/>
          </p:nvSpPr>
          <p:spPr bwMode="auto">
            <a:xfrm>
              <a:off x="12084050" y="4859338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0" name="Rectangle 228"/>
            <p:cNvSpPr>
              <a:spLocks noChangeArrowheads="1"/>
            </p:cNvSpPr>
            <p:nvPr/>
          </p:nvSpPr>
          <p:spPr bwMode="auto">
            <a:xfrm>
              <a:off x="12084050" y="4900613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1" name="Rectangle 229"/>
            <p:cNvSpPr>
              <a:spLocks noChangeArrowheads="1"/>
            </p:cNvSpPr>
            <p:nvPr/>
          </p:nvSpPr>
          <p:spPr bwMode="auto">
            <a:xfrm>
              <a:off x="12084050" y="4941888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2" name="Rectangle 230"/>
            <p:cNvSpPr>
              <a:spLocks noChangeArrowheads="1"/>
            </p:cNvSpPr>
            <p:nvPr/>
          </p:nvSpPr>
          <p:spPr bwMode="auto">
            <a:xfrm>
              <a:off x="12084050" y="4984750"/>
              <a:ext cx="950913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3" name="Rectangle 231"/>
            <p:cNvSpPr>
              <a:spLocks noChangeArrowheads="1"/>
            </p:cNvSpPr>
            <p:nvPr/>
          </p:nvSpPr>
          <p:spPr bwMode="auto">
            <a:xfrm>
              <a:off x="12084050" y="5024438"/>
              <a:ext cx="950913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096" name="Rectangle 232"/>
            <p:cNvSpPr>
              <a:spLocks noChangeArrowheads="1"/>
            </p:cNvSpPr>
            <p:nvPr/>
          </p:nvSpPr>
          <p:spPr bwMode="auto">
            <a:xfrm>
              <a:off x="12084050" y="5065713"/>
              <a:ext cx="950913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097" name="Rectangle 233"/>
            <p:cNvSpPr>
              <a:spLocks noChangeArrowheads="1"/>
            </p:cNvSpPr>
            <p:nvPr/>
          </p:nvSpPr>
          <p:spPr bwMode="auto">
            <a:xfrm>
              <a:off x="12084050" y="510857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099" name="Rectangle 234"/>
            <p:cNvSpPr>
              <a:spLocks noChangeArrowheads="1"/>
            </p:cNvSpPr>
            <p:nvPr/>
          </p:nvSpPr>
          <p:spPr bwMode="auto">
            <a:xfrm>
              <a:off x="12084050" y="514985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00" name="Rectangle 235"/>
            <p:cNvSpPr>
              <a:spLocks noChangeArrowheads="1"/>
            </p:cNvSpPr>
            <p:nvPr/>
          </p:nvSpPr>
          <p:spPr bwMode="auto">
            <a:xfrm>
              <a:off x="12084050" y="519112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01" name="Rectangle 236"/>
            <p:cNvSpPr>
              <a:spLocks noChangeArrowheads="1"/>
            </p:cNvSpPr>
            <p:nvPr/>
          </p:nvSpPr>
          <p:spPr bwMode="auto">
            <a:xfrm>
              <a:off x="12084050" y="523240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02" name="Rectangle 237"/>
            <p:cNvSpPr>
              <a:spLocks noChangeArrowheads="1"/>
            </p:cNvSpPr>
            <p:nvPr/>
          </p:nvSpPr>
          <p:spPr bwMode="auto">
            <a:xfrm>
              <a:off x="12084050" y="527367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03" name="Rectangle 238"/>
            <p:cNvSpPr>
              <a:spLocks noChangeArrowheads="1"/>
            </p:cNvSpPr>
            <p:nvPr/>
          </p:nvSpPr>
          <p:spPr bwMode="auto">
            <a:xfrm>
              <a:off x="12084050" y="531495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04" name="Rectangle 239"/>
            <p:cNvSpPr>
              <a:spLocks noChangeArrowheads="1"/>
            </p:cNvSpPr>
            <p:nvPr/>
          </p:nvSpPr>
          <p:spPr bwMode="auto">
            <a:xfrm>
              <a:off x="12084050" y="535622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05" name="Rectangle 240"/>
            <p:cNvSpPr>
              <a:spLocks noChangeArrowheads="1"/>
            </p:cNvSpPr>
            <p:nvPr/>
          </p:nvSpPr>
          <p:spPr bwMode="auto">
            <a:xfrm>
              <a:off x="12084050" y="539750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06" name="Rectangle 241"/>
            <p:cNvSpPr>
              <a:spLocks noChangeArrowheads="1"/>
            </p:cNvSpPr>
            <p:nvPr/>
          </p:nvSpPr>
          <p:spPr bwMode="auto">
            <a:xfrm>
              <a:off x="12084050" y="543877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07" name="Rectangle 242"/>
            <p:cNvSpPr>
              <a:spLocks noChangeArrowheads="1"/>
            </p:cNvSpPr>
            <p:nvPr/>
          </p:nvSpPr>
          <p:spPr bwMode="auto">
            <a:xfrm>
              <a:off x="12084050" y="548005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08" name="Rectangle 243"/>
            <p:cNvSpPr>
              <a:spLocks noChangeArrowheads="1"/>
            </p:cNvSpPr>
            <p:nvPr/>
          </p:nvSpPr>
          <p:spPr bwMode="auto">
            <a:xfrm>
              <a:off x="12084050" y="552132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09" name="Rectangle 244"/>
            <p:cNvSpPr>
              <a:spLocks noChangeArrowheads="1"/>
            </p:cNvSpPr>
            <p:nvPr/>
          </p:nvSpPr>
          <p:spPr bwMode="auto">
            <a:xfrm>
              <a:off x="12084050" y="556260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10" name="Rectangle 245"/>
            <p:cNvSpPr>
              <a:spLocks noChangeArrowheads="1"/>
            </p:cNvSpPr>
            <p:nvPr/>
          </p:nvSpPr>
          <p:spPr bwMode="auto">
            <a:xfrm>
              <a:off x="12084050" y="560387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11" name="Rectangle 246"/>
            <p:cNvSpPr>
              <a:spLocks noChangeArrowheads="1"/>
            </p:cNvSpPr>
            <p:nvPr/>
          </p:nvSpPr>
          <p:spPr bwMode="auto">
            <a:xfrm>
              <a:off x="12084050" y="5645150"/>
              <a:ext cx="950913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12" name="Rectangle 247"/>
            <p:cNvSpPr>
              <a:spLocks noChangeArrowheads="1"/>
            </p:cNvSpPr>
            <p:nvPr/>
          </p:nvSpPr>
          <p:spPr bwMode="auto">
            <a:xfrm>
              <a:off x="12084050" y="5686425"/>
              <a:ext cx="950913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13" name="Rectangle 248"/>
            <p:cNvSpPr>
              <a:spLocks noChangeArrowheads="1"/>
            </p:cNvSpPr>
            <p:nvPr/>
          </p:nvSpPr>
          <p:spPr bwMode="auto">
            <a:xfrm>
              <a:off x="12084050" y="5729288"/>
              <a:ext cx="950913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14" name="Rectangle 249"/>
            <p:cNvSpPr>
              <a:spLocks noChangeArrowheads="1"/>
            </p:cNvSpPr>
            <p:nvPr/>
          </p:nvSpPr>
          <p:spPr bwMode="auto">
            <a:xfrm>
              <a:off x="12084050" y="5770563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15" name="Freeform 250"/>
            <p:cNvSpPr>
              <a:spLocks/>
            </p:cNvSpPr>
            <p:nvPr/>
          </p:nvSpPr>
          <p:spPr bwMode="auto">
            <a:xfrm>
              <a:off x="12090400" y="4951413"/>
              <a:ext cx="939800" cy="688975"/>
            </a:xfrm>
            <a:custGeom>
              <a:avLst/>
              <a:gdLst>
                <a:gd name="T0" fmla="*/ 56 w 2367"/>
                <a:gd name="T1" fmla="*/ 1737 h 1737"/>
                <a:gd name="T2" fmla="*/ 47 w 2367"/>
                <a:gd name="T3" fmla="*/ 1737 h 1737"/>
                <a:gd name="T4" fmla="*/ 40 w 2367"/>
                <a:gd name="T5" fmla="*/ 1735 h 1737"/>
                <a:gd name="T6" fmla="*/ 31 w 2367"/>
                <a:gd name="T7" fmla="*/ 1732 h 1737"/>
                <a:gd name="T8" fmla="*/ 24 w 2367"/>
                <a:gd name="T9" fmla="*/ 1727 h 1737"/>
                <a:gd name="T10" fmla="*/ 15 w 2367"/>
                <a:gd name="T11" fmla="*/ 1720 h 1737"/>
                <a:gd name="T12" fmla="*/ 9 w 2367"/>
                <a:gd name="T13" fmla="*/ 1711 h 1737"/>
                <a:gd name="T14" fmla="*/ 4 w 2367"/>
                <a:gd name="T15" fmla="*/ 1701 h 1737"/>
                <a:gd name="T16" fmla="*/ 0 w 2367"/>
                <a:gd name="T17" fmla="*/ 1691 h 1737"/>
                <a:gd name="T18" fmla="*/ 0 w 2367"/>
                <a:gd name="T19" fmla="*/ 1680 h 1737"/>
                <a:gd name="T20" fmla="*/ 1 w 2367"/>
                <a:gd name="T21" fmla="*/ 1670 h 1737"/>
                <a:gd name="T22" fmla="*/ 4 w 2367"/>
                <a:gd name="T23" fmla="*/ 1659 h 1737"/>
                <a:gd name="T24" fmla="*/ 10 w 2367"/>
                <a:gd name="T25" fmla="*/ 1649 h 1737"/>
                <a:gd name="T26" fmla="*/ 546 w 2367"/>
                <a:gd name="T27" fmla="*/ 879 h 1737"/>
                <a:gd name="T28" fmla="*/ 997 w 2367"/>
                <a:gd name="T29" fmla="*/ 1192 h 1737"/>
                <a:gd name="T30" fmla="*/ 1524 w 2367"/>
                <a:gd name="T31" fmla="*/ 434 h 1737"/>
                <a:gd name="T32" fmla="*/ 1831 w 2367"/>
                <a:gd name="T33" fmla="*/ 648 h 1737"/>
                <a:gd name="T34" fmla="*/ 2264 w 2367"/>
                <a:gd name="T35" fmla="*/ 24 h 1737"/>
                <a:gd name="T36" fmla="*/ 2272 w 2367"/>
                <a:gd name="T37" fmla="*/ 15 h 1737"/>
                <a:gd name="T38" fmla="*/ 2282 w 2367"/>
                <a:gd name="T39" fmla="*/ 9 h 1737"/>
                <a:gd name="T40" fmla="*/ 2290 w 2367"/>
                <a:gd name="T41" fmla="*/ 4 h 1737"/>
                <a:gd name="T42" fmla="*/ 2301 w 2367"/>
                <a:gd name="T43" fmla="*/ 0 h 1737"/>
                <a:gd name="T44" fmla="*/ 2311 w 2367"/>
                <a:gd name="T45" fmla="*/ 0 h 1737"/>
                <a:gd name="T46" fmla="*/ 2322 w 2367"/>
                <a:gd name="T47" fmla="*/ 2 h 1737"/>
                <a:gd name="T48" fmla="*/ 2334 w 2367"/>
                <a:gd name="T49" fmla="*/ 4 h 1737"/>
                <a:gd name="T50" fmla="*/ 2343 w 2367"/>
                <a:gd name="T51" fmla="*/ 10 h 1737"/>
                <a:gd name="T52" fmla="*/ 2352 w 2367"/>
                <a:gd name="T53" fmla="*/ 18 h 1737"/>
                <a:gd name="T54" fmla="*/ 2358 w 2367"/>
                <a:gd name="T55" fmla="*/ 26 h 1737"/>
                <a:gd name="T56" fmla="*/ 2363 w 2367"/>
                <a:gd name="T57" fmla="*/ 36 h 1737"/>
                <a:gd name="T58" fmla="*/ 2367 w 2367"/>
                <a:gd name="T59" fmla="*/ 46 h 1737"/>
                <a:gd name="T60" fmla="*/ 2367 w 2367"/>
                <a:gd name="T61" fmla="*/ 57 h 1737"/>
                <a:gd name="T62" fmla="*/ 2366 w 2367"/>
                <a:gd name="T63" fmla="*/ 67 h 1737"/>
                <a:gd name="T64" fmla="*/ 2363 w 2367"/>
                <a:gd name="T65" fmla="*/ 78 h 1737"/>
                <a:gd name="T66" fmla="*/ 2357 w 2367"/>
                <a:gd name="T67" fmla="*/ 88 h 1737"/>
                <a:gd name="T68" fmla="*/ 1860 w 2367"/>
                <a:gd name="T69" fmla="*/ 804 h 1737"/>
                <a:gd name="T70" fmla="*/ 1552 w 2367"/>
                <a:gd name="T71" fmla="*/ 590 h 1737"/>
                <a:gd name="T72" fmla="*/ 1025 w 2367"/>
                <a:gd name="T73" fmla="*/ 1349 h 1737"/>
                <a:gd name="T74" fmla="*/ 574 w 2367"/>
                <a:gd name="T75" fmla="*/ 1035 h 1737"/>
                <a:gd name="T76" fmla="*/ 102 w 2367"/>
                <a:gd name="T77" fmla="*/ 1714 h 1737"/>
                <a:gd name="T78" fmla="*/ 98 w 2367"/>
                <a:gd name="T79" fmla="*/ 1718 h 1737"/>
                <a:gd name="T80" fmla="*/ 93 w 2367"/>
                <a:gd name="T81" fmla="*/ 1723 h 1737"/>
                <a:gd name="T82" fmla="*/ 87 w 2367"/>
                <a:gd name="T83" fmla="*/ 1728 h 1737"/>
                <a:gd name="T84" fmla="*/ 82 w 2367"/>
                <a:gd name="T85" fmla="*/ 1731 h 1737"/>
                <a:gd name="T86" fmla="*/ 76 w 2367"/>
                <a:gd name="T87" fmla="*/ 1735 h 1737"/>
                <a:gd name="T88" fmla="*/ 69 w 2367"/>
                <a:gd name="T89" fmla="*/ 1736 h 1737"/>
                <a:gd name="T90" fmla="*/ 62 w 2367"/>
                <a:gd name="T91" fmla="*/ 1737 h 1737"/>
                <a:gd name="T92" fmla="*/ 56 w 2367"/>
                <a:gd name="T93" fmla="*/ 1737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7" h="1737">
                  <a:moveTo>
                    <a:pt x="56" y="1737"/>
                  </a:moveTo>
                  <a:lnTo>
                    <a:pt x="47" y="1737"/>
                  </a:lnTo>
                  <a:lnTo>
                    <a:pt x="40" y="1735"/>
                  </a:lnTo>
                  <a:lnTo>
                    <a:pt x="31" y="1732"/>
                  </a:lnTo>
                  <a:lnTo>
                    <a:pt x="24" y="1727"/>
                  </a:lnTo>
                  <a:lnTo>
                    <a:pt x="15" y="1720"/>
                  </a:lnTo>
                  <a:lnTo>
                    <a:pt x="9" y="1711"/>
                  </a:lnTo>
                  <a:lnTo>
                    <a:pt x="4" y="1701"/>
                  </a:lnTo>
                  <a:lnTo>
                    <a:pt x="0" y="1691"/>
                  </a:lnTo>
                  <a:lnTo>
                    <a:pt x="0" y="1680"/>
                  </a:lnTo>
                  <a:lnTo>
                    <a:pt x="1" y="1670"/>
                  </a:lnTo>
                  <a:lnTo>
                    <a:pt x="4" y="1659"/>
                  </a:lnTo>
                  <a:lnTo>
                    <a:pt x="10" y="1649"/>
                  </a:lnTo>
                  <a:lnTo>
                    <a:pt x="546" y="879"/>
                  </a:lnTo>
                  <a:lnTo>
                    <a:pt x="997" y="1192"/>
                  </a:lnTo>
                  <a:lnTo>
                    <a:pt x="1524" y="434"/>
                  </a:lnTo>
                  <a:lnTo>
                    <a:pt x="1831" y="648"/>
                  </a:lnTo>
                  <a:lnTo>
                    <a:pt x="2264" y="24"/>
                  </a:lnTo>
                  <a:lnTo>
                    <a:pt x="2272" y="15"/>
                  </a:lnTo>
                  <a:lnTo>
                    <a:pt x="2282" y="9"/>
                  </a:lnTo>
                  <a:lnTo>
                    <a:pt x="2290" y="4"/>
                  </a:lnTo>
                  <a:lnTo>
                    <a:pt x="2301" y="0"/>
                  </a:lnTo>
                  <a:lnTo>
                    <a:pt x="2311" y="0"/>
                  </a:lnTo>
                  <a:lnTo>
                    <a:pt x="2322" y="2"/>
                  </a:lnTo>
                  <a:lnTo>
                    <a:pt x="2334" y="4"/>
                  </a:lnTo>
                  <a:lnTo>
                    <a:pt x="2343" y="10"/>
                  </a:lnTo>
                  <a:lnTo>
                    <a:pt x="2352" y="18"/>
                  </a:lnTo>
                  <a:lnTo>
                    <a:pt x="2358" y="26"/>
                  </a:lnTo>
                  <a:lnTo>
                    <a:pt x="2363" y="36"/>
                  </a:lnTo>
                  <a:lnTo>
                    <a:pt x="2367" y="46"/>
                  </a:lnTo>
                  <a:lnTo>
                    <a:pt x="2367" y="57"/>
                  </a:lnTo>
                  <a:lnTo>
                    <a:pt x="2366" y="67"/>
                  </a:lnTo>
                  <a:lnTo>
                    <a:pt x="2363" y="78"/>
                  </a:lnTo>
                  <a:lnTo>
                    <a:pt x="2357" y="88"/>
                  </a:lnTo>
                  <a:lnTo>
                    <a:pt x="1860" y="804"/>
                  </a:lnTo>
                  <a:lnTo>
                    <a:pt x="1552" y="590"/>
                  </a:lnTo>
                  <a:lnTo>
                    <a:pt x="1025" y="1349"/>
                  </a:lnTo>
                  <a:lnTo>
                    <a:pt x="574" y="1035"/>
                  </a:lnTo>
                  <a:lnTo>
                    <a:pt x="102" y="1714"/>
                  </a:lnTo>
                  <a:lnTo>
                    <a:pt x="98" y="1718"/>
                  </a:lnTo>
                  <a:lnTo>
                    <a:pt x="93" y="1723"/>
                  </a:lnTo>
                  <a:lnTo>
                    <a:pt x="87" y="1728"/>
                  </a:lnTo>
                  <a:lnTo>
                    <a:pt x="82" y="1731"/>
                  </a:lnTo>
                  <a:lnTo>
                    <a:pt x="76" y="1735"/>
                  </a:lnTo>
                  <a:lnTo>
                    <a:pt x="69" y="1736"/>
                  </a:lnTo>
                  <a:lnTo>
                    <a:pt x="62" y="1737"/>
                  </a:lnTo>
                  <a:lnTo>
                    <a:pt x="56" y="1737"/>
                  </a:lnTo>
                  <a:close/>
                </a:path>
              </a:pathLst>
            </a:custGeom>
            <a:solidFill>
              <a:srgbClr val="6A0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16" name="Freeform 251"/>
            <p:cNvSpPr>
              <a:spLocks/>
            </p:cNvSpPr>
            <p:nvPr/>
          </p:nvSpPr>
          <p:spPr bwMode="auto">
            <a:xfrm>
              <a:off x="12374563" y="4589463"/>
              <a:ext cx="557213" cy="538162"/>
            </a:xfrm>
            <a:custGeom>
              <a:avLst/>
              <a:gdLst>
                <a:gd name="T0" fmla="*/ 1356 w 1404"/>
                <a:gd name="T1" fmla="*/ 684 h 1359"/>
                <a:gd name="T2" fmla="*/ 1305 w 1404"/>
                <a:gd name="T3" fmla="*/ 1001 h 1359"/>
                <a:gd name="T4" fmla="*/ 1281 w 1404"/>
                <a:gd name="T5" fmla="*/ 1071 h 1359"/>
                <a:gd name="T6" fmla="*/ 1247 w 1404"/>
                <a:gd name="T7" fmla="*/ 1126 h 1359"/>
                <a:gd name="T8" fmla="*/ 1207 w 1404"/>
                <a:gd name="T9" fmla="*/ 1153 h 1359"/>
                <a:gd name="T10" fmla="*/ 1122 w 1404"/>
                <a:gd name="T11" fmla="*/ 1152 h 1359"/>
                <a:gd name="T12" fmla="*/ 1084 w 1404"/>
                <a:gd name="T13" fmla="*/ 1130 h 1359"/>
                <a:gd name="T14" fmla="*/ 1059 w 1404"/>
                <a:gd name="T15" fmla="*/ 1093 h 1359"/>
                <a:gd name="T16" fmla="*/ 1048 w 1404"/>
                <a:gd name="T17" fmla="*/ 1035 h 1359"/>
                <a:gd name="T18" fmla="*/ 1065 w 1404"/>
                <a:gd name="T19" fmla="*/ 733 h 1359"/>
                <a:gd name="T20" fmla="*/ 1081 w 1404"/>
                <a:gd name="T21" fmla="*/ 464 h 1359"/>
                <a:gd name="T22" fmla="*/ 1065 w 1404"/>
                <a:gd name="T23" fmla="*/ 580 h 1359"/>
                <a:gd name="T24" fmla="*/ 1035 w 1404"/>
                <a:gd name="T25" fmla="*/ 1020 h 1359"/>
                <a:gd name="T26" fmla="*/ 1018 w 1404"/>
                <a:gd name="T27" fmla="*/ 1147 h 1359"/>
                <a:gd name="T28" fmla="*/ 985 w 1404"/>
                <a:gd name="T29" fmla="*/ 1211 h 1359"/>
                <a:gd name="T30" fmla="*/ 936 w 1404"/>
                <a:gd name="T31" fmla="*/ 1247 h 1359"/>
                <a:gd name="T32" fmla="*/ 866 w 1404"/>
                <a:gd name="T33" fmla="*/ 1249 h 1359"/>
                <a:gd name="T34" fmla="*/ 803 w 1404"/>
                <a:gd name="T35" fmla="*/ 1210 h 1359"/>
                <a:gd name="T36" fmla="*/ 763 w 1404"/>
                <a:gd name="T37" fmla="*/ 1106 h 1359"/>
                <a:gd name="T38" fmla="*/ 763 w 1404"/>
                <a:gd name="T39" fmla="*/ 857 h 1359"/>
                <a:gd name="T40" fmla="*/ 781 w 1404"/>
                <a:gd name="T41" fmla="*/ 461 h 1359"/>
                <a:gd name="T42" fmla="*/ 776 w 1404"/>
                <a:gd name="T43" fmla="*/ 467 h 1359"/>
                <a:gd name="T44" fmla="*/ 740 w 1404"/>
                <a:gd name="T45" fmla="*/ 906 h 1359"/>
                <a:gd name="T46" fmla="*/ 711 w 1404"/>
                <a:gd name="T47" fmla="*/ 1234 h 1359"/>
                <a:gd name="T48" fmla="*/ 684 w 1404"/>
                <a:gd name="T49" fmla="*/ 1314 h 1359"/>
                <a:gd name="T50" fmla="*/ 652 w 1404"/>
                <a:gd name="T51" fmla="*/ 1351 h 1359"/>
                <a:gd name="T52" fmla="*/ 609 w 1404"/>
                <a:gd name="T53" fmla="*/ 1357 h 1359"/>
                <a:gd name="T54" fmla="*/ 565 w 1404"/>
                <a:gd name="T55" fmla="*/ 1346 h 1359"/>
                <a:gd name="T56" fmla="*/ 535 w 1404"/>
                <a:gd name="T57" fmla="*/ 1319 h 1359"/>
                <a:gd name="T58" fmla="*/ 505 w 1404"/>
                <a:gd name="T59" fmla="*/ 1258 h 1359"/>
                <a:gd name="T60" fmla="*/ 475 w 1404"/>
                <a:gd name="T61" fmla="*/ 1082 h 1359"/>
                <a:gd name="T62" fmla="*/ 469 w 1404"/>
                <a:gd name="T63" fmla="*/ 740 h 1359"/>
                <a:gd name="T64" fmla="*/ 458 w 1404"/>
                <a:gd name="T65" fmla="*/ 459 h 1359"/>
                <a:gd name="T66" fmla="*/ 448 w 1404"/>
                <a:gd name="T67" fmla="*/ 472 h 1359"/>
                <a:gd name="T68" fmla="*/ 433 w 1404"/>
                <a:gd name="T69" fmla="*/ 927 h 1359"/>
                <a:gd name="T70" fmla="*/ 425 w 1404"/>
                <a:gd name="T71" fmla="*/ 1218 h 1359"/>
                <a:gd name="T72" fmla="*/ 404 w 1404"/>
                <a:gd name="T73" fmla="*/ 1281 h 1359"/>
                <a:gd name="T74" fmla="*/ 376 w 1404"/>
                <a:gd name="T75" fmla="*/ 1319 h 1359"/>
                <a:gd name="T76" fmla="*/ 329 w 1404"/>
                <a:gd name="T77" fmla="*/ 1345 h 1359"/>
                <a:gd name="T78" fmla="*/ 264 w 1404"/>
                <a:gd name="T79" fmla="*/ 1340 h 1359"/>
                <a:gd name="T80" fmla="*/ 221 w 1404"/>
                <a:gd name="T81" fmla="*/ 1305 h 1359"/>
                <a:gd name="T82" fmla="*/ 192 w 1404"/>
                <a:gd name="T83" fmla="*/ 1252 h 1359"/>
                <a:gd name="T84" fmla="*/ 170 w 1404"/>
                <a:gd name="T85" fmla="*/ 1120 h 1359"/>
                <a:gd name="T86" fmla="*/ 166 w 1404"/>
                <a:gd name="T87" fmla="*/ 902 h 1359"/>
                <a:gd name="T88" fmla="*/ 161 w 1404"/>
                <a:gd name="T89" fmla="*/ 490 h 1359"/>
                <a:gd name="T90" fmla="*/ 144 w 1404"/>
                <a:gd name="T91" fmla="*/ 365 h 1359"/>
                <a:gd name="T92" fmla="*/ 123 w 1404"/>
                <a:gd name="T93" fmla="*/ 336 h 1359"/>
                <a:gd name="T94" fmla="*/ 0 w 1404"/>
                <a:gd name="T95" fmla="*/ 333 h 1359"/>
                <a:gd name="T96" fmla="*/ 101 w 1404"/>
                <a:gd name="T97" fmla="*/ 214 h 1359"/>
                <a:gd name="T98" fmla="*/ 195 w 1404"/>
                <a:gd name="T99" fmla="*/ 136 h 1359"/>
                <a:gd name="T100" fmla="*/ 323 w 1404"/>
                <a:gd name="T101" fmla="*/ 66 h 1359"/>
                <a:gd name="T102" fmla="*/ 486 w 1404"/>
                <a:gd name="T103" fmla="*/ 15 h 1359"/>
                <a:gd name="T104" fmla="*/ 699 w 1404"/>
                <a:gd name="T105" fmla="*/ 0 h 1359"/>
                <a:gd name="T106" fmla="*/ 939 w 1404"/>
                <a:gd name="T107" fmla="*/ 15 h 1359"/>
                <a:gd name="T108" fmla="*/ 1123 w 1404"/>
                <a:gd name="T109" fmla="*/ 51 h 1359"/>
                <a:gd name="T110" fmla="*/ 1258 w 1404"/>
                <a:gd name="T111" fmla="*/ 105 h 1359"/>
                <a:gd name="T112" fmla="*/ 1346 w 1404"/>
                <a:gd name="T113" fmla="*/ 177 h 1359"/>
                <a:gd name="T114" fmla="*/ 1393 w 1404"/>
                <a:gd name="T115" fmla="*/ 261 h 1359"/>
                <a:gd name="T116" fmla="*/ 1403 w 1404"/>
                <a:gd name="T117" fmla="*/ 355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4" h="1359">
                  <a:moveTo>
                    <a:pt x="1401" y="375"/>
                  </a:moveTo>
                  <a:lnTo>
                    <a:pt x="1393" y="433"/>
                  </a:lnTo>
                  <a:lnTo>
                    <a:pt x="1383" y="507"/>
                  </a:lnTo>
                  <a:lnTo>
                    <a:pt x="1370" y="592"/>
                  </a:lnTo>
                  <a:lnTo>
                    <a:pt x="1356" y="684"/>
                  </a:lnTo>
                  <a:lnTo>
                    <a:pt x="1342" y="775"/>
                  </a:lnTo>
                  <a:lnTo>
                    <a:pt x="1330" y="859"/>
                  </a:lnTo>
                  <a:lnTo>
                    <a:pt x="1317" y="932"/>
                  </a:lnTo>
                  <a:lnTo>
                    <a:pt x="1309" y="986"/>
                  </a:lnTo>
                  <a:lnTo>
                    <a:pt x="1305" y="1001"/>
                  </a:lnTo>
                  <a:lnTo>
                    <a:pt x="1301" y="1015"/>
                  </a:lnTo>
                  <a:lnTo>
                    <a:pt x="1297" y="1030"/>
                  </a:lnTo>
                  <a:lnTo>
                    <a:pt x="1293" y="1043"/>
                  </a:lnTo>
                  <a:lnTo>
                    <a:pt x="1288" y="1057"/>
                  </a:lnTo>
                  <a:lnTo>
                    <a:pt x="1281" y="1071"/>
                  </a:lnTo>
                  <a:lnTo>
                    <a:pt x="1275" y="1083"/>
                  </a:lnTo>
                  <a:lnTo>
                    <a:pt x="1269" y="1095"/>
                  </a:lnTo>
                  <a:lnTo>
                    <a:pt x="1262" y="1106"/>
                  </a:lnTo>
                  <a:lnTo>
                    <a:pt x="1254" y="1116"/>
                  </a:lnTo>
                  <a:lnTo>
                    <a:pt x="1247" y="1126"/>
                  </a:lnTo>
                  <a:lnTo>
                    <a:pt x="1239" y="1134"/>
                  </a:lnTo>
                  <a:lnTo>
                    <a:pt x="1231" y="1141"/>
                  </a:lnTo>
                  <a:lnTo>
                    <a:pt x="1223" y="1146"/>
                  </a:lnTo>
                  <a:lnTo>
                    <a:pt x="1216" y="1151"/>
                  </a:lnTo>
                  <a:lnTo>
                    <a:pt x="1207" y="1153"/>
                  </a:lnTo>
                  <a:lnTo>
                    <a:pt x="1189" y="1156"/>
                  </a:lnTo>
                  <a:lnTo>
                    <a:pt x="1164" y="1158"/>
                  </a:lnTo>
                  <a:lnTo>
                    <a:pt x="1150" y="1157"/>
                  </a:lnTo>
                  <a:lnTo>
                    <a:pt x="1137" y="1156"/>
                  </a:lnTo>
                  <a:lnTo>
                    <a:pt x="1122" y="1152"/>
                  </a:lnTo>
                  <a:lnTo>
                    <a:pt x="1108" y="1147"/>
                  </a:lnTo>
                  <a:lnTo>
                    <a:pt x="1102" y="1143"/>
                  </a:lnTo>
                  <a:lnTo>
                    <a:pt x="1096" y="1140"/>
                  </a:lnTo>
                  <a:lnTo>
                    <a:pt x="1090" y="1135"/>
                  </a:lnTo>
                  <a:lnTo>
                    <a:pt x="1084" y="1130"/>
                  </a:lnTo>
                  <a:lnTo>
                    <a:pt x="1079" y="1124"/>
                  </a:lnTo>
                  <a:lnTo>
                    <a:pt x="1072" y="1117"/>
                  </a:lnTo>
                  <a:lnTo>
                    <a:pt x="1068" y="1110"/>
                  </a:lnTo>
                  <a:lnTo>
                    <a:pt x="1064" y="1101"/>
                  </a:lnTo>
                  <a:lnTo>
                    <a:pt x="1059" y="1093"/>
                  </a:lnTo>
                  <a:lnTo>
                    <a:pt x="1056" y="1083"/>
                  </a:lnTo>
                  <a:lnTo>
                    <a:pt x="1053" y="1072"/>
                  </a:lnTo>
                  <a:lnTo>
                    <a:pt x="1050" y="1061"/>
                  </a:lnTo>
                  <a:lnTo>
                    <a:pt x="1049" y="1048"/>
                  </a:lnTo>
                  <a:lnTo>
                    <a:pt x="1048" y="1035"/>
                  </a:lnTo>
                  <a:lnTo>
                    <a:pt x="1048" y="1020"/>
                  </a:lnTo>
                  <a:lnTo>
                    <a:pt x="1048" y="1004"/>
                  </a:lnTo>
                  <a:lnTo>
                    <a:pt x="1053" y="927"/>
                  </a:lnTo>
                  <a:lnTo>
                    <a:pt x="1059" y="833"/>
                  </a:lnTo>
                  <a:lnTo>
                    <a:pt x="1065" y="733"/>
                  </a:lnTo>
                  <a:lnTo>
                    <a:pt x="1072" y="635"/>
                  </a:lnTo>
                  <a:lnTo>
                    <a:pt x="1077" y="553"/>
                  </a:lnTo>
                  <a:lnTo>
                    <a:pt x="1081" y="491"/>
                  </a:lnTo>
                  <a:lnTo>
                    <a:pt x="1081" y="472"/>
                  </a:lnTo>
                  <a:lnTo>
                    <a:pt x="1081" y="464"/>
                  </a:lnTo>
                  <a:lnTo>
                    <a:pt x="1079" y="465"/>
                  </a:lnTo>
                  <a:lnTo>
                    <a:pt x="1076" y="478"/>
                  </a:lnTo>
                  <a:lnTo>
                    <a:pt x="1072" y="506"/>
                  </a:lnTo>
                  <a:lnTo>
                    <a:pt x="1069" y="540"/>
                  </a:lnTo>
                  <a:lnTo>
                    <a:pt x="1065" y="580"/>
                  </a:lnTo>
                  <a:lnTo>
                    <a:pt x="1061" y="626"/>
                  </a:lnTo>
                  <a:lnTo>
                    <a:pt x="1054" y="724"/>
                  </a:lnTo>
                  <a:lnTo>
                    <a:pt x="1048" y="829"/>
                  </a:lnTo>
                  <a:lnTo>
                    <a:pt x="1042" y="931"/>
                  </a:lnTo>
                  <a:lnTo>
                    <a:pt x="1035" y="1020"/>
                  </a:lnTo>
                  <a:lnTo>
                    <a:pt x="1033" y="1057"/>
                  </a:lnTo>
                  <a:lnTo>
                    <a:pt x="1029" y="1088"/>
                  </a:lnTo>
                  <a:lnTo>
                    <a:pt x="1027" y="1111"/>
                  </a:lnTo>
                  <a:lnTo>
                    <a:pt x="1024" y="1126"/>
                  </a:lnTo>
                  <a:lnTo>
                    <a:pt x="1018" y="1147"/>
                  </a:lnTo>
                  <a:lnTo>
                    <a:pt x="1009" y="1169"/>
                  </a:lnTo>
                  <a:lnTo>
                    <a:pt x="1004" y="1181"/>
                  </a:lnTo>
                  <a:lnTo>
                    <a:pt x="998" y="1192"/>
                  </a:lnTo>
                  <a:lnTo>
                    <a:pt x="992" y="1202"/>
                  </a:lnTo>
                  <a:lnTo>
                    <a:pt x="985" y="1211"/>
                  </a:lnTo>
                  <a:lnTo>
                    <a:pt x="977" y="1221"/>
                  </a:lnTo>
                  <a:lnTo>
                    <a:pt x="967" y="1229"/>
                  </a:lnTo>
                  <a:lnTo>
                    <a:pt x="959" y="1236"/>
                  </a:lnTo>
                  <a:lnTo>
                    <a:pt x="948" y="1242"/>
                  </a:lnTo>
                  <a:lnTo>
                    <a:pt x="936" y="1247"/>
                  </a:lnTo>
                  <a:lnTo>
                    <a:pt x="924" y="1251"/>
                  </a:lnTo>
                  <a:lnTo>
                    <a:pt x="910" y="1252"/>
                  </a:lnTo>
                  <a:lnTo>
                    <a:pt x="896" y="1252"/>
                  </a:lnTo>
                  <a:lnTo>
                    <a:pt x="881" y="1251"/>
                  </a:lnTo>
                  <a:lnTo>
                    <a:pt x="866" y="1249"/>
                  </a:lnTo>
                  <a:lnTo>
                    <a:pt x="852" y="1245"/>
                  </a:lnTo>
                  <a:lnTo>
                    <a:pt x="839" y="1239"/>
                  </a:lnTo>
                  <a:lnTo>
                    <a:pt x="826" y="1231"/>
                  </a:lnTo>
                  <a:lnTo>
                    <a:pt x="814" y="1221"/>
                  </a:lnTo>
                  <a:lnTo>
                    <a:pt x="803" y="1210"/>
                  </a:lnTo>
                  <a:lnTo>
                    <a:pt x="793" y="1195"/>
                  </a:lnTo>
                  <a:lnTo>
                    <a:pt x="783" y="1178"/>
                  </a:lnTo>
                  <a:lnTo>
                    <a:pt x="776" y="1158"/>
                  </a:lnTo>
                  <a:lnTo>
                    <a:pt x="770" y="1134"/>
                  </a:lnTo>
                  <a:lnTo>
                    <a:pt x="763" y="1106"/>
                  </a:lnTo>
                  <a:lnTo>
                    <a:pt x="760" y="1075"/>
                  </a:lnTo>
                  <a:lnTo>
                    <a:pt x="757" y="1040"/>
                  </a:lnTo>
                  <a:lnTo>
                    <a:pt x="757" y="1000"/>
                  </a:lnTo>
                  <a:lnTo>
                    <a:pt x="758" y="954"/>
                  </a:lnTo>
                  <a:lnTo>
                    <a:pt x="763" y="857"/>
                  </a:lnTo>
                  <a:lnTo>
                    <a:pt x="768" y="754"/>
                  </a:lnTo>
                  <a:lnTo>
                    <a:pt x="773" y="655"/>
                  </a:lnTo>
                  <a:lnTo>
                    <a:pt x="778" y="569"/>
                  </a:lnTo>
                  <a:lnTo>
                    <a:pt x="781" y="501"/>
                  </a:lnTo>
                  <a:lnTo>
                    <a:pt x="781" y="461"/>
                  </a:lnTo>
                  <a:lnTo>
                    <a:pt x="781" y="456"/>
                  </a:lnTo>
                  <a:lnTo>
                    <a:pt x="779" y="454"/>
                  </a:lnTo>
                  <a:lnTo>
                    <a:pt x="779" y="452"/>
                  </a:lnTo>
                  <a:lnTo>
                    <a:pt x="778" y="455"/>
                  </a:lnTo>
                  <a:lnTo>
                    <a:pt x="776" y="467"/>
                  </a:lnTo>
                  <a:lnTo>
                    <a:pt x="772" y="492"/>
                  </a:lnTo>
                  <a:lnTo>
                    <a:pt x="765" y="569"/>
                  </a:lnTo>
                  <a:lnTo>
                    <a:pt x="756" y="670"/>
                  </a:lnTo>
                  <a:lnTo>
                    <a:pt x="748" y="786"/>
                  </a:lnTo>
                  <a:lnTo>
                    <a:pt x="740" y="906"/>
                  </a:lnTo>
                  <a:lnTo>
                    <a:pt x="731" y="1022"/>
                  </a:lnTo>
                  <a:lnTo>
                    <a:pt x="724" y="1125"/>
                  </a:lnTo>
                  <a:lnTo>
                    <a:pt x="719" y="1169"/>
                  </a:lnTo>
                  <a:lnTo>
                    <a:pt x="715" y="1205"/>
                  </a:lnTo>
                  <a:lnTo>
                    <a:pt x="711" y="1234"/>
                  </a:lnTo>
                  <a:lnTo>
                    <a:pt x="706" y="1252"/>
                  </a:lnTo>
                  <a:lnTo>
                    <a:pt x="702" y="1271"/>
                  </a:lnTo>
                  <a:lnTo>
                    <a:pt x="695" y="1287"/>
                  </a:lnTo>
                  <a:lnTo>
                    <a:pt x="690" y="1302"/>
                  </a:lnTo>
                  <a:lnTo>
                    <a:pt x="684" y="1314"/>
                  </a:lnTo>
                  <a:lnTo>
                    <a:pt x="678" y="1325"/>
                  </a:lnTo>
                  <a:lnTo>
                    <a:pt x="672" y="1334"/>
                  </a:lnTo>
                  <a:lnTo>
                    <a:pt x="666" y="1341"/>
                  </a:lnTo>
                  <a:lnTo>
                    <a:pt x="659" y="1347"/>
                  </a:lnTo>
                  <a:lnTo>
                    <a:pt x="652" y="1351"/>
                  </a:lnTo>
                  <a:lnTo>
                    <a:pt x="645" y="1355"/>
                  </a:lnTo>
                  <a:lnTo>
                    <a:pt x="636" y="1357"/>
                  </a:lnTo>
                  <a:lnTo>
                    <a:pt x="627" y="1359"/>
                  </a:lnTo>
                  <a:lnTo>
                    <a:pt x="619" y="1359"/>
                  </a:lnTo>
                  <a:lnTo>
                    <a:pt x="609" y="1357"/>
                  </a:lnTo>
                  <a:lnTo>
                    <a:pt x="598" y="1356"/>
                  </a:lnTo>
                  <a:lnTo>
                    <a:pt x="587" y="1354"/>
                  </a:lnTo>
                  <a:lnTo>
                    <a:pt x="579" y="1352"/>
                  </a:lnTo>
                  <a:lnTo>
                    <a:pt x="572" y="1350"/>
                  </a:lnTo>
                  <a:lnTo>
                    <a:pt x="565" y="1346"/>
                  </a:lnTo>
                  <a:lnTo>
                    <a:pt x="558" y="1342"/>
                  </a:lnTo>
                  <a:lnTo>
                    <a:pt x="552" y="1338"/>
                  </a:lnTo>
                  <a:lnTo>
                    <a:pt x="546" y="1333"/>
                  </a:lnTo>
                  <a:lnTo>
                    <a:pt x="540" y="1325"/>
                  </a:lnTo>
                  <a:lnTo>
                    <a:pt x="535" y="1319"/>
                  </a:lnTo>
                  <a:lnTo>
                    <a:pt x="528" y="1310"/>
                  </a:lnTo>
                  <a:lnTo>
                    <a:pt x="523" y="1302"/>
                  </a:lnTo>
                  <a:lnTo>
                    <a:pt x="518" y="1292"/>
                  </a:lnTo>
                  <a:lnTo>
                    <a:pt x="514" y="1282"/>
                  </a:lnTo>
                  <a:lnTo>
                    <a:pt x="505" y="1258"/>
                  </a:lnTo>
                  <a:lnTo>
                    <a:pt x="496" y="1231"/>
                  </a:lnTo>
                  <a:lnTo>
                    <a:pt x="490" y="1199"/>
                  </a:lnTo>
                  <a:lnTo>
                    <a:pt x="484" y="1164"/>
                  </a:lnTo>
                  <a:lnTo>
                    <a:pt x="479" y="1125"/>
                  </a:lnTo>
                  <a:lnTo>
                    <a:pt x="475" y="1082"/>
                  </a:lnTo>
                  <a:lnTo>
                    <a:pt x="473" y="1033"/>
                  </a:lnTo>
                  <a:lnTo>
                    <a:pt x="470" y="980"/>
                  </a:lnTo>
                  <a:lnTo>
                    <a:pt x="469" y="923"/>
                  </a:lnTo>
                  <a:lnTo>
                    <a:pt x="469" y="860"/>
                  </a:lnTo>
                  <a:lnTo>
                    <a:pt x="469" y="740"/>
                  </a:lnTo>
                  <a:lnTo>
                    <a:pt x="468" y="639"/>
                  </a:lnTo>
                  <a:lnTo>
                    <a:pt x="465" y="558"/>
                  </a:lnTo>
                  <a:lnTo>
                    <a:pt x="463" y="497"/>
                  </a:lnTo>
                  <a:lnTo>
                    <a:pt x="460" y="475"/>
                  </a:lnTo>
                  <a:lnTo>
                    <a:pt x="458" y="459"/>
                  </a:lnTo>
                  <a:lnTo>
                    <a:pt x="457" y="449"/>
                  </a:lnTo>
                  <a:lnTo>
                    <a:pt x="454" y="445"/>
                  </a:lnTo>
                  <a:lnTo>
                    <a:pt x="452" y="448"/>
                  </a:lnTo>
                  <a:lnTo>
                    <a:pt x="450" y="456"/>
                  </a:lnTo>
                  <a:lnTo>
                    <a:pt x="448" y="472"/>
                  </a:lnTo>
                  <a:lnTo>
                    <a:pt x="446" y="496"/>
                  </a:lnTo>
                  <a:lnTo>
                    <a:pt x="441" y="590"/>
                  </a:lnTo>
                  <a:lnTo>
                    <a:pt x="438" y="698"/>
                  </a:lnTo>
                  <a:lnTo>
                    <a:pt x="436" y="812"/>
                  </a:lnTo>
                  <a:lnTo>
                    <a:pt x="433" y="927"/>
                  </a:lnTo>
                  <a:lnTo>
                    <a:pt x="432" y="1033"/>
                  </a:lnTo>
                  <a:lnTo>
                    <a:pt x="429" y="1125"/>
                  </a:lnTo>
                  <a:lnTo>
                    <a:pt x="428" y="1162"/>
                  </a:lnTo>
                  <a:lnTo>
                    <a:pt x="427" y="1194"/>
                  </a:lnTo>
                  <a:lnTo>
                    <a:pt x="425" y="1218"/>
                  </a:lnTo>
                  <a:lnTo>
                    <a:pt x="421" y="1235"/>
                  </a:lnTo>
                  <a:lnTo>
                    <a:pt x="417" y="1247"/>
                  </a:lnTo>
                  <a:lnTo>
                    <a:pt x="413" y="1260"/>
                  </a:lnTo>
                  <a:lnTo>
                    <a:pt x="408" y="1271"/>
                  </a:lnTo>
                  <a:lnTo>
                    <a:pt x="404" y="1281"/>
                  </a:lnTo>
                  <a:lnTo>
                    <a:pt x="399" y="1289"/>
                  </a:lnTo>
                  <a:lnTo>
                    <a:pt x="394" y="1298"/>
                  </a:lnTo>
                  <a:lnTo>
                    <a:pt x="387" y="1307"/>
                  </a:lnTo>
                  <a:lnTo>
                    <a:pt x="382" y="1313"/>
                  </a:lnTo>
                  <a:lnTo>
                    <a:pt x="376" y="1319"/>
                  </a:lnTo>
                  <a:lnTo>
                    <a:pt x="370" y="1325"/>
                  </a:lnTo>
                  <a:lnTo>
                    <a:pt x="363" y="1330"/>
                  </a:lnTo>
                  <a:lnTo>
                    <a:pt x="357" y="1334"/>
                  </a:lnTo>
                  <a:lnTo>
                    <a:pt x="343" y="1341"/>
                  </a:lnTo>
                  <a:lnTo>
                    <a:pt x="329" y="1345"/>
                  </a:lnTo>
                  <a:lnTo>
                    <a:pt x="316" y="1347"/>
                  </a:lnTo>
                  <a:lnTo>
                    <a:pt x="302" y="1347"/>
                  </a:lnTo>
                  <a:lnTo>
                    <a:pt x="289" y="1346"/>
                  </a:lnTo>
                  <a:lnTo>
                    <a:pt x="276" y="1344"/>
                  </a:lnTo>
                  <a:lnTo>
                    <a:pt x="264" y="1340"/>
                  </a:lnTo>
                  <a:lnTo>
                    <a:pt x="253" y="1334"/>
                  </a:lnTo>
                  <a:lnTo>
                    <a:pt x="243" y="1328"/>
                  </a:lnTo>
                  <a:lnTo>
                    <a:pt x="234" y="1321"/>
                  </a:lnTo>
                  <a:lnTo>
                    <a:pt x="227" y="1314"/>
                  </a:lnTo>
                  <a:lnTo>
                    <a:pt x="221" y="1305"/>
                  </a:lnTo>
                  <a:lnTo>
                    <a:pt x="213" y="1297"/>
                  </a:lnTo>
                  <a:lnTo>
                    <a:pt x="208" y="1287"/>
                  </a:lnTo>
                  <a:lnTo>
                    <a:pt x="202" y="1276"/>
                  </a:lnTo>
                  <a:lnTo>
                    <a:pt x="197" y="1265"/>
                  </a:lnTo>
                  <a:lnTo>
                    <a:pt x="192" y="1252"/>
                  </a:lnTo>
                  <a:lnTo>
                    <a:pt x="188" y="1240"/>
                  </a:lnTo>
                  <a:lnTo>
                    <a:pt x="182" y="1213"/>
                  </a:lnTo>
                  <a:lnTo>
                    <a:pt x="176" y="1184"/>
                  </a:lnTo>
                  <a:lnTo>
                    <a:pt x="172" y="1153"/>
                  </a:lnTo>
                  <a:lnTo>
                    <a:pt x="170" y="1120"/>
                  </a:lnTo>
                  <a:lnTo>
                    <a:pt x="167" y="1087"/>
                  </a:lnTo>
                  <a:lnTo>
                    <a:pt x="166" y="1051"/>
                  </a:lnTo>
                  <a:lnTo>
                    <a:pt x="165" y="1015"/>
                  </a:lnTo>
                  <a:lnTo>
                    <a:pt x="165" y="978"/>
                  </a:lnTo>
                  <a:lnTo>
                    <a:pt x="166" y="902"/>
                  </a:lnTo>
                  <a:lnTo>
                    <a:pt x="166" y="828"/>
                  </a:lnTo>
                  <a:lnTo>
                    <a:pt x="165" y="689"/>
                  </a:lnTo>
                  <a:lnTo>
                    <a:pt x="164" y="576"/>
                  </a:lnTo>
                  <a:lnTo>
                    <a:pt x="162" y="530"/>
                  </a:lnTo>
                  <a:lnTo>
                    <a:pt x="161" y="490"/>
                  </a:lnTo>
                  <a:lnTo>
                    <a:pt x="159" y="455"/>
                  </a:lnTo>
                  <a:lnTo>
                    <a:pt x="156" y="425"/>
                  </a:lnTo>
                  <a:lnTo>
                    <a:pt x="154" y="401"/>
                  </a:lnTo>
                  <a:lnTo>
                    <a:pt x="150" y="381"/>
                  </a:lnTo>
                  <a:lnTo>
                    <a:pt x="144" y="365"/>
                  </a:lnTo>
                  <a:lnTo>
                    <a:pt x="139" y="352"/>
                  </a:lnTo>
                  <a:lnTo>
                    <a:pt x="135" y="347"/>
                  </a:lnTo>
                  <a:lnTo>
                    <a:pt x="131" y="342"/>
                  </a:lnTo>
                  <a:lnTo>
                    <a:pt x="127" y="340"/>
                  </a:lnTo>
                  <a:lnTo>
                    <a:pt x="123" y="336"/>
                  </a:lnTo>
                  <a:lnTo>
                    <a:pt x="118" y="335"/>
                  </a:lnTo>
                  <a:lnTo>
                    <a:pt x="112" y="334"/>
                  </a:lnTo>
                  <a:lnTo>
                    <a:pt x="107" y="333"/>
                  </a:lnTo>
                  <a:lnTo>
                    <a:pt x="101" y="333"/>
                  </a:lnTo>
                  <a:lnTo>
                    <a:pt x="0" y="333"/>
                  </a:lnTo>
                  <a:lnTo>
                    <a:pt x="9" y="318"/>
                  </a:lnTo>
                  <a:lnTo>
                    <a:pt x="38" y="281"/>
                  </a:lnTo>
                  <a:lnTo>
                    <a:pt x="59" y="256"/>
                  </a:lnTo>
                  <a:lnTo>
                    <a:pt x="84" y="229"/>
                  </a:lnTo>
                  <a:lnTo>
                    <a:pt x="101" y="214"/>
                  </a:lnTo>
                  <a:lnTo>
                    <a:pt x="117" y="198"/>
                  </a:lnTo>
                  <a:lnTo>
                    <a:pt x="134" y="183"/>
                  </a:lnTo>
                  <a:lnTo>
                    <a:pt x="152" y="167"/>
                  </a:lnTo>
                  <a:lnTo>
                    <a:pt x="174" y="152"/>
                  </a:lnTo>
                  <a:lnTo>
                    <a:pt x="195" y="136"/>
                  </a:lnTo>
                  <a:lnTo>
                    <a:pt x="218" y="121"/>
                  </a:lnTo>
                  <a:lnTo>
                    <a:pt x="242" y="106"/>
                  </a:lnTo>
                  <a:lnTo>
                    <a:pt x="267" y="93"/>
                  </a:lnTo>
                  <a:lnTo>
                    <a:pt x="295" y="79"/>
                  </a:lnTo>
                  <a:lnTo>
                    <a:pt x="323" y="66"/>
                  </a:lnTo>
                  <a:lnTo>
                    <a:pt x="353" y="53"/>
                  </a:lnTo>
                  <a:lnTo>
                    <a:pt x="384" y="42"/>
                  </a:lnTo>
                  <a:lnTo>
                    <a:pt x="417" y="32"/>
                  </a:lnTo>
                  <a:lnTo>
                    <a:pt x="452" y="24"/>
                  </a:lnTo>
                  <a:lnTo>
                    <a:pt x="486" y="15"/>
                  </a:lnTo>
                  <a:lnTo>
                    <a:pt x="523" y="9"/>
                  </a:lnTo>
                  <a:lnTo>
                    <a:pt x="563" y="4"/>
                  </a:lnTo>
                  <a:lnTo>
                    <a:pt x="603" y="1"/>
                  </a:lnTo>
                  <a:lnTo>
                    <a:pt x="645" y="0"/>
                  </a:lnTo>
                  <a:lnTo>
                    <a:pt x="699" y="0"/>
                  </a:lnTo>
                  <a:lnTo>
                    <a:pt x="752" y="1"/>
                  </a:lnTo>
                  <a:lnTo>
                    <a:pt x="802" y="4"/>
                  </a:lnTo>
                  <a:lnTo>
                    <a:pt x="850" y="6"/>
                  </a:lnTo>
                  <a:lnTo>
                    <a:pt x="896" y="10"/>
                  </a:lnTo>
                  <a:lnTo>
                    <a:pt x="939" y="15"/>
                  </a:lnTo>
                  <a:lnTo>
                    <a:pt x="980" y="20"/>
                  </a:lnTo>
                  <a:lnTo>
                    <a:pt x="1019" y="27"/>
                  </a:lnTo>
                  <a:lnTo>
                    <a:pt x="1056" y="33"/>
                  </a:lnTo>
                  <a:lnTo>
                    <a:pt x="1091" y="42"/>
                  </a:lnTo>
                  <a:lnTo>
                    <a:pt x="1123" y="51"/>
                  </a:lnTo>
                  <a:lnTo>
                    <a:pt x="1154" y="61"/>
                  </a:lnTo>
                  <a:lnTo>
                    <a:pt x="1184" y="70"/>
                  </a:lnTo>
                  <a:lnTo>
                    <a:pt x="1210" y="82"/>
                  </a:lnTo>
                  <a:lnTo>
                    <a:pt x="1234" y="93"/>
                  </a:lnTo>
                  <a:lnTo>
                    <a:pt x="1258" y="105"/>
                  </a:lnTo>
                  <a:lnTo>
                    <a:pt x="1279" y="119"/>
                  </a:lnTo>
                  <a:lnTo>
                    <a:pt x="1299" y="132"/>
                  </a:lnTo>
                  <a:lnTo>
                    <a:pt x="1316" y="146"/>
                  </a:lnTo>
                  <a:lnTo>
                    <a:pt x="1332" y="161"/>
                  </a:lnTo>
                  <a:lnTo>
                    <a:pt x="1346" y="177"/>
                  </a:lnTo>
                  <a:lnTo>
                    <a:pt x="1359" y="192"/>
                  </a:lnTo>
                  <a:lnTo>
                    <a:pt x="1369" y="209"/>
                  </a:lnTo>
                  <a:lnTo>
                    <a:pt x="1379" y="225"/>
                  </a:lnTo>
                  <a:lnTo>
                    <a:pt x="1387" y="242"/>
                  </a:lnTo>
                  <a:lnTo>
                    <a:pt x="1393" y="261"/>
                  </a:lnTo>
                  <a:lnTo>
                    <a:pt x="1398" y="278"/>
                  </a:lnTo>
                  <a:lnTo>
                    <a:pt x="1401" y="297"/>
                  </a:lnTo>
                  <a:lnTo>
                    <a:pt x="1404" y="316"/>
                  </a:lnTo>
                  <a:lnTo>
                    <a:pt x="1404" y="335"/>
                  </a:lnTo>
                  <a:lnTo>
                    <a:pt x="1403" y="355"/>
                  </a:lnTo>
                  <a:lnTo>
                    <a:pt x="1401" y="375"/>
                  </a:lnTo>
                  <a:close/>
                </a:path>
              </a:pathLst>
            </a:custGeom>
            <a:solidFill>
              <a:srgbClr val="F8D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17" name="Freeform 252"/>
            <p:cNvSpPr>
              <a:spLocks/>
            </p:cNvSpPr>
            <p:nvPr/>
          </p:nvSpPr>
          <p:spPr bwMode="auto">
            <a:xfrm>
              <a:off x="12042775" y="4551363"/>
              <a:ext cx="292100" cy="169862"/>
            </a:xfrm>
            <a:custGeom>
              <a:avLst/>
              <a:gdLst>
                <a:gd name="T0" fmla="*/ 736 w 736"/>
                <a:gd name="T1" fmla="*/ 427 h 427"/>
                <a:gd name="T2" fmla="*/ 688 w 736"/>
                <a:gd name="T3" fmla="*/ 389 h 427"/>
                <a:gd name="T4" fmla="*/ 623 w 736"/>
                <a:gd name="T5" fmla="*/ 340 h 427"/>
                <a:gd name="T6" fmla="*/ 550 w 736"/>
                <a:gd name="T7" fmla="*/ 282 h 427"/>
                <a:gd name="T8" fmla="*/ 471 w 736"/>
                <a:gd name="T9" fmla="*/ 220 h 427"/>
                <a:gd name="T10" fmla="*/ 395 w 736"/>
                <a:gd name="T11" fmla="*/ 160 h 427"/>
                <a:gd name="T12" fmla="*/ 323 w 736"/>
                <a:gd name="T13" fmla="*/ 105 h 427"/>
                <a:gd name="T14" fmla="*/ 292 w 736"/>
                <a:gd name="T15" fmla="*/ 82 h 427"/>
                <a:gd name="T16" fmla="*/ 265 w 736"/>
                <a:gd name="T17" fmla="*/ 62 h 427"/>
                <a:gd name="T18" fmla="*/ 241 w 736"/>
                <a:gd name="T19" fmla="*/ 46 h 427"/>
                <a:gd name="T20" fmla="*/ 224 w 736"/>
                <a:gd name="T21" fmla="*/ 35 h 427"/>
                <a:gd name="T22" fmla="*/ 209 w 736"/>
                <a:gd name="T23" fmla="*/ 26 h 427"/>
                <a:gd name="T24" fmla="*/ 193 w 736"/>
                <a:gd name="T25" fmla="*/ 19 h 427"/>
                <a:gd name="T26" fmla="*/ 178 w 736"/>
                <a:gd name="T27" fmla="*/ 12 h 427"/>
                <a:gd name="T28" fmla="*/ 163 w 736"/>
                <a:gd name="T29" fmla="*/ 7 h 427"/>
                <a:gd name="T30" fmla="*/ 148 w 736"/>
                <a:gd name="T31" fmla="*/ 4 h 427"/>
                <a:gd name="T32" fmla="*/ 134 w 736"/>
                <a:gd name="T33" fmla="*/ 1 h 427"/>
                <a:gd name="T34" fmla="*/ 119 w 736"/>
                <a:gd name="T35" fmla="*/ 0 h 427"/>
                <a:gd name="T36" fmla="*/ 105 w 736"/>
                <a:gd name="T37" fmla="*/ 0 h 427"/>
                <a:gd name="T38" fmla="*/ 92 w 736"/>
                <a:gd name="T39" fmla="*/ 0 h 427"/>
                <a:gd name="T40" fmla="*/ 79 w 736"/>
                <a:gd name="T41" fmla="*/ 3 h 427"/>
                <a:gd name="T42" fmla="*/ 67 w 736"/>
                <a:gd name="T43" fmla="*/ 5 h 427"/>
                <a:gd name="T44" fmla="*/ 56 w 736"/>
                <a:gd name="T45" fmla="*/ 9 h 427"/>
                <a:gd name="T46" fmla="*/ 46 w 736"/>
                <a:gd name="T47" fmla="*/ 14 h 427"/>
                <a:gd name="T48" fmla="*/ 36 w 736"/>
                <a:gd name="T49" fmla="*/ 20 h 427"/>
                <a:gd name="T50" fmla="*/ 27 w 736"/>
                <a:gd name="T51" fmla="*/ 26 h 427"/>
                <a:gd name="T52" fmla="*/ 20 w 736"/>
                <a:gd name="T53" fmla="*/ 35 h 427"/>
                <a:gd name="T54" fmla="*/ 14 w 736"/>
                <a:gd name="T55" fmla="*/ 43 h 427"/>
                <a:gd name="T56" fmla="*/ 9 w 736"/>
                <a:gd name="T57" fmla="*/ 54 h 427"/>
                <a:gd name="T58" fmla="*/ 5 w 736"/>
                <a:gd name="T59" fmla="*/ 67 h 427"/>
                <a:gd name="T60" fmla="*/ 3 w 736"/>
                <a:gd name="T61" fmla="*/ 79 h 427"/>
                <a:gd name="T62" fmla="*/ 1 w 736"/>
                <a:gd name="T63" fmla="*/ 94 h 427"/>
                <a:gd name="T64" fmla="*/ 0 w 736"/>
                <a:gd name="T65" fmla="*/ 109 h 427"/>
                <a:gd name="T66" fmla="*/ 1 w 736"/>
                <a:gd name="T67" fmla="*/ 124 h 427"/>
                <a:gd name="T68" fmla="*/ 4 w 736"/>
                <a:gd name="T69" fmla="*/ 140 h 427"/>
                <a:gd name="T70" fmla="*/ 7 w 736"/>
                <a:gd name="T71" fmla="*/ 156 h 427"/>
                <a:gd name="T72" fmla="*/ 12 w 736"/>
                <a:gd name="T73" fmla="*/ 172 h 427"/>
                <a:gd name="T74" fmla="*/ 17 w 736"/>
                <a:gd name="T75" fmla="*/ 188 h 427"/>
                <a:gd name="T76" fmla="*/ 25 w 736"/>
                <a:gd name="T77" fmla="*/ 204 h 427"/>
                <a:gd name="T78" fmla="*/ 33 w 736"/>
                <a:gd name="T79" fmla="*/ 219 h 427"/>
                <a:gd name="T80" fmla="*/ 43 w 736"/>
                <a:gd name="T81" fmla="*/ 232 h 427"/>
                <a:gd name="T82" fmla="*/ 56 w 736"/>
                <a:gd name="T83" fmla="*/ 246 h 427"/>
                <a:gd name="T84" fmla="*/ 68 w 736"/>
                <a:gd name="T85" fmla="*/ 258 h 427"/>
                <a:gd name="T86" fmla="*/ 126 w 736"/>
                <a:gd name="T87" fmla="*/ 312 h 427"/>
                <a:gd name="T88" fmla="*/ 184 w 736"/>
                <a:gd name="T89" fmla="*/ 366 h 427"/>
                <a:gd name="T90" fmla="*/ 230 w 736"/>
                <a:gd name="T91" fmla="*/ 409 h 427"/>
                <a:gd name="T92" fmla="*/ 247 w 736"/>
                <a:gd name="T93" fmla="*/ 427 h 427"/>
                <a:gd name="T94" fmla="*/ 736 w 736"/>
                <a:gd name="T9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6" h="427">
                  <a:moveTo>
                    <a:pt x="736" y="427"/>
                  </a:moveTo>
                  <a:lnTo>
                    <a:pt x="688" y="389"/>
                  </a:lnTo>
                  <a:lnTo>
                    <a:pt x="623" y="340"/>
                  </a:lnTo>
                  <a:lnTo>
                    <a:pt x="550" y="282"/>
                  </a:lnTo>
                  <a:lnTo>
                    <a:pt x="471" y="220"/>
                  </a:lnTo>
                  <a:lnTo>
                    <a:pt x="395" y="160"/>
                  </a:lnTo>
                  <a:lnTo>
                    <a:pt x="323" y="105"/>
                  </a:lnTo>
                  <a:lnTo>
                    <a:pt x="292" y="82"/>
                  </a:lnTo>
                  <a:lnTo>
                    <a:pt x="265" y="62"/>
                  </a:lnTo>
                  <a:lnTo>
                    <a:pt x="241" y="46"/>
                  </a:lnTo>
                  <a:lnTo>
                    <a:pt x="224" y="35"/>
                  </a:lnTo>
                  <a:lnTo>
                    <a:pt x="209" y="26"/>
                  </a:lnTo>
                  <a:lnTo>
                    <a:pt x="193" y="19"/>
                  </a:lnTo>
                  <a:lnTo>
                    <a:pt x="178" y="12"/>
                  </a:lnTo>
                  <a:lnTo>
                    <a:pt x="163" y="7"/>
                  </a:lnTo>
                  <a:lnTo>
                    <a:pt x="148" y="4"/>
                  </a:lnTo>
                  <a:lnTo>
                    <a:pt x="134" y="1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9" y="3"/>
                  </a:lnTo>
                  <a:lnTo>
                    <a:pt x="67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6" y="20"/>
                  </a:lnTo>
                  <a:lnTo>
                    <a:pt x="27" y="26"/>
                  </a:lnTo>
                  <a:lnTo>
                    <a:pt x="20" y="35"/>
                  </a:lnTo>
                  <a:lnTo>
                    <a:pt x="14" y="43"/>
                  </a:lnTo>
                  <a:lnTo>
                    <a:pt x="9" y="54"/>
                  </a:lnTo>
                  <a:lnTo>
                    <a:pt x="5" y="67"/>
                  </a:lnTo>
                  <a:lnTo>
                    <a:pt x="3" y="79"/>
                  </a:lnTo>
                  <a:lnTo>
                    <a:pt x="1" y="94"/>
                  </a:lnTo>
                  <a:lnTo>
                    <a:pt x="0" y="109"/>
                  </a:lnTo>
                  <a:lnTo>
                    <a:pt x="1" y="124"/>
                  </a:lnTo>
                  <a:lnTo>
                    <a:pt x="4" y="140"/>
                  </a:lnTo>
                  <a:lnTo>
                    <a:pt x="7" y="156"/>
                  </a:lnTo>
                  <a:lnTo>
                    <a:pt x="12" y="172"/>
                  </a:lnTo>
                  <a:lnTo>
                    <a:pt x="17" y="188"/>
                  </a:lnTo>
                  <a:lnTo>
                    <a:pt x="25" y="204"/>
                  </a:lnTo>
                  <a:lnTo>
                    <a:pt x="33" y="219"/>
                  </a:lnTo>
                  <a:lnTo>
                    <a:pt x="43" y="232"/>
                  </a:lnTo>
                  <a:lnTo>
                    <a:pt x="56" y="246"/>
                  </a:lnTo>
                  <a:lnTo>
                    <a:pt x="68" y="258"/>
                  </a:lnTo>
                  <a:lnTo>
                    <a:pt x="126" y="312"/>
                  </a:lnTo>
                  <a:lnTo>
                    <a:pt x="184" y="366"/>
                  </a:lnTo>
                  <a:lnTo>
                    <a:pt x="230" y="409"/>
                  </a:lnTo>
                  <a:lnTo>
                    <a:pt x="247" y="427"/>
                  </a:lnTo>
                  <a:lnTo>
                    <a:pt x="736" y="427"/>
                  </a:lnTo>
                  <a:close/>
                </a:path>
              </a:pathLst>
            </a:custGeom>
            <a:solidFill>
              <a:srgbClr val="F3D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18" name="Freeform 253"/>
            <p:cNvSpPr>
              <a:spLocks/>
            </p:cNvSpPr>
            <p:nvPr/>
          </p:nvSpPr>
          <p:spPr bwMode="auto">
            <a:xfrm>
              <a:off x="12042775" y="4551363"/>
              <a:ext cx="292100" cy="169862"/>
            </a:xfrm>
            <a:custGeom>
              <a:avLst/>
              <a:gdLst>
                <a:gd name="T0" fmla="*/ 90 w 736"/>
                <a:gd name="T1" fmla="*/ 96 h 427"/>
                <a:gd name="T2" fmla="*/ 109 w 736"/>
                <a:gd name="T3" fmla="*/ 83 h 427"/>
                <a:gd name="T4" fmla="*/ 130 w 736"/>
                <a:gd name="T5" fmla="*/ 74 h 427"/>
                <a:gd name="T6" fmla="*/ 155 w 736"/>
                <a:gd name="T7" fmla="*/ 69 h 427"/>
                <a:gd name="T8" fmla="*/ 182 w 736"/>
                <a:gd name="T9" fmla="*/ 69 h 427"/>
                <a:gd name="T10" fmla="*/ 212 w 736"/>
                <a:gd name="T11" fmla="*/ 74 h 427"/>
                <a:gd name="T12" fmla="*/ 241 w 736"/>
                <a:gd name="T13" fmla="*/ 83 h 427"/>
                <a:gd name="T14" fmla="*/ 272 w 736"/>
                <a:gd name="T15" fmla="*/ 95 h 427"/>
                <a:gd name="T16" fmla="*/ 318 w 736"/>
                <a:gd name="T17" fmla="*/ 124 h 427"/>
                <a:gd name="T18" fmla="*/ 412 w 736"/>
                <a:gd name="T19" fmla="*/ 194 h 427"/>
                <a:gd name="T20" fmla="*/ 531 w 736"/>
                <a:gd name="T21" fmla="*/ 287 h 427"/>
                <a:gd name="T22" fmla="*/ 653 w 736"/>
                <a:gd name="T23" fmla="*/ 383 h 427"/>
                <a:gd name="T24" fmla="*/ 736 w 736"/>
                <a:gd name="T25" fmla="*/ 427 h 427"/>
                <a:gd name="T26" fmla="*/ 623 w 736"/>
                <a:gd name="T27" fmla="*/ 340 h 427"/>
                <a:gd name="T28" fmla="*/ 471 w 736"/>
                <a:gd name="T29" fmla="*/ 220 h 427"/>
                <a:gd name="T30" fmla="*/ 323 w 736"/>
                <a:gd name="T31" fmla="*/ 105 h 427"/>
                <a:gd name="T32" fmla="*/ 265 w 736"/>
                <a:gd name="T33" fmla="*/ 62 h 427"/>
                <a:gd name="T34" fmla="*/ 224 w 736"/>
                <a:gd name="T35" fmla="*/ 35 h 427"/>
                <a:gd name="T36" fmla="*/ 193 w 736"/>
                <a:gd name="T37" fmla="*/ 19 h 427"/>
                <a:gd name="T38" fmla="*/ 163 w 736"/>
                <a:gd name="T39" fmla="*/ 7 h 427"/>
                <a:gd name="T40" fmla="*/ 134 w 736"/>
                <a:gd name="T41" fmla="*/ 1 h 427"/>
                <a:gd name="T42" fmla="*/ 105 w 736"/>
                <a:gd name="T43" fmla="*/ 0 h 427"/>
                <a:gd name="T44" fmla="*/ 79 w 736"/>
                <a:gd name="T45" fmla="*/ 3 h 427"/>
                <a:gd name="T46" fmla="*/ 56 w 736"/>
                <a:gd name="T47" fmla="*/ 9 h 427"/>
                <a:gd name="T48" fmla="*/ 36 w 736"/>
                <a:gd name="T49" fmla="*/ 20 h 427"/>
                <a:gd name="T50" fmla="*/ 20 w 736"/>
                <a:gd name="T51" fmla="*/ 35 h 427"/>
                <a:gd name="T52" fmla="*/ 9 w 736"/>
                <a:gd name="T53" fmla="*/ 54 h 427"/>
                <a:gd name="T54" fmla="*/ 3 w 736"/>
                <a:gd name="T55" fmla="*/ 79 h 427"/>
                <a:gd name="T56" fmla="*/ 0 w 736"/>
                <a:gd name="T57" fmla="*/ 109 h 427"/>
                <a:gd name="T58" fmla="*/ 4 w 736"/>
                <a:gd name="T59" fmla="*/ 140 h 427"/>
                <a:gd name="T60" fmla="*/ 12 w 736"/>
                <a:gd name="T61" fmla="*/ 172 h 427"/>
                <a:gd name="T62" fmla="*/ 25 w 736"/>
                <a:gd name="T63" fmla="*/ 204 h 427"/>
                <a:gd name="T64" fmla="*/ 43 w 736"/>
                <a:gd name="T65" fmla="*/ 232 h 427"/>
                <a:gd name="T66" fmla="*/ 68 w 736"/>
                <a:gd name="T67" fmla="*/ 258 h 427"/>
                <a:gd name="T68" fmla="*/ 95 w 736"/>
                <a:gd name="T69" fmla="*/ 283 h 427"/>
                <a:gd name="T70" fmla="*/ 83 w 736"/>
                <a:gd name="T71" fmla="*/ 258 h 427"/>
                <a:gd name="T72" fmla="*/ 73 w 736"/>
                <a:gd name="T73" fmla="*/ 234 h 427"/>
                <a:gd name="T74" fmla="*/ 67 w 736"/>
                <a:gd name="T75" fmla="*/ 208 h 427"/>
                <a:gd name="T76" fmla="*/ 64 w 736"/>
                <a:gd name="T77" fmla="*/ 183 h 427"/>
                <a:gd name="T78" fmla="*/ 64 w 736"/>
                <a:gd name="T79" fmla="*/ 160 h 427"/>
                <a:gd name="T80" fmla="*/ 68 w 736"/>
                <a:gd name="T81" fmla="*/ 139 h 427"/>
                <a:gd name="T82" fmla="*/ 74 w 736"/>
                <a:gd name="T83" fmla="*/ 119 h 427"/>
                <a:gd name="T84" fmla="*/ 84 w 736"/>
                <a:gd name="T85" fmla="*/ 10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6" h="427">
                  <a:moveTo>
                    <a:pt x="84" y="104"/>
                  </a:moveTo>
                  <a:lnTo>
                    <a:pt x="90" y="96"/>
                  </a:lnTo>
                  <a:lnTo>
                    <a:pt x="99" y="89"/>
                  </a:lnTo>
                  <a:lnTo>
                    <a:pt x="109" y="83"/>
                  </a:lnTo>
                  <a:lnTo>
                    <a:pt x="119" y="78"/>
                  </a:lnTo>
                  <a:lnTo>
                    <a:pt x="130" y="74"/>
                  </a:lnTo>
                  <a:lnTo>
                    <a:pt x="142" y="72"/>
                  </a:lnTo>
                  <a:lnTo>
                    <a:pt x="155" y="69"/>
                  </a:lnTo>
                  <a:lnTo>
                    <a:pt x="168" y="69"/>
                  </a:lnTo>
                  <a:lnTo>
                    <a:pt x="182" y="69"/>
                  </a:lnTo>
                  <a:lnTo>
                    <a:pt x="197" y="71"/>
                  </a:lnTo>
                  <a:lnTo>
                    <a:pt x="212" y="74"/>
                  </a:lnTo>
                  <a:lnTo>
                    <a:pt x="226" y="78"/>
                  </a:lnTo>
                  <a:lnTo>
                    <a:pt x="241" y="83"/>
                  </a:lnTo>
                  <a:lnTo>
                    <a:pt x="256" y="88"/>
                  </a:lnTo>
                  <a:lnTo>
                    <a:pt x="272" y="95"/>
                  </a:lnTo>
                  <a:lnTo>
                    <a:pt x="287" y="104"/>
                  </a:lnTo>
                  <a:lnTo>
                    <a:pt x="318" y="124"/>
                  </a:lnTo>
                  <a:lnTo>
                    <a:pt x="360" y="155"/>
                  </a:lnTo>
                  <a:lnTo>
                    <a:pt x="412" y="194"/>
                  </a:lnTo>
                  <a:lnTo>
                    <a:pt x="470" y="239"/>
                  </a:lnTo>
                  <a:lnTo>
                    <a:pt x="531" y="287"/>
                  </a:lnTo>
                  <a:lnTo>
                    <a:pt x="592" y="335"/>
                  </a:lnTo>
                  <a:lnTo>
                    <a:pt x="653" y="383"/>
                  </a:lnTo>
                  <a:lnTo>
                    <a:pt x="709" y="427"/>
                  </a:lnTo>
                  <a:lnTo>
                    <a:pt x="736" y="427"/>
                  </a:lnTo>
                  <a:lnTo>
                    <a:pt x="688" y="389"/>
                  </a:lnTo>
                  <a:lnTo>
                    <a:pt x="623" y="340"/>
                  </a:lnTo>
                  <a:lnTo>
                    <a:pt x="550" y="282"/>
                  </a:lnTo>
                  <a:lnTo>
                    <a:pt x="471" y="220"/>
                  </a:lnTo>
                  <a:lnTo>
                    <a:pt x="395" y="160"/>
                  </a:lnTo>
                  <a:lnTo>
                    <a:pt x="323" y="105"/>
                  </a:lnTo>
                  <a:lnTo>
                    <a:pt x="292" y="82"/>
                  </a:lnTo>
                  <a:lnTo>
                    <a:pt x="265" y="62"/>
                  </a:lnTo>
                  <a:lnTo>
                    <a:pt x="241" y="46"/>
                  </a:lnTo>
                  <a:lnTo>
                    <a:pt x="224" y="35"/>
                  </a:lnTo>
                  <a:lnTo>
                    <a:pt x="209" y="26"/>
                  </a:lnTo>
                  <a:lnTo>
                    <a:pt x="193" y="19"/>
                  </a:lnTo>
                  <a:lnTo>
                    <a:pt x="178" y="12"/>
                  </a:lnTo>
                  <a:lnTo>
                    <a:pt x="163" y="7"/>
                  </a:lnTo>
                  <a:lnTo>
                    <a:pt x="148" y="4"/>
                  </a:lnTo>
                  <a:lnTo>
                    <a:pt x="134" y="1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9" y="3"/>
                  </a:lnTo>
                  <a:lnTo>
                    <a:pt x="67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6" y="20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3"/>
                  </a:lnTo>
                  <a:lnTo>
                    <a:pt x="9" y="54"/>
                  </a:lnTo>
                  <a:lnTo>
                    <a:pt x="5" y="67"/>
                  </a:lnTo>
                  <a:lnTo>
                    <a:pt x="3" y="79"/>
                  </a:lnTo>
                  <a:lnTo>
                    <a:pt x="1" y="94"/>
                  </a:lnTo>
                  <a:lnTo>
                    <a:pt x="0" y="109"/>
                  </a:lnTo>
                  <a:lnTo>
                    <a:pt x="1" y="124"/>
                  </a:lnTo>
                  <a:lnTo>
                    <a:pt x="4" y="140"/>
                  </a:lnTo>
                  <a:lnTo>
                    <a:pt x="7" y="156"/>
                  </a:lnTo>
                  <a:lnTo>
                    <a:pt x="12" y="172"/>
                  </a:lnTo>
                  <a:lnTo>
                    <a:pt x="17" y="188"/>
                  </a:lnTo>
                  <a:lnTo>
                    <a:pt x="25" y="204"/>
                  </a:lnTo>
                  <a:lnTo>
                    <a:pt x="33" y="219"/>
                  </a:lnTo>
                  <a:lnTo>
                    <a:pt x="43" y="232"/>
                  </a:lnTo>
                  <a:lnTo>
                    <a:pt x="56" y="246"/>
                  </a:lnTo>
                  <a:lnTo>
                    <a:pt x="68" y="258"/>
                  </a:lnTo>
                  <a:lnTo>
                    <a:pt x="82" y="271"/>
                  </a:lnTo>
                  <a:lnTo>
                    <a:pt x="95" y="283"/>
                  </a:lnTo>
                  <a:lnTo>
                    <a:pt x="88" y="271"/>
                  </a:lnTo>
                  <a:lnTo>
                    <a:pt x="83" y="258"/>
                  </a:lnTo>
                  <a:lnTo>
                    <a:pt x="78" y="246"/>
                  </a:lnTo>
                  <a:lnTo>
                    <a:pt x="73" y="234"/>
                  </a:lnTo>
                  <a:lnTo>
                    <a:pt x="69" y="220"/>
                  </a:lnTo>
                  <a:lnTo>
                    <a:pt x="67" y="208"/>
                  </a:lnTo>
                  <a:lnTo>
                    <a:pt x="66" y="195"/>
                  </a:lnTo>
                  <a:lnTo>
                    <a:pt x="64" y="183"/>
                  </a:lnTo>
                  <a:lnTo>
                    <a:pt x="64" y="171"/>
                  </a:lnTo>
                  <a:lnTo>
                    <a:pt x="64" y="160"/>
                  </a:lnTo>
                  <a:lnTo>
                    <a:pt x="66" y="148"/>
                  </a:lnTo>
                  <a:lnTo>
                    <a:pt x="68" y="139"/>
                  </a:lnTo>
                  <a:lnTo>
                    <a:pt x="71" y="129"/>
                  </a:lnTo>
                  <a:lnTo>
                    <a:pt x="74" y="119"/>
                  </a:lnTo>
                  <a:lnTo>
                    <a:pt x="79" y="111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F9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19" name="Freeform 254"/>
            <p:cNvSpPr>
              <a:spLocks/>
            </p:cNvSpPr>
            <p:nvPr/>
          </p:nvSpPr>
          <p:spPr bwMode="auto">
            <a:xfrm>
              <a:off x="12374563" y="4589463"/>
              <a:ext cx="523875" cy="258762"/>
            </a:xfrm>
            <a:custGeom>
              <a:avLst/>
              <a:gdLst>
                <a:gd name="T0" fmla="*/ 176 w 1321"/>
                <a:gd name="T1" fmla="*/ 622 h 654"/>
                <a:gd name="T2" fmla="*/ 202 w 1321"/>
                <a:gd name="T3" fmla="*/ 561 h 654"/>
                <a:gd name="T4" fmla="*/ 233 w 1321"/>
                <a:gd name="T5" fmla="*/ 502 h 654"/>
                <a:gd name="T6" fmla="*/ 267 w 1321"/>
                <a:gd name="T7" fmla="*/ 446 h 654"/>
                <a:gd name="T8" fmla="*/ 307 w 1321"/>
                <a:gd name="T9" fmla="*/ 393 h 654"/>
                <a:gd name="T10" fmla="*/ 349 w 1321"/>
                <a:gd name="T11" fmla="*/ 344 h 654"/>
                <a:gd name="T12" fmla="*/ 395 w 1321"/>
                <a:gd name="T13" fmla="*/ 297 h 654"/>
                <a:gd name="T14" fmla="*/ 444 w 1321"/>
                <a:gd name="T15" fmla="*/ 255 h 654"/>
                <a:gd name="T16" fmla="*/ 496 w 1321"/>
                <a:gd name="T17" fmla="*/ 215 h 654"/>
                <a:gd name="T18" fmla="*/ 552 w 1321"/>
                <a:gd name="T19" fmla="*/ 181 h 654"/>
                <a:gd name="T20" fmla="*/ 610 w 1321"/>
                <a:gd name="T21" fmla="*/ 151 h 654"/>
                <a:gd name="T22" fmla="*/ 669 w 1321"/>
                <a:gd name="T23" fmla="*/ 125 h 654"/>
                <a:gd name="T24" fmla="*/ 732 w 1321"/>
                <a:gd name="T25" fmla="*/ 104 h 654"/>
                <a:gd name="T26" fmla="*/ 797 w 1321"/>
                <a:gd name="T27" fmla="*/ 88 h 654"/>
                <a:gd name="T28" fmla="*/ 862 w 1321"/>
                <a:gd name="T29" fmla="*/ 77 h 654"/>
                <a:gd name="T30" fmla="*/ 930 w 1321"/>
                <a:gd name="T31" fmla="*/ 70 h 654"/>
                <a:gd name="T32" fmla="*/ 988 w 1321"/>
                <a:gd name="T33" fmla="*/ 70 h 654"/>
                <a:gd name="T34" fmla="*/ 1035 w 1321"/>
                <a:gd name="T35" fmla="*/ 73 h 654"/>
                <a:gd name="T36" fmla="*/ 1082 w 1321"/>
                <a:gd name="T37" fmla="*/ 78 h 654"/>
                <a:gd name="T38" fmla="*/ 1128 w 1321"/>
                <a:gd name="T39" fmla="*/ 87 h 654"/>
                <a:gd name="T40" fmla="*/ 1173 w 1321"/>
                <a:gd name="T41" fmla="*/ 96 h 654"/>
                <a:gd name="T42" fmla="*/ 1216 w 1321"/>
                <a:gd name="T43" fmla="*/ 109 h 654"/>
                <a:gd name="T44" fmla="*/ 1280 w 1321"/>
                <a:gd name="T45" fmla="*/ 132 h 654"/>
                <a:gd name="T46" fmla="*/ 1300 w 1321"/>
                <a:gd name="T47" fmla="*/ 134 h 654"/>
                <a:gd name="T48" fmla="*/ 1251 w 1321"/>
                <a:gd name="T49" fmla="*/ 101 h 654"/>
                <a:gd name="T50" fmla="*/ 1191 w 1321"/>
                <a:gd name="T51" fmla="*/ 73 h 654"/>
                <a:gd name="T52" fmla="*/ 1119 w 1321"/>
                <a:gd name="T53" fmla="*/ 49 h 654"/>
                <a:gd name="T54" fmla="*/ 1035 w 1321"/>
                <a:gd name="T55" fmla="*/ 30 h 654"/>
                <a:gd name="T56" fmla="*/ 940 w 1321"/>
                <a:gd name="T57" fmla="*/ 15 h 654"/>
                <a:gd name="T58" fmla="*/ 831 w 1321"/>
                <a:gd name="T59" fmla="*/ 5 h 654"/>
                <a:gd name="T60" fmla="*/ 710 w 1321"/>
                <a:gd name="T61" fmla="*/ 0 h 654"/>
                <a:gd name="T62" fmla="*/ 603 w 1321"/>
                <a:gd name="T63" fmla="*/ 1 h 654"/>
                <a:gd name="T64" fmla="*/ 523 w 1321"/>
                <a:gd name="T65" fmla="*/ 9 h 654"/>
                <a:gd name="T66" fmla="*/ 452 w 1321"/>
                <a:gd name="T67" fmla="*/ 24 h 654"/>
                <a:gd name="T68" fmla="*/ 384 w 1321"/>
                <a:gd name="T69" fmla="*/ 42 h 654"/>
                <a:gd name="T70" fmla="*/ 323 w 1321"/>
                <a:gd name="T71" fmla="*/ 66 h 654"/>
                <a:gd name="T72" fmla="*/ 267 w 1321"/>
                <a:gd name="T73" fmla="*/ 93 h 654"/>
                <a:gd name="T74" fmla="*/ 218 w 1321"/>
                <a:gd name="T75" fmla="*/ 121 h 654"/>
                <a:gd name="T76" fmla="*/ 174 w 1321"/>
                <a:gd name="T77" fmla="*/ 152 h 654"/>
                <a:gd name="T78" fmla="*/ 134 w 1321"/>
                <a:gd name="T79" fmla="*/ 183 h 654"/>
                <a:gd name="T80" fmla="*/ 101 w 1321"/>
                <a:gd name="T81" fmla="*/ 214 h 654"/>
                <a:gd name="T82" fmla="*/ 59 w 1321"/>
                <a:gd name="T83" fmla="*/ 256 h 654"/>
                <a:gd name="T84" fmla="*/ 9 w 1321"/>
                <a:gd name="T85" fmla="*/ 318 h 654"/>
                <a:gd name="T86" fmla="*/ 101 w 1321"/>
                <a:gd name="T87" fmla="*/ 333 h 654"/>
                <a:gd name="T88" fmla="*/ 119 w 1321"/>
                <a:gd name="T89" fmla="*/ 335 h 654"/>
                <a:gd name="T90" fmla="*/ 134 w 1321"/>
                <a:gd name="T91" fmla="*/ 346 h 654"/>
                <a:gd name="T92" fmla="*/ 145 w 1321"/>
                <a:gd name="T93" fmla="*/ 365 h 654"/>
                <a:gd name="T94" fmla="*/ 152 w 1321"/>
                <a:gd name="T95" fmla="*/ 394 h 654"/>
                <a:gd name="T96" fmla="*/ 157 w 1321"/>
                <a:gd name="T97" fmla="*/ 438 h 654"/>
                <a:gd name="T98" fmla="*/ 161 w 1321"/>
                <a:gd name="T99" fmla="*/ 493 h 654"/>
                <a:gd name="T100" fmla="*/ 164 w 1321"/>
                <a:gd name="T101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1" h="654">
                  <a:moveTo>
                    <a:pt x="164" y="654"/>
                  </a:moveTo>
                  <a:lnTo>
                    <a:pt x="176" y="622"/>
                  </a:lnTo>
                  <a:lnTo>
                    <a:pt x="188" y="591"/>
                  </a:lnTo>
                  <a:lnTo>
                    <a:pt x="202" y="561"/>
                  </a:lnTo>
                  <a:lnTo>
                    <a:pt x="217" y="532"/>
                  </a:lnTo>
                  <a:lnTo>
                    <a:pt x="233" y="502"/>
                  </a:lnTo>
                  <a:lnTo>
                    <a:pt x="250" y="473"/>
                  </a:lnTo>
                  <a:lnTo>
                    <a:pt x="267" y="446"/>
                  </a:lnTo>
                  <a:lnTo>
                    <a:pt x="287" y="419"/>
                  </a:lnTo>
                  <a:lnTo>
                    <a:pt x="307" y="393"/>
                  </a:lnTo>
                  <a:lnTo>
                    <a:pt x="327" y="367"/>
                  </a:lnTo>
                  <a:lnTo>
                    <a:pt x="349" y="344"/>
                  </a:lnTo>
                  <a:lnTo>
                    <a:pt x="371" y="320"/>
                  </a:lnTo>
                  <a:lnTo>
                    <a:pt x="395" y="297"/>
                  </a:lnTo>
                  <a:lnTo>
                    <a:pt x="420" y="276"/>
                  </a:lnTo>
                  <a:lnTo>
                    <a:pt x="444" y="255"/>
                  </a:lnTo>
                  <a:lnTo>
                    <a:pt x="470" y="235"/>
                  </a:lnTo>
                  <a:lnTo>
                    <a:pt x="496" y="215"/>
                  </a:lnTo>
                  <a:lnTo>
                    <a:pt x="523" y="198"/>
                  </a:lnTo>
                  <a:lnTo>
                    <a:pt x="552" y="181"/>
                  </a:lnTo>
                  <a:lnTo>
                    <a:pt x="580" y="164"/>
                  </a:lnTo>
                  <a:lnTo>
                    <a:pt x="610" y="151"/>
                  </a:lnTo>
                  <a:lnTo>
                    <a:pt x="640" y="137"/>
                  </a:lnTo>
                  <a:lnTo>
                    <a:pt x="669" y="125"/>
                  </a:lnTo>
                  <a:lnTo>
                    <a:pt x="700" y="114"/>
                  </a:lnTo>
                  <a:lnTo>
                    <a:pt x="732" y="104"/>
                  </a:lnTo>
                  <a:lnTo>
                    <a:pt x="765" y="95"/>
                  </a:lnTo>
                  <a:lnTo>
                    <a:pt x="797" y="88"/>
                  </a:lnTo>
                  <a:lnTo>
                    <a:pt x="829" y="82"/>
                  </a:lnTo>
                  <a:lnTo>
                    <a:pt x="862" y="77"/>
                  </a:lnTo>
                  <a:lnTo>
                    <a:pt x="897" y="73"/>
                  </a:lnTo>
                  <a:lnTo>
                    <a:pt x="930" y="70"/>
                  </a:lnTo>
                  <a:lnTo>
                    <a:pt x="965" y="70"/>
                  </a:lnTo>
                  <a:lnTo>
                    <a:pt x="988" y="70"/>
                  </a:lnTo>
                  <a:lnTo>
                    <a:pt x="1012" y="72"/>
                  </a:lnTo>
                  <a:lnTo>
                    <a:pt x="1035" y="73"/>
                  </a:lnTo>
                  <a:lnTo>
                    <a:pt x="1059" y="75"/>
                  </a:lnTo>
                  <a:lnTo>
                    <a:pt x="1082" y="78"/>
                  </a:lnTo>
                  <a:lnTo>
                    <a:pt x="1105" y="82"/>
                  </a:lnTo>
                  <a:lnTo>
                    <a:pt x="1128" y="87"/>
                  </a:lnTo>
                  <a:lnTo>
                    <a:pt x="1150" y="91"/>
                  </a:lnTo>
                  <a:lnTo>
                    <a:pt x="1173" y="96"/>
                  </a:lnTo>
                  <a:lnTo>
                    <a:pt x="1195" y="103"/>
                  </a:lnTo>
                  <a:lnTo>
                    <a:pt x="1216" y="109"/>
                  </a:lnTo>
                  <a:lnTo>
                    <a:pt x="1238" y="116"/>
                  </a:lnTo>
                  <a:lnTo>
                    <a:pt x="1280" y="132"/>
                  </a:lnTo>
                  <a:lnTo>
                    <a:pt x="1321" y="151"/>
                  </a:lnTo>
                  <a:lnTo>
                    <a:pt x="1300" y="134"/>
                  </a:lnTo>
                  <a:lnTo>
                    <a:pt x="1276" y="117"/>
                  </a:lnTo>
                  <a:lnTo>
                    <a:pt x="1251" y="101"/>
                  </a:lnTo>
                  <a:lnTo>
                    <a:pt x="1222" y="87"/>
                  </a:lnTo>
                  <a:lnTo>
                    <a:pt x="1191" y="73"/>
                  </a:lnTo>
                  <a:lnTo>
                    <a:pt x="1157" y="61"/>
                  </a:lnTo>
                  <a:lnTo>
                    <a:pt x="1119" y="49"/>
                  </a:lnTo>
                  <a:lnTo>
                    <a:pt x="1079" y="40"/>
                  </a:lnTo>
                  <a:lnTo>
                    <a:pt x="1035" y="30"/>
                  </a:lnTo>
                  <a:lnTo>
                    <a:pt x="990" y="22"/>
                  </a:lnTo>
                  <a:lnTo>
                    <a:pt x="940" y="15"/>
                  </a:lnTo>
                  <a:lnTo>
                    <a:pt x="888" y="9"/>
                  </a:lnTo>
                  <a:lnTo>
                    <a:pt x="831" y="5"/>
                  </a:lnTo>
                  <a:lnTo>
                    <a:pt x="773" y="2"/>
                  </a:lnTo>
                  <a:lnTo>
                    <a:pt x="710" y="0"/>
                  </a:lnTo>
                  <a:lnTo>
                    <a:pt x="645" y="0"/>
                  </a:lnTo>
                  <a:lnTo>
                    <a:pt x="603" y="1"/>
                  </a:lnTo>
                  <a:lnTo>
                    <a:pt x="563" y="5"/>
                  </a:lnTo>
                  <a:lnTo>
                    <a:pt x="523" y="9"/>
                  </a:lnTo>
                  <a:lnTo>
                    <a:pt x="486" y="15"/>
                  </a:lnTo>
                  <a:lnTo>
                    <a:pt x="452" y="24"/>
                  </a:lnTo>
                  <a:lnTo>
                    <a:pt x="417" y="32"/>
                  </a:lnTo>
                  <a:lnTo>
                    <a:pt x="384" y="42"/>
                  </a:lnTo>
                  <a:lnTo>
                    <a:pt x="353" y="53"/>
                  </a:lnTo>
                  <a:lnTo>
                    <a:pt x="323" y="66"/>
                  </a:lnTo>
                  <a:lnTo>
                    <a:pt x="295" y="79"/>
                  </a:lnTo>
                  <a:lnTo>
                    <a:pt x="267" y="93"/>
                  </a:lnTo>
                  <a:lnTo>
                    <a:pt x="242" y="106"/>
                  </a:lnTo>
                  <a:lnTo>
                    <a:pt x="218" y="121"/>
                  </a:lnTo>
                  <a:lnTo>
                    <a:pt x="195" y="137"/>
                  </a:lnTo>
                  <a:lnTo>
                    <a:pt x="174" y="152"/>
                  </a:lnTo>
                  <a:lnTo>
                    <a:pt x="152" y="167"/>
                  </a:lnTo>
                  <a:lnTo>
                    <a:pt x="134" y="183"/>
                  </a:lnTo>
                  <a:lnTo>
                    <a:pt x="117" y="198"/>
                  </a:lnTo>
                  <a:lnTo>
                    <a:pt x="101" y="214"/>
                  </a:lnTo>
                  <a:lnTo>
                    <a:pt x="84" y="229"/>
                  </a:lnTo>
                  <a:lnTo>
                    <a:pt x="59" y="256"/>
                  </a:lnTo>
                  <a:lnTo>
                    <a:pt x="38" y="281"/>
                  </a:lnTo>
                  <a:lnTo>
                    <a:pt x="9" y="318"/>
                  </a:lnTo>
                  <a:lnTo>
                    <a:pt x="0" y="333"/>
                  </a:lnTo>
                  <a:lnTo>
                    <a:pt x="101" y="333"/>
                  </a:lnTo>
                  <a:lnTo>
                    <a:pt x="110" y="333"/>
                  </a:lnTo>
                  <a:lnTo>
                    <a:pt x="119" y="335"/>
                  </a:lnTo>
                  <a:lnTo>
                    <a:pt x="127" y="340"/>
                  </a:lnTo>
                  <a:lnTo>
                    <a:pt x="134" y="346"/>
                  </a:lnTo>
                  <a:lnTo>
                    <a:pt x="140" y="355"/>
                  </a:lnTo>
                  <a:lnTo>
                    <a:pt x="145" y="365"/>
                  </a:lnTo>
                  <a:lnTo>
                    <a:pt x="149" y="378"/>
                  </a:lnTo>
                  <a:lnTo>
                    <a:pt x="152" y="394"/>
                  </a:lnTo>
                  <a:lnTo>
                    <a:pt x="155" y="414"/>
                  </a:lnTo>
                  <a:lnTo>
                    <a:pt x="157" y="438"/>
                  </a:lnTo>
                  <a:lnTo>
                    <a:pt x="160" y="464"/>
                  </a:lnTo>
                  <a:lnTo>
                    <a:pt x="161" y="493"/>
                  </a:lnTo>
                  <a:lnTo>
                    <a:pt x="162" y="565"/>
                  </a:lnTo>
                  <a:lnTo>
                    <a:pt x="164" y="654"/>
                  </a:lnTo>
                  <a:close/>
                </a:path>
              </a:pathLst>
            </a:custGeom>
            <a:solidFill>
              <a:srgbClr val="F3D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20" name="Freeform 255"/>
            <p:cNvSpPr>
              <a:spLocks/>
            </p:cNvSpPr>
            <p:nvPr/>
          </p:nvSpPr>
          <p:spPr bwMode="auto">
            <a:xfrm>
              <a:off x="9956800" y="4291013"/>
              <a:ext cx="201613" cy="254000"/>
            </a:xfrm>
            <a:custGeom>
              <a:avLst/>
              <a:gdLst>
                <a:gd name="T0" fmla="*/ 506 w 507"/>
                <a:gd name="T1" fmla="*/ 339 h 637"/>
                <a:gd name="T2" fmla="*/ 503 w 507"/>
                <a:gd name="T3" fmla="*/ 371 h 637"/>
                <a:gd name="T4" fmla="*/ 497 w 507"/>
                <a:gd name="T5" fmla="*/ 402 h 637"/>
                <a:gd name="T6" fmla="*/ 490 w 507"/>
                <a:gd name="T7" fmla="*/ 431 h 637"/>
                <a:gd name="T8" fmla="*/ 474 w 507"/>
                <a:gd name="T9" fmla="*/ 473 h 637"/>
                <a:gd name="T10" fmla="*/ 453 w 507"/>
                <a:gd name="T11" fmla="*/ 512 h 637"/>
                <a:gd name="T12" fmla="*/ 438 w 507"/>
                <a:gd name="T13" fmla="*/ 535 h 637"/>
                <a:gd name="T14" fmla="*/ 419 w 507"/>
                <a:gd name="T15" fmla="*/ 556 h 637"/>
                <a:gd name="T16" fmla="*/ 401 w 507"/>
                <a:gd name="T17" fmla="*/ 576 h 637"/>
                <a:gd name="T18" fmla="*/ 380 w 507"/>
                <a:gd name="T19" fmla="*/ 592 h 637"/>
                <a:gd name="T20" fmla="*/ 359 w 507"/>
                <a:gd name="T21" fmla="*/ 607 h 637"/>
                <a:gd name="T22" fmla="*/ 335 w 507"/>
                <a:gd name="T23" fmla="*/ 618 h 637"/>
                <a:gd name="T24" fmla="*/ 312 w 507"/>
                <a:gd name="T25" fmla="*/ 627 h 637"/>
                <a:gd name="T26" fmla="*/ 287 w 507"/>
                <a:gd name="T27" fmla="*/ 633 h 637"/>
                <a:gd name="T28" fmla="*/ 261 w 507"/>
                <a:gd name="T29" fmla="*/ 635 h 637"/>
                <a:gd name="T30" fmla="*/ 235 w 507"/>
                <a:gd name="T31" fmla="*/ 635 h 637"/>
                <a:gd name="T32" fmla="*/ 210 w 507"/>
                <a:gd name="T33" fmla="*/ 632 h 637"/>
                <a:gd name="T34" fmla="*/ 186 w 507"/>
                <a:gd name="T35" fmla="*/ 625 h 637"/>
                <a:gd name="T36" fmla="*/ 162 w 507"/>
                <a:gd name="T37" fmla="*/ 616 h 637"/>
                <a:gd name="T38" fmla="*/ 139 w 507"/>
                <a:gd name="T39" fmla="*/ 603 h 637"/>
                <a:gd name="T40" fmla="*/ 118 w 507"/>
                <a:gd name="T41" fmla="*/ 587 h 637"/>
                <a:gd name="T42" fmla="*/ 98 w 507"/>
                <a:gd name="T43" fmla="*/ 570 h 637"/>
                <a:gd name="T44" fmla="*/ 79 w 507"/>
                <a:gd name="T45" fmla="*/ 550 h 637"/>
                <a:gd name="T46" fmla="*/ 63 w 507"/>
                <a:gd name="T47" fmla="*/ 529 h 637"/>
                <a:gd name="T48" fmla="*/ 47 w 507"/>
                <a:gd name="T49" fmla="*/ 504 h 637"/>
                <a:gd name="T50" fmla="*/ 35 w 507"/>
                <a:gd name="T51" fmla="*/ 480 h 637"/>
                <a:gd name="T52" fmla="*/ 24 w 507"/>
                <a:gd name="T53" fmla="*/ 452 h 637"/>
                <a:gd name="T54" fmla="*/ 14 w 507"/>
                <a:gd name="T55" fmla="*/ 423 h 637"/>
                <a:gd name="T56" fmla="*/ 8 w 507"/>
                <a:gd name="T57" fmla="*/ 393 h 637"/>
                <a:gd name="T58" fmla="*/ 3 w 507"/>
                <a:gd name="T59" fmla="*/ 362 h 637"/>
                <a:gd name="T60" fmla="*/ 0 w 507"/>
                <a:gd name="T61" fmla="*/ 330 h 637"/>
                <a:gd name="T62" fmla="*/ 1 w 507"/>
                <a:gd name="T63" fmla="*/ 298 h 637"/>
                <a:gd name="T64" fmla="*/ 4 w 507"/>
                <a:gd name="T65" fmla="*/ 266 h 637"/>
                <a:gd name="T66" fmla="*/ 10 w 507"/>
                <a:gd name="T67" fmla="*/ 235 h 637"/>
                <a:gd name="T68" fmla="*/ 17 w 507"/>
                <a:gd name="T69" fmla="*/ 205 h 637"/>
                <a:gd name="T70" fmla="*/ 27 w 507"/>
                <a:gd name="T71" fmla="*/ 177 h 637"/>
                <a:gd name="T72" fmla="*/ 40 w 507"/>
                <a:gd name="T73" fmla="*/ 150 h 637"/>
                <a:gd name="T74" fmla="*/ 55 w 507"/>
                <a:gd name="T75" fmla="*/ 125 h 637"/>
                <a:gd name="T76" fmla="*/ 71 w 507"/>
                <a:gd name="T77" fmla="*/ 101 h 637"/>
                <a:gd name="T78" fmla="*/ 88 w 507"/>
                <a:gd name="T79" fmla="*/ 80 h 637"/>
                <a:gd name="T80" fmla="*/ 107 w 507"/>
                <a:gd name="T81" fmla="*/ 61 h 637"/>
                <a:gd name="T82" fmla="*/ 128 w 507"/>
                <a:gd name="T83" fmla="*/ 44 h 637"/>
                <a:gd name="T84" fmla="*/ 149 w 507"/>
                <a:gd name="T85" fmla="*/ 30 h 637"/>
                <a:gd name="T86" fmla="*/ 172 w 507"/>
                <a:gd name="T87" fmla="*/ 18 h 637"/>
                <a:gd name="T88" fmla="*/ 196 w 507"/>
                <a:gd name="T89" fmla="*/ 9 h 637"/>
                <a:gd name="T90" fmla="*/ 220 w 507"/>
                <a:gd name="T91" fmla="*/ 4 h 637"/>
                <a:gd name="T92" fmla="*/ 246 w 507"/>
                <a:gd name="T93" fmla="*/ 0 h 637"/>
                <a:gd name="T94" fmla="*/ 272 w 507"/>
                <a:gd name="T95" fmla="*/ 1 h 637"/>
                <a:gd name="T96" fmla="*/ 298 w 507"/>
                <a:gd name="T97" fmla="*/ 5 h 637"/>
                <a:gd name="T98" fmla="*/ 322 w 507"/>
                <a:gd name="T99" fmla="*/ 11 h 637"/>
                <a:gd name="T100" fmla="*/ 345 w 507"/>
                <a:gd name="T101" fmla="*/ 21 h 637"/>
                <a:gd name="T102" fmla="*/ 369 w 507"/>
                <a:gd name="T103" fmla="*/ 33 h 637"/>
                <a:gd name="T104" fmla="*/ 390 w 507"/>
                <a:gd name="T105" fmla="*/ 48 h 637"/>
                <a:gd name="T106" fmla="*/ 409 w 507"/>
                <a:gd name="T107" fmla="*/ 65 h 637"/>
                <a:gd name="T108" fmla="*/ 428 w 507"/>
                <a:gd name="T109" fmla="*/ 85 h 637"/>
                <a:gd name="T110" fmla="*/ 444 w 507"/>
                <a:gd name="T111" fmla="*/ 107 h 637"/>
                <a:gd name="T112" fmla="*/ 460 w 507"/>
                <a:gd name="T113" fmla="*/ 131 h 637"/>
                <a:gd name="T114" fmla="*/ 479 w 507"/>
                <a:gd name="T115" fmla="*/ 171 h 637"/>
                <a:gd name="T116" fmla="*/ 494 w 507"/>
                <a:gd name="T117" fmla="*/ 213 h 637"/>
                <a:gd name="T118" fmla="*/ 500 w 507"/>
                <a:gd name="T119" fmla="*/ 242 h 637"/>
                <a:gd name="T120" fmla="*/ 505 w 507"/>
                <a:gd name="T121" fmla="*/ 274 h 637"/>
                <a:gd name="T122" fmla="*/ 507 w 507"/>
                <a:gd name="T123" fmla="*/ 30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7" h="637">
                  <a:moveTo>
                    <a:pt x="507" y="323"/>
                  </a:moveTo>
                  <a:lnTo>
                    <a:pt x="506" y="339"/>
                  </a:lnTo>
                  <a:lnTo>
                    <a:pt x="505" y="355"/>
                  </a:lnTo>
                  <a:lnTo>
                    <a:pt x="503" y="371"/>
                  </a:lnTo>
                  <a:lnTo>
                    <a:pt x="501" y="387"/>
                  </a:lnTo>
                  <a:lnTo>
                    <a:pt x="497" y="402"/>
                  </a:lnTo>
                  <a:lnTo>
                    <a:pt x="494" y="417"/>
                  </a:lnTo>
                  <a:lnTo>
                    <a:pt x="490" y="431"/>
                  </a:lnTo>
                  <a:lnTo>
                    <a:pt x="485" y="446"/>
                  </a:lnTo>
                  <a:lnTo>
                    <a:pt x="474" y="473"/>
                  </a:lnTo>
                  <a:lnTo>
                    <a:pt x="460" y="499"/>
                  </a:lnTo>
                  <a:lnTo>
                    <a:pt x="453" y="512"/>
                  </a:lnTo>
                  <a:lnTo>
                    <a:pt x="445" y="524"/>
                  </a:lnTo>
                  <a:lnTo>
                    <a:pt x="438" y="535"/>
                  </a:lnTo>
                  <a:lnTo>
                    <a:pt x="429" y="546"/>
                  </a:lnTo>
                  <a:lnTo>
                    <a:pt x="419" y="556"/>
                  </a:lnTo>
                  <a:lnTo>
                    <a:pt x="411" y="566"/>
                  </a:lnTo>
                  <a:lnTo>
                    <a:pt x="401" y="576"/>
                  </a:lnTo>
                  <a:lnTo>
                    <a:pt x="391" y="585"/>
                  </a:lnTo>
                  <a:lnTo>
                    <a:pt x="380" y="592"/>
                  </a:lnTo>
                  <a:lnTo>
                    <a:pt x="370" y="599"/>
                  </a:lnTo>
                  <a:lnTo>
                    <a:pt x="359" y="607"/>
                  </a:lnTo>
                  <a:lnTo>
                    <a:pt x="348" y="613"/>
                  </a:lnTo>
                  <a:lnTo>
                    <a:pt x="335" y="618"/>
                  </a:lnTo>
                  <a:lnTo>
                    <a:pt x="324" y="623"/>
                  </a:lnTo>
                  <a:lnTo>
                    <a:pt x="312" y="627"/>
                  </a:lnTo>
                  <a:lnTo>
                    <a:pt x="299" y="630"/>
                  </a:lnTo>
                  <a:lnTo>
                    <a:pt x="287" y="633"/>
                  </a:lnTo>
                  <a:lnTo>
                    <a:pt x="275" y="635"/>
                  </a:lnTo>
                  <a:lnTo>
                    <a:pt x="261" y="635"/>
                  </a:lnTo>
                  <a:lnTo>
                    <a:pt x="249" y="637"/>
                  </a:lnTo>
                  <a:lnTo>
                    <a:pt x="235" y="635"/>
                  </a:lnTo>
                  <a:lnTo>
                    <a:pt x="223" y="634"/>
                  </a:lnTo>
                  <a:lnTo>
                    <a:pt x="210" y="632"/>
                  </a:lnTo>
                  <a:lnTo>
                    <a:pt x="198" y="629"/>
                  </a:lnTo>
                  <a:lnTo>
                    <a:pt x="186" y="625"/>
                  </a:lnTo>
                  <a:lnTo>
                    <a:pt x="173" y="620"/>
                  </a:lnTo>
                  <a:lnTo>
                    <a:pt x="162" y="616"/>
                  </a:lnTo>
                  <a:lnTo>
                    <a:pt x="150" y="609"/>
                  </a:lnTo>
                  <a:lnTo>
                    <a:pt x="139" y="603"/>
                  </a:lnTo>
                  <a:lnTo>
                    <a:pt x="129" y="596"/>
                  </a:lnTo>
                  <a:lnTo>
                    <a:pt x="118" y="587"/>
                  </a:lnTo>
                  <a:lnTo>
                    <a:pt x="108" y="580"/>
                  </a:lnTo>
                  <a:lnTo>
                    <a:pt x="98" y="570"/>
                  </a:lnTo>
                  <a:lnTo>
                    <a:pt x="89" y="561"/>
                  </a:lnTo>
                  <a:lnTo>
                    <a:pt x="79" y="550"/>
                  </a:lnTo>
                  <a:lnTo>
                    <a:pt x="71" y="540"/>
                  </a:lnTo>
                  <a:lnTo>
                    <a:pt x="63" y="529"/>
                  </a:lnTo>
                  <a:lnTo>
                    <a:pt x="55" y="517"/>
                  </a:lnTo>
                  <a:lnTo>
                    <a:pt x="47" y="504"/>
                  </a:lnTo>
                  <a:lnTo>
                    <a:pt x="41" y="492"/>
                  </a:lnTo>
                  <a:lnTo>
                    <a:pt x="35" y="480"/>
                  </a:lnTo>
                  <a:lnTo>
                    <a:pt x="29" y="466"/>
                  </a:lnTo>
                  <a:lnTo>
                    <a:pt x="24" y="452"/>
                  </a:lnTo>
                  <a:lnTo>
                    <a:pt x="19" y="438"/>
                  </a:lnTo>
                  <a:lnTo>
                    <a:pt x="14" y="423"/>
                  </a:lnTo>
                  <a:lnTo>
                    <a:pt x="10" y="408"/>
                  </a:lnTo>
                  <a:lnTo>
                    <a:pt x="8" y="393"/>
                  </a:lnTo>
                  <a:lnTo>
                    <a:pt x="5" y="378"/>
                  </a:lnTo>
                  <a:lnTo>
                    <a:pt x="3" y="362"/>
                  </a:lnTo>
                  <a:lnTo>
                    <a:pt x="1" y="346"/>
                  </a:lnTo>
                  <a:lnTo>
                    <a:pt x="0" y="330"/>
                  </a:lnTo>
                  <a:lnTo>
                    <a:pt x="0" y="314"/>
                  </a:lnTo>
                  <a:lnTo>
                    <a:pt x="1" y="298"/>
                  </a:lnTo>
                  <a:lnTo>
                    <a:pt x="3" y="282"/>
                  </a:lnTo>
                  <a:lnTo>
                    <a:pt x="4" y="266"/>
                  </a:lnTo>
                  <a:lnTo>
                    <a:pt x="6" y="250"/>
                  </a:lnTo>
                  <a:lnTo>
                    <a:pt x="10" y="235"/>
                  </a:lnTo>
                  <a:lnTo>
                    <a:pt x="14" y="220"/>
                  </a:lnTo>
                  <a:lnTo>
                    <a:pt x="17" y="205"/>
                  </a:lnTo>
                  <a:lnTo>
                    <a:pt x="22" y="190"/>
                  </a:lnTo>
                  <a:lnTo>
                    <a:pt x="27" y="177"/>
                  </a:lnTo>
                  <a:lnTo>
                    <a:pt x="34" y="163"/>
                  </a:lnTo>
                  <a:lnTo>
                    <a:pt x="40" y="150"/>
                  </a:lnTo>
                  <a:lnTo>
                    <a:pt x="47" y="137"/>
                  </a:lnTo>
                  <a:lnTo>
                    <a:pt x="55" y="125"/>
                  </a:lnTo>
                  <a:lnTo>
                    <a:pt x="62" y="112"/>
                  </a:lnTo>
                  <a:lnTo>
                    <a:pt x="71" y="101"/>
                  </a:lnTo>
                  <a:lnTo>
                    <a:pt x="78" y="90"/>
                  </a:lnTo>
                  <a:lnTo>
                    <a:pt x="88" y="80"/>
                  </a:lnTo>
                  <a:lnTo>
                    <a:pt x="97" y="70"/>
                  </a:lnTo>
                  <a:lnTo>
                    <a:pt x="107" y="61"/>
                  </a:lnTo>
                  <a:lnTo>
                    <a:pt x="116" y="52"/>
                  </a:lnTo>
                  <a:lnTo>
                    <a:pt x="128" y="44"/>
                  </a:lnTo>
                  <a:lnTo>
                    <a:pt x="137" y="37"/>
                  </a:lnTo>
                  <a:lnTo>
                    <a:pt x="149" y="30"/>
                  </a:lnTo>
                  <a:lnTo>
                    <a:pt x="160" y="23"/>
                  </a:lnTo>
                  <a:lnTo>
                    <a:pt x="172" y="18"/>
                  </a:lnTo>
                  <a:lnTo>
                    <a:pt x="183" y="14"/>
                  </a:lnTo>
                  <a:lnTo>
                    <a:pt x="196" y="9"/>
                  </a:lnTo>
                  <a:lnTo>
                    <a:pt x="208" y="6"/>
                  </a:lnTo>
                  <a:lnTo>
                    <a:pt x="220" y="4"/>
                  </a:lnTo>
                  <a:lnTo>
                    <a:pt x="233" y="1"/>
                  </a:lnTo>
                  <a:lnTo>
                    <a:pt x="246" y="0"/>
                  </a:lnTo>
                  <a:lnTo>
                    <a:pt x="259" y="0"/>
                  </a:lnTo>
                  <a:lnTo>
                    <a:pt x="272" y="1"/>
                  </a:lnTo>
                  <a:lnTo>
                    <a:pt x="285" y="2"/>
                  </a:lnTo>
                  <a:lnTo>
                    <a:pt x="298" y="5"/>
                  </a:lnTo>
                  <a:lnTo>
                    <a:pt x="311" y="7"/>
                  </a:lnTo>
                  <a:lnTo>
                    <a:pt x="322" y="11"/>
                  </a:lnTo>
                  <a:lnTo>
                    <a:pt x="334" y="16"/>
                  </a:lnTo>
                  <a:lnTo>
                    <a:pt x="345" y="21"/>
                  </a:lnTo>
                  <a:lnTo>
                    <a:pt x="358" y="27"/>
                  </a:lnTo>
                  <a:lnTo>
                    <a:pt x="369" y="33"/>
                  </a:lnTo>
                  <a:lnTo>
                    <a:pt x="379" y="41"/>
                  </a:lnTo>
                  <a:lnTo>
                    <a:pt x="390" y="48"/>
                  </a:lnTo>
                  <a:lnTo>
                    <a:pt x="400" y="57"/>
                  </a:lnTo>
                  <a:lnTo>
                    <a:pt x="409" y="65"/>
                  </a:lnTo>
                  <a:lnTo>
                    <a:pt x="419" y="75"/>
                  </a:lnTo>
                  <a:lnTo>
                    <a:pt x="428" y="85"/>
                  </a:lnTo>
                  <a:lnTo>
                    <a:pt x="437" y="96"/>
                  </a:lnTo>
                  <a:lnTo>
                    <a:pt x="444" y="107"/>
                  </a:lnTo>
                  <a:lnTo>
                    <a:pt x="453" y="119"/>
                  </a:lnTo>
                  <a:lnTo>
                    <a:pt x="460" y="131"/>
                  </a:lnTo>
                  <a:lnTo>
                    <a:pt x="466" y="143"/>
                  </a:lnTo>
                  <a:lnTo>
                    <a:pt x="479" y="171"/>
                  </a:lnTo>
                  <a:lnTo>
                    <a:pt x="489" y="198"/>
                  </a:lnTo>
                  <a:lnTo>
                    <a:pt x="494" y="213"/>
                  </a:lnTo>
                  <a:lnTo>
                    <a:pt x="497" y="227"/>
                  </a:lnTo>
                  <a:lnTo>
                    <a:pt x="500" y="242"/>
                  </a:lnTo>
                  <a:lnTo>
                    <a:pt x="502" y="258"/>
                  </a:lnTo>
                  <a:lnTo>
                    <a:pt x="505" y="274"/>
                  </a:lnTo>
                  <a:lnTo>
                    <a:pt x="506" y="289"/>
                  </a:lnTo>
                  <a:lnTo>
                    <a:pt x="507" y="306"/>
                  </a:lnTo>
                  <a:lnTo>
                    <a:pt x="507" y="323"/>
                  </a:lnTo>
                  <a:close/>
                </a:path>
              </a:pathLst>
            </a:custGeom>
            <a:solidFill>
              <a:srgbClr val="EEC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21" name="Freeform 256"/>
            <p:cNvSpPr>
              <a:spLocks/>
            </p:cNvSpPr>
            <p:nvPr/>
          </p:nvSpPr>
          <p:spPr bwMode="auto">
            <a:xfrm>
              <a:off x="10920413" y="4383088"/>
              <a:ext cx="260350" cy="254000"/>
            </a:xfrm>
            <a:custGeom>
              <a:avLst/>
              <a:gdLst>
                <a:gd name="T0" fmla="*/ 642 w 657"/>
                <a:gd name="T1" fmla="*/ 420 h 638"/>
                <a:gd name="T2" fmla="*/ 623 w 657"/>
                <a:gd name="T3" fmla="*/ 465 h 638"/>
                <a:gd name="T4" fmla="*/ 599 w 657"/>
                <a:gd name="T5" fmla="*/ 504 h 638"/>
                <a:gd name="T6" fmla="*/ 569 w 657"/>
                <a:gd name="T7" fmla="*/ 540 h 638"/>
                <a:gd name="T8" fmla="*/ 533 w 657"/>
                <a:gd name="T9" fmla="*/ 570 h 638"/>
                <a:gd name="T10" fmla="*/ 495 w 657"/>
                <a:gd name="T11" fmla="*/ 596 h 638"/>
                <a:gd name="T12" fmla="*/ 453 w 657"/>
                <a:gd name="T13" fmla="*/ 616 h 638"/>
                <a:gd name="T14" fmla="*/ 407 w 657"/>
                <a:gd name="T15" fmla="*/ 629 h 638"/>
                <a:gd name="T16" fmla="*/ 360 w 657"/>
                <a:gd name="T17" fmla="*/ 637 h 638"/>
                <a:gd name="T18" fmla="*/ 311 w 657"/>
                <a:gd name="T19" fmla="*/ 637 h 638"/>
                <a:gd name="T20" fmla="*/ 261 w 657"/>
                <a:gd name="T21" fmla="*/ 629 h 638"/>
                <a:gd name="T22" fmla="*/ 213 w 657"/>
                <a:gd name="T23" fmla="*/ 616 h 638"/>
                <a:gd name="T24" fmla="*/ 168 w 657"/>
                <a:gd name="T25" fmla="*/ 595 h 638"/>
                <a:gd name="T26" fmla="*/ 129 w 657"/>
                <a:gd name="T27" fmla="*/ 569 h 638"/>
                <a:gd name="T28" fmla="*/ 93 w 657"/>
                <a:gd name="T29" fmla="*/ 538 h 638"/>
                <a:gd name="T30" fmla="*/ 62 w 657"/>
                <a:gd name="T31" fmla="*/ 502 h 638"/>
                <a:gd name="T32" fmla="*/ 37 w 657"/>
                <a:gd name="T33" fmla="*/ 462 h 638"/>
                <a:gd name="T34" fmla="*/ 19 w 657"/>
                <a:gd name="T35" fmla="*/ 420 h 638"/>
                <a:gd name="T36" fmla="*/ 6 w 657"/>
                <a:gd name="T37" fmla="*/ 376 h 638"/>
                <a:gd name="T38" fmla="*/ 0 w 657"/>
                <a:gd name="T39" fmla="*/ 329 h 638"/>
                <a:gd name="T40" fmla="*/ 1 w 657"/>
                <a:gd name="T41" fmla="*/ 281 h 638"/>
                <a:gd name="T42" fmla="*/ 11 w 657"/>
                <a:gd name="T43" fmla="*/ 234 h 638"/>
                <a:gd name="T44" fmla="*/ 27 w 657"/>
                <a:gd name="T45" fmla="*/ 188 h 638"/>
                <a:gd name="T46" fmla="*/ 50 w 657"/>
                <a:gd name="T47" fmla="*/ 147 h 638"/>
                <a:gd name="T48" fmla="*/ 78 w 657"/>
                <a:gd name="T49" fmla="*/ 110 h 638"/>
                <a:gd name="T50" fmla="*/ 111 w 657"/>
                <a:gd name="T51" fmla="*/ 77 h 638"/>
                <a:gd name="T52" fmla="*/ 149 w 657"/>
                <a:gd name="T53" fmla="*/ 50 h 638"/>
                <a:gd name="T54" fmla="*/ 191 w 657"/>
                <a:gd name="T55" fmla="*/ 29 h 638"/>
                <a:gd name="T56" fmla="*/ 235 w 657"/>
                <a:gd name="T57" fmla="*/ 12 h 638"/>
                <a:gd name="T58" fmla="*/ 281 w 657"/>
                <a:gd name="T59" fmla="*/ 3 h 638"/>
                <a:gd name="T60" fmla="*/ 330 w 657"/>
                <a:gd name="T61" fmla="*/ 0 h 638"/>
                <a:gd name="T62" fmla="*/ 380 w 657"/>
                <a:gd name="T63" fmla="*/ 5 h 638"/>
                <a:gd name="T64" fmla="*/ 428 w 657"/>
                <a:gd name="T65" fmla="*/ 17 h 638"/>
                <a:gd name="T66" fmla="*/ 474 w 657"/>
                <a:gd name="T67" fmla="*/ 36 h 638"/>
                <a:gd name="T68" fmla="*/ 516 w 657"/>
                <a:gd name="T69" fmla="*/ 59 h 638"/>
                <a:gd name="T70" fmla="*/ 553 w 657"/>
                <a:gd name="T71" fmla="*/ 89 h 638"/>
                <a:gd name="T72" fmla="*/ 585 w 657"/>
                <a:gd name="T73" fmla="*/ 124 h 638"/>
                <a:gd name="T74" fmla="*/ 612 w 657"/>
                <a:gd name="T75" fmla="*/ 162 h 638"/>
                <a:gd name="T76" fmla="*/ 633 w 657"/>
                <a:gd name="T77" fmla="*/ 203 h 638"/>
                <a:gd name="T78" fmla="*/ 648 w 657"/>
                <a:gd name="T79" fmla="*/ 247 h 638"/>
                <a:gd name="T80" fmla="*/ 656 w 657"/>
                <a:gd name="T81" fmla="*/ 293 h 638"/>
                <a:gd name="T82" fmla="*/ 657 w 657"/>
                <a:gd name="T83" fmla="*/ 341 h 638"/>
                <a:gd name="T84" fmla="*/ 651 w 657"/>
                <a:gd name="T85" fmla="*/ 38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7" h="638">
                  <a:moveTo>
                    <a:pt x="651" y="388"/>
                  </a:moveTo>
                  <a:lnTo>
                    <a:pt x="646" y="404"/>
                  </a:lnTo>
                  <a:lnTo>
                    <a:pt x="642" y="420"/>
                  </a:lnTo>
                  <a:lnTo>
                    <a:pt x="636" y="435"/>
                  </a:lnTo>
                  <a:lnTo>
                    <a:pt x="630" y="450"/>
                  </a:lnTo>
                  <a:lnTo>
                    <a:pt x="623" y="465"/>
                  </a:lnTo>
                  <a:lnTo>
                    <a:pt x="616" y="478"/>
                  </a:lnTo>
                  <a:lnTo>
                    <a:pt x="607" y="491"/>
                  </a:lnTo>
                  <a:lnTo>
                    <a:pt x="599" y="504"/>
                  </a:lnTo>
                  <a:lnTo>
                    <a:pt x="589" y="517"/>
                  </a:lnTo>
                  <a:lnTo>
                    <a:pt x="579" y="528"/>
                  </a:lnTo>
                  <a:lnTo>
                    <a:pt x="569" y="540"/>
                  </a:lnTo>
                  <a:lnTo>
                    <a:pt x="558" y="550"/>
                  </a:lnTo>
                  <a:lnTo>
                    <a:pt x="545" y="561"/>
                  </a:lnTo>
                  <a:lnTo>
                    <a:pt x="533" y="570"/>
                  </a:lnTo>
                  <a:lnTo>
                    <a:pt x="521" y="580"/>
                  </a:lnTo>
                  <a:lnTo>
                    <a:pt x="508" y="588"/>
                  </a:lnTo>
                  <a:lnTo>
                    <a:pt x="495" y="596"/>
                  </a:lnTo>
                  <a:lnTo>
                    <a:pt x="481" y="603"/>
                  </a:lnTo>
                  <a:lnTo>
                    <a:pt x="466" y="609"/>
                  </a:lnTo>
                  <a:lnTo>
                    <a:pt x="453" y="616"/>
                  </a:lnTo>
                  <a:lnTo>
                    <a:pt x="438" y="621"/>
                  </a:lnTo>
                  <a:lnTo>
                    <a:pt x="422" y="626"/>
                  </a:lnTo>
                  <a:lnTo>
                    <a:pt x="407" y="629"/>
                  </a:lnTo>
                  <a:lnTo>
                    <a:pt x="391" y="633"/>
                  </a:lnTo>
                  <a:lnTo>
                    <a:pt x="376" y="634"/>
                  </a:lnTo>
                  <a:lnTo>
                    <a:pt x="360" y="637"/>
                  </a:lnTo>
                  <a:lnTo>
                    <a:pt x="344" y="638"/>
                  </a:lnTo>
                  <a:lnTo>
                    <a:pt x="327" y="638"/>
                  </a:lnTo>
                  <a:lnTo>
                    <a:pt x="311" y="637"/>
                  </a:lnTo>
                  <a:lnTo>
                    <a:pt x="294" y="635"/>
                  </a:lnTo>
                  <a:lnTo>
                    <a:pt x="277" y="633"/>
                  </a:lnTo>
                  <a:lnTo>
                    <a:pt x="261" y="629"/>
                  </a:lnTo>
                  <a:lnTo>
                    <a:pt x="245" y="626"/>
                  </a:lnTo>
                  <a:lnTo>
                    <a:pt x="229" y="621"/>
                  </a:lnTo>
                  <a:lnTo>
                    <a:pt x="213" y="616"/>
                  </a:lnTo>
                  <a:lnTo>
                    <a:pt x="198" y="609"/>
                  </a:lnTo>
                  <a:lnTo>
                    <a:pt x="183" y="602"/>
                  </a:lnTo>
                  <a:lnTo>
                    <a:pt x="168" y="595"/>
                  </a:lnTo>
                  <a:lnTo>
                    <a:pt x="155" y="587"/>
                  </a:lnTo>
                  <a:lnTo>
                    <a:pt x="141" y="579"/>
                  </a:lnTo>
                  <a:lnTo>
                    <a:pt x="129" y="569"/>
                  </a:lnTo>
                  <a:lnTo>
                    <a:pt x="116" y="559"/>
                  </a:lnTo>
                  <a:lnTo>
                    <a:pt x="104" y="549"/>
                  </a:lnTo>
                  <a:lnTo>
                    <a:pt x="93" y="538"/>
                  </a:lnTo>
                  <a:lnTo>
                    <a:pt x="82" y="527"/>
                  </a:lnTo>
                  <a:lnTo>
                    <a:pt x="72" y="514"/>
                  </a:lnTo>
                  <a:lnTo>
                    <a:pt x="62" y="502"/>
                  </a:lnTo>
                  <a:lnTo>
                    <a:pt x="53" y="490"/>
                  </a:lnTo>
                  <a:lnTo>
                    <a:pt x="45" y="476"/>
                  </a:lnTo>
                  <a:lnTo>
                    <a:pt x="37" y="462"/>
                  </a:lnTo>
                  <a:lnTo>
                    <a:pt x="31" y="449"/>
                  </a:lnTo>
                  <a:lnTo>
                    <a:pt x="24" y="435"/>
                  </a:lnTo>
                  <a:lnTo>
                    <a:pt x="19" y="420"/>
                  </a:lnTo>
                  <a:lnTo>
                    <a:pt x="14" y="406"/>
                  </a:lnTo>
                  <a:lnTo>
                    <a:pt x="10" y="391"/>
                  </a:lnTo>
                  <a:lnTo>
                    <a:pt x="6" y="376"/>
                  </a:lnTo>
                  <a:lnTo>
                    <a:pt x="4" y="360"/>
                  </a:lnTo>
                  <a:lnTo>
                    <a:pt x="1" y="345"/>
                  </a:lnTo>
                  <a:lnTo>
                    <a:pt x="0" y="329"/>
                  </a:lnTo>
                  <a:lnTo>
                    <a:pt x="0" y="313"/>
                  </a:lnTo>
                  <a:lnTo>
                    <a:pt x="0" y="297"/>
                  </a:lnTo>
                  <a:lnTo>
                    <a:pt x="1" y="281"/>
                  </a:lnTo>
                  <a:lnTo>
                    <a:pt x="4" y="265"/>
                  </a:lnTo>
                  <a:lnTo>
                    <a:pt x="8" y="249"/>
                  </a:lnTo>
                  <a:lnTo>
                    <a:pt x="11" y="234"/>
                  </a:lnTo>
                  <a:lnTo>
                    <a:pt x="16" y="218"/>
                  </a:lnTo>
                  <a:lnTo>
                    <a:pt x="21" y="203"/>
                  </a:lnTo>
                  <a:lnTo>
                    <a:pt x="27" y="188"/>
                  </a:lnTo>
                  <a:lnTo>
                    <a:pt x="34" y="173"/>
                  </a:lnTo>
                  <a:lnTo>
                    <a:pt x="42" y="160"/>
                  </a:lnTo>
                  <a:lnTo>
                    <a:pt x="50" y="147"/>
                  </a:lnTo>
                  <a:lnTo>
                    <a:pt x="58" y="134"/>
                  </a:lnTo>
                  <a:lnTo>
                    <a:pt x="68" y="121"/>
                  </a:lnTo>
                  <a:lnTo>
                    <a:pt x="78" y="110"/>
                  </a:lnTo>
                  <a:lnTo>
                    <a:pt x="89" y="98"/>
                  </a:lnTo>
                  <a:lnTo>
                    <a:pt x="100" y="88"/>
                  </a:lnTo>
                  <a:lnTo>
                    <a:pt x="111" y="77"/>
                  </a:lnTo>
                  <a:lnTo>
                    <a:pt x="124" y="68"/>
                  </a:lnTo>
                  <a:lnTo>
                    <a:pt x="136" y="58"/>
                  </a:lnTo>
                  <a:lnTo>
                    <a:pt x="149" y="50"/>
                  </a:lnTo>
                  <a:lnTo>
                    <a:pt x="162" y="42"/>
                  </a:lnTo>
                  <a:lnTo>
                    <a:pt x="176" y="35"/>
                  </a:lnTo>
                  <a:lnTo>
                    <a:pt x="191" y="29"/>
                  </a:lnTo>
                  <a:lnTo>
                    <a:pt x="204" y="22"/>
                  </a:lnTo>
                  <a:lnTo>
                    <a:pt x="219" y="17"/>
                  </a:lnTo>
                  <a:lnTo>
                    <a:pt x="235" y="12"/>
                  </a:lnTo>
                  <a:lnTo>
                    <a:pt x="250" y="9"/>
                  </a:lnTo>
                  <a:lnTo>
                    <a:pt x="266" y="5"/>
                  </a:lnTo>
                  <a:lnTo>
                    <a:pt x="281" y="3"/>
                  </a:lnTo>
                  <a:lnTo>
                    <a:pt x="297" y="1"/>
                  </a:lnTo>
                  <a:lnTo>
                    <a:pt x="313" y="0"/>
                  </a:lnTo>
                  <a:lnTo>
                    <a:pt x="330" y="0"/>
                  </a:lnTo>
                  <a:lnTo>
                    <a:pt x="346" y="1"/>
                  </a:lnTo>
                  <a:lnTo>
                    <a:pt x="362" y="3"/>
                  </a:lnTo>
                  <a:lnTo>
                    <a:pt x="380" y="5"/>
                  </a:lnTo>
                  <a:lnTo>
                    <a:pt x="396" y="9"/>
                  </a:lnTo>
                  <a:lnTo>
                    <a:pt x="412" y="12"/>
                  </a:lnTo>
                  <a:lnTo>
                    <a:pt x="428" y="17"/>
                  </a:lnTo>
                  <a:lnTo>
                    <a:pt x="444" y="22"/>
                  </a:lnTo>
                  <a:lnTo>
                    <a:pt x="459" y="29"/>
                  </a:lnTo>
                  <a:lnTo>
                    <a:pt x="474" y="36"/>
                  </a:lnTo>
                  <a:lnTo>
                    <a:pt x="489" y="43"/>
                  </a:lnTo>
                  <a:lnTo>
                    <a:pt x="502" y="51"/>
                  </a:lnTo>
                  <a:lnTo>
                    <a:pt x="516" y="59"/>
                  </a:lnTo>
                  <a:lnTo>
                    <a:pt x="528" y="69"/>
                  </a:lnTo>
                  <a:lnTo>
                    <a:pt x="541" y="79"/>
                  </a:lnTo>
                  <a:lnTo>
                    <a:pt x="553" y="89"/>
                  </a:lnTo>
                  <a:lnTo>
                    <a:pt x="564" y="100"/>
                  </a:lnTo>
                  <a:lnTo>
                    <a:pt x="575" y="111"/>
                  </a:lnTo>
                  <a:lnTo>
                    <a:pt x="585" y="124"/>
                  </a:lnTo>
                  <a:lnTo>
                    <a:pt x="595" y="136"/>
                  </a:lnTo>
                  <a:lnTo>
                    <a:pt x="604" y="148"/>
                  </a:lnTo>
                  <a:lnTo>
                    <a:pt x="612" y="162"/>
                  </a:lnTo>
                  <a:lnTo>
                    <a:pt x="620" y="176"/>
                  </a:lnTo>
                  <a:lnTo>
                    <a:pt x="627" y="189"/>
                  </a:lnTo>
                  <a:lnTo>
                    <a:pt x="633" y="203"/>
                  </a:lnTo>
                  <a:lnTo>
                    <a:pt x="638" y="218"/>
                  </a:lnTo>
                  <a:lnTo>
                    <a:pt x="643" y="232"/>
                  </a:lnTo>
                  <a:lnTo>
                    <a:pt x="648" y="247"/>
                  </a:lnTo>
                  <a:lnTo>
                    <a:pt x="651" y="262"/>
                  </a:lnTo>
                  <a:lnTo>
                    <a:pt x="654" y="278"/>
                  </a:lnTo>
                  <a:lnTo>
                    <a:pt x="656" y="293"/>
                  </a:lnTo>
                  <a:lnTo>
                    <a:pt x="657" y="309"/>
                  </a:lnTo>
                  <a:lnTo>
                    <a:pt x="657" y="325"/>
                  </a:lnTo>
                  <a:lnTo>
                    <a:pt x="657" y="341"/>
                  </a:lnTo>
                  <a:lnTo>
                    <a:pt x="656" y="356"/>
                  </a:lnTo>
                  <a:lnTo>
                    <a:pt x="653" y="372"/>
                  </a:lnTo>
                  <a:lnTo>
                    <a:pt x="651" y="388"/>
                  </a:lnTo>
                  <a:close/>
                </a:path>
              </a:pathLst>
            </a:custGeom>
            <a:solidFill>
              <a:srgbClr val="EEC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22" name="Freeform 257"/>
            <p:cNvSpPr>
              <a:spLocks/>
            </p:cNvSpPr>
            <p:nvPr/>
          </p:nvSpPr>
          <p:spPr bwMode="auto">
            <a:xfrm>
              <a:off x="10031413" y="3767138"/>
              <a:ext cx="1019175" cy="1331912"/>
            </a:xfrm>
            <a:custGeom>
              <a:avLst/>
              <a:gdLst>
                <a:gd name="T0" fmla="*/ 141 w 2567"/>
                <a:gd name="T1" fmla="*/ 449 h 3358"/>
                <a:gd name="T2" fmla="*/ 163 w 2567"/>
                <a:gd name="T3" fmla="*/ 210 h 3358"/>
                <a:gd name="T4" fmla="*/ 190 w 2567"/>
                <a:gd name="T5" fmla="*/ 86 h 3358"/>
                <a:gd name="T6" fmla="*/ 234 w 2567"/>
                <a:gd name="T7" fmla="*/ 16 h 3358"/>
                <a:gd name="T8" fmla="*/ 302 w 2567"/>
                <a:gd name="T9" fmla="*/ 0 h 3358"/>
                <a:gd name="T10" fmla="*/ 399 w 2567"/>
                <a:gd name="T11" fmla="*/ 36 h 3358"/>
                <a:gd name="T12" fmla="*/ 534 w 2567"/>
                <a:gd name="T13" fmla="*/ 121 h 3358"/>
                <a:gd name="T14" fmla="*/ 676 w 2567"/>
                <a:gd name="T15" fmla="*/ 207 h 3358"/>
                <a:gd name="T16" fmla="*/ 842 w 2567"/>
                <a:gd name="T17" fmla="*/ 259 h 3358"/>
                <a:gd name="T18" fmla="*/ 1036 w 2567"/>
                <a:gd name="T19" fmla="*/ 290 h 3358"/>
                <a:gd name="T20" fmla="*/ 1245 w 2567"/>
                <a:gd name="T21" fmla="*/ 303 h 3358"/>
                <a:gd name="T22" fmla="*/ 1617 w 2567"/>
                <a:gd name="T23" fmla="*/ 303 h 3358"/>
                <a:gd name="T24" fmla="*/ 1984 w 2567"/>
                <a:gd name="T25" fmla="*/ 290 h 3358"/>
                <a:gd name="T26" fmla="*/ 2210 w 2567"/>
                <a:gd name="T27" fmla="*/ 303 h 3358"/>
                <a:gd name="T28" fmla="*/ 2362 w 2567"/>
                <a:gd name="T29" fmla="*/ 362 h 3358"/>
                <a:gd name="T30" fmla="*/ 2464 w 2567"/>
                <a:gd name="T31" fmla="*/ 458 h 3358"/>
                <a:gd name="T32" fmla="*/ 2526 w 2567"/>
                <a:gd name="T33" fmla="*/ 578 h 3358"/>
                <a:gd name="T34" fmla="*/ 2557 w 2567"/>
                <a:gd name="T35" fmla="*/ 712 h 3358"/>
                <a:gd name="T36" fmla="*/ 2567 w 2567"/>
                <a:gd name="T37" fmla="*/ 851 h 3358"/>
                <a:gd name="T38" fmla="*/ 2564 w 2567"/>
                <a:gd name="T39" fmla="*/ 1152 h 3358"/>
                <a:gd name="T40" fmla="*/ 2566 w 2567"/>
                <a:gd name="T41" fmla="*/ 1375 h 3358"/>
                <a:gd name="T42" fmla="*/ 2566 w 2567"/>
                <a:gd name="T43" fmla="*/ 1683 h 3358"/>
                <a:gd name="T44" fmla="*/ 2564 w 2567"/>
                <a:gd name="T45" fmla="*/ 1972 h 3358"/>
                <a:gd name="T46" fmla="*/ 2563 w 2567"/>
                <a:gd name="T47" fmla="*/ 2150 h 3358"/>
                <a:gd name="T48" fmla="*/ 2541 w 2567"/>
                <a:gd name="T49" fmla="*/ 2302 h 3358"/>
                <a:gd name="T50" fmla="*/ 2491 w 2567"/>
                <a:gd name="T51" fmla="*/ 2452 h 3358"/>
                <a:gd name="T52" fmla="*/ 2415 w 2567"/>
                <a:gd name="T53" fmla="*/ 2595 h 3358"/>
                <a:gd name="T54" fmla="*/ 2312 w 2567"/>
                <a:gd name="T55" fmla="*/ 2732 h 3358"/>
                <a:gd name="T56" fmla="*/ 2185 w 2567"/>
                <a:gd name="T57" fmla="*/ 2858 h 3358"/>
                <a:gd name="T58" fmla="*/ 2035 w 2567"/>
                <a:gd name="T59" fmla="*/ 2974 h 3358"/>
                <a:gd name="T60" fmla="*/ 1863 w 2567"/>
                <a:gd name="T61" fmla="*/ 3077 h 3358"/>
                <a:gd name="T62" fmla="*/ 1626 w 2567"/>
                <a:gd name="T63" fmla="*/ 3185 h 3358"/>
                <a:gd name="T64" fmla="*/ 1388 w 2567"/>
                <a:gd name="T65" fmla="*/ 3278 h 3358"/>
                <a:gd name="T66" fmla="*/ 1199 w 2567"/>
                <a:gd name="T67" fmla="*/ 3334 h 3358"/>
                <a:gd name="T68" fmla="*/ 1013 w 2567"/>
                <a:gd name="T69" fmla="*/ 3358 h 3358"/>
                <a:gd name="T70" fmla="*/ 826 w 2567"/>
                <a:gd name="T71" fmla="*/ 3337 h 3358"/>
                <a:gd name="T72" fmla="*/ 642 w 2567"/>
                <a:gd name="T73" fmla="*/ 3259 h 3358"/>
                <a:gd name="T74" fmla="*/ 459 w 2567"/>
                <a:gd name="T75" fmla="*/ 3109 h 3358"/>
                <a:gd name="T76" fmla="*/ 277 w 2567"/>
                <a:gd name="T77" fmla="*/ 2878 h 3358"/>
                <a:gd name="T78" fmla="*/ 184 w 2567"/>
                <a:gd name="T79" fmla="*/ 2722 h 3358"/>
                <a:gd name="T80" fmla="*/ 100 w 2567"/>
                <a:gd name="T81" fmla="*/ 2534 h 3358"/>
                <a:gd name="T82" fmla="*/ 51 w 2567"/>
                <a:gd name="T83" fmla="*/ 2377 h 3358"/>
                <a:gd name="T84" fmla="*/ 20 w 2567"/>
                <a:gd name="T85" fmla="*/ 2230 h 3358"/>
                <a:gd name="T86" fmla="*/ 2 w 2567"/>
                <a:gd name="T87" fmla="*/ 2067 h 3358"/>
                <a:gd name="T88" fmla="*/ 2 w 2567"/>
                <a:gd name="T89" fmla="*/ 1887 h 3358"/>
                <a:gd name="T90" fmla="*/ 20 w 2567"/>
                <a:gd name="T91" fmla="*/ 1701 h 3358"/>
                <a:gd name="T92" fmla="*/ 53 w 2567"/>
                <a:gd name="T93" fmla="*/ 1414 h 3358"/>
                <a:gd name="T94" fmla="*/ 88 w 2567"/>
                <a:gd name="T95" fmla="*/ 1108 h 3358"/>
                <a:gd name="T96" fmla="*/ 111 w 2567"/>
                <a:gd name="T97" fmla="*/ 88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7" h="3358">
                  <a:moveTo>
                    <a:pt x="114" y="858"/>
                  </a:moveTo>
                  <a:lnTo>
                    <a:pt x="125" y="706"/>
                  </a:lnTo>
                  <a:lnTo>
                    <a:pt x="133" y="570"/>
                  </a:lnTo>
                  <a:lnTo>
                    <a:pt x="141" y="449"/>
                  </a:lnTo>
                  <a:lnTo>
                    <a:pt x="148" y="343"/>
                  </a:lnTo>
                  <a:lnTo>
                    <a:pt x="153" y="294"/>
                  </a:lnTo>
                  <a:lnTo>
                    <a:pt x="157" y="251"/>
                  </a:lnTo>
                  <a:lnTo>
                    <a:pt x="163" y="210"/>
                  </a:lnTo>
                  <a:lnTo>
                    <a:pt x="168" y="175"/>
                  </a:lnTo>
                  <a:lnTo>
                    <a:pt x="174" y="141"/>
                  </a:lnTo>
                  <a:lnTo>
                    <a:pt x="182" y="112"/>
                  </a:lnTo>
                  <a:lnTo>
                    <a:pt x="190" y="86"/>
                  </a:lnTo>
                  <a:lnTo>
                    <a:pt x="199" y="63"/>
                  </a:lnTo>
                  <a:lnTo>
                    <a:pt x="210" y="45"/>
                  </a:lnTo>
                  <a:lnTo>
                    <a:pt x="221" y="29"/>
                  </a:lnTo>
                  <a:lnTo>
                    <a:pt x="234" y="16"/>
                  </a:lnTo>
                  <a:lnTo>
                    <a:pt x="248" y="8"/>
                  </a:lnTo>
                  <a:lnTo>
                    <a:pt x="264" y="2"/>
                  </a:lnTo>
                  <a:lnTo>
                    <a:pt x="282" y="0"/>
                  </a:lnTo>
                  <a:lnTo>
                    <a:pt x="302" y="0"/>
                  </a:lnTo>
                  <a:lnTo>
                    <a:pt x="323" y="5"/>
                  </a:lnTo>
                  <a:lnTo>
                    <a:pt x="346" y="13"/>
                  </a:lnTo>
                  <a:lnTo>
                    <a:pt x="371" y="23"/>
                  </a:lnTo>
                  <a:lnTo>
                    <a:pt x="399" y="36"/>
                  </a:lnTo>
                  <a:lnTo>
                    <a:pt x="429" y="53"/>
                  </a:lnTo>
                  <a:lnTo>
                    <a:pt x="461" y="73"/>
                  </a:lnTo>
                  <a:lnTo>
                    <a:pt x="497" y="95"/>
                  </a:lnTo>
                  <a:lnTo>
                    <a:pt x="534" y="121"/>
                  </a:lnTo>
                  <a:lnTo>
                    <a:pt x="575" y="151"/>
                  </a:lnTo>
                  <a:lnTo>
                    <a:pt x="606" y="171"/>
                  </a:lnTo>
                  <a:lnTo>
                    <a:pt x="639" y="189"/>
                  </a:lnTo>
                  <a:lnTo>
                    <a:pt x="676" y="207"/>
                  </a:lnTo>
                  <a:lnTo>
                    <a:pt x="715" y="222"/>
                  </a:lnTo>
                  <a:lnTo>
                    <a:pt x="755" y="235"/>
                  </a:lnTo>
                  <a:lnTo>
                    <a:pt x="797" y="248"/>
                  </a:lnTo>
                  <a:lnTo>
                    <a:pt x="842" y="259"/>
                  </a:lnTo>
                  <a:lnTo>
                    <a:pt x="889" y="269"/>
                  </a:lnTo>
                  <a:lnTo>
                    <a:pt x="937" y="276"/>
                  </a:lnTo>
                  <a:lnTo>
                    <a:pt x="985" y="283"/>
                  </a:lnTo>
                  <a:lnTo>
                    <a:pt x="1036" y="290"/>
                  </a:lnTo>
                  <a:lnTo>
                    <a:pt x="1087" y="294"/>
                  </a:lnTo>
                  <a:lnTo>
                    <a:pt x="1140" y="298"/>
                  </a:lnTo>
                  <a:lnTo>
                    <a:pt x="1192" y="301"/>
                  </a:lnTo>
                  <a:lnTo>
                    <a:pt x="1245" y="303"/>
                  </a:lnTo>
                  <a:lnTo>
                    <a:pt x="1299" y="304"/>
                  </a:lnTo>
                  <a:lnTo>
                    <a:pt x="1406" y="306"/>
                  </a:lnTo>
                  <a:lnTo>
                    <a:pt x="1512" y="306"/>
                  </a:lnTo>
                  <a:lnTo>
                    <a:pt x="1617" y="303"/>
                  </a:lnTo>
                  <a:lnTo>
                    <a:pt x="1717" y="299"/>
                  </a:lnTo>
                  <a:lnTo>
                    <a:pt x="1813" y="296"/>
                  </a:lnTo>
                  <a:lnTo>
                    <a:pt x="1903" y="292"/>
                  </a:lnTo>
                  <a:lnTo>
                    <a:pt x="1984" y="290"/>
                  </a:lnTo>
                  <a:lnTo>
                    <a:pt x="2056" y="290"/>
                  </a:lnTo>
                  <a:lnTo>
                    <a:pt x="2112" y="291"/>
                  </a:lnTo>
                  <a:lnTo>
                    <a:pt x="2163" y="296"/>
                  </a:lnTo>
                  <a:lnTo>
                    <a:pt x="2210" y="303"/>
                  </a:lnTo>
                  <a:lnTo>
                    <a:pt x="2253" y="314"/>
                  </a:lnTo>
                  <a:lnTo>
                    <a:pt x="2292" y="328"/>
                  </a:lnTo>
                  <a:lnTo>
                    <a:pt x="2328" y="344"/>
                  </a:lnTo>
                  <a:lnTo>
                    <a:pt x="2362" y="362"/>
                  </a:lnTo>
                  <a:lnTo>
                    <a:pt x="2391" y="383"/>
                  </a:lnTo>
                  <a:lnTo>
                    <a:pt x="2418" y="406"/>
                  </a:lnTo>
                  <a:lnTo>
                    <a:pt x="2442" y="430"/>
                  </a:lnTo>
                  <a:lnTo>
                    <a:pt x="2464" y="458"/>
                  </a:lnTo>
                  <a:lnTo>
                    <a:pt x="2483" y="486"/>
                  </a:lnTo>
                  <a:lnTo>
                    <a:pt x="2499" y="515"/>
                  </a:lnTo>
                  <a:lnTo>
                    <a:pt x="2514" y="545"/>
                  </a:lnTo>
                  <a:lnTo>
                    <a:pt x="2526" y="578"/>
                  </a:lnTo>
                  <a:lnTo>
                    <a:pt x="2536" y="611"/>
                  </a:lnTo>
                  <a:lnTo>
                    <a:pt x="2545" y="644"/>
                  </a:lnTo>
                  <a:lnTo>
                    <a:pt x="2551" y="678"/>
                  </a:lnTo>
                  <a:lnTo>
                    <a:pt x="2557" y="712"/>
                  </a:lnTo>
                  <a:lnTo>
                    <a:pt x="2561" y="747"/>
                  </a:lnTo>
                  <a:lnTo>
                    <a:pt x="2564" y="782"/>
                  </a:lnTo>
                  <a:lnTo>
                    <a:pt x="2566" y="816"/>
                  </a:lnTo>
                  <a:lnTo>
                    <a:pt x="2567" y="851"/>
                  </a:lnTo>
                  <a:lnTo>
                    <a:pt x="2567" y="885"/>
                  </a:lnTo>
                  <a:lnTo>
                    <a:pt x="2566" y="1014"/>
                  </a:lnTo>
                  <a:lnTo>
                    <a:pt x="2564" y="1124"/>
                  </a:lnTo>
                  <a:lnTo>
                    <a:pt x="2564" y="1152"/>
                  </a:lnTo>
                  <a:lnTo>
                    <a:pt x="2566" y="1194"/>
                  </a:lnTo>
                  <a:lnTo>
                    <a:pt x="2566" y="1246"/>
                  </a:lnTo>
                  <a:lnTo>
                    <a:pt x="2566" y="1307"/>
                  </a:lnTo>
                  <a:lnTo>
                    <a:pt x="2566" y="1375"/>
                  </a:lnTo>
                  <a:lnTo>
                    <a:pt x="2566" y="1448"/>
                  </a:lnTo>
                  <a:lnTo>
                    <a:pt x="2566" y="1524"/>
                  </a:lnTo>
                  <a:lnTo>
                    <a:pt x="2566" y="1604"/>
                  </a:lnTo>
                  <a:lnTo>
                    <a:pt x="2566" y="1683"/>
                  </a:lnTo>
                  <a:lnTo>
                    <a:pt x="2564" y="1762"/>
                  </a:lnTo>
                  <a:lnTo>
                    <a:pt x="2564" y="1836"/>
                  </a:lnTo>
                  <a:lnTo>
                    <a:pt x="2564" y="1908"/>
                  </a:lnTo>
                  <a:lnTo>
                    <a:pt x="2564" y="1972"/>
                  </a:lnTo>
                  <a:lnTo>
                    <a:pt x="2564" y="2029"/>
                  </a:lnTo>
                  <a:lnTo>
                    <a:pt x="2564" y="2076"/>
                  </a:lnTo>
                  <a:lnTo>
                    <a:pt x="2564" y="2112"/>
                  </a:lnTo>
                  <a:lnTo>
                    <a:pt x="2563" y="2150"/>
                  </a:lnTo>
                  <a:lnTo>
                    <a:pt x="2561" y="2188"/>
                  </a:lnTo>
                  <a:lnTo>
                    <a:pt x="2556" y="2227"/>
                  </a:lnTo>
                  <a:lnTo>
                    <a:pt x="2550" y="2264"/>
                  </a:lnTo>
                  <a:lnTo>
                    <a:pt x="2541" y="2302"/>
                  </a:lnTo>
                  <a:lnTo>
                    <a:pt x="2531" y="2340"/>
                  </a:lnTo>
                  <a:lnTo>
                    <a:pt x="2520" y="2377"/>
                  </a:lnTo>
                  <a:lnTo>
                    <a:pt x="2506" y="2414"/>
                  </a:lnTo>
                  <a:lnTo>
                    <a:pt x="2491" y="2452"/>
                  </a:lnTo>
                  <a:lnTo>
                    <a:pt x="2474" y="2487"/>
                  </a:lnTo>
                  <a:lnTo>
                    <a:pt x="2457" y="2524"/>
                  </a:lnTo>
                  <a:lnTo>
                    <a:pt x="2436" y="2560"/>
                  </a:lnTo>
                  <a:lnTo>
                    <a:pt x="2415" y="2595"/>
                  </a:lnTo>
                  <a:lnTo>
                    <a:pt x="2391" y="2630"/>
                  </a:lnTo>
                  <a:lnTo>
                    <a:pt x="2367" y="2664"/>
                  </a:lnTo>
                  <a:lnTo>
                    <a:pt x="2341" y="2699"/>
                  </a:lnTo>
                  <a:lnTo>
                    <a:pt x="2312" y="2732"/>
                  </a:lnTo>
                  <a:lnTo>
                    <a:pt x="2282" y="2764"/>
                  </a:lnTo>
                  <a:lnTo>
                    <a:pt x="2252" y="2796"/>
                  </a:lnTo>
                  <a:lnTo>
                    <a:pt x="2219" y="2829"/>
                  </a:lnTo>
                  <a:lnTo>
                    <a:pt x="2185" y="2858"/>
                  </a:lnTo>
                  <a:lnTo>
                    <a:pt x="2150" y="2889"/>
                  </a:lnTo>
                  <a:lnTo>
                    <a:pt x="2113" y="2919"/>
                  </a:lnTo>
                  <a:lnTo>
                    <a:pt x="2075" y="2947"/>
                  </a:lnTo>
                  <a:lnTo>
                    <a:pt x="2035" y="2974"/>
                  </a:lnTo>
                  <a:lnTo>
                    <a:pt x="1994" y="3002"/>
                  </a:lnTo>
                  <a:lnTo>
                    <a:pt x="1952" y="3028"/>
                  </a:lnTo>
                  <a:lnTo>
                    <a:pt x="1908" y="3052"/>
                  </a:lnTo>
                  <a:lnTo>
                    <a:pt x="1863" y="3077"/>
                  </a:lnTo>
                  <a:lnTo>
                    <a:pt x="1818" y="3100"/>
                  </a:lnTo>
                  <a:lnTo>
                    <a:pt x="1769" y="3123"/>
                  </a:lnTo>
                  <a:lnTo>
                    <a:pt x="1721" y="3144"/>
                  </a:lnTo>
                  <a:lnTo>
                    <a:pt x="1626" y="3185"/>
                  </a:lnTo>
                  <a:lnTo>
                    <a:pt x="1531" y="3224"/>
                  </a:lnTo>
                  <a:lnTo>
                    <a:pt x="1482" y="3243"/>
                  </a:lnTo>
                  <a:lnTo>
                    <a:pt x="1435" y="3261"/>
                  </a:lnTo>
                  <a:lnTo>
                    <a:pt x="1388" y="3278"/>
                  </a:lnTo>
                  <a:lnTo>
                    <a:pt x="1340" y="3295"/>
                  </a:lnTo>
                  <a:lnTo>
                    <a:pt x="1293" y="3309"/>
                  </a:lnTo>
                  <a:lnTo>
                    <a:pt x="1246" y="3323"/>
                  </a:lnTo>
                  <a:lnTo>
                    <a:pt x="1199" y="3334"/>
                  </a:lnTo>
                  <a:lnTo>
                    <a:pt x="1152" y="3344"/>
                  </a:lnTo>
                  <a:lnTo>
                    <a:pt x="1105" y="3351"/>
                  </a:lnTo>
                  <a:lnTo>
                    <a:pt x="1058" y="3356"/>
                  </a:lnTo>
                  <a:lnTo>
                    <a:pt x="1013" y="3358"/>
                  </a:lnTo>
                  <a:lnTo>
                    <a:pt x="966" y="3358"/>
                  </a:lnTo>
                  <a:lnTo>
                    <a:pt x="919" y="3354"/>
                  </a:lnTo>
                  <a:lnTo>
                    <a:pt x="873" y="3348"/>
                  </a:lnTo>
                  <a:lnTo>
                    <a:pt x="826" y="3337"/>
                  </a:lnTo>
                  <a:lnTo>
                    <a:pt x="780" y="3323"/>
                  </a:lnTo>
                  <a:lnTo>
                    <a:pt x="733" y="3306"/>
                  </a:lnTo>
                  <a:lnTo>
                    <a:pt x="687" y="3285"/>
                  </a:lnTo>
                  <a:lnTo>
                    <a:pt x="642" y="3259"/>
                  </a:lnTo>
                  <a:lnTo>
                    <a:pt x="596" y="3229"/>
                  </a:lnTo>
                  <a:lnTo>
                    <a:pt x="550" y="3194"/>
                  </a:lnTo>
                  <a:lnTo>
                    <a:pt x="503" y="3155"/>
                  </a:lnTo>
                  <a:lnTo>
                    <a:pt x="459" y="3109"/>
                  </a:lnTo>
                  <a:lnTo>
                    <a:pt x="413" y="3060"/>
                  </a:lnTo>
                  <a:lnTo>
                    <a:pt x="367" y="3005"/>
                  </a:lnTo>
                  <a:lnTo>
                    <a:pt x="321" y="2943"/>
                  </a:lnTo>
                  <a:lnTo>
                    <a:pt x="277" y="2878"/>
                  </a:lnTo>
                  <a:lnTo>
                    <a:pt x="231" y="2805"/>
                  </a:lnTo>
                  <a:lnTo>
                    <a:pt x="219" y="2783"/>
                  </a:lnTo>
                  <a:lnTo>
                    <a:pt x="203" y="2756"/>
                  </a:lnTo>
                  <a:lnTo>
                    <a:pt x="184" y="2722"/>
                  </a:lnTo>
                  <a:lnTo>
                    <a:pt x="164" y="2683"/>
                  </a:lnTo>
                  <a:lnTo>
                    <a:pt x="143" y="2639"/>
                  </a:lnTo>
                  <a:lnTo>
                    <a:pt x="122" y="2590"/>
                  </a:lnTo>
                  <a:lnTo>
                    <a:pt x="100" y="2534"/>
                  </a:lnTo>
                  <a:lnTo>
                    <a:pt x="79" y="2475"/>
                  </a:lnTo>
                  <a:lnTo>
                    <a:pt x="69" y="2444"/>
                  </a:lnTo>
                  <a:lnTo>
                    <a:pt x="59" y="2411"/>
                  </a:lnTo>
                  <a:lnTo>
                    <a:pt x="51" y="2377"/>
                  </a:lnTo>
                  <a:lnTo>
                    <a:pt x="42" y="2343"/>
                  </a:lnTo>
                  <a:lnTo>
                    <a:pt x="35" y="2307"/>
                  </a:lnTo>
                  <a:lnTo>
                    <a:pt x="27" y="2269"/>
                  </a:lnTo>
                  <a:lnTo>
                    <a:pt x="20" y="2230"/>
                  </a:lnTo>
                  <a:lnTo>
                    <a:pt x="15" y="2192"/>
                  </a:lnTo>
                  <a:lnTo>
                    <a:pt x="10" y="2151"/>
                  </a:lnTo>
                  <a:lnTo>
                    <a:pt x="5" y="2109"/>
                  </a:lnTo>
                  <a:lnTo>
                    <a:pt x="2" y="2067"/>
                  </a:lnTo>
                  <a:lnTo>
                    <a:pt x="1" y="2024"/>
                  </a:lnTo>
                  <a:lnTo>
                    <a:pt x="0" y="1979"/>
                  </a:lnTo>
                  <a:lnTo>
                    <a:pt x="1" y="1934"/>
                  </a:lnTo>
                  <a:lnTo>
                    <a:pt x="2" y="1887"/>
                  </a:lnTo>
                  <a:lnTo>
                    <a:pt x="6" y="1840"/>
                  </a:lnTo>
                  <a:lnTo>
                    <a:pt x="10" y="1804"/>
                  </a:lnTo>
                  <a:lnTo>
                    <a:pt x="15" y="1758"/>
                  </a:lnTo>
                  <a:lnTo>
                    <a:pt x="20" y="1701"/>
                  </a:lnTo>
                  <a:lnTo>
                    <a:pt x="27" y="1637"/>
                  </a:lnTo>
                  <a:lnTo>
                    <a:pt x="36" y="1566"/>
                  </a:lnTo>
                  <a:lnTo>
                    <a:pt x="44" y="1492"/>
                  </a:lnTo>
                  <a:lnTo>
                    <a:pt x="53" y="1414"/>
                  </a:lnTo>
                  <a:lnTo>
                    <a:pt x="62" y="1335"/>
                  </a:lnTo>
                  <a:lnTo>
                    <a:pt x="70" y="1257"/>
                  </a:lnTo>
                  <a:lnTo>
                    <a:pt x="79" y="1181"/>
                  </a:lnTo>
                  <a:lnTo>
                    <a:pt x="88" y="1108"/>
                  </a:lnTo>
                  <a:lnTo>
                    <a:pt x="95" y="1041"/>
                  </a:lnTo>
                  <a:lnTo>
                    <a:pt x="103" y="981"/>
                  </a:lnTo>
                  <a:lnTo>
                    <a:pt x="107" y="929"/>
                  </a:lnTo>
                  <a:lnTo>
                    <a:pt x="111" y="888"/>
                  </a:lnTo>
                  <a:lnTo>
                    <a:pt x="114" y="858"/>
                  </a:lnTo>
                  <a:close/>
                </a:path>
              </a:pathLst>
            </a:custGeom>
            <a:solidFill>
              <a:srgbClr val="F8D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23" name="Freeform 258"/>
            <p:cNvSpPr>
              <a:spLocks/>
            </p:cNvSpPr>
            <p:nvPr/>
          </p:nvSpPr>
          <p:spPr bwMode="auto">
            <a:xfrm>
              <a:off x="10610850" y="4256088"/>
              <a:ext cx="185738" cy="155575"/>
            </a:xfrm>
            <a:custGeom>
              <a:avLst/>
              <a:gdLst>
                <a:gd name="T0" fmla="*/ 0 w 465"/>
                <a:gd name="T1" fmla="*/ 243 h 395"/>
                <a:gd name="T2" fmla="*/ 3 w 465"/>
                <a:gd name="T3" fmla="*/ 265 h 395"/>
                <a:gd name="T4" fmla="*/ 8 w 465"/>
                <a:gd name="T5" fmla="*/ 285 h 395"/>
                <a:gd name="T6" fmla="*/ 15 w 465"/>
                <a:gd name="T7" fmla="*/ 302 h 395"/>
                <a:gd name="T8" fmla="*/ 24 w 465"/>
                <a:gd name="T9" fmla="*/ 318 h 395"/>
                <a:gd name="T10" fmla="*/ 34 w 465"/>
                <a:gd name="T11" fmla="*/ 333 h 395"/>
                <a:gd name="T12" fmla="*/ 54 w 465"/>
                <a:gd name="T13" fmla="*/ 350 h 395"/>
                <a:gd name="T14" fmla="*/ 85 w 465"/>
                <a:gd name="T15" fmla="*/ 369 h 395"/>
                <a:gd name="T16" fmla="*/ 122 w 465"/>
                <a:gd name="T17" fmla="*/ 382 h 395"/>
                <a:gd name="T18" fmla="*/ 164 w 465"/>
                <a:gd name="T19" fmla="*/ 390 h 395"/>
                <a:gd name="T20" fmla="*/ 209 w 465"/>
                <a:gd name="T21" fmla="*/ 394 h 395"/>
                <a:gd name="T22" fmla="*/ 256 w 465"/>
                <a:gd name="T23" fmla="*/ 394 h 395"/>
                <a:gd name="T24" fmla="*/ 302 w 465"/>
                <a:gd name="T25" fmla="*/ 390 h 395"/>
                <a:gd name="T26" fmla="*/ 343 w 465"/>
                <a:gd name="T27" fmla="*/ 382 h 395"/>
                <a:gd name="T28" fmla="*/ 380 w 465"/>
                <a:gd name="T29" fmla="*/ 369 h 395"/>
                <a:gd name="T30" fmla="*/ 412 w 465"/>
                <a:gd name="T31" fmla="*/ 350 h 395"/>
                <a:gd name="T32" fmla="*/ 431 w 465"/>
                <a:gd name="T33" fmla="*/ 333 h 395"/>
                <a:gd name="T34" fmla="*/ 442 w 465"/>
                <a:gd name="T35" fmla="*/ 318 h 395"/>
                <a:gd name="T36" fmla="*/ 451 w 465"/>
                <a:gd name="T37" fmla="*/ 302 h 395"/>
                <a:gd name="T38" fmla="*/ 458 w 465"/>
                <a:gd name="T39" fmla="*/ 285 h 395"/>
                <a:gd name="T40" fmla="*/ 462 w 465"/>
                <a:gd name="T41" fmla="*/ 265 h 395"/>
                <a:gd name="T42" fmla="*/ 464 w 465"/>
                <a:gd name="T43" fmla="*/ 243 h 395"/>
                <a:gd name="T44" fmla="*/ 464 w 465"/>
                <a:gd name="T45" fmla="*/ 208 h 395"/>
                <a:gd name="T46" fmla="*/ 454 w 465"/>
                <a:gd name="T47" fmla="*/ 162 h 395"/>
                <a:gd name="T48" fmla="*/ 437 w 465"/>
                <a:gd name="T49" fmla="*/ 122 h 395"/>
                <a:gd name="T50" fmla="*/ 412 w 465"/>
                <a:gd name="T51" fmla="*/ 85 h 395"/>
                <a:gd name="T52" fmla="*/ 380 w 465"/>
                <a:gd name="T53" fmla="*/ 54 h 395"/>
                <a:gd name="T54" fmla="*/ 343 w 465"/>
                <a:gd name="T55" fmla="*/ 29 h 395"/>
                <a:gd name="T56" fmla="*/ 302 w 465"/>
                <a:gd name="T57" fmla="*/ 12 h 395"/>
                <a:gd name="T58" fmla="*/ 256 w 465"/>
                <a:gd name="T59" fmla="*/ 2 h 395"/>
                <a:gd name="T60" fmla="*/ 209 w 465"/>
                <a:gd name="T61" fmla="*/ 2 h 395"/>
                <a:gd name="T62" fmla="*/ 164 w 465"/>
                <a:gd name="T63" fmla="*/ 12 h 395"/>
                <a:gd name="T64" fmla="*/ 122 w 465"/>
                <a:gd name="T65" fmla="*/ 29 h 395"/>
                <a:gd name="T66" fmla="*/ 85 w 465"/>
                <a:gd name="T67" fmla="*/ 54 h 395"/>
                <a:gd name="T68" fmla="*/ 54 w 465"/>
                <a:gd name="T69" fmla="*/ 85 h 395"/>
                <a:gd name="T70" fmla="*/ 29 w 465"/>
                <a:gd name="T71" fmla="*/ 122 h 395"/>
                <a:gd name="T72" fmla="*/ 12 w 465"/>
                <a:gd name="T73" fmla="*/ 162 h 395"/>
                <a:gd name="T74" fmla="*/ 2 w 465"/>
                <a:gd name="T75" fmla="*/ 20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5" h="395">
                  <a:moveTo>
                    <a:pt x="0" y="232"/>
                  </a:moveTo>
                  <a:lnTo>
                    <a:pt x="0" y="243"/>
                  </a:lnTo>
                  <a:lnTo>
                    <a:pt x="2" y="254"/>
                  </a:lnTo>
                  <a:lnTo>
                    <a:pt x="3" y="265"/>
                  </a:lnTo>
                  <a:lnTo>
                    <a:pt x="5" y="275"/>
                  </a:lnTo>
                  <a:lnTo>
                    <a:pt x="8" y="285"/>
                  </a:lnTo>
                  <a:lnTo>
                    <a:pt x="12" y="293"/>
                  </a:lnTo>
                  <a:lnTo>
                    <a:pt x="15" y="302"/>
                  </a:lnTo>
                  <a:lnTo>
                    <a:pt x="19" y="311"/>
                  </a:lnTo>
                  <a:lnTo>
                    <a:pt x="24" y="318"/>
                  </a:lnTo>
                  <a:lnTo>
                    <a:pt x="29" y="326"/>
                  </a:lnTo>
                  <a:lnTo>
                    <a:pt x="34" y="333"/>
                  </a:lnTo>
                  <a:lnTo>
                    <a:pt x="40" y="339"/>
                  </a:lnTo>
                  <a:lnTo>
                    <a:pt x="54" y="350"/>
                  </a:lnTo>
                  <a:lnTo>
                    <a:pt x="68" y="360"/>
                  </a:lnTo>
                  <a:lnTo>
                    <a:pt x="85" y="369"/>
                  </a:lnTo>
                  <a:lnTo>
                    <a:pt x="103" y="376"/>
                  </a:lnTo>
                  <a:lnTo>
                    <a:pt x="122" y="382"/>
                  </a:lnTo>
                  <a:lnTo>
                    <a:pt x="143" y="387"/>
                  </a:lnTo>
                  <a:lnTo>
                    <a:pt x="164" y="390"/>
                  </a:lnTo>
                  <a:lnTo>
                    <a:pt x="186" y="392"/>
                  </a:lnTo>
                  <a:lnTo>
                    <a:pt x="209" y="394"/>
                  </a:lnTo>
                  <a:lnTo>
                    <a:pt x="233" y="395"/>
                  </a:lnTo>
                  <a:lnTo>
                    <a:pt x="256" y="394"/>
                  </a:lnTo>
                  <a:lnTo>
                    <a:pt x="280" y="392"/>
                  </a:lnTo>
                  <a:lnTo>
                    <a:pt x="302" y="390"/>
                  </a:lnTo>
                  <a:lnTo>
                    <a:pt x="323" y="387"/>
                  </a:lnTo>
                  <a:lnTo>
                    <a:pt x="343" y="382"/>
                  </a:lnTo>
                  <a:lnTo>
                    <a:pt x="363" y="376"/>
                  </a:lnTo>
                  <a:lnTo>
                    <a:pt x="380" y="369"/>
                  </a:lnTo>
                  <a:lnTo>
                    <a:pt x="397" y="360"/>
                  </a:lnTo>
                  <a:lnTo>
                    <a:pt x="412" y="350"/>
                  </a:lnTo>
                  <a:lnTo>
                    <a:pt x="426" y="339"/>
                  </a:lnTo>
                  <a:lnTo>
                    <a:pt x="431" y="333"/>
                  </a:lnTo>
                  <a:lnTo>
                    <a:pt x="437" y="326"/>
                  </a:lnTo>
                  <a:lnTo>
                    <a:pt x="442" y="318"/>
                  </a:lnTo>
                  <a:lnTo>
                    <a:pt x="447" y="311"/>
                  </a:lnTo>
                  <a:lnTo>
                    <a:pt x="451" y="302"/>
                  </a:lnTo>
                  <a:lnTo>
                    <a:pt x="454" y="293"/>
                  </a:lnTo>
                  <a:lnTo>
                    <a:pt x="458" y="285"/>
                  </a:lnTo>
                  <a:lnTo>
                    <a:pt x="460" y="275"/>
                  </a:lnTo>
                  <a:lnTo>
                    <a:pt x="462" y="265"/>
                  </a:lnTo>
                  <a:lnTo>
                    <a:pt x="464" y="254"/>
                  </a:lnTo>
                  <a:lnTo>
                    <a:pt x="464" y="243"/>
                  </a:lnTo>
                  <a:lnTo>
                    <a:pt x="465" y="232"/>
                  </a:lnTo>
                  <a:lnTo>
                    <a:pt x="464" y="208"/>
                  </a:lnTo>
                  <a:lnTo>
                    <a:pt x="460" y="185"/>
                  </a:lnTo>
                  <a:lnTo>
                    <a:pt x="454" y="162"/>
                  </a:lnTo>
                  <a:lnTo>
                    <a:pt x="447" y="141"/>
                  </a:lnTo>
                  <a:lnTo>
                    <a:pt x="437" y="122"/>
                  </a:lnTo>
                  <a:lnTo>
                    <a:pt x="426" y="103"/>
                  </a:lnTo>
                  <a:lnTo>
                    <a:pt x="412" y="85"/>
                  </a:lnTo>
                  <a:lnTo>
                    <a:pt x="397" y="68"/>
                  </a:lnTo>
                  <a:lnTo>
                    <a:pt x="380" y="54"/>
                  </a:lnTo>
                  <a:lnTo>
                    <a:pt x="363" y="40"/>
                  </a:lnTo>
                  <a:lnTo>
                    <a:pt x="343" y="29"/>
                  </a:lnTo>
                  <a:lnTo>
                    <a:pt x="323" y="19"/>
                  </a:lnTo>
                  <a:lnTo>
                    <a:pt x="302" y="12"/>
                  </a:lnTo>
                  <a:lnTo>
                    <a:pt x="280" y="5"/>
                  </a:lnTo>
                  <a:lnTo>
                    <a:pt x="256" y="2"/>
                  </a:lnTo>
                  <a:lnTo>
                    <a:pt x="233" y="0"/>
                  </a:lnTo>
                  <a:lnTo>
                    <a:pt x="209" y="2"/>
                  </a:lnTo>
                  <a:lnTo>
                    <a:pt x="186" y="5"/>
                  </a:lnTo>
                  <a:lnTo>
                    <a:pt x="164" y="12"/>
                  </a:lnTo>
                  <a:lnTo>
                    <a:pt x="143" y="19"/>
                  </a:lnTo>
                  <a:lnTo>
                    <a:pt x="122" y="29"/>
                  </a:lnTo>
                  <a:lnTo>
                    <a:pt x="103" y="40"/>
                  </a:lnTo>
                  <a:lnTo>
                    <a:pt x="85" y="54"/>
                  </a:lnTo>
                  <a:lnTo>
                    <a:pt x="68" y="68"/>
                  </a:lnTo>
                  <a:lnTo>
                    <a:pt x="54" y="85"/>
                  </a:lnTo>
                  <a:lnTo>
                    <a:pt x="40" y="103"/>
                  </a:lnTo>
                  <a:lnTo>
                    <a:pt x="29" y="122"/>
                  </a:lnTo>
                  <a:lnTo>
                    <a:pt x="19" y="141"/>
                  </a:lnTo>
                  <a:lnTo>
                    <a:pt x="12" y="162"/>
                  </a:lnTo>
                  <a:lnTo>
                    <a:pt x="5" y="185"/>
                  </a:lnTo>
                  <a:lnTo>
                    <a:pt x="2" y="208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3C2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24" name="Freeform 259"/>
            <p:cNvSpPr>
              <a:spLocks/>
            </p:cNvSpPr>
            <p:nvPr/>
          </p:nvSpPr>
          <p:spPr bwMode="auto">
            <a:xfrm>
              <a:off x="10634663" y="4271963"/>
              <a:ext cx="77788" cy="76200"/>
            </a:xfrm>
            <a:custGeom>
              <a:avLst/>
              <a:gdLst>
                <a:gd name="T0" fmla="*/ 40 w 195"/>
                <a:gd name="T1" fmla="*/ 57 h 193"/>
                <a:gd name="T2" fmla="*/ 26 w 195"/>
                <a:gd name="T3" fmla="*/ 76 h 193"/>
                <a:gd name="T4" fmla="*/ 14 w 195"/>
                <a:gd name="T5" fmla="*/ 94 h 193"/>
                <a:gd name="T6" fmla="*/ 6 w 195"/>
                <a:gd name="T7" fmla="*/ 113 h 193"/>
                <a:gd name="T8" fmla="*/ 1 w 195"/>
                <a:gd name="T9" fmla="*/ 130 h 193"/>
                <a:gd name="T10" fmla="*/ 0 w 195"/>
                <a:gd name="T11" fmla="*/ 147 h 193"/>
                <a:gd name="T12" fmla="*/ 2 w 195"/>
                <a:gd name="T13" fmla="*/ 162 h 193"/>
                <a:gd name="T14" fmla="*/ 8 w 195"/>
                <a:gd name="T15" fmla="*/ 176 h 193"/>
                <a:gd name="T16" fmla="*/ 18 w 195"/>
                <a:gd name="T17" fmla="*/ 186 h 193"/>
                <a:gd name="T18" fmla="*/ 30 w 195"/>
                <a:gd name="T19" fmla="*/ 192 h 193"/>
                <a:gd name="T20" fmla="*/ 47 w 195"/>
                <a:gd name="T21" fmla="*/ 193 h 193"/>
                <a:gd name="T22" fmla="*/ 63 w 195"/>
                <a:gd name="T23" fmla="*/ 192 h 193"/>
                <a:gd name="T24" fmla="*/ 81 w 195"/>
                <a:gd name="T25" fmla="*/ 188 h 193"/>
                <a:gd name="T26" fmla="*/ 100 w 195"/>
                <a:gd name="T27" fmla="*/ 179 h 193"/>
                <a:gd name="T28" fmla="*/ 118 w 195"/>
                <a:gd name="T29" fmla="*/ 168 h 193"/>
                <a:gd name="T30" fmla="*/ 137 w 195"/>
                <a:gd name="T31" fmla="*/ 154 h 193"/>
                <a:gd name="T32" fmla="*/ 154 w 195"/>
                <a:gd name="T33" fmla="*/ 136 h 193"/>
                <a:gd name="T34" fmla="*/ 169 w 195"/>
                <a:gd name="T35" fmla="*/ 118 h 193"/>
                <a:gd name="T36" fmla="*/ 180 w 195"/>
                <a:gd name="T37" fmla="*/ 99 h 193"/>
                <a:gd name="T38" fmla="*/ 189 w 195"/>
                <a:gd name="T39" fmla="*/ 81 h 193"/>
                <a:gd name="T40" fmla="*/ 194 w 195"/>
                <a:gd name="T41" fmla="*/ 63 h 193"/>
                <a:gd name="T42" fmla="*/ 195 w 195"/>
                <a:gd name="T43" fmla="*/ 46 h 193"/>
                <a:gd name="T44" fmla="*/ 192 w 195"/>
                <a:gd name="T45" fmla="*/ 31 h 193"/>
                <a:gd name="T46" fmla="*/ 186 w 195"/>
                <a:gd name="T47" fmla="*/ 19 h 193"/>
                <a:gd name="T48" fmla="*/ 176 w 195"/>
                <a:gd name="T49" fmla="*/ 9 h 193"/>
                <a:gd name="T50" fmla="*/ 163 w 195"/>
                <a:gd name="T51" fmla="*/ 3 h 193"/>
                <a:gd name="T52" fmla="*/ 148 w 195"/>
                <a:gd name="T53" fmla="*/ 0 h 193"/>
                <a:gd name="T54" fmla="*/ 131 w 195"/>
                <a:gd name="T55" fmla="*/ 1 h 193"/>
                <a:gd name="T56" fmla="*/ 113 w 195"/>
                <a:gd name="T57" fmla="*/ 6 h 193"/>
                <a:gd name="T58" fmla="*/ 95 w 195"/>
                <a:gd name="T59" fmla="*/ 14 h 193"/>
                <a:gd name="T60" fmla="*/ 75 w 195"/>
                <a:gd name="T61" fmla="*/ 26 h 193"/>
                <a:gd name="T62" fmla="*/ 58 w 195"/>
                <a:gd name="T63" fmla="*/ 4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5" h="193">
                  <a:moveTo>
                    <a:pt x="48" y="48"/>
                  </a:moveTo>
                  <a:lnTo>
                    <a:pt x="40" y="57"/>
                  </a:lnTo>
                  <a:lnTo>
                    <a:pt x="32" y="66"/>
                  </a:lnTo>
                  <a:lnTo>
                    <a:pt x="26" y="76"/>
                  </a:lnTo>
                  <a:lnTo>
                    <a:pt x="19" y="84"/>
                  </a:lnTo>
                  <a:lnTo>
                    <a:pt x="14" y="94"/>
                  </a:lnTo>
                  <a:lnTo>
                    <a:pt x="9" y="103"/>
                  </a:lnTo>
                  <a:lnTo>
                    <a:pt x="6" y="113"/>
                  </a:lnTo>
                  <a:lnTo>
                    <a:pt x="3" y="121"/>
                  </a:lnTo>
                  <a:lnTo>
                    <a:pt x="1" y="130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1" y="155"/>
                  </a:lnTo>
                  <a:lnTo>
                    <a:pt x="2" y="162"/>
                  </a:lnTo>
                  <a:lnTo>
                    <a:pt x="4" y="170"/>
                  </a:lnTo>
                  <a:lnTo>
                    <a:pt x="8" y="176"/>
                  </a:lnTo>
                  <a:lnTo>
                    <a:pt x="13" y="181"/>
                  </a:lnTo>
                  <a:lnTo>
                    <a:pt x="18" y="186"/>
                  </a:lnTo>
                  <a:lnTo>
                    <a:pt x="24" y="188"/>
                  </a:lnTo>
                  <a:lnTo>
                    <a:pt x="30" y="192"/>
                  </a:lnTo>
                  <a:lnTo>
                    <a:pt x="38" y="193"/>
                  </a:lnTo>
                  <a:lnTo>
                    <a:pt x="47" y="193"/>
                  </a:lnTo>
                  <a:lnTo>
                    <a:pt x="54" y="193"/>
                  </a:lnTo>
                  <a:lnTo>
                    <a:pt x="63" y="192"/>
                  </a:lnTo>
                  <a:lnTo>
                    <a:pt x="72" y="191"/>
                  </a:lnTo>
                  <a:lnTo>
                    <a:pt x="81" y="188"/>
                  </a:lnTo>
                  <a:lnTo>
                    <a:pt x="90" y="184"/>
                  </a:lnTo>
                  <a:lnTo>
                    <a:pt x="100" y="179"/>
                  </a:lnTo>
                  <a:lnTo>
                    <a:pt x="110" y="175"/>
                  </a:lnTo>
                  <a:lnTo>
                    <a:pt x="118" y="168"/>
                  </a:lnTo>
                  <a:lnTo>
                    <a:pt x="128" y="161"/>
                  </a:lnTo>
                  <a:lnTo>
                    <a:pt x="137" y="154"/>
                  </a:lnTo>
                  <a:lnTo>
                    <a:pt x="145" y="145"/>
                  </a:lnTo>
                  <a:lnTo>
                    <a:pt x="154" y="136"/>
                  </a:lnTo>
                  <a:lnTo>
                    <a:pt x="162" y="128"/>
                  </a:lnTo>
                  <a:lnTo>
                    <a:pt x="169" y="118"/>
                  </a:lnTo>
                  <a:lnTo>
                    <a:pt x="175" y="109"/>
                  </a:lnTo>
                  <a:lnTo>
                    <a:pt x="180" y="99"/>
                  </a:lnTo>
                  <a:lnTo>
                    <a:pt x="185" y="90"/>
                  </a:lnTo>
                  <a:lnTo>
                    <a:pt x="189" y="81"/>
                  </a:lnTo>
                  <a:lnTo>
                    <a:pt x="191" y="72"/>
                  </a:lnTo>
                  <a:lnTo>
                    <a:pt x="194" y="63"/>
                  </a:lnTo>
                  <a:lnTo>
                    <a:pt x="195" y="55"/>
                  </a:lnTo>
                  <a:lnTo>
                    <a:pt x="195" y="46"/>
                  </a:lnTo>
                  <a:lnTo>
                    <a:pt x="194" y="39"/>
                  </a:lnTo>
                  <a:lnTo>
                    <a:pt x="192" y="31"/>
                  </a:lnTo>
                  <a:lnTo>
                    <a:pt x="190" y="25"/>
                  </a:lnTo>
                  <a:lnTo>
                    <a:pt x="186" y="19"/>
                  </a:lnTo>
                  <a:lnTo>
                    <a:pt x="181" y="13"/>
                  </a:lnTo>
                  <a:lnTo>
                    <a:pt x="176" y="9"/>
                  </a:lnTo>
                  <a:lnTo>
                    <a:pt x="170" y="5"/>
                  </a:lnTo>
                  <a:lnTo>
                    <a:pt x="163" y="3"/>
                  </a:lnTo>
                  <a:lnTo>
                    <a:pt x="155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1" y="1"/>
                  </a:lnTo>
                  <a:lnTo>
                    <a:pt x="122" y="3"/>
                  </a:lnTo>
                  <a:lnTo>
                    <a:pt x="113" y="6"/>
                  </a:lnTo>
                  <a:lnTo>
                    <a:pt x="103" y="10"/>
                  </a:lnTo>
                  <a:lnTo>
                    <a:pt x="95" y="14"/>
                  </a:lnTo>
                  <a:lnTo>
                    <a:pt x="85" y="20"/>
                  </a:lnTo>
                  <a:lnTo>
                    <a:pt x="75" y="26"/>
                  </a:lnTo>
                  <a:lnTo>
                    <a:pt x="66" y="32"/>
                  </a:lnTo>
                  <a:lnTo>
                    <a:pt x="58" y="4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E1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25" name="Freeform 260"/>
            <p:cNvSpPr>
              <a:spLocks/>
            </p:cNvSpPr>
            <p:nvPr/>
          </p:nvSpPr>
          <p:spPr bwMode="auto">
            <a:xfrm>
              <a:off x="10128250" y="4205288"/>
              <a:ext cx="171450" cy="146050"/>
            </a:xfrm>
            <a:custGeom>
              <a:avLst/>
              <a:gdLst>
                <a:gd name="T0" fmla="*/ 1 w 431"/>
                <a:gd name="T1" fmla="*/ 237 h 369"/>
                <a:gd name="T2" fmla="*/ 10 w 431"/>
                <a:gd name="T3" fmla="*/ 275 h 369"/>
                <a:gd name="T4" fmla="*/ 26 w 431"/>
                <a:gd name="T5" fmla="*/ 304 h 369"/>
                <a:gd name="T6" fmla="*/ 49 w 431"/>
                <a:gd name="T7" fmla="*/ 328 h 369"/>
                <a:gd name="T8" fmla="*/ 78 w 431"/>
                <a:gd name="T9" fmla="*/ 345 h 369"/>
                <a:gd name="T10" fmla="*/ 112 w 431"/>
                <a:gd name="T11" fmla="*/ 357 h 369"/>
                <a:gd name="T12" fmla="*/ 151 w 431"/>
                <a:gd name="T13" fmla="*/ 365 h 369"/>
                <a:gd name="T14" fmla="*/ 193 w 431"/>
                <a:gd name="T15" fmla="*/ 369 h 369"/>
                <a:gd name="T16" fmla="*/ 237 w 431"/>
                <a:gd name="T17" fmla="*/ 369 h 369"/>
                <a:gd name="T18" fmla="*/ 279 w 431"/>
                <a:gd name="T19" fmla="*/ 365 h 369"/>
                <a:gd name="T20" fmla="*/ 319 w 431"/>
                <a:gd name="T21" fmla="*/ 357 h 369"/>
                <a:gd name="T22" fmla="*/ 352 w 431"/>
                <a:gd name="T23" fmla="*/ 345 h 369"/>
                <a:gd name="T24" fmla="*/ 382 w 431"/>
                <a:gd name="T25" fmla="*/ 328 h 369"/>
                <a:gd name="T26" fmla="*/ 406 w 431"/>
                <a:gd name="T27" fmla="*/ 304 h 369"/>
                <a:gd name="T28" fmla="*/ 422 w 431"/>
                <a:gd name="T29" fmla="*/ 275 h 369"/>
                <a:gd name="T30" fmla="*/ 430 w 431"/>
                <a:gd name="T31" fmla="*/ 237 h 369"/>
                <a:gd name="T32" fmla="*/ 430 w 431"/>
                <a:gd name="T33" fmla="*/ 194 h 369"/>
                <a:gd name="T34" fmla="*/ 422 w 431"/>
                <a:gd name="T35" fmla="*/ 152 h 369"/>
                <a:gd name="T36" fmla="*/ 406 w 431"/>
                <a:gd name="T37" fmla="*/ 113 h 369"/>
                <a:gd name="T38" fmla="*/ 382 w 431"/>
                <a:gd name="T39" fmla="*/ 78 h 369"/>
                <a:gd name="T40" fmla="*/ 352 w 431"/>
                <a:gd name="T41" fmla="*/ 50 h 369"/>
                <a:gd name="T42" fmla="*/ 319 w 431"/>
                <a:gd name="T43" fmla="*/ 26 h 369"/>
                <a:gd name="T44" fmla="*/ 279 w 431"/>
                <a:gd name="T45" fmla="*/ 10 h 369"/>
                <a:gd name="T46" fmla="*/ 237 w 431"/>
                <a:gd name="T47" fmla="*/ 1 h 369"/>
                <a:gd name="T48" fmla="*/ 193 w 431"/>
                <a:gd name="T49" fmla="*/ 1 h 369"/>
                <a:gd name="T50" fmla="*/ 151 w 431"/>
                <a:gd name="T51" fmla="*/ 10 h 369"/>
                <a:gd name="T52" fmla="*/ 112 w 431"/>
                <a:gd name="T53" fmla="*/ 26 h 369"/>
                <a:gd name="T54" fmla="*/ 78 w 431"/>
                <a:gd name="T55" fmla="*/ 50 h 369"/>
                <a:gd name="T56" fmla="*/ 49 w 431"/>
                <a:gd name="T57" fmla="*/ 78 h 369"/>
                <a:gd name="T58" fmla="*/ 26 w 431"/>
                <a:gd name="T59" fmla="*/ 113 h 369"/>
                <a:gd name="T60" fmla="*/ 10 w 431"/>
                <a:gd name="T61" fmla="*/ 152 h 369"/>
                <a:gd name="T62" fmla="*/ 1 w 431"/>
                <a:gd name="T63" fmla="*/ 19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1" h="369">
                  <a:moveTo>
                    <a:pt x="0" y="215"/>
                  </a:moveTo>
                  <a:lnTo>
                    <a:pt x="1" y="237"/>
                  </a:lnTo>
                  <a:lnTo>
                    <a:pt x="4" y="256"/>
                  </a:lnTo>
                  <a:lnTo>
                    <a:pt x="10" y="275"/>
                  </a:lnTo>
                  <a:lnTo>
                    <a:pt x="16" y="289"/>
                  </a:lnTo>
                  <a:lnTo>
                    <a:pt x="26" y="304"/>
                  </a:lnTo>
                  <a:lnTo>
                    <a:pt x="36" y="317"/>
                  </a:lnTo>
                  <a:lnTo>
                    <a:pt x="49" y="328"/>
                  </a:lnTo>
                  <a:lnTo>
                    <a:pt x="63" y="336"/>
                  </a:lnTo>
                  <a:lnTo>
                    <a:pt x="78" y="345"/>
                  </a:lnTo>
                  <a:lnTo>
                    <a:pt x="95" y="351"/>
                  </a:lnTo>
                  <a:lnTo>
                    <a:pt x="112" y="357"/>
                  </a:lnTo>
                  <a:lnTo>
                    <a:pt x="131" y="361"/>
                  </a:lnTo>
                  <a:lnTo>
                    <a:pt x="151" y="365"/>
                  </a:lnTo>
                  <a:lnTo>
                    <a:pt x="172" y="367"/>
                  </a:lnTo>
                  <a:lnTo>
                    <a:pt x="193" y="369"/>
                  </a:lnTo>
                  <a:lnTo>
                    <a:pt x="215" y="369"/>
                  </a:lnTo>
                  <a:lnTo>
                    <a:pt x="237" y="369"/>
                  </a:lnTo>
                  <a:lnTo>
                    <a:pt x="258" y="367"/>
                  </a:lnTo>
                  <a:lnTo>
                    <a:pt x="279" y="365"/>
                  </a:lnTo>
                  <a:lnTo>
                    <a:pt x="299" y="361"/>
                  </a:lnTo>
                  <a:lnTo>
                    <a:pt x="319" y="357"/>
                  </a:lnTo>
                  <a:lnTo>
                    <a:pt x="336" y="351"/>
                  </a:lnTo>
                  <a:lnTo>
                    <a:pt x="352" y="345"/>
                  </a:lnTo>
                  <a:lnTo>
                    <a:pt x="368" y="336"/>
                  </a:lnTo>
                  <a:lnTo>
                    <a:pt x="382" y="328"/>
                  </a:lnTo>
                  <a:lnTo>
                    <a:pt x="394" y="317"/>
                  </a:lnTo>
                  <a:lnTo>
                    <a:pt x="406" y="304"/>
                  </a:lnTo>
                  <a:lnTo>
                    <a:pt x="414" y="289"/>
                  </a:lnTo>
                  <a:lnTo>
                    <a:pt x="422" y="275"/>
                  </a:lnTo>
                  <a:lnTo>
                    <a:pt x="427" y="256"/>
                  </a:lnTo>
                  <a:lnTo>
                    <a:pt x="430" y="237"/>
                  </a:lnTo>
                  <a:lnTo>
                    <a:pt x="431" y="215"/>
                  </a:lnTo>
                  <a:lnTo>
                    <a:pt x="430" y="194"/>
                  </a:lnTo>
                  <a:lnTo>
                    <a:pt x="427" y="172"/>
                  </a:lnTo>
                  <a:lnTo>
                    <a:pt x="422" y="152"/>
                  </a:lnTo>
                  <a:lnTo>
                    <a:pt x="414" y="131"/>
                  </a:lnTo>
                  <a:lnTo>
                    <a:pt x="406" y="113"/>
                  </a:lnTo>
                  <a:lnTo>
                    <a:pt x="394" y="95"/>
                  </a:lnTo>
                  <a:lnTo>
                    <a:pt x="382" y="78"/>
                  </a:lnTo>
                  <a:lnTo>
                    <a:pt x="368" y="63"/>
                  </a:lnTo>
                  <a:lnTo>
                    <a:pt x="352" y="50"/>
                  </a:lnTo>
                  <a:lnTo>
                    <a:pt x="336" y="37"/>
                  </a:lnTo>
                  <a:lnTo>
                    <a:pt x="319" y="26"/>
                  </a:lnTo>
                  <a:lnTo>
                    <a:pt x="299" y="17"/>
                  </a:lnTo>
                  <a:lnTo>
                    <a:pt x="279" y="10"/>
                  </a:lnTo>
                  <a:lnTo>
                    <a:pt x="258" y="4"/>
                  </a:lnTo>
                  <a:lnTo>
                    <a:pt x="237" y="1"/>
                  </a:lnTo>
                  <a:lnTo>
                    <a:pt x="215" y="0"/>
                  </a:lnTo>
                  <a:lnTo>
                    <a:pt x="193" y="1"/>
                  </a:lnTo>
                  <a:lnTo>
                    <a:pt x="172" y="4"/>
                  </a:lnTo>
                  <a:lnTo>
                    <a:pt x="151" y="10"/>
                  </a:lnTo>
                  <a:lnTo>
                    <a:pt x="131" y="17"/>
                  </a:lnTo>
                  <a:lnTo>
                    <a:pt x="112" y="26"/>
                  </a:lnTo>
                  <a:lnTo>
                    <a:pt x="95" y="37"/>
                  </a:lnTo>
                  <a:lnTo>
                    <a:pt x="78" y="50"/>
                  </a:lnTo>
                  <a:lnTo>
                    <a:pt x="63" y="63"/>
                  </a:lnTo>
                  <a:lnTo>
                    <a:pt x="49" y="78"/>
                  </a:lnTo>
                  <a:lnTo>
                    <a:pt x="36" y="95"/>
                  </a:lnTo>
                  <a:lnTo>
                    <a:pt x="26" y="113"/>
                  </a:lnTo>
                  <a:lnTo>
                    <a:pt x="16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1" y="194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3C2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26" name="Freeform 261"/>
            <p:cNvSpPr>
              <a:spLocks/>
            </p:cNvSpPr>
            <p:nvPr/>
          </p:nvSpPr>
          <p:spPr bwMode="auto">
            <a:xfrm>
              <a:off x="10150475" y="4219575"/>
              <a:ext cx="71438" cy="71437"/>
            </a:xfrm>
            <a:custGeom>
              <a:avLst/>
              <a:gdLst>
                <a:gd name="T0" fmla="*/ 38 w 182"/>
                <a:gd name="T1" fmla="*/ 53 h 182"/>
                <a:gd name="T2" fmla="*/ 25 w 182"/>
                <a:gd name="T3" fmla="*/ 71 h 182"/>
                <a:gd name="T4" fmla="*/ 14 w 182"/>
                <a:gd name="T5" fmla="*/ 88 h 182"/>
                <a:gd name="T6" fmla="*/ 6 w 182"/>
                <a:gd name="T7" fmla="*/ 105 h 182"/>
                <a:gd name="T8" fmla="*/ 1 w 182"/>
                <a:gd name="T9" fmla="*/ 123 h 182"/>
                <a:gd name="T10" fmla="*/ 0 w 182"/>
                <a:gd name="T11" fmla="*/ 139 h 182"/>
                <a:gd name="T12" fmla="*/ 3 w 182"/>
                <a:gd name="T13" fmla="*/ 152 h 182"/>
                <a:gd name="T14" fmla="*/ 9 w 182"/>
                <a:gd name="T15" fmla="*/ 165 h 182"/>
                <a:gd name="T16" fmla="*/ 17 w 182"/>
                <a:gd name="T17" fmla="*/ 173 h 182"/>
                <a:gd name="T18" fmla="*/ 30 w 182"/>
                <a:gd name="T19" fmla="*/ 179 h 182"/>
                <a:gd name="T20" fmla="*/ 43 w 182"/>
                <a:gd name="T21" fmla="*/ 182 h 182"/>
                <a:gd name="T22" fmla="*/ 59 w 182"/>
                <a:gd name="T23" fmla="*/ 181 h 182"/>
                <a:gd name="T24" fmla="*/ 77 w 182"/>
                <a:gd name="T25" fmla="*/ 176 h 182"/>
                <a:gd name="T26" fmla="*/ 94 w 182"/>
                <a:gd name="T27" fmla="*/ 168 h 182"/>
                <a:gd name="T28" fmla="*/ 111 w 182"/>
                <a:gd name="T29" fmla="*/ 157 h 182"/>
                <a:gd name="T30" fmla="*/ 129 w 182"/>
                <a:gd name="T31" fmla="*/ 145 h 182"/>
                <a:gd name="T32" fmla="*/ 145 w 182"/>
                <a:gd name="T33" fmla="*/ 129 h 182"/>
                <a:gd name="T34" fmla="*/ 158 w 182"/>
                <a:gd name="T35" fmla="*/ 111 h 182"/>
                <a:gd name="T36" fmla="*/ 168 w 182"/>
                <a:gd name="T37" fmla="*/ 94 h 182"/>
                <a:gd name="T38" fmla="*/ 176 w 182"/>
                <a:gd name="T39" fmla="*/ 76 h 182"/>
                <a:gd name="T40" fmla="*/ 181 w 182"/>
                <a:gd name="T41" fmla="*/ 60 h 182"/>
                <a:gd name="T42" fmla="*/ 182 w 182"/>
                <a:gd name="T43" fmla="*/ 43 h 182"/>
                <a:gd name="T44" fmla="*/ 179 w 182"/>
                <a:gd name="T45" fmla="*/ 30 h 182"/>
                <a:gd name="T46" fmla="*/ 173 w 182"/>
                <a:gd name="T47" fmla="*/ 18 h 182"/>
                <a:gd name="T48" fmla="*/ 165 w 182"/>
                <a:gd name="T49" fmla="*/ 9 h 182"/>
                <a:gd name="T50" fmla="*/ 152 w 182"/>
                <a:gd name="T51" fmla="*/ 3 h 182"/>
                <a:gd name="T52" fmla="*/ 139 w 182"/>
                <a:gd name="T53" fmla="*/ 0 h 182"/>
                <a:gd name="T54" fmla="*/ 123 w 182"/>
                <a:gd name="T55" fmla="*/ 1 h 182"/>
                <a:gd name="T56" fmla="*/ 106 w 182"/>
                <a:gd name="T57" fmla="*/ 6 h 182"/>
                <a:gd name="T58" fmla="*/ 88 w 182"/>
                <a:gd name="T59" fmla="*/ 14 h 182"/>
                <a:gd name="T60" fmla="*/ 71 w 182"/>
                <a:gd name="T61" fmla="*/ 24 h 182"/>
                <a:gd name="T62" fmla="*/ 53 w 182"/>
                <a:gd name="T63" fmla="*/ 3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82">
                  <a:moveTo>
                    <a:pt x="46" y="46"/>
                  </a:moveTo>
                  <a:lnTo>
                    <a:pt x="38" y="53"/>
                  </a:lnTo>
                  <a:lnTo>
                    <a:pt x="31" y="62"/>
                  </a:lnTo>
                  <a:lnTo>
                    <a:pt x="25" y="71"/>
                  </a:lnTo>
                  <a:lnTo>
                    <a:pt x="19" y="79"/>
                  </a:lnTo>
                  <a:lnTo>
                    <a:pt x="14" y="88"/>
                  </a:lnTo>
                  <a:lnTo>
                    <a:pt x="10" y="97"/>
                  </a:lnTo>
                  <a:lnTo>
                    <a:pt x="6" y="105"/>
                  </a:lnTo>
                  <a:lnTo>
                    <a:pt x="4" y="114"/>
                  </a:lnTo>
                  <a:lnTo>
                    <a:pt x="1" y="123"/>
                  </a:lnTo>
                  <a:lnTo>
                    <a:pt x="0" y="131"/>
                  </a:lnTo>
                  <a:lnTo>
                    <a:pt x="0" y="139"/>
                  </a:lnTo>
                  <a:lnTo>
                    <a:pt x="1" y="146"/>
                  </a:lnTo>
                  <a:lnTo>
                    <a:pt x="3" y="152"/>
                  </a:lnTo>
                  <a:lnTo>
                    <a:pt x="5" y="158"/>
                  </a:lnTo>
                  <a:lnTo>
                    <a:pt x="9" y="165"/>
                  </a:lnTo>
                  <a:lnTo>
                    <a:pt x="12" y="170"/>
                  </a:lnTo>
                  <a:lnTo>
                    <a:pt x="17" y="173"/>
                  </a:lnTo>
                  <a:lnTo>
                    <a:pt x="24" y="177"/>
                  </a:lnTo>
                  <a:lnTo>
                    <a:pt x="30" y="179"/>
                  </a:lnTo>
                  <a:lnTo>
                    <a:pt x="36" y="181"/>
                  </a:lnTo>
                  <a:lnTo>
                    <a:pt x="43" y="182"/>
                  </a:lnTo>
                  <a:lnTo>
                    <a:pt x="51" y="182"/>
                  </a:lnTo>
                  <a:lnTo>
                    <a:pt x="59" y="181"/>
                  </a:lnTo>
                  <a:lnTo>
                    <a:pt x="68" y="178"/>
                  </a:lnTo>
                  <a:lnTo>
                    <a:pt x="77" y="176"/>
                  </a:lnTo>
                  <a:lnTo>
                    <a:pt x="85" y="172"/>
                  </a:lnTo>
                  <a:lnTo>
                    <a:pt x="94" y="168"/>
                  </a:lnTo>
                  <a:lnTo>
                    <a:pt x="103" y="163"/>
                  </a:lnTo>
                  <a:lnTo>
                    <a:pt x="111" y="157"/>
                  </a:lnTo>
                  <a:lnTo>
                    <a:pt x="120" y="151"/>
                  </a:lnTo>
                  <a:lnTo>
                    <a:pt x="129" y="145"/>
                  </a:lnTo>
                  <a:lnTo>
                    <a:pt x="136" y="136"/>
                  </a:lnTo>
                  <a:lnTo>
                    <a:pt x="145" y="129"/>
                  </a:lnTo>
                  <a:lnTo>
                    <a:pt x="151" y="120"/>
                  </a:lnTo>
                  <a:lnTo>
                    <a:pt x="158" y="111"/>
                  </a:lnTo>
                  <a:lnTo>
                    <a:pt x="163" y="103"/>
                  </a:lnTo>
                  <a:lnTo>
                    <a:pt x="168" y="94"/>
                  </a:lnTo>
                  <a:lnTo>
                    <a:pt x="173" y="84"/>
                  </a:lnTo>
                  <a:lnTo>
                    <a:pt x="176" y="76"/>
                  </a:lnTo>
                  <a:lnTo>
                    <a:pt x="178" y="68"/>
                  </a:lnTo>
                  <a:lnTo>
                    <a:pt x="181" y="60"/>
                  </a:lnTo>
                  <a:lnTo>
                    <a:pt x="182" y="51"/>
                  </a:lnTo>
                  <a:lnTo>
                    <a:pt x="182" y="43"/>
                  </a:lnTo>
                  <a:lnTo>
                    <a:pt x="181" y="36"/>
                  </a:lnTo>
                  <a:lnTo>
                    <a:pt x="179" y="30"/>
                  </a:lnTo>
                  <a:lnTo>
                    <a:pt x="177" y="24"/>
                  </a:lnTo>
                  <a:lnTo>
                    <a:pt x="173" y="18"/>
                  </a:lnTo>
                  <a:lnTo>
                    <a:pt x="170" y="13"/>
                  </a:lnTo>
                  <a:lnTo>
                    <a:pt x="165" y="9"/>
                  </a:lnTo>
                  <a:lnTo>
                    <a:pt x="158" y="5"/>
                  </a:lnTo>
                  <a:lnTo>
                    <a:pt x="152" y="3"/>
                  </a:lnTo>
                  <a:lnTo>
                    <a:pt x="146" y="1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3" y="1"/>
                  </a:lnTo>
                  <a:lnTo>
                    <a:pt x="114" y="4"/>
                  </a:lnTo>
                  <a:lnTo>
                    <a:pt x="106" y="6"/>
                  </a:lnTo>
                  <a:lnTo>
                    <a:pt x="98" y="9"/>
                  </a:lnTo>
                  <a:lnTo>
                    <a:pt x="88" y="14"/>
                  </a:lnTo>
                  <a:lnTo>
                    <a:pt x="79" y="19"/>
                  </a:lnTo>
                  <a:lnTo>
                    <a:pt x="71" y="24"/>
                  </a:lnTo>
                  <a:lnTo>
                    <a:pt x="62" y="31"/>
                  </a:lnTo>
                  <a:lnTo>
                    <a:pt x="53" y="37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E1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27" name="Freeform 262"/>
            <p:cNvSpPr>
              <a:spLocks/>
            </p:cNvSpPr>
            <p:nvPr/>
          </p:nvSpPr>
          <p:spPr bwMode="auto">
            <a:xfrm>
              <a:off x="10585450" y="4056063"/>
              <a:ext cx="323850" cy="77787"/>
            </a:xfrm>
            <a:custGeom>
              <a:avLst/>
              <a:gdLst>
                <a:gd name="T0" fmla="*/ 12 w 818"/>
                <a:gd name="T1" fmla="*/ 194 h 194"/>
                <a:gd name="T2" fmla="*/ 818 w 818"/>
                <a:gd name="T3" fmla="*/ 49 h 194"/>
                <a:gd name="T4" fmla="*/ 812 w 818"/>
                <a:gd name="T5" fmla="*/ 0 h 194"/>
                <a:gd name="T6" fmla="*/ 0 w 818"/>
                <a:gd name="T7" fmla="*/ 94 h 194"/>
                <a:gd name="T8" fmla="*/ 12 w 818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194">
                  <a:moveTo>
                    <a:pt x="12" y="194"/>
                  </a:moveTo>
                  <a:lnTo>
                    <a:pt x="818" y="49"/>
                  </a:lnTo>
                  <a:lnTo>
                    <a:pt x="812" y="0"/>
                  </a:lnTo>
                  <a:lnTo>
                    <a:pt x="0" y="94"/>
                  </a:lnTo>
                  <a:lnTo>
                    <a:pt x="12" y="194"/>
                  </a:lnTo>
                  <a:close/>
                </a:path>
              </a:pathLst>
            </a:custGeom>
            <a:solidFill>
              <a:srgbClr val="66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28" name="Freeform 263"/>
            <p:cNvSpPr>
              <a:spLocks/>
            </p:cNvSpPr>
            <p:nvPr/>
          </p:nvSpPr>
          <p:spPr bwMode="auto">
            <a:xfrm>
              <a:off x="10102850" y="4030663"/>
              <a:ext cx="244475" cy="95250"/>
            </a:xfrm>
            <a:custGeom>
              <a:avLst/>
              <a:gdLst>
                <a:gd name="T0" fmla="*/ 15 w 615"/>
                <a:gd name="T1" fmla="*/ 0 h 240"/>
                <a:gd name="T2" fmla="*/ 615 w 615"/>
                <a:gd name="T3" fmla="*/ 154 h 240"/>
                <a:gd name="T4" fmla="*/ 593 w 615"/>
                <a:gd name="T5" fmla="*/ 240 h 240"/>
                <a:gd name="T6" fmla="*/ 0 w 615"/>
                <a:gd name="T7" fmla="*/ 55 h 240"/>
                <a:gd name="T8" fmla="*/ 15 w 615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" h="240">
                  <a:moveTo>
                    <a:pt x="15" y="0"/>
                  </a:moveTo>
                  <a:lnTo>
                    <a:pt x="615" y="154"/>
                  </a:lnTo>
                  <a:lnTo>
                    <a:pt x="593" y="240"/>
                  </a:lnTo>
                  <a:lnTo>
                    <a:pt x="0" y="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6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29" name="Freeform 264"/>
            <p:cNvSpPr>
              <a:spLocks noEditPoints="1"/>
            </p:cNvSpPr>
            <p:nvPr/>
          </p:nvSpPr>
          <p:spPr bwMode="auto">
            <a:xfrm>
              <a:off x="10091738" y="3767138"/>
              <a:ext cx="958850" cy="449262"/>
            </a:xfrm>
            <a:custGeom>
              <a:avLst/>
              <a:gdLst>
                <a:gd name="T0" fmla="*/ 2413 w 2416"/>
                <a:gd name="T1" fmla="*/ 1125 h 1134"/>
                <a:gd name="T2" fmla="*/ 2413 w 2416"/>
                <a:gd name="T3" fmla="*/ 1129 h 1134"/>
                <a:gd name="T4" fmla="*/ 2416 w 2416"/>
                <a:gd name="T5" fmla="*/ 867 h 1134"/>
                <a:gd name="T6" fmla="*/ 2408 w 2416"/>
                <a:gd name="T7" fmla="*/ 739 h 1134"/>
                <a:gd name="T8" fmla="*/ 2397 w 2416"/>
                <a:gd name="T9" fmla="*/ 664 h 1134"/>
                <a:gd name="T10" fmla="*/ 2379 w 2416"/>
                <a:gd name="T11" fmla="*/ 591 h 1134"/>
                <a:gd name="T12" fmla="*/ 2350 w 2416"/>
                <a:gd name="T13" fmla="*/ 522 h 1134"/>
                <a:gd name="T14" fmla="*/ 2312 w 2416"/>
                <a:gd name="T15" fmla="*/ 457 h 1134"/>
                <a:gd name="T16" fmla="*/ 2261 w 2416"/>
                <a:gd name="T17" fmla="*/ 402 h 1134"/>
                <a:gd name="T18" fmla="*/ 2197 w 2416"/>
                <a:gd name="T19" fmla="*/ 356 h 1134"/>
                <a:gd name="T20" fmla="*/ 2118 w 2416"/>
                <a:gd name="T21" fmla="*/ 320 h 1134"/>
                <a:gd name="T22" fmla="*/ 2020 w 2416"/>
                <a:gd name="T23" fmla="*/ 298 h 1134"/>
                <a:gd name="T24" fmla="*/ 1905 w 2416"/>
                <a:gd name="T25" fmla="*/ 291 h 1134"/>
                <a:gd name="T26" fmla="*/ 1696 w 2416"/>
                <a:gd name="T27" fmla="*/ 295 h 1134"/>
                <a:gd name="T28" fmla="*/ 1439 w 2416"/>
                <a:gd name="T29" fmla="*/ 304 h 1134"/>
                <a:gd name="T30" fmla="*/ 1194 w 2416"/>
                <a:gd name="T31" fmla="*/ 307 h 1134"/>
                <a:gd name="T32" fmla="*/ 1014 w 2416"/>
                <a:gd name="T33" fmla="*/ 300 h 1134"/>
                <a:gd name="T34" fmla="*/ 841 w 2416"/>
                <a:gd name="T35" fmla="*/ 284 h 1134"/>
                <a:gd name="T36" fmla="*/ 680 w 2416"/>
                <a:gd name="T37" fmla="*/ 257 h 1134"/>
                <a:gd name="T38" fmla="*/ 561 w 2416"/>
                <a:gd name="T39" fmla="*/ 221 h 1134"/>
                <a:gd name="T40" fmla="*/ 498 w 2416"/>
                <a:gd name="T41" fmla="*/ 195 h 1134"/>
                <a:gd name="T42" fmla="*/ 441 w 2416"/>
                <a:gd name="T43" fmla="*/ 163 h 1134"/>
                <a:gd name="T44" fmla="*/ 330 w 2416"/>
                <a:gd name="T45" fmla="*/ 87 h 1134"/>
                <a:gd name="T46" fmla="*/ 233 w 2416"/>
                <a:gd name="T47" fmla="*/ 30 h 1134"/>
                <a:gd name="T48" fmla="*/ 186 w 2416"/>
                <a:gd name="T49" fmla="*/ 10 h 1134"/>
                <a:gd name="T50" fmla="*/ 147 w 2416"/>
                <a:gd name="T51" fmla="*/ 1 h 1134"/>
                <a:gd name="T52" fmla="*/ 118 w 2416"/>
                <a:gd name="T53" fmla="*/ 3 h 1134"/>
                <a:gd name="T54" fmla="*/ 99 w 2416"/>
                <a:gd name="T55" fmla="*/ 9 h 1134"/>
                <a:gd name="T56" fmla="*/ 80 w 2416"/>
                <a:gd name="T57" fmla="*/ 20 h 1134"/>
                <a:gd name="T58" fmla="*/ 50 w 2416"/>
                <a:gd name="T59" fmla="*/ 61 h 1134"/>
                <a:gd name="T60" fmla="*/ 28 w 2416"/>
                <a:gd name="T61" fmla="*/ 124 h 1134"/>
                <a:gd name="T62" fmla="*/ 12 w 2416"/>
                <a:gd name="T63" fmla="*/ 211 h 1134"/>
                <a:gd name="T64" fmla="*/ 0 w 2416"/>
                <a:gd name="T65" fmla="*/ 321 h 1134"/>
                <a:gd name="T66" fmla="*/ 12 w 2416"/>
                <a:gd name="T67" fmla="*/ 210 h 1134"/>
                <a:gd name="T68" fmla="*/ 28 w 2416"/>
                <a:gd name="T69" fmla="*/ 124 h 1134"/>
                <a:gd name="T70" fmla="*/ 50 w 2416"/>
                <a:gd name="T71" fmla="*/ 61 h 1134"/>
                <a:gd name="T72" fmla="*/ 80 w 2416"/>
                <a:gd name="T73" fmla="*/ 20 h 1134"/>
                <a:gd name="T74" fmla="*/ 97 w 2416"/>
                <a:gd name="T75" fmla="*/ 7 h 1134"/>
                <a:gd name="T76" fmla="*/ 118 w 2416"/>
                <a:gd name="T77" fmla="*/ 1 h 1134"/>
                <a:gd name="T78" fmla="*/ 135 w 2416"/>
                <a:gd name="T79" fmla="*/ 0 h 1134"/>
                <a:gd name="T80" fmla="*/ 173 w 2416"/>
                <a:gd name="T81" fmla="*/ 5 h 1134"/>
                <a:gd name="T82" fmla="*/ 217 w 2416"/>
                <a:gd name="T83" fmla="*/ 21 h 1134"/>
                <a:gd name="T84" fmla="*/ 289 w 2416"/>
                <a:gd name="T85" fmla="*/ 59 h 1134"/>
                <a:gd name="T86" fmla="*/ 424 w 2416"/>
                <a:gd name="T87" fmla="*/ 151 h 1134"/>
                <a:gd name="T88" fmla="*/ 478 w 2416"/>
                <a:gd name="T89" fmla="*/ 184 h 1134"/>
                <a:gd name="T90" fmla="*/ 539 w 2416"/>
                <a:gd name="T91" fmla="*/ 213 h 1134"/>
                <a:gd name="T92" fmla="*/ 630 w 2416"/>
                <a:gd name="T93" fmla="*/ 244 h 1134"/>
                <a:gd name="T94" fmla="*/ 785 w 2416"/>
                <a:gd name="T95" fmla="*/ 276 h 1134"/>
                <a:gd name="T96" fmla="*/ 954 w 2416"/>
                <a:gd name="T97" fmla="*/ 295 h 1134"/>
                <a:gd name="T98" fmla="*/ 1134 w 2416"/>
                <a:gd name="T99" fmla="*/ 304 h 1134"/>
                <a:gd name="T100" fmla="*/ 1348 w 2416"/>
                <a:gd name="T101" fmla="*/ 305 h 1134"/>
                <a:gd name="T102" fmla="*/ 1615 w 2416"/>
                <a:gd name="T103" fmla="*/ 298 h 1134"/>
                <a:gd name="T104" fmla="*/ 1842 w 2416"/>
                <a:gd name="T105" fmla="*/ 289 h 1134"/>
                <a:gd name="T106" fmla="*/ 1984 w 2416"/>
                <a:gd name="T107" fmla="*/ 293 h 1134"/>
                <a:gd name="T108" fmla="*/ 2087 w 2416"/>
                <a:gd name="T109" fmla="*/ 310 h 1134"/>
                <a:gd name="T110" fmla="*/ 2172 w 2416"/>
                <a:gd name="T111" fmla="*/ 341 h 1134"/>
                <a:gd name="T112" fmla="*/ 2242 w 2416"/>
                <a:gd name="T113" fmla="*/ 384 h 1134"/>
                <a:gd name="T114" fmla="*/ 2297 w 2416"/>
                <a:gd name="T115" fmla="*/ 438 h 1134"/>
                <a:gd name="T116" fmla="*/ 2339 w 2416"/>
                <a:gd name="T117" fmla="*/ 498 h 1134"/>
                <a:gd name="T118" fmla="*/ 2370 w 2416"/>
                <a:gd name="T119" fmla="*/ 566 h 1134"/>
                <a:gd name="T120" fmla="*/ 2392 w 2416"/>
                <a:gd name="T121" fmla="*/ 639 h 1134"/>
                <a:gd name="T122" fmla="*/ 2406 w 2416"/>
                <a:gd name="T123" fmla="*/ 715 h 1134"/>
                <a:gd name="T124" fmla="*/ 2415 w 2416"/>
                <a:gd name="T125" fmla="*/ 81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1134">
                  <a:moveTo>
                    <a:pt x="2413" y="1134"/>
                  </a:moveTo>
                  <a:lnTo>
                    <a:pt x="2413" y="1129"/>
                  </a:lnTo>
                  <a:lnTo>
                    <a:pt x="2413" y="1125"/>
                  </a:lnTo>
                  <a:lnTo>
                    <a:pt x="2413" y="1125"/>
                  </a:lnTo>
                  <a:lnTo>
                    <a:pt x="2413" y="1124"/>
                  </a:lnTo>
                  <a:lnTo>
                    <a:pt x="2413" y="1129"/>
                  </a:lnTo>
                  <a:lnTo>
                    <a:pt x="2413" y="1134"/>
                  </a:lnTo>
                  <a:lnTo>
                    <a:pt x="2413" y="1134"/>
                  </a:lnTo>
                  <a:close/>
                  <a:moveTo>
                    <a:pt x="2416" y="867"/>
                  </a:moveTo>
                  <a:lnTo>
                    <a:pt x="2415" y="816"/>
                  </a:lnTo>
                  <a:lnTo>
                    <a:pt x="2411" y="765"/>
                  </a:lnTo>
                  <a:lnTo>
                    <a:pt x="2408" y="739"/>
                  </a:lnTo>
                  <a:lnTo>
                    <a:pt x="2406" y="715"/>
                  </a:lnTo>
                  <a:lnTo>
                    <a:pt x="2402" y="689"/>
                  </a:lnTo>
                  <a:lnTo>
                    <a:pt x="2397" y="664"/>
                  </a:lnTo>
                  <a:lnTo>
                    <a:pt x="2392" y="639"/>
                  </a:lnTo>
                  <a:lnTo>
                    <a:pt x="2386" y="614"/>
                  </a:lnTo>
                  <a:lnTo>
                    <a:pt x="2379" y="591"/>
                  </a:lnTo>
                  <a:lnTo>
                    <a:pt x="2370" y="567"/>
                  </a:lnTo>
                  <a:lnTo>
                    <a:pt x="2361" y="544"/>
                  </a:lnTo>
                  <a:lnTo>
                    <a:pt x="2350" y="522"/>
                  </a:lnTo>
                  <a:lnTo>
                    <a:pt x="2339" y="499"/>
                  </a:lnTo>
                  <a:lnTo>
                    <a:pt x="2327" y="478"/>
                  </a:lnTo>
                  <a:lnTo>
                    <a:pt x="2312" y="457"/>
                  </a:lnTo>
                  <a:lnTo>
                    <a:pt x="2297" y="439"/>
                  </a:lnTo>
                  <a:lnTo>
                    <a:pt x="2280" y="420"/>
                  </a:lnTo>
                  <a:lnTo>
                    <a:pt x="2261" y="402"/>
                  </a:lnTo>
                  <a:lnTo>
                    <a:pt x="2242" y="386"/>
                  </a:lnTo>
                  <a:lnTo>
                    <a:pt x="2220" y="370"/>
                  </a:lnTo>
                  <a:lnTo>
                    <a:pt x="2197" y="356"/>
                  </a:lnTo>
                  <a:lnTo>
                    <a:pt x="2172" y="342"/>
                  </a:lnTo>
                  <a:lnTo>
                    <a:pt x="2146" y="331"/>
                  </a:lnTo>
                  <a:lnTo>
                    <a:pt x="2118" y="320"/>
                  </a:lnTo>
                  <a:lnTo>
                    <a:pt x="2087" y="312"/>
                  </a:lnTo>
                  <a:lnTo>
                    <a:pt x="2055" y="304"/>
                  </a:lnTo>
                  <a:lnTo>
                    <a:pt x="2020" y="298"/>
                  </a:lnTo>
                  <a:lnTo>
                    <a:pt x="1984" y="293"/>
                  </a:lnTo>
                  <a:lnTo>
                    <a:pt x="1946" y="291"/>
                  </a:lnTo>
                  <a:lnTo>
                    <a:pt x="1905" y="291"/>
                  </a:lnTo>
                  <a:lnTo>
                    <a:pt x="1842" y="291"/>
                  </a:lnTo>
                  <a:lnTo>
                    <a:pt x="1773" y="293"/>
                  </a:lnTo>
                  <a:lnTo>
                    <a:pt x="1696" y="295"/>
                  </a:lnTo>
                  <a:lnTo>
                    <a:pt x="1615" y="298"/>
                  </a:lnTo>
                  <a:lnTo>
                    <a:pt x="1528" y="302"/>
                  </a:lnTo>
                  <a:lnTo>
                    <a:pt x="1439" y="304"/>
                  </a:lnTo>
                  <a:lnTo>
                    <a:pt x="1348" y="307"/>
                  </a:lnTo>
                  <a:lnTo>
                    <a:pt x="1254" y="307"/>
                  </a:lnTo>
                  <a:lnTo>
                    <a:pt x="1194" y="307"/>
                  </a:lnTo>
                  <a:lnTo>
                    <a:pt x="1134" y="305"/>
                  </a:lnTo>
                  <a:lnTo>
                    <a:pt x="1073" y="304"/>
                  </a:lnTo>
                  <a:lnTo>
                    <a:pt x="1014" y="300"/>
                  </a:lnTo>
                  <a:lnTo>
                    <a:pt x="956" y="297"/>
                  </a:lnTo>
                  <a:lnTo>
                    <a:pt x="897" y="292"/>
                  </a:lnTo>
                  <a:lnTo>
                    <a:pt x="841" y="284"/>
                  </a:lnTo>
                  <a:lnTo>
                    <a:pt x="785" y="277"/>
                  </a:lnTo>
                  <a:lnTo>
                    <a:pt x="732" y="268"/>
                  </a:lnTo>
                  <a:lnTo>
                    <a:pt x="680" y="257"/>
                  </a:lnTo>
                  <a:lnTo>
                    <a:pt x="630" y="244"/>
                  </a:lnTo>
                  <a:lnTo>
                    <a:pt x="583" y="230"/>
                  </a:lnTo>
                  <a:lnTo>
                    <a:pt x="561" y="221"/>
                  </a:lnTo>
                  <a:lnTo>
                    <a:pt x="539" y="214"/>
                  </a:lnTo>
                  <a:lnTo>
                    <a:pt x="518" y="204"/>
                  </a:lnTo>
                  <a:lnTo>
                    <a:pt x="498" y="195"/>
                  </a:lnTo>
                  <a:lnTo>
                    <a:pt x="478" y="185"/>
                  </a:lnTo>
                  <a:lnTo>
                    <a:pt x="460" y="174"/>
                  </a:lnTo>
                  <a:lnTo>
                    <a:pt x="441" y="163"/>
                  </a:lnTo>
                  <a:lnTo>
                    <a:pt x="424" y="152"/>
                  </a:lnTo>
                  <a:lnTo>
                    <a:pt x="374" y="116"/>
                  </a:lnTo>
                  <a:lnTo>
                    <a:pt x="330" y="87"/>
                  </a:lnTo>
                  <a:lnTo>
                    <a:pt x="289" y="61"/>
                  </a:lnTo>
                  <a:lnTo>
                    <a:pt x="251" y="40"/>
                  </a:lnTo>
                  <a:lnTo>
                    <a:pt x="233" y="30"/>
                  </a:lnTo>
                  <a:lnTo>
                    <a:pt x="217" y="22"/>
                  </a:lnTo>
                  <a:lnTo>
                    <a:pt x="201" y="16"/>
                  </a:lnTo>
                  <a:lnTo>
                    <a:pt x="186" y="10"/>
                  </a:lnTo>
                  <a:lnTo>
                    <a:pt x="173" y="6"/>
                  </a:lnTo>
                  <a:lnTo>
                    <a:pt x="159" y="4"/>
                  </a:lnTo>
                  <a:lnTo>
                    <a:pt x="147" y="1"/>
                  </a:lnTo>
                  <a:lnTo>
                    <a:pt x="135" y="1"/>
                  </a:lnTo>
                  <a:lnTo>
                    <a:pt x="127" y="1"/>
                  </a:lnTo>
                  <a:lnTo>
                    <a:pt x="118" y="3"/>
                  </a:lnTo>
                  <a:lnTo>
                    <a:pt x="112" y="4"/>
                  </a:lnTo>
                  <a:lnTo>
                    <a:pt x="105" y="5"/>
                  </a:lnTo>
                  <a:lnTo>
                    <a:pt x="99" y="9"/>
                  </a:lnTo>
                  <a:lnTo>
                    <a:pt x="91" y="11"/>
                  </a:lnTo>
                  <a:lnTo>
                    <a:pt x="85" y="16"/>
                  </a:lnTo>
                  <a:lnTo>
                    <a:pt x="80" y="20"/>
                  </a:lnTo>
                  <a:lnTo>
                    <a:pt x="69" y="31"/>
                  </a:lnTo>
                  <a:lnTo>
                    <a:pt x="59" y="45"/>
                  </a:lnTo>
                  <a:lnTo>
                    <a:pt x="50" y="61"/>
                  </a:lnTo>
                  <a:lnTo>
                    <a:pt x="42" y="79"/>
                  </a:lnTo>
                  <a:lnTo>
                    <a:pt x="34" y="100"/>
                  </a:lnTo>
                  <a:lnTo>
                    <a:pt x="28" y="124"/>
                  </a:lnTo>
                  <a:lnTo>
                    <a:pt x="22" y="151"/>
                  </a:lnTo>
                  <a:lnTo>
                    <a:pt x="17" y="179"/>
                  </a:lnTo>
                  <a:lnTo>
                    <a:pt x="12" y="211"/>
                  </a:lnTo>
                  <a:lnTo>
                    <a:pt x="7" y="245"/>
                  </a:lnTo>
                  <a:lnTo>
                    <a:pt x="3" y="282"/>
                  </a:lnTo>
                  <a:lnTo>
                    <a:pt x="0" y="321"/>
                  </a:lnTo>
                  <a:lnTo>
                    <a:pt x="3" y="282"/>
                  </a:lnTo>
                  <a:lnTo>
                    <a:pt x="7" y="245"/>
                  </a:lnTo>
                  <a:lnTo>
                    <a:pt x="12" y="210"/>
                  </a:lnTo>
                  <a:lnTo>
                    <a:pt x="17" y="179"/>
                  </a:lnTo>
                  <a:lnTo>
                    <a:pt x="22" y="150"/>
                  </a:lnTo>
                  <a:lnTo>
                    <a:pt x="28" y="124"/>
                  </a:lnTo>
                  <a:lnTo>
                    <a:pt x="34" y="100"/>
                  </a:lnTo>
                  <a:lnTo>
                    <a:pt x="42" y="79"/>
                  </a:lnTo>
                  <a:lnTo>
                    <a:pt x="50" y="61"/>
                  </a:lnTo>
                  <a:lnTo>
                    <a:pt x="59" y="45"/>
                  </a:lnTo>
                  <a:lnTo>
                    <a:pt x="69" y="31"/>
                  </a:lnTo>
                  <a:lnTo>
                    <a:pt x="80" y="20"/>
                  </a:lnTo>
                  <a:lnTo>
                    <a:pt x="85" y="15"/>
                  </a:lnTo>
                  <a:lnTo>
                    <a:pt x="91" y="11"/>
                  </a:lnTo>
                  <a:lnTo>
                    <a:pt x="97" y="7"/>
                  </a:lnTo>
                  <a:lnTo>
                    <a:pt x="105" y="5"/>
                  </a:lnTo>
                  <a:lnTo>
                    <a:pt x="111" y="3"/>
                  </a:lnTo>
                  <a:lnTo>
                    <a:pt x="118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47" y="0"/>
                  </a:lnTo>
                  <a:lnTo>
                    <a:pt x="159" y="3"/>
                  </a:lnTo>
                  <a:lnTo>
                    <a:pt x="173" y="5"/>
                  </a:lnTo>
                  <a:lnTo>
                    <a:pt x="186" y="10"/>
                  </a:lnTo>
                  <a:lnTo>
                    <a:pt x="201" y="15"/>
                  </a:lnTo>
                  <a:lnTo>
                    <a:pt x="217" y="21"/>
                  </a:lnTo>
                  <a:lnTo>
                    <a:pt x="233" y="30"/>
                  </a:lnTo>
                  <a:lnTo>
                    <a:pt x="251" y="38"/>
                  </a:lnTo>
                  <a:lnTo>
                    <a:pt x="289" y="59"/>
                  </a:lnTo>
                  <a:lnTo>
                    <a:pt x="330" y="85"/>
                  </a:lnTo>
                  <a:lnTo>
                    <a:pt x="374" y="116"/>
                  </a:lnTo>
                  <a:lnTo>
                    <a:pt x="424" y="151"/>
                  </a:lnTo>
                  <a:lnTo>
                    <a:pt x="441" y="162"/>
                  </a:lnTo>
                  <a:lnTo>
                    <a:pt x="460" y="173"/>
                  </a:lnTo>
                  <a:lnTo>
                    <a:pt x="478" y="184"/>
                  </a:lnTo>
                  <a:lnTo>
                    <a:pt x="498" y="194"/>
                  </a:lnTo>
                  <a:lnTo>
                    <a:pt x="518" y="203"/>
                  </a:lnTo>
                  <a:lnTo>
                    <a:pt x="539" y="213"/>
                  </a:lnTo>
                  <a:lnTo>
                    <a:pt x="561" y="220"/>
                  </a:lnTo>
                  <a:lnTo>
                    <a:pt x="583" y="229"/>
                  </a:lnTo>
                  <a:lnTo>
                    <a:pt x="630" y="244"/>
                  </a:lnTo>
                  <a:lnTo>
                    <a:pt x="680" y="256"/>
                  </a:lnTo>
                  <a:lnTo>
                    <a:pt x="732" y="267"/>
                  </a:lnTo>
                  <a:lnTo>
                    <a:pt x="785" y="276"/>
                  </a:lnTo>
                  <a:lnTo>
                    <a:pt x="841" y="284"/>
                  </a:lnTo>
                  <a:lnTo>
                    <a:pt x="897" y="291"/>
                  </a:lnTo>
                  <a:lnTo>
                    <a:pt x="954" y="295"/>
                  </a:lnTo>
                  <a:lnTo>
                    <a:pt x="1014" y="299"/>
                  </a:lnTo>
                  <a:lnTo>
                    <a:pt x="1073" y="303"/>
                  </a:lnTo>
                  <a:lnTo>
                    <a:pt x="1134" y="304"/>
                  </a:lnTo>
                  <a:lnTo>
                    <a:pt x="1194" y="305"/>
                  </a:lnTo>
                  <a:lnTo>
                    <a:pt x="1254" y="305"/>
                  </a:lnTo>
                  <a:lnTo>
                    <a:pt x="1348" y="305"/>
                  </a:lnTo>
                  <a:lnTo>
                    <a:pt x="1439" y="303"/>
                  </a:lnTo>
                  <a:lnTo>
                    <a:pt x="1528" y="300"/>
                  </a:lnTo>
                  <a:lnTo>
                    <a:pt x="1615" y="298"/>
                  </a:lnTo>
                  <a:lnTo>
                    <a:pt x="1696" y="294"/>
                  </a:lnTo>
                  <a:lnTo>
                    <a:pt x="1773" y="292"/>
                  </a:lnTo>
                  <a:lnTo>
                    <a:pt x="1842" y="289"/>
                  </a:lnTo>
                  <a:lnTo>
                    <a:pt x="1905" y="289"/>
                  </a:lnTo>
                  <a:lnTo>
                    <a:pt x="1946" y="289"/>
                  </a:lnTo>
                  <a:lnTo>
                    <a:pt x="1984" y="293"/>
                  </a:lnTo>
                  <a:lnTo>
                    <a:pt x="2020" y="297"/>
                  </a:lnTo>
                  <a:lnTo>
                    <a:pt x="2055" y="303"/>
                  </a:lnTo>
                  <a:lnTo>
                    <a:pt x="2087" y="310"/>
                  </a:lnTo>
                  <a:lnTo>
                    <a:pt x="2118" y="319"/>
                  </a:lnTo>
                  <a:lnTo>
                    <a:pt x="2146" y="330"/>
                  </a:lnTo>
                  <a:lnTo>
                    <a:pt x="2172" y="341"/>
                  </a:lnTo>
                  <a:lnTo>
                    <a:pt x="2197" y="355"/>
                  </a:lnTo>
                  <a:lnTo>
                    <a:pt x="2220" y="370"/>
                  </a:lnTo>
                  <a:lnTo>
                    <a:pt x="2242" y="384"/>
                  </a:lnTo>
                  <a:lnTo>
                    <a:pt x="2261" y="402"/>
                  </a:lnTo>
                  <a:lnTo>
                    <a:pt x="2280" y="419"/>
                  </a:lnTo>
                  <a:lnTo>
                    <a:pt x="2297" y="438"/>
                  </a:lnTo>
                  <a:lnTo>
                    <a:pt x="2312" y="457"/>
                  </a:lnTo>
                  <a:lnTo>
                    <a:pt x="2327" y="477"/>
                  </a:lnTo>
                  <a:lnTo>
                    <a:pt x="2339" y="498"/>
                  </a:lnTo>
                  <a:lnTo>
                    <a:pt x="2350" y="520"/>
                  </a:lnTo>
                  <a:lnTo>
                    <a:pt x="2361" y="543"/>
                  </a:lnTo>
                  <a:lnTo>
                    <a:pt x="2370" y="566"/>
                  </a:lnTo>
                  <a:lnTo>
                    <a:pt x="2379" y="590"/>
                  </a:lnTo>
                  <a:lnTo>
                    <a:pt x="2386" y="614"/>
                  </a:lnTo>
                  <a:lnTo>
                    <a:pt x="2392" y="639"/>
                  </a:lnTo>
                  <a:lnTo>
                    <a:pt x="2397" y="664"/>
                  </a:lnTo>
                  <a:lnTo>
                    <a:pt x="2402" y="689"/>
                  </a:lnTo>
                  <a:lnTo>
                    <a:pt x="2406" y="715"/>
                  </a:lnTo>
                  <a:lnTo>
                    <a:pt x="2410" y="739"/>
                  </a:lnTo>
                  <a:lnTo>
                    <a:pt x="2412" y="765"/>
                  </a:lnTo>
                  <a:lnTo>
                    <a:pt x="2415" y="816"/>
                  </a:lnTo>
                  <a:lnTo>
                    <a:pt x="2416" y="867"/>
                  </a:lnTo>
                  <a:close/>
                </a:path>
              </a:pathLst>
            </a:custGeom>
            <a:solidFill>
              <a:srgbClr val="F0D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0" name="Freeform 265"/>
            <p:cNvSpPr>
              <a:spLocks/>
            </p:cNvSpPr>
            <p:nvPr/>
          </p:nvSpPr>
          <p:spPr bwMode="auto">
            <a:xfrm>
              <a:off x="10088563" y="3767138"/>
              <a:ext cx="962025" cy="450850"/>
            </a:xfrm>
            <a:custGeom>
              <a:avLst/>
              <a:gdLst>
                <a:gd name="T0" fmla="*/ 2412 w 2422"/>
                <a:gd name="T1" fmla="*/ 1030 h 1139"/>
                <a:gd name="T2" fmla="*/ 2397 w 2422"/>
                <a:gd name="T3" fmla="*/ 875 h 1139"/>
                <a:gd name="T4" fmla="*/ 2380 w 2422"/>
                <a:gd name="T5" fmla="*/ 780 h 1139"/>
                <a:gd name="T6" fmla="*/ 2354 w 2422"/>
                <a:gd name="T7" fmla="*/ 688 h 1139"/>
                <a:gd name="T8" fmla="*/ 2316 w 2422"/>
                <a:gd name="T9" fmla="*/ 601 h 1139"/>
                <a:gd name="T10" fmla="*/ 2261 w 2422"/>
                <a:gd name="T11" fmla="*/ 523 h 1139"/>
                <a:gd name="T12" fmla="*/ 2191 w 2422"/>
                <a:gd name="T13" fmla="*/ 459 h 1139"/>
                <a:gd name="T14" fmla="*/ 2099 w 2422"/>
                <a:gd name="T15" fmla="*/ 411 h 1139"/>
                <a:gd name="T16" fmla="*/ 1984 w 2422"/>
                <a:gd name="T17" fmla="*/ 383 h 1139"/>
                <a:gd name="T18" fmla="*/ 1876 w 2422"/>
                <a:gd name="T19" fmla="*/ 377 h 1139"/>
                <a:gd name="T20" fmla="*/ 1815 w 2422"/>
                <a:gd name="T21" fmla="*/ 381 h 1139"/>
                <a:gd name="T22" fmla="*/ 1723 w 2422"/>
                <a:gd name="T23" fmla="*/ 391 h 1139"/>
                <a:gd name="T24" fmla="*/ 1544 w 2422"/>
                <a:gd name="T25" fmla="*/ 409 h 1139"/>
                <a:gd name="T26" fmla="*/ 1319 w 2422"/>
                <a:gd name="T27" fmla="*/ 434 h 1139"/>
                <a:gd name="T28" fmla="*/ 1087 w 2422"/>
                <a:gd name="T29" fmla="*/ 456 h 1139"/>
                <a:gd name="T30" fmla="*/ 889 w 2422"/>
                <a:gd name="T31" fmla="*/ 474 h 1139"/>
                <a:gd name="T32" fmla="*/ 768 w 2422"/>
                <a:gd name="T33" fmla="*/ 481 h 1139"/>
                <a:gd name="T34" fmla="*/ 643 w 2422"/>
                <a:gd name="T35" fmla="*/ 481 h 1139"/>
                <a:gd name="T36" fmla="*/ 488 w 2422"/>
                <a:gd name="T37" fmla="*/ 475 h 1139"/>
                <a:gd name="T38" fmla="*/ 336 w 2422"/>
                <a:gd name="T39" fmla="*/ 461 h 1139"/>
                <a:gd name="T40" fmla="*/ 199 w 2422"/>
                <a:gd name="T41" fmla="*/ 442 h 1139"/>
                <a:gd name="T42" fmla="*/ 83 w 2422"/>
                <a:gd name="T43" fmla="*/ 414 h 1139"/>
                <a:gd name="T44" fmla="*/ 0 w 2422"/>
                <a:gd name="T45" fmla="*/ 381 h 1139"/>
                <a:gd name="T46" fmla="*/ 3 w 2422"/>
                <a:gd name="T47" fmla="*/ 335 h 1139"/>
                <a:gd name="T48" fmla="*/ 12 w 2422"/>
                <a:gd name="T49" fmla="*/ 244 h 1139"/>
                <a:gd name="T50" fmla="*/ 27 w 2422"/>
                <a:gd name="T51" fmla="*/ 150 h 1139"/>
                <a:gd name="T52" fmla="*/ 47 w 2422"/>
                <a:gd name="T53" fmla="*/ 78 h 1139"/>
                <a:gd name="T54" fmla="*/ 74 w 2422"/>
                <a:gd name="T55" fmla="*/ 30 h 1139"/>
                <a:gd name="T56" fmla="*/ 96 w 2422"/>
                <a:gd name="T57" fmla="*/ 10 h 1139"/>
                <a:gd name="T58" fmla="*/ 117 w 2422"/>
                <a:gd name="T59" fmla="*/ 3 h 1139"/>
                <a:gd name="T60" fmla="*/ 140 w 2422"/>
                <a:gd name="T61" fmla="*/ 0 h 1139"/>
                <a:gd name="T62" fmla="*/ 178 w 2422"/>
                <a:gd name="T63" fmla="*/ 5 h 1139"/>
                <a:gd name="T64" fmla="*/ 222 w 2422"/>
                <a:gd name="T65" fmla="*/ 21 h 1139"/>
                <a:gd name="T66" fmla="*/ 294 w 2422"/>
                <a:gd name="T67" fmla="*/ 60 h 1139"/>
                <a:gd name="T68" fmla="*/ 429 w 2422"/>
                <a:gd name="T69" fmla="*/ 151 h 1139"/>
                <a:gd name="T70" fmla="*/ 483 w 2422"/>
                <a:gd name="T71" fmla="*/ 184 h 1139"/>
                <a:gd name="T72" fmla="*/ 544 w 2422"/>
                <a:gd name="T73" fmla="*/ 213 h 1139"/>
                <a:gd name="T74" fmla="*/ 635 w 2422"/>
                <a:gd name="T75" fmla="*/ 243 h 1139"/>
                <a:gd name="T76" fmla="*/ 790 w 2422"/>
                <a:gd name="T77" fmla="*/ 276 h 1139"/>
                <a:gd name="T78" fmla="*/ 961 w 2422"/>
                <a:gd name="T79" fmla="*/ 296 h 1139"/>
                <a:gd name="T80" fmla="*/ 1139 w 2422"/>
                <a:gd name="T81" fmla="*/ 304 h 1139"/>
                <a:gd name="T82" fmla="*/ 1353 w 2422"/>
                <a:gd name="T83" fmla="*/ 306 h 1139"/>
                <a:gd name="T84" fmla="*/ 1620 w 2422"/>
                <a:gd name="T85" fmla="*/ 297 h 1139"/>
                <a:gd name="T86" fmla="*/ 1847 w 2422"/>
                <a:gd name="T87" fmla="*/ 290 h 1139"/>
                <a:gd name="T88" fmla="*/ 1989 w 2422"/>
                <a:gd name="T89" fmla="*/ 292 h 1139"/>
                <a:gd name="T90" fmla="*/ 2092 w 2422"/>
                <a:gd name="T91" fmla="*/ 311 h 1139"/>
                <a:gd name="T92" fmla="*/ 2177 w 2422"/>
                <a:gd name="T93" fmla="*/ 341 h 1139"/>
                <a:gd name="T94" fmla="*/ 2247 w 2422"/>
                <a:gd name="T95" fmla="*/ 385 h 1139"/>
                <a:gd name="T96" fmla="*/ 2302 w 2422"/>
                <a:gd name="T97" fmla="*/ 438 h 1139"/>
                <a:gd name="T98" fmla="*/ 2344 w 2422"/>
                <a:gd name="T99" fmla="*/ 498 h 1139"/>
                <a:gd name="T100" fmla="*/ 2375 w 2422"/>
                <a:gd name="T101" fmla="*/ 566 h 1139"/>
                <a:gd name="T102" fmla="*/ 2397 w 2422"/>
                <a:gd name="T103" fmla="*/ 638 h 1139"/>
                <a:gd name="T104" fmla="*/ 2411 w 2422"/>
                <a:gd name="T105" fmla="*/ 714 h 1139"/>
                <a:gd name="T106" fmla="*/ 2420 w 2422"/>
                <a:gd name="T107" fmla="*/ 815 h 1139"/>
                <a:gd name="T108" fmla="*/ 2421 w 2422"/>
                <a:gd name="T109" fmla="*/ 937 h 1139"/>
                <a:gd name="T110" fmla="*/ 2418 w 2422"/>
                <a:gd name="T111" fmla="*/ 1036 h 1139"/>
                <a:gd name="T112" fmla="*/ 2418 w 2422"/>
                <a:gd name="T113" fmla="*/ 1123 h 1139"/>
                <a:gd name="T114" fmla="*/ 2418 w 2422"/>
                <a:gd name="T115" fmla="*/ 1124 h 1139"/>
                <a:gd name="T116" fmla="*/ 2418 w 2422"/>
                <a:gd name="T117" fmla="*/ 1133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22" h="1139">
                  <a:moveTo>
                    <a:pt x="2418" y="1139"/>
                  </a:moveTo>
                  <a:lnTo>
                    <a:pt x="2416" y="1087"/>
                  </a:lnTo>
                  <a:lnTo>
                    <a:pt x="2412" y="1030"/>
                  </a:lnTo>
                  <a:lnTo>
                    <a:pt x="2408" y="969"/>
                  </a:lnTo>
                  <a:lnTo>
                    <a:pt x="2402" y="908"/>
                  </a:lnTo>
                  <a:lnTo>
                    <a:pt x="2397" y="875"/>
                  </a:lnTo>
                  <a:lnTo>
                    <a:pt x="2392" y="843"/>
                  </a:lnTo>
                  <a:lnTo>
                    <a:pt x="2387" y="812"/>
                  </a:lnTo>
                  <a:lnTo>
                    <a:pt x="2380" y="780"/>
                  </a:lnTo>
                  <a:lnTo>
                    <a:pt x="2373" y="749"/>
                  </a:lnTo>
                  <a:lnTo>
                    <a:pt x="2364" y="718"/>
                  </a:lnTo>
                  <a:lnTo>
                    <a:pt x="2354" y="688"/>
                  </a:lnTo>
                  <a:lnTo>
                    <a:pt x="2343" y="658"/>
                  </a:lnTo>
                  <a:lnTo>
                    <a:pt x="2329" y="629"/>
                  </a:lnTo>
                  <a:lnTo>
                    <a:pt x="2316" y="601"/>
                  </a:lnTo>
                  <a:lnTo>
                    <a:pt x="2300" y="574"/>
                  </a:lnTo>
                  <a:lnTo>
                    <a:pt x="2281" y="548"/>
                  </a:lnTo>
                  <a:lnTo>
                    <a:pt x="2261" y="523"/>
                  </a:lnTo>
                  <a:lnTo>
                    <a:pt x="2240" y="500"/>
                  </a:lnTo>
                  <a:lnTo>
                    <a:pt x="2216" y="479"/>
                  </a:lnTo>
                  <a:lnTo>
                    <a:pt x="2191" y="459"/>
                  </a:lnTo>
                  <a:lnTo>
                    <a:pt x="2162" y="440"/>
                  </a:lnTo>
                  <a:lnTo>
                    <a:pt x="2132" y="424"/>
                  </a:lnTo>
                  <a:lnTo>
                    <a:pt x="2099" y="411"/>
                  </a:lnTo>
                  <a:lnTo>
                    <a:pt x="2064" y="400"/>
                  </a:lnTo>
                  <a:lnTo>
                    <a:pt x="2025" y="390"/>
                  </a:lnTo>
                  <a:lnTo>
                    <a:pt x="1984" y="383"/>
                  </a:lnTo>
                  <a:lnTo>
                    <a:pt x="1941" y="379"/>
                  </a:lnTo>
                  <a:lnTo>
                    <a:pt x="1894" y="377"/>
                  </a:lnTo>
                  <a:lnTo>
                    <a:pt x="1876" y="377"/>
                  </a:lnTo>
                  <a:lnTo>
                    <a:pt x="1856" y="379"/>
                  </a:lnTo>
                  <a:lnTo>
                    <a:pt x="1836" y="380"/>
                  </a:lnTo>
                  <a:lnTo>
                    <a:pt x="1815" y="381"/>
                  </a:lnTo>
                  <a:lnTo>
                    <a:pt x="1796" y="383"/>
                  </a:lnTo>
                  <a:lnTo>
                    <a:pt x="1766" y="386"/>
                  </a:lnTo>
                  <a:lnTo>
                    <a:pt x="1723" y="391"/>
                  </a:lnTo>
                  <a:lnTo>
                    <a:pt x="1672" y="396"/>
                  </a:lnTo>
                  <a:lnTo>
                    <a:pt x="1612" y="403"/>
                  </a:lnTo>
                  <a:lnTo>
                    <a:pt x="1544" y="409"/>
                  </a:lnTo>
                  <a:lnTo>
                    <a:pt x="1472" y="418"/>
                  </a:lnTo>
                  <a:lnTo>
                    <a:pt x="1397" y="426"/>
                  </a:lnTo>
                  <a:lnTo>
                    <a:pt x="1319" y="434"/>
                  </a:lnTo>
                  <a:lnTo>
                    <a:pt x="1240" y="442"/>
                  </a:lnTo>
                  <a:lnTo>
                    <a:pt x="1162" y="449"/>
                  </a:lnTo>
                  <a:lnTo>
                    <a:pt x="1087" y="456"/>
                  </a:lnTo>
                  <a:lnTo>
                    <a:pt x="1015" y="464"/>
                  </a:lnTo>
                  <a:lnTo>
                    <a:pt x="948" y="469"/>
                  </a:lnTo>
                  <a:lnTo>
                    <a:pt x="889" y="474"/>
                  </a:lnTo>
                  <a:lnTo>
                    <a:pt x="837" y="477"/>
                  </a:lnTo>
                  <a:lnTo>
                    <a:pt x="802" y="480"/>
                  </a:lnTo>
                  <a:lnTo>
                    <a:pt x="768" y="481"/>
                  </a:lnTo>
                  <a:lnTo>
                    <a:pt x="731" y="481"/>
                  </a:lnTo>
                  <a:lnTo>
                    <a:pt x="693" y="481"/>
                  </a:lnTo>
                  <a:lnTo>
                    <a:pt x="643" y="481"/>
                  </a:lnTo>
                  <a:lnTo>
                    <a:pt x="592" y="480"/>
                  </a:lnTo>
                  <a:lnTo>
                    <a:pt x="540" y="477"/>
                  </a:lnTo>
                  <a:lnTo>
                    <a:pt x="488" y="475"/>
                  </a:lnTo>
                  <a:lnTo>
                    <a:pt x="436" y="471"/>
                  </a:lnTo>
                  <a:lnTo>
                    <a:pt x="386" y="468"/>
                  </a:lnTo>
                  <a:lnTo>
                    <a:pt x="336" y="461"/>
                  </a:lnTo>
                  <a:lnTo>
                    <a:pt x="289" y="456"/>
                  </a:lnTo>
                  <a:lnTo>
                    <a:pt x="242" y="449"/>
                  </a:lnTo>
                  <a:lnTo>
                    <a:pt x="199" y="442"/>
                  </a:lnTo>
                  <a:lnTo>
                    <a:pt x="157" y="433"/>
                  </a:lnTo>
                  <a:lnTo>
                    <a:pt x="118" y="424"/>
                  </a:lnTo>
                  <a:lnTo>
                    <a:pt x="83" y="414"/>
                  </a:lnTo>
                  <a:lnTo>
                    <a:pt x="50" y="405"/>
                  </a:lnTo>
                  <a:lnTo>
                    <a:pt x="23" y="393"/>
                  </a:lnTo>
                  <a:lnTo>
                    <a:pt x="0" y="381"/>
                  </a:lnTo>
                  <a:lnTo>
                    <a:pt x="1" y="365"/>
                  </a:lnTo>
                  <a:lnTo>
                    <a:pt x="2" y="350"/>
                  </a:lnTo>
                  <a:lnTo>
                    <a:pt x="3" y="335"/>
                  </a:lnTo>
                  <a:lnTo>
                    <a:pt x="5" y="320"/>
                  </a:lnTo>
                  <a:lnTo>
                    <a:pt x="8" y="281"/>
                  </a:lnTo>
                  <a:lnTo>
                    <a:pt x="12" y="244"/>
                  </a:lnTo>
                  <a:lnTo>
                    <a:pt x="17" y="210"/>
                  </a:lnTo>
                  <a:lnTo>
                    <a:pt x="22" y="178"/>
                  </a:lnTo>
                  <a:lnTo>
                    <a:pt x="27" y="150"/>
                  </a:lnTo>
                  <a:lnTo>
                    <a:pt x="33" y="123"/>
                  </a:lnTo>
                  <a:lnTo>
                    <a:pt x="39" y="99"/>
                  </a:lnTo>
                  <a:lnTo>
                    <a:pt x="47" y="78"/>
                  </a:lnTo>
                  <a:lnTo>
                    <a:pt x="55" y="60"/>
                  </a:lnTo>
                  <a:lnTo>
                    <a:pt x="64" y="44"/>
                  </a:lnTo>
                  <a:lnTo>
                    <a:pt x="74" y="30"/>
                  </a:lnTo>
                  <a:lnTo>
                    <a:pt x="85" y="19"/>
                  </a:lnTo>
                  <a:lnTo>
                    <a:pt x="90" y="15"/>
                  </a:lnTo>
                  <a:lnTo>
                    <a:pt x="96" y="10"/>
                  </a:lnTo>
                  <a:lnTo>
                    <a:pt x="104" y="8"/>
                  </a:lnTo>
                  <a:lnTo>
                    <a:pt x="110" y="4"/>
                  </a:lnTo>
                  <a:lnTo>
                    <a:pt x="117" y="3"/>
                  </a:lnTo>
                  <a:lnTo>
                    <a:pt x="123" y="2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52" y="0"/>
                  </a:lnTo>
                  <a:lnTo>
                    <a:pt x="164" y="3"/>
                  </a:lnTo>
                  <a:lnTo>
                    <a:pt x="178" y="5"/>
                  </a:lnTo>
                  <a:lnTo>
                    <a:pt x="191" y="9"/>
                  </a:lnTo>
                  <a:lnTo>
                    <a:pt x="206" y="15"/>
                  </a:lnTo>
                  <a:lnTo>
                    <a:pt x="222" y="21"/>
                  </a:lnTo>
                  <a:lnTo>
                    <a:pt x="238" y="29"/>
                  </a:lnTo>
                  <a:lnTo>
                    <a:pt x="256" y="39"/>
                  </a:lnTo>
                  <a:lnTo>
                    <a:pt x="294" y="60"/>
                  </a:lnTo>
                  <a:lnTo>
                    <a:pt x="335" y="86"/>
                  </a:lnTo>
                  <a:lnTo>
                    <a:pt x="379" y="115"/>
                  </a:lnTo>
                  <a:lnTo>
                    <a:pt x="429" y="151"/>
                  </a:lnTo>
                  <a:lnTo>
                    <a:pt x="446" y="162"/>
                  </a:lnTo>
                  <a:lnTo>
                    <a:pt x="465" y="173"/>
                  </a:lnTo>
                  <a:lnTo>
                    <a:pt x="483" y="184"/>
                  </a:lnTo>
                  <a:lnTo>
                    <a:pt x="503" y="194"/>
                  </a:lnTo>
                  <a:lnTo>
                    <a:pt x="523" y="203"/>
                  </a:lnTo>
                  <a:lnTo>
                    <a:pt x="544" y="213"/>
                  </a:lnTo>
                  <a:lnTo>
                    <a:pt x="566" y="220"/>
                  </a:lnTo>
                  <a:lnTo>
                    <a:pt x="588" y="229"/>
                  </a:lnTo>
                  <a:lnTo>
                    <a:pt x="635" y="243"/>
                  </a:lnTo>
                  <a:lnTo>
                    <a:pt x="685" y="256"/>
                  </a:lnTo>
                  <a:lnTo>
                    <a:pt x="737" y="267"/>
                  </a:lnTo>
                  <a:lnTo>
                    <a:pt x="790" y="276"/>
                  </a:lnTo>
                  <a:lnTo>
                    <a:pt x="846" y="283"/>
                  </a:lnTo>
                  <a:lnTo>
                    <a:pt x="902" y="291"/>
                  </a:lnTo>
                  <a:lnTo>
                    <a:pt x="961" y="296"/>
                  </a:lnTo>
                  <a:lnTo>
                    <a:pt x="1019" y="299"/>
                  </a:lnTo>
                  <a:lnTo>
                    <a:pt x="1078" y="303"/>
                  </a:lnTo>
                  <a:lnTo>
                    <a:pt x="1139" y="304"/>
                  </a:lnTo>
                  <a:lnTo>
                    <a:pt x="1199" y="306"/>
                  </a:lnTo>
                  <a:lnTo>
                    <a:pt x="1259" y="306"/>
                  </a:lnTo>
                  <a:lnTo>
                    <a:pt x="1353" y="306"/>
                  </a:lnTo>
                  <a:lnTo>
                    <a:pt x="1444" y="303"/>
                  </a:lnTo>
                  <a:lnTo>
                    <a:pt x="1533" y="301"/>
                  </a:lnTo>
                  <a:lnTo>
                    <a:pt x="1620" y="297"/>
                  </a:lnTo>
                  <a:lnTo>
                    <a:pt x="1701" y="294"/>
                  </a:lnTo>
                  <a:lnTo>
                    <a:pt x="1778" y="292"/>
                  </a:lnTo>
                  <a:lnTo>
                    <a:pt x="1847" y="290"/>
                  </a:lnTo>
                  <a:lnTo>
                    <a:pt x="1910" y="290"/>
                  </a:lnTo>
                  <a:lnTo>
                    <a:pt x="1951" y="290"/>
                  </a:lnTo>
                  <a:lnTo>
                    <a:pt x="1989" y="292"/>
                  </a:lnTo>
                  <a:lnTo>
                    <a:pt x="2025" y="297"/>
                  </a:lnTo>
                  <a:lnTo>
                    <a:pt x="2060" y="303"/>
                  </a:lnTo>
                  <a:lnTo>
                    <a:pt x="2092" y="311"/>
                  </a:lnTo>
                  <a:lnTo>
                    <a:pt x="2123" y="319"/>
                  </a:lnTo>
                  <a:lnTo>
                    <a:pt x="2151" y="330"/>
                  </a:lnTo>
                  <a:lnTo>
                    <a:pt x="2177" y="341"/>
                  </a:lnTo>
                  <a:lnTo>
                    <a:pt x="2202" y="355"/>
                  </a:lnTo>
                  <a:lnTo>
                    <a:pt x="2225" y="369"/>
                  </a:lnTo>
                  <a:lnTo>
                    <a:pt x="2247" y="385"/>
                  </a:lnTo>
                  <a:lnTo>
                    <a:pt x="2266" y="401"/>
                  </a:lnTo>
                  <a:lnTo>
                    <a:pt x="2285" y="419"/>
                  </a:lnTo>
                  <a:lnTo>
                    <a:pt x="2302" y="438"/>
                  </a:lnTo>
                  <a:lnTo>
                    <a:pt x="2317" y="456"/>
                  </a:lnTo>
                  <a:lnTo>
                    <a:pt x="2332" y="477"/>
                  </a:lnTo>
                  <a:lnTo>
                    <a:pt x="2344" y="498"/>
                  </a:lnTo>
                  <a:lnTo>
                    <a:pt x="2355" y="521"/>
                  </a:lnTo>
                  <a:lnTo>
                    <a:pt x="2366" y="543"/>
                  </a:lnTo>
                  <a:lnTo>
                    <a:pt x="2375" y="566"/>
                  </a:lnTo>
                  <a:lnTo>
                    <a:pt x="2384" y="590"/>
                  </a:lnTo>
                  <a:lnTo>
                    <a:pt x="2391" y="613"/>
                  </a:lnTo>
                  <a:lnTo>
                    <a:pt x="2397" y="638"/>
                  </a:lnTo>
                  <a:lnTo>
                    <a:pt x="2402" y="663"/>
                  </a:lnTo>
                  <a:lnTo>
                    <a:pt x="2407" y="688"/>
                  </a:lnTo>
                  <a:lnTo>
                    <a:pt x="2411" y="714"/>
                  </a:lnTo>
                  <a:lnTo>
                    <a:pt x="2413" y="738"/>
                  </a:lnTo>
                  <a:lnTo>
                    <a:pt x="2416" y="764"/>
                  </a:lnTo>
                  <a:lnTo>
                    <a:pt x="2420" y="815"/>
                  </a:lnTo>
                  <a:lnTo>
                    <a:pt x="2421" y="866"/>
                  </a:lnTo>
                  <a:lnTo>
                    <a:pt x="2422" y="901"/>
                  </a:lnTo>
                  <a:lnTo>
                    <a:pt x="2421" y="937"/>
                  </a:lnTo>
                  <a:lnTo>
                    <a:pt x="2421" y="972"/>
                  </a:lnTo>
                  <a:lnTo>
                    <a:pt x="2420" y="1005"/>
                  </a:lnTo>
                  <a:lnTo>
                    <a:pt x="2418" y="1036"/>
                  </a:lnTo>
                  <a:lnTo>
                    <a:pt x="2418" y="1067"/>
                  </a:lnTo>
                  <a:lnTo>
                    <a:pt x="2418" y="1095"/>
                  </a:lnTo>
                  <a:lnTo>
                    <a:pt x="2418" y="1123"/>
                  </a:lnTo>
                  <a:lnTo>
                    <a:pt x="2418" y="1123"/>
                  </a:lnTo>
                  <a:lnTo>
                    <a:pt x="2418" y="1123"/>
                  </a:lnTo>
                  <a:lnTo>
                    <a:pt x="2418" y="1124"/>
                  </a:lnTo>
                  <a:lnTo>
                    <a:pt x="2418" y="1124"/>
                  </a:lnTo>
                  <a:lnTo>
                    <a:pt x="2418" y="1128"/>
                  </a:lnTo>
                  <a:lnTo>
                    <a:pt x="2418" y="1133"/>
                  </a:lnTo>
                  <a:lnTo>
                    <a:pt x="2418" y="1136"/>
                  </a:lnTo>
                  <a:lnTo>
                    <a:pt x="2418" y="1139"/>
                  </a:lnTo>
                  <a:close/>
                </a:path>
              </a:pathLst>
            </a:custGeom>
            <a:solidFill>
              <a:srgbClr val="ECC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1" name="Freeform 266"/>
            <p:cNvSpPr>
              <a:spLocks/>
            </p:cNvSpPr>
            <p:nvPr/>
          </p:nvSpPr>
          <p:spPr bwMode="auto">
            <a:xfrm>
              <a:off x="10025063" y="3741738"/>
              <a:ext cx="80963" cy="176212"/>
            </a:xfrm>
            <a:custGeom>
              <a:avLst/>
              <a:gdLst>
                <a:gd name="T0" fmla="*/ 45 w 204"/>
                <a:gd name="T1" fmla="*/ 0 h 443"/>
                <a:gd name="T2" fmla="*/ 58 w 204"/>
                <a:gd name="T3" fmla="*/ 13 h 443"/>
                <a:gd name="T4" fmla="*/ 90 w 204"/>
                <a:gd name="T5" fmla="*/ 47 h 443"/>
                <a:gd name="T6" fmla="*/ 113 w 204"/>
                <a:gd name="T7" fmla="*/ 72 h 443"/>
                <a:gd name="T8" fmla="*/ 139 w 204"/>
                <a:gd name="T9" fmla="*/ 98 h 443"/>
                <a:gd name="T10" fmla="*/ 170 w 204"/>
                <a:gd name="T11" fmla="*/ 128 h 443"/>
                <a:gd name="T12" fmla="*/ 204 w 204"/>
                <a:gd name="T13" fmla="*/ 159 h 443"/>
                <a:gd name="T14" fmla="*/ 204 w 204"/>
                <a:gd name="T15" fmla="*/ 159 h 443"/>
                <a:gd name="T16" fmla="*/ 196 w 204"/>
                <a:gd name="T17" fmla="*/ 183 h 443"/>
                <a:gd name="T18" fmla="*/ 190 w 204"/>
                <a:gd name="T19" fmla="*/ 212 h 443"/>
                <a:gd name="T20" fmla="*/ 184 w 204"/>
                <a:gd name="T21" fmla="*/ 243 h 443"/>
                <a:gd name="T22" fmla="*/ 179 w 204"/>
                <a:gd name="T23" fmla="*/ 276 h 443"/>
                <a:gd name="T24" fmla="*/ 174 w 204"/>
                <a:gd name="T25" fmla="*/ 313 h 443"/>
                <a:gd name="T26" fmla="*/ 170 w 204"/>
                <a:gd name="T27" fmla="*/ 354 h 443"/>
                <a:gd name="T28" fmla="*/ 166 w 204"/>
                <a:gd name="T29" fmla="*/ 397 h 443"/>
                <a:gd name="T30" fmla="*/ 163 w 204"/>
                <a:gd name="T31" fmla="*/ 443 h 443"/>
                <a:gd name="T32" fmla="*/ 163 w 204"/>
                <a:gd name="T33" fmla="*/ 443 h 443"/>
                <a:gd name="T34" fmla="*/ 126 w 204"/>
                <a:gd name="T35" fmla="*/ 424 h 443"/>
                <a:gd name="T36" fmla="*/ 91 w 204"/>
                <a:gd name="T37" fmla="*/ 407 h 443"/>
                <a:gd name="T38" fmla="*/ 73 w 204"/>
                <a:gd name="T39" fmla="*/ 396 h 443"/>
                <a:gd name="T40" fmla="*/ 53 w 204"/>
                <a:gd name="T41" fmla="*/ 381 h 443"/>
                <a:gd name="T42" fmla="*/ 28 w 204"/>
                <a:gd name="T43" fmla="*/ 360 h 443"/>
                <a:gd name="T44" fmla="*/ 0 w 204"/>
                <a:gd name="T45" fmla="*/ 333 h 443"/>
                <a:gd name="T46" fmla="*/ 1 w 204"/>
                <a:gd name="T47" fmla="*/ 303 h 443"/>
                <a:gd name="T48" fmla="*/ 3 w 204"/>
                <a:gd name="T49" fmla="*/ 274 h 443"/>
                <a:gd name="T50" fmla="*/ 5 w 204"/>
                <a:gd name="T51" fmla="*/ 244 h 443"/>
                <a:gd name="T52" fmla="*/ 6 w 204"/>
                <a:gd name="T53" fmla="*/ 214 h 443"/>
                <a:gd name="T54" fmla="*/ 7 w 204"/>
                <a:gd name="T55" fmla="*/ 186 h 443"/>
                <a:gd name="T56" fmla="*/ 9 w 204"/>
                <a:gd name="T57" fmla="*/ 156 h 443"/>
                <a:gd name="T58" fmla="*/ 12 w 204"/>
                <a:gd name="T59" fmla="*/ 127 h 443"/>
                <a:gd name="T60" fmla="*/ 13 w 204"/>
                <a:gd name="T61" fmla="*/ 98 h 443"/>
                <a:gd name="T62" fmla="*/ 21 w 204"/>
                <a:gd name="T63" fmla="*/ 75 h 443"/>
                <a:gd name="T64" fmla="*/ 28 w 204"/>
                <a:gd name="T65" fmla="*/ 49 h 443"/>
                <a:gd name="T66" fmla="*/ 37 w 204"/>
                <a:gd name="T67" fmla="*/ 23 h 443"/>
                <a:gd name="T68" fmla="*/ 45 w 204"/>
                <a:gd name="T6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" h="443">
                  <a:moveTo>
                    <a:pt x="45" y="0"/>
                  </a:moveTo>
                  <a:lnTo>
                    <a:pt x="58" y="13"/>
                  </a:lnTo>
                  <a:lnTo>
                    <a:pt x="90" y="47"/>
                  </a:lnTo>
                  <a:lnTo>
                    <a:pt x="113" y="72"/>
                  </a:lnTo>
                  <a:lnTo>
                    <a:pt x="139" y="98"/>
                  </a:lnTo>
                  <a:lnTo>
                    <a:pt x="170" y="128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196" y="183"/>
                  </a:lnTo>
                  <a:lnTo>
                    <a:pt x="190" y="212"/>
                  </a:lnTo>
                  <a:lnTo>
                    <a:pt x="184" y="243"/>
                  </a:lnTo>
                  <a:lnTo>
                    <a:pt x="179" y="276"/>
                  </a:lnTo>
                  <a:lnTo>
                    <a:pt x="174" y="313"/>
                  </a:lnTo>
                  <a:lnTo>
                    <a:pt x="170" y="354"/>
                  </a:lnTo>
                  <a:lnTo>
                    <a:pt x="166" y="397"/>
                  </a:lnTo>
                  <a:lnTo>
                    <a:pt x="163" y="443"/>
                  </a:lnTo>
                  <a:lnTo>
                    <a:pt x="163" y="443"/>
                  </a:lnTo>
                  <a:lnTo>
                    <a:pt x="126" y="424"/>
                  </a:lnTo>
                  <a:lnTo>
                    <a:pt x="91" y="407"/>
                  </a:lnTo>
                  <a:lnTo>
                    <a:pt x="73" y="396"/>
                  </a:lnTo>
                  <a:lnTo>
                    <a:pt x="53" y="381"/>
                  </a:lnTo>
                  <a:lnTo>
                    <a:pt x="28" y="360"/>
                  </a:lnTo>
                  <a:lnTo>
                    <a:pt x="0" y="333"/>
                  </a:lnTo>
                  <a:lnTo>
                    <a:pt x="1" y="303"/>
                  </a:lnTo>
                  <a:lnTo>
                    <a:pt x="3" y="274"/>
                  </a:lnTo>
                  <a:lnTo>
                    <a:pt x="5" y="244"/>
                  </a:lnTo>
                  <a:lnTo>
                    <a:pt x="6" y="214"/>
                  </a:lnTo>
                  <a:lnTo>
                    <a:pt x="7" y="186"/>
                  </a:lnTo>
                  <a:lnTo>
                    <a:pt x="9" y="156"/>
                  </a:lnTo>
                  <a:lnTo>
                    <a:pt x="12" y="127"/>
                  </a:lnTo>
                  <a:lnTo>
                    <a:pt x="13" y="98"/>
                  </a:lnTo>
                  <a:lnTo>
                    <a:pt x="21" y="75"/>
                  </a:lnTo>
                  <a:lnTo>
                    <a:pt x="28" y="49"/>
                  </a:lnTo>
                  <a:lnTo>
                    <a:pt x="3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A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2" name="Freeform 267"/>
            <p:cNvSpPr>
              <a:spLocks/>
            </p:cNvSpPr>
            <p:nvPr/>
          </p:nvSpPr>
          <p:spPr bwMode="auto">
            <a:xfrm>
              <a:off x="10207625" y="4635500"/>
              <a:ext cx="431800" cy="249237"/>
            </a:xfrm>
            <a:custGeom>
              <a:avLst/>
              <a:gdLst>
                <a:gd name="T0" fmla="*/ 0 w 1088"/>
                <a:gd name="T1" fmla="*/ 67 h 627"/>
                <a:gd name="T2" fmla="*/ 1 w 1088"/>
                <a:gd name="T3" fmla="*/ 129 h 627"/>
                <a:gd name="T4" fmla="*/ 6 w 1088"/>
                <a:gd name="T5" fmla="*/ 198 h 627"/>
                <a:gd name="T6" fmla="*/ 17 w 1088"/>
                <a:gd name="T7" fmla="*/ 275 h 627"/>
                <a:gd name="T8" fmla="*/ 32 w 1088"/>
                <a:gd name="T9" fmla="*/ 333 h 627"/>
                <a:gd name="T10" fmla="*/ 45 w 1088"/>
                <a:gd name="T11" fmla="*/ 371 h 627"/>
                <a:gd name="T12" fmla="*/ 61 w 1088"/>
                <a:gd name="T13" fmla="*/ 410 h 627"/>
                <a:gd name="T14" fmla="*/ 79 w 1088"/>
                <a:gd name="T15" fmla="*/ 447 h 627"/>
                <a:gd name="T16" fmla="*/ 103 w 1088"/>
                <a:gd name="T17" fmla="*/ 481 h 627"/>
                <a:gd name="T18" fmla="*/ 130 w 1088"/>
                <a:gd name="T19" fmla="*/ 516 h 627"/>
                <a:gd name="T20" fmla="*/ 161 w 1088"/>
                <a:gd name="T21" fmla="*/ 547 h 627"/>
                <a:gd name="T22" fmla="*/ 197 w 1088"/>
                <a:gd name="T23" fmla="*/ 575 h 627"/>
                <a:gd name="T24" fmla="*/ 230 w 1088"/>
                <a:gd name="T25" fmla="*/ 595 h 627"/>
                <a:gd name="T26" fmla="*/ 262 w 1088"/>
                <a:gd name="T27" fmla="*/ 609 h 627"/>
                <a:gd name="T28" fmla="*/ 302 w 1088"/>
                <a:gd name="T29" fmla="*/ 617 h 627"/>
                <a:gd name="T30" fmla="*/ 346 w 1088"/>
                <a:gd name="T31" fmla="*/ 625 h 627"/>
                <a:gd name="T32" fmla="*/ 396 w 1088"/>
                <a:gd name="T33" fmla="*/ 627 h 627"/>
                <a:gd name="T34" fmla="*/ 449 w 1088"/>
                <a:gd name="T35" fmla="*/ 626 h 627"/>
                <a:gd name="T36" fmla="*/ 505 w 1088"/>
                <a:gd name="T37" fmla="*/ 622 h 627"/>
                <a:gd name="T38" fmla="*/ 563 w 1088"/>
                <a:gd name="T39" fmla="*/ 614 h 627"/>
                <a:gd name="T40" fmla="*/ 622 w 1088"/>
                <a:gd name="T41" fmla="*/ 600 h 627"/>
                <a:gd name="T42" fmla="*/ 680 w 1088"/>
                <a:gd name="T43" fmla="*/ 584 h 627"/>
                <a:gd name="T44" fmla="*/ 738 w 1088"/>
                <a:gd name="T45" fmla="*/ 562 h 627"/>
                <a:gd name="T46" fmla="*/ 795 w 1088"/>
                <a:gd name="T47" fmla="*/ 536 h 627"/>
                <a:gd name="T48" fmla="*/ 848 w 1088"/>
                <a:gd name="T49" fmla="*/ 505 h 627"/>
                <a:gd name="T50" fmla="*/ 899 w 1088"/>
                <a:gd name="T51" fmla="*/ 469 h 627"/>
                <a:gd name="T52" fmla="*/ 945 w 1088"/>
                <a:gd name="T53" fmla="*/ 428 h 627"/>
                <a:gd name="T54" fmla="*/ 986 w 1088"/>
                <a:gd name="T55" fmla="*/ 382 h 627"/>
                <a:gd name="T56" fmla="*/ 1034 w 1088"/>
                <a:gd name="T57" fmla="*/ 309 h 627"/>
                <a:gd name="T58" fmla="*/ 1066 w 1088"/>
                <a:gd name="T59" fmla="*/ 253 h 627"/>
                <a:gd name="T60" fmla="*/ 1079 w 1088"/>
                <a:gd name="T61" fmla="*/ 224 h 627"/>
                <a:gd name="T62" fmla="*/ 1087 w 1088"/>
                <a:gd name="T63" fmla="*/ 201 h 627"/>
                <a:gd name="T64" fmla="*/ 1088 w 1088"/>
                <a:gd name="T65" fmla="*/ 183 h 627"/>
                <a:gd name="T66" fmla="*/ 1086 w 1088"/>
                <a:gd name="T67" fmla="*/ 171 h 627"/>
                <a:gd name="T68" fmla="*/ 1078 w 1088"/>
                <a:gd name="T69" fmla="*/ 162 h 627"/>
                <a:gd name="T70" fmla="*/ 1068 w 1088"/>
                <a:gd name="T71" fmla="*/ 157 h 627"/>
                <a:gd name="T72" fmla="*/ 1055 w 1088"/>
                <a:gd name="T73" fmla="*/ 155 h 627"/>
                <a:gd name="T74" fmla="*/ 1032 w 1088"/>
                <a:gd name="T75" fmla="*/ 157 h 627"/>
                <a:gd name="T76" fmla="*/ 979 w 1088"/>
                <a:gd name="T77" fmla="*/ 167 h 627"/>
                <a:gd name="T78" fmla="*/ 867 w 1088"/>
                <a:gd name="T79" fmla="*/ 181 h 627"/>
                <a:gd name="T80" fmla="*/ 721 w 1088"/>
                <a:gd name="T81" fmla="*/ 188 h 627"/>
                <a:gd name="T82" fmla="*/ 592 w 1088"/>
                <a:gd name="T83" fmla="*/ 187 h 627"/>
                <a:gd name="T84" fmla="*/ 480 w 1088"/>
                <a:gd name="T85" fmla="*/ 178 h 627"/>
                <a:gd name="T86" fmla="*/ 382 w 1088"/>
                <a:gd name="T87" fmla="*/ 162 h 627"/>
                <a:gd name="T88" fmla="*/ 299 w 1088"/>
                <a:gd name="T89" fmla="*/ 143 h 627"/>
                <a:gd name="T90" fmla="*/ 229 w 1088"/>
                <a:gd name="T91" fmla="*/ 119 h 627"/>
                <a:gd name="T92" fmla="*/ 171 w 1088"/>
                <a:gd name="T93" fmla="*/ 94 h 627"/>
                <a:gd name="T94" fmla="*/ 124 w 1088"/>
                <a:gd name="T95" fmla="*/ 70 h 627"/>
                <a:gd name="T96" fmla="*/ 85 w 1088"/>
                <a:gd name="T97" fmla="*/ 47 h 627"/>
                <a:gd name="T98" fmla="*/ 45 w 1088"/>
                <a:gd name="T99" fmla="*/ 19 h 627"/>
                <a:gd name="T100" fmla="*/ 20 w 1088"/>
                <a:gd name="T101" fmla="*/ 3 h 627"/>
                <a:gd name="T102" fmla="*/ 10 w 1088"/>
                <a:gd name="T103" fmla="*/ 2 h 627"/>
                <a:gd name="T104" fmla="*/ 4 w 1088"/>
                <a:gd name="T105" fmla="*/ 9 h 627"/>
                <a:gd name="T106" fmla="*/ 1 w 1088"/>
                <a:gd name="T107" fmla="*/ 28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8" h="627">
                  <a:moveTo>
                    <a:pt x="1" y="41"/>
                  </a:moveTo>
                  <a:lnTo>
                    <a:pt x="0" y="67"/>
                  </a:lnTo>
                  <a:lnTo>
                    <a:pt x="0" y="97"/>
                  </a:lnTo>
                  <a:lnTo>
                    <a:pt x="1" y="129"/>
                  </a:lnTo>
                  <a:lnTo>
                    <a:pt x="2" y="162"/>
                  </a:lnTo>
                  <a:lnTo>
                    <a:pt x="6" y="198"/>
                  </a:lnTo>
                  <a:lnTo>
                    <a:pt x="11" y="237"/>
                  </a:lnTo>
                  <a:lnTo>
                    <a:pt x="17" y="275"/>
                  </a:lnTo>
                  <a:lnTo>
                    <a:pt x="26" y="313"/>
                  </a:lnTo>
                  <a:lnTo>
                    <a:pt x="32" y="333"/>
                  </a:lnTo>
                  <a:lnTo>
                    <a:pt x="37" y="352"/>
                  </a:lnTo>
                  <a:lnTo>
                    <a:pt x="45" y="371"/>
                  </a:lnTo>
                  <a:lnTo>
                    <a:pt x="52" y="391"/>
                  </a:lnTo>
                  <a:lnTo>
                    <a:pt x="61" y="410"/>
                  </a:lnTo>
                  <a:lnTo>
                    <a:pt x="69" y="428"/>
                  </a:lnTo>
                  <a:lnTo>
                    <a:pt x="79" y="447"/>
                  </a:lnTo>
                  <a:lnTo>
                    <a:pt x="90" y="464"/>
                  </a:lnTo>
                  <a:lnTo>
                    <a:pt x="103" y="481"/>
                  </a:lnTo>
                  <a:lnTo>
                    <a:pt x="115" y="499"/>
                  </a:lnTo>
                  <a:lnTo>
                    <a:pt x="130" y="516"/>
                  </a:lnTo>
                  <a:lnTo>
                    <a:pt x="145" y="531"/>
                  </a:lnTo>
                  <a:lnTo>
                    <a:pt x="161" y="547"/>
                  </a:lnTo>
                  <a:lnTo>
                    <a:pt x="178" y="560"/>
                  </a:lnTo>
                  <a:lnTo>
                    <a:pt x="197" y="575"/>
                  </a:lnTo>
                  <a:lnTo>
                    <a:pt x="216" y="588"/>
                  </a:lnTo>
                  <a:lnTo>
                    <a:pt x="230" y="595"/>
                  </a:lnTo>
                  <a:lnTo>
                    <a:pt x="245" y="602"/>
                  </a:lnTo>
                  <a:lnTo>
                    <a:pt x="262" y="609"/>
                  </a:lnTo>
                  <a:lnTo>
                    <a:pt x="282" y="614"/>
                  </a:lnTo>
                  <a:lnTo>
                    <a:pt x="302" y="617"/>
                  </a:lnTo>
                  <a:lnTo>
                    <a:pt x="324" y="621"/>
                  </a:lnTo>
                  <a:lnTo>
                    <a:pt x="346" y="625"/>
                  </a:lnTo>
                  <a:lnTo>
                    <a:pt x="371" y="626"/>
                  </a:lnTo>
                  <a:lnTo>
                    <a:pt x="396" y="627"/>
                  </a:lnTo>
                  <a:lnTo>
                    <a:pt x="422" y="627"/>
                  </a:lnTo>
                  <a:lnTo>
                    <a:pt x="449" y="626"/>
                  </a:lnTo>
                  <a:lnTo>
                    <a:pt x="477" y="625"/>
                  </a:lnTo>
                  <a:lnTo>
                    <a:pt x="505" y="622"/>
                  </a:lnTo>
                  <a:lnTo>
                    <a:pt x="534" y="619"/>
                  </a:lnTo>
                  <a:lnTo>
                    <a:pt x="563" y="614"/>
                  </a:lnTo>
                  <a:lnTo>
                    <a:pt x="592" y="607"/>
                  </a:lnTo>
                  <a:lnTo>
                    <a:pt x="622" y="600"/>
                  </a:lnTo>
                  <a:lnTo>
                    <a:pt x="650" y="593"/>
                  </a:lnTo>
                  <a:lnTo>
                    <a:pt x="680" y="584"/>
                  </a:lnTo>
                  <a:lnTo>
                    <a:pt x="710" y="573"/>
                  </a:lnTo>
                  <a:lnTo>
                    <a:pt x="738" y="562"/>
                  </a:lnTo>
                  <a:lnTo>
                    <a:pt x="767" y="549"/>
                  </a:lnTo>
                  <a:lnTo>
                    <a:pt x="795" y="536"/>
                  </a:lnTo>
                  <a:lnTo>
                    <a:pt x="822" y="521"/>
                  </a:lnTo>
                  <a:lnTo>
                    <a:pt x="848" y="505"/>
                  </a:lnTo>
                  <a:lnTo>
                    <a:pt x="874" y="487"/>
                  </a:lnTo>
                  <a:lnTo>
                    <a:pt x="899" y="469"/>
                  </a:lnTo>
                  <a:lnTo>
                    <a:pt x="922" y="449"/>
                  </a:lnTo>
                  <a:lnTo>
                    <a:pt x="945" y="428"/>
                  </a:lnTo>
                  <a:lnTo>
                    <a:pt x="966" y="406"/>
                  </a:lnTo>
                  <a:lnTo>
                    <a:pt x="986" y="382"/>
                  </a:lnTo>
                  <a:lnTo>
                    <a:pt x="1004" y="358"/>
                  </a:lnTo>
                  <a:lnTo>
                    <a:pt x="1034" y="309"/>
                  </a:lnTo>
                  <a:lnTo>
                    <a:pt x="1057" y="270"/>
                  </a:lnTo>
                  <a:lnTo>
                    <a:pt x="1066" y="253"/>
                  </a:lnTo>
                  <a:lnTo>
                    <a:pt x="1073" y="238"/>
                  </a:lnTo>
                  <a:lnTo>
                    <a:pt x="1079" y="224"/>
                  </a:lnTo>
                  <a:lnTo>
                    <a:pt x="1083" y="212"/>
                  </a:lnTo>
                  <a:lnTo>
                    <a:pt x="1087" y="201"/>
                  </a:lnTo>
                  <a:lnTo>
                    <a:pt x="1088" y="191"/>
                  </a:lnTo>
                  <a:lnTo>
                    <a:pt x="1088" y="183"/>
                  </a:lnTo>
                  <a:lnTo>
                    <a:pt x="1087" y="176"/>
                  </a:lnTo>
                  <a:lnTo>
                    <a:pt x="1086" y="171"/>
                  </a:lnTo>
                  <a:lnTo>
                    <a:pt x="1083" y="166"/>
                  </a:lnTo>
                  <a:lnTo>
                    <a:pt x="1078" y="162"/>
                  </a:lnTo>
                  <a:lnTo>
                    <a:pt x="1075" y="159"/>
                  </a:lnTo>
                  <a:lnTo>
                    <a:pt x="1068" y="157"/>
                  </a:lnTo>
                  <a:lnTo>
                    <a:pt x="1062" y="156"/>
                  </a:lnTo>
                  <a:lnTo>
                    <a:pt x="1055" y="155"/>
                  </a:lnTo>
                  <a:lnTo>
                    <a:pt x="1049" y="155"/>
                  </a:lnTo>
                  <a:lnTo>
                    <a:pt x="1032" y="157"/>
                  </a:lnTo>
                  <a:lnTo>
                    <a:pt x="1015" y="160"/>
                  </a:lnTo>
                  <a:lnTo>
                    <a:pt x="979" y="167"/>
                  </a:lnTo>
                  <a:lnTo>
                    <a:pt x="946" y="174"/>
                  </a:lnTo>
                  <a:lnTo>
                    <a:pt x="867" y="181"/>
                  </a:lnTo>
                  <a:lnTo>
                    <a:pt x="791" y="186"/>
                  </a:lnTo>
                  <a:lnTo>
                    <a:pt x="721" y="188"/>
                  </a:lnTo>
                  <a:lnTo>
                    <a:pt x="654" y="190"/>
                  </a:lnTo>
                  <a:lnTo>
                    <a:pt x="592" y="187"/>
                  </a:lnTo>
                  <a:lnTo>
                    <a:pt x="534" y="183"/>
                  </a:lnTo>
                  <a:lnTo>
                    <a:pt x="480" y="178"/>
                  </a:lnTo>
                  <a:lnTo>
                    <a:pt x="429" y="171"/>
                  </a:lnTo>
                  <a:lnTo>
                    <a:pt x="382" y="162"/>
                  </a:lnTo>
                  <a:lnTo>
                    <a:pt x="339" y="153"/>
                  </a:lnTo>
                  <a:lnTo>
                    <a:pt x="299" y="143"/>
                  </a:lnTo>
                  <a:lnTo>
                    <a:pt x="263" y="131"/>
                  </a:lnTo>
                  <a:lnTo>
                    <a:pt x="229" y="119"/>
                  </a:lnTo>
                  <a:lnTo>
                    <a:pt x="199" y="107"/>
                  </a:lnTo>
                  <a:lnTo>
                    <a:pt x="171" y="94"/>
                  </a:lnTo>
                  <a:lnTo>
                    <a:pt x="146" y="82"/>
                  </a:lnTo>
                  <a:lnTo>
                    <a:pt x="124" y="70"/>
                  </a:lnTo>
                  <a:lnTo>
                    <a:pt x="104" y="59"/>
                  </a:lnTo>
                  <a:lnTo>
                    <a:pt x="85" y="47"/>
                  </a:lnTo>
                  <a:lnTo>
                    <a:pt x="71" y="36"/>
                  </a:lnTo>
                  <a:lnTo>
                    <a:pt x="45" y="19"/>
                  </a:lnTo>
                  <a:lnTo>
                    <a:pt x="26" y="7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B6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3" name="Freeform 268"/>
            <p:cNvSpPr>
              <a:spLocks/>
            </p:cNvSpPr>
            <p:nvPr/>
          </p:nvSpPr>
          <p:spPr bwMode="auto">
            <a:xfrm>
              <a:off x="10236200" y="4649788"/>
              <a:ext cx="404813" cy="155575"/>
            </a:xfrm>
            <a:custGeom>
              <a:avLst/>
              <a:gdLst>
                <a:gd name="T0" fmla="*/ 2 w 1020"/>
                <a:gd name="T1" fmla="*/ 0 h 393"/>
                <a:gd name="T2" fmla="*/ 45 w 1020"/>
                <a:gd name="T3" fmla="*/ 27 h 393"/>
                <a:gd name="T4" fmla="*/ 102 w 1020"/>
                <a:gd name="T5" fmla="*/ 58 h 393"/>
                <a:gd name="T6" fmla="*/ 177 w 1020"/>
                <a:gd name="T7" fmla="*/ 89 h 393"/>
                <a:gd name="T8" fmla="*/ 220 w 1020"/>
                <a:gd name="T9" fmla="*/ 104 h 393"/>
                <a:gd name="T10" fmla="*/ 270 w 1020"/>
                <a:gd name="T11" fmla="*/ 116 h 393"/>
                <a:gd name="T12" fmla="*/ 324 w 1020"/>
                <a:gd name="T13" fmla="*/ 129 h 393"/>
                <a:gd name="T14" fmla="*/ 385 w 1020"/>
                <a:gd name="T15" fmla="*/ 139 h 393"/>
                <a:gd name="T16" fmla="*/ 450 w 1020"/>
                <a:gd name="T17" fmla="*/ 146 h 393"/>
                <a:gd name="T18" fmla="*/ 523 w 1020"/>
                <a:gd name="T19" fmla="*/ 151 h 393"/>
                <a:gd name="T20" fmla="*/ 601 w 1020"/>
                <a:gd name="T21" fmla="*/ 153 h 393"/>
                <a:gd name="T22" fmla="*/ 687 w 1020"/>
                <a:gd name="T23" fmla="*/ 152 h 393"/>
                <a:gd name="T24" fmla="*/ 778 w 1020"/>
                <a:gd name="T25" fmla="*/ 147 h 393"/>
                <a:gd name="T26" fmla="*/ 877 w 1020"/>
                <a:gd name="T27" fmla="*/ 137 h 393"/>
                <a:gd name="T28" fmla="*/ 946 w 1020"/>
                <a:gd name="T29" fmla="*/ 124 h 393"/>
                <a:gd name="T30" fmla="*/ 980 w 1020"/>
                <a:gd name="T31" fmla="*/ 119 h 393"/>
                <a:gd name="T32" fmla="*/ 994 w 1020"/>
                <a:gd name="T33" fmla="*/ 119 h 393"/>
                <a:gd name="T34" fmla="*/ 1006 w 1020"/>
                <a:gd name="T35" fmla="*/ 122 h 393"/>
                <a:gd name="T36" fmla="*/ 1014 w 1020"/>
                <a:gd name="T37" fmla="*/ 129 h 393"/>
                <a:gd name="T38" fmla="*/ 1020 w 1020"/>
                <a:gd name="T39" fmla="*/ 139 h 393"/>
                <a:gd name="T40" fmla="*/ 1020 w 1020"/>
                <a:gd name="T41" fmla="*/ 155 h 393"/>
                <a:gd name="T42" fmla="*/ 1017 w 1020"/>
                <a:gd name="T43" fmla="*/ 174 h 393"/>
                <a:gd name="T44" fmla="*/ 1007 w 1020"/>
                <a:gd name="T45" fmla="*/ 200 h 393"/>
                <a:gd name="T46" fmla="*/ 989 w 1020"/>
                <a:gd name="T47" fmla="*/ 232 h 393"/>
                <a:gd name="T48" fmla="*/ 936 w 1020"/>
                <a:gd name="T49" fmla="*/ 320 h 393"/>
                <a:gd name="T50" fmla="*/ 907 w 1020"/>
                <a:gd name="T51" fmla="*/ 359 h 393"/>
                <a:gd name="T52" fmla="*/ 874 w 1020"/>
                <a:gd name="T53" fmla="*/ 393 h 393"/>
                <a:gd name="T54" fmla="*/ 784 w 1020"/>
                <a:gd name="T55" fmla="*/ 389 h 393"/>
                <a:gd name="T56" fmla="*/ 696 w 1020"/>
                <a:gd name="T57" fmla="*/ 382 h 393"/>
                <a:gd name="T58" fmla="*/ 612 w 1020"/>
                <a:gd name="T59" fmla="*/ 371 h 393"/>
                <a:gd name="T60" fmla="*/ 532 w 1020"/>
                <a:gd name="T61" fmla="*/ 357 h 393"/>
                <a:gd name="T62" fmla="*/ 455 w 1020"/>
                <a:gd name="T63" fmla="*/ 340 h 393"/>
                <a:gd name="T64" fmla="*/ 384 w 1020"/>
                <a:gd name="T65" fmla="*/ 320 h 393"/>
                <a:gd name="T66" fmla="*/ 316 w 1020"/>
                <a:gd name="T67" fmla="*/ 298 h 393"/>
                <a:gd name="T68" fmla="*/ 254 w 1020"/>
                <a:gd name="T69" fmla="*/ 273 h 393"/>
                <a:gd name="T70" fmla="*/ 198 w 1020"/>
                <a:gd name="T71" fmla="*/ 246 h 393"/>
                <a:gd name="T72" fmla="*/ 147 w 1020"/>
                <a:gd name="T73" fmla="*/ 218 h 393"/>
                <a:gd name="T74" fmla="*/ 104 w 1020"/>
                <a:gd name="T75" fmla="*/ 187 h 393"/>
                <a:gd name="T76" fmla="*/ 67 w 1020"/>
                <a:gd name="T77" fmla="*/ 153 h 393"/>
                <a:gd name="T78" fmla="*/ 39 w 1020"/>
                <a:gd name="T79" fmla="*/ 120 h 393"/>
                <a:gd name="T80" fmla="*/ 18 w 1020"/>
                <a:gd name="T81" fmla="*/ 84 h 393"/>
                <a:gd name="T82" fmla="*/ 4 w 1020"/>
                <a:gd name="T83" fmla="*/ 47 h 393"/>
                <a:gd name="T84" fmla="*/ 0 w 1020"/>
                <a:gd name="T85" fmla="*/ 1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393">
                  <a:moveTo>
                    <a:pt x="0" y="10"/>
                  </a:moveTo>
                  <a:lnTo>
                    <a:pt x="2" y="0"/>
                  </a:lnTo>
                  <a:lnTo>
                    <a:pt x="21" y="14"/>
                  </a:lnTo>
                  <a:lnTo>
                    <a:pt x="45" y="27"/>
                  </a:lnTo>
                  <a:lnTo>
                    <a:pt x="71" y="43"/>
                  </a:lnTo>
                  <a:lnTo>
                    <a:pt x="102" y="58"/>
                  </a:lnTo>
                  <a:lnTo>
                    <a:pt x="138" y="74"/>
                  </a:lnTo>
                  <a:lnTo>
                    <a:pt x="177" y="89"/>
                  </a:lnTo>
                  <a:lnTo>
                    <a:pt x="198" y="96"/>
                  </a:lnTo>
                  <a:lnTo>
                    <a:pt x="220" y="104"/>
                  </a:lnTo>
                  <a:lnTo>
                    <a:pt x="245" y="110"/>
                  </a:lnTo>
                  <a:lnTo>
                    <a:pt x="270" y="116"/>
                  </a:lnTo>
                  <a:lnTo>
                    <a:pt x="297" y="122"/>
                  </a:lnTo>
                  <a:lnTo>
                    <a:pt x="324" y="129"/>
                  </a:lnTo>
                  <a:lnTo>
                    <a:pt x="354" y="134"/>
                  </a:lnTo>
                  <a:lnTo>
                    <a:pt x="385" y="139"/>
                  </a:lnTo>
                  <a:lnTo>
                    <a:pt x="417" y="142"/>
                  </a:lnTo>
                  <a:lnTo>
                    <a:pt x="450" y="146"/>
                  </a:lnTo>
                  <a:lnTo>
                    <a:pt x="486" y="148"/>
                  </a:lnTo>
                  <a:lnTo>
                    <a:pt x="523" y="151"/>
                  </a:lnTo>
                  <a:lnTo>
                    <a:pt x="562" y="152"/>
                  </a:lnTo>
                  <a:lnTo>
                    <a:pt x="601" y="153"/>
                  </a:lnTo>
                  <a:lnTo>
                    <a:pt x="643" y="153"/>
                  </a:lnTo>
                  <a:lnTo>
                    <a:pt x="687" y="152"/>
                  </a:lnTo>
                  <a:lnTo>
                    <a:pt x="731" y="150"/>
                  </a:lnTo>
                  <a:lnTo>
                    <a:pt x="778" y="147"/>
                  </a:lnTo>
                  <a:lnTo>
                    <a:pt x="826" y="142"/>
                  </a:lnTo>
                  <a:lnTo>
                    <a:pt x="877" y="137"/>
                  </a:lnTo>
                  <a:lnTo>
                    <a:pt x="910" y="131"/>
                  </a:lnTo>
                  <a:lnTo>
                    <a:pt x="946" y="124"/>
                  </a:lnTo>
                  <a:lnTo>
                    <a:pt x="963" y="120"/>
                  </a:lnTo>
                  <a:lnTo>
                    <a:pt x="980" y="119"/>
                  </a:lnTo>
                  <a:lnTo>
                    <a:pt x="987" y="119"/>
                  </a:lnTo>
                  <a:lnTo>
                    <a:pt x="994" y="119"/>
                  </a:lnTo>
                  <a:lnTo>
                    <a:pt x="1001" y="120"/>
                  </a:lnTo>
                  <a:lnTo>
                    <a:pt x="1006" y="122"/>
                  </a:lnTo>
                  <a:lnTo>
                    <a:pt x="1010" y="125"/>
                  </a:lnTo>
                  <a:lnTo>
                    <a:pt x="1014" y="129"/>
                  </a:lnTo>
                  <a:lnTo>
                    <a:pt x="1018" y="134"/>
                  </a:lnTo>
                  <a:lnTo>
                    <a:pt x="1020" y="139"/>
                  </a:lnTo>
                  <a:lnTo>
                    <a:pt x="1020" y="146"/>
                  </a:lnTo>
                  <a:lnTo>
                    <a:pt x="1020" y="155"/>
                  </a:lnTo>
                  <a:lnTo>
                    <a:pt x="1019" y="163"/>
                  </a:lnTo>
                  <a:lnTo>
                    <a:pt x="1017" y="174"/>
                  </a:lnTo>
                  <a:lnTo>
                    <a:pt x="1012" y="187"/>
                  </a:lnTo>
                  <a:lnTo>
                    <a:pt x="1007" y="200"/>
                  </a:lnTo>
                  <a:lnTo>
                    <a:pt x="999" y="215"/>
                  </a:lnTo>
                  <a:lnTo>
                    <a:pt x="989" y="232"/>
                  </a:lnTo>
                  <a:lnTo>
                    <a:pt x="967" y="272"/>
                  </a:lnTo>
                  <a:lnTo>
                    <a:pt x="936" y="320"/>
                  </a:lnTo>
                  <a:lnTo>
                    <a:pt x="923" y="339"/>
                  </a:lnTo>
                  <a:lnTo>
                    <a:pt x="907" y="359"/>
                  </a:lnTo>
                  <a:lnTo>
                    <a:pt x="891" y="376"/>
                  </a:lnTo>
                  <a:lnTo>
                    <a:pt x="874" y="393"/>
                  </a:lnTo>
                  <a:lnTo>
                    <a:pt x="829" y="392"/>
                  </a:lnTo>
                  <a:lnTo>
                    <a:pt x="784" y="389"/>
                  </a:lnTo>
                  <a:lnTo>
                    <a:pt x="740" y="386"/>
                  </a:lnTo>
                  <a:lnTo>
                    <a:pt x="696" y="382"/>
                  </a:lnTo>
                  <a:lnTo>
                    <a:pt x="654" y="377"/>
                  </a:lnTo>
                  <a:lnTo>
                    <a:pt x="612" y="371"/>
                  </a:lnTo>
                  <a:lnTo>
                    <a:pt x="572" y="365"/>
                  </a:lnTo>
                  <a:lnTo>
                    <a:pt x="532" y="357"/>
                  </a:lnTo>
                  <a:lnTo>
                    <a:pt x="492" y="349"/>
                  </a:lnTo>
                  <a:lnTo>
                    <a:pt x="455" y="340"/>
                  </a:lnTo>
                  <a:lnTo>
                    <a:pt x="418" y="330"/>
                  </a:lnTo>
                  <a:lnTo>
                    <a:pt x="384" y="320"/>
                  </a:lnTo>
                  <a:lnTo>
                    <a:pt x="349" y="309"/>
                  </a:lnTo>
                  <a:lnTo>
                    <a:pt x="316" y="298"/>
                  </a:lnTo>
                  <a:lnTo>
                    <a:pt x="285" y="286"/>
                  </a:lnTo>
                  <a:lnTo>
                    <a:pt x="254" y="273"/>
                  </a:lnTo>
                  <a:lnTo>
                    <a:pt x="225" y="260"/>
                  </a:lnTo>
                  <a:lnTo>
                    <a:pt x="198" y="246"/>
                  </a:lnTo>
                  <a:lnTo>
                    <a:pt x="172" y="231"/>
                  </a:lnTo>
                  <a:lnTo>
                    <a:pt x="147" y="218"/>
                  </a:lnTo>
                  <a:lnTo>
                    <a:pt x="125" y="202"/>
                  </a:lnTo>
                  <a:lnTo>
                    <a:pt x="104" y="187"/>
                  </a:lnTo>
                  <a:lnTo>
                    <a:pt x="84" y="171"/>
                  </a:lnTo>
                  <a:lnTo>
                    <a:pt x="67" y="153"/>
                  </a:lnTo>
                  <a:lnTo>
                    <a:pt x="52" y="136"/>
                  </a:lnTo>
                  <a:lnTo>
                    <a:pt x="39" y="120"/>
                  </a:lnTo>
                  <a:lnTo>
                    <a:pt x="26" y="101"/>
                  </a:lnTo>
                  <a:lnTo>
                    <a:pt x="18" y="84"/>
                  </a:lnTo>
                  <a:lnTo>
                    <a:pt x="10" y="66"/>
                  </a:lnTo>
                  <a:lnTo>
                    <a:pt x="4" y="47"/>
                  </a:lnTo>
                  <a:lnTo>
                    <a:pt x="2" y="2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4" name="Freeform 269"/>
            <p:cNvSpPr>
              <a:spLocks/>
            </p:cNvSpPr>
            <p:nvPr/>
          </p:nvSpPr>
          <p:spPr bwMode="auto">
            <a:xfrm>
              <a:off x="10215563" y="4741863"/>
              <a:ext cx="412750" cy="165100"/>
            </a:xfrm>
            <a:custGeom>
              <a:avLst/>
              <a:gdLst>
                <a:gd name="T0" fmla="*/ 215 w 1039"/>
                <a:gd name="T1" fmla="*/ 326 h 416"/>
                <a:gd name="T2" fmla="*/ 247 w 1039"/>
                <a:gd name="T3" fmla="*/ 340 h 416"/>
                <a:gd name="T4" fmla="*/ 286 w 1039"/>
                <a:gd name="T5" fmla="*/ 348 h 416"/>
                <a:gd name="T6" fmla="*/ 331 w 1039"/>
                <a:gd name="T7" fmla="*/ 354 h 416"/>
                <a:gd name="T8" fmla="*/ 380 w 1039"/>
                <a:gd name="T9" fmla="*/ 358 h 416"/>
                <a:gd name="T10" fmla="*/ 434 w 1039"/>
                <a:gd name="T11" fmla="*/ 357 h 416"/>
                <a:gd name="T12" fmla="*/ 489 w 1039"/>
                <a:gd name="T13" fmla="*/ 352 h 416"/>
                <a:gd name="T14" fmla="*/ 546 w 1039"/>
                <a:gd name="T15" fmla="*/ 343 h 416"/>
                <a:gd name="T16" fmla="*/ 605 w 1039"/>
                <a:gd name="T17" fmla="*/ 330 h 416"/>
                <a:gd name="T18" fmla="*/ 664 w 1039"/>
                <a:gd name="T19" fmla="*/ 312 h 416"/>
                <a:gd name="T20" fmla="*/ 722 w 1039"/>
                <a:gd name="T21" fmla="*/ 291 h 416"/>
                <a:gd name="T22" fmla="*/ 777 w 1039"/>
                <a:gd name="T23" fmla="*/ 264 h 416"/>
                <a:gd name="T24" fmla="*/ 830 w 1039"/>
                <a:gd name="T25" fmla="*/ 233 h 416"/>
                <a:gd name="T26" fmla="*/ 881 w 1039"/>
                <a:gd name="T27" fmla="*/ 197 h 416"/>
                <a:gd name="T28" fmla="*/ 927 w 1039"/>
                <a:gd name="T29" fmla="*/ 157 h 416"/>
                <a:gd name="T30" fmla="*/ 968 w 1039"/>
                <a:gd name="T31" fmla="*/ 111 h 416"/>
                <a:gd name="T32" fmla="*/ 1002 w 1039"/>
                <a:gd name="T33" fmla="*/ 62 h 416"/>
                <a:gd name="T34" fmla="*/ 1030 w 1039"/>
                <a:gd name="T35" fmla="*/ 18 h 416"/>
                <a:gd name="T36" fmla="*/ 1031 w 1039"/>
                <a:gd name="T37" fmla="*/ 26 h 416"/>
                <a:gd name="T38" fmla="*/ 1007 w 1039"/>
                <a:gd name="T39" fmla="*/ 78 h 416"/>
                <a:gd name="T40" fmla="*/ 984 w 1039"/>
                <a:gd name="T41" fmla="*/ 122 h 416"/>
                <a:gd name="T42" fmla="*/ 950 w 1039"/>
                <a:gd name="T43" fmla="*/ 172 h 416"/>
                <a:gd name="T44" fmla="*/ 911 w 1039"/>
                <a:gd name="T45" fmla="*/ 217 h 416"/>
                <a:gd name="T46" fmla="*/ 866 w 1039"/>
                <a:gd name="T47" fmla="*/ 258 h 416"/>
                <a:gd name="T48" fmla="*/ 818 w 1039"/>
                <a:gd name="T49" fmla="*/ 294 h 416"/>
                <a:gd name="T50" fmla="*/ 765 w 1039"/>
                <a:gd name="T51" fmla="*/ 325 h 416"/>
                <a:gd name="T52" fmla="*/ 711 w 1039"/>
                <a:gd name="T53" fmla="*/ 351 h 416"/>
                <a:gd name="T54" fmla="*/ 654 w 1039"/>
                <a:gd name="T55" fmla="*/ 373 h 416"/>
                <a:gd name="T56" fmla="*/ 597 w 1039"/>
                <a:gd name="T57" fmla="*/ 389 h 416"/>
                <a:gd name="T58" fmla="*/ 540 w 1039"/>
                <a:gd name="T59" fmla="*/ 403 h 416"/>
                <a:gd name="T60" fmla="*/ 484 w 1039"/>
                <a:gd name="T61" fmla="*/ 411 h 416"/>
                <a:gd name="T62" fmla="*/ 430 w 1039"/>
                <a:gd name="T63" fmla="*/ 415 h 416"/>
                <a:gd name="T64" fmla="*/ 378 w 1039"/>
                <a:gd name="T65" fmla="*/ 416 h 416"/>
                <a:gd name="T66" fmla="*/ 330 w 1039"/>
                <a:gd name="T67" fmla="*/ 414 h 416"/>
                <a:gd name="T68" fmla="*/ 286 w 1039"/>
                <a:gd name="T69" fmla="*/ 408 h 416"/>
                <a:gd name="T70" fmla="*/ 248 w 1039"/>
                <a:gd name="T71" fmla="*/ 398 h 416"/>
                <a:gd name="T72" fmla="*/ 216 w 1039"/>
                <a:gd name="T73" fmla="*/ 385 h 416"/>
                <a:gd name="T74" fmla="*/ 178 w 1039"/>
                <a:gd name="T75" fmla="*/ 361 h 416"/>
                <a:gd name="T76" fmla="*/ 134 w 1039"/>
                <a:gd name="T77" fmla="*/ 322 h 416"/>
                <a:gd name="T78" fmla="*/ 97 w 1039"/>
                <a:gd name="T79" fmla="*/ 279 h 416"/>
                <a:gd name="T80" fmla="*/ 68 w 1039"/>
                <a:gd name="T81" fmla="*/ 233 h 416"/>
                <a:gd name="T82" fmla="*/ 44 w 1039"/>
                <a:gd name="T83" fmla="*/ 185 h 416"/>
                <a:gd name="T84" fmla="*/ 26 w 1039"/>
                <a:gd name="T85" fmla="*/ 134 h 416"/>
                <a:gd name="T86" fmla="*/ 12 w 1039"/>
                <a:gd name="T87" fmla="*/ 84 h 416"/>
                <a:gd name="T88" fmla="*/ 2 w 1039"/>
                <a:gd name="T89" fmla="*/ 33 h 416"/>
                <a:gd name="T90" fmla="*/ 3 w 1039"/>
                <a:gd name="T91" fmla="*/ 31 h 416"/>
                <a:gd name="T92" fmla="*/ 16 w 1039"/>
                <a:gd name="T93" fmla="*/ 74 h 416"/>
                <a:gd name="T94" fmla="*/ 32 w 1039"/>
                <a:gd name="T95" fmla="*/ 116 h 416"/>
                <a:gd name="T96" fmla="*/ 52 w 1039"/>
                <a:gd name="T97" fmla="*/ 158 h 416"/>
                <a:gd name="T98" fmla="*/ 75 w 1039"/>
                <a:gd name="T99" fmla="*/ 199 h 416"/>
                <a:gd name="T100" fmla="*/ 105 w 1039"/>
                <a:gd name="T101" fmla="*/ 237 h 416"/>
                <a:gd name="T102" fmla="*/ 139 w 1039"/>
                <a:gd name="T103" fmla="*/ 273 h 416"/>
                <a:gd name="T104" fmla="*/ 179 w 1039"/>
                <a:gd name="T105" fmla="*/ 304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9" h="416">
                  <a:moveTo>
                    <a:pt x="200" y="319"/>
                  </a:moveTo>
                  <a:lnTo>
                    <a:pt x="215" y="326"/>
                  </a:lnTo>
                  <a:lnTo>
                    <a:pt x="230" y="333"/>
                  </a:lnTo>
                  <a:lnTo>
                    <a:pt x="247" y="340"/>
                  </a:lnTo>
                  <a:lnTo>
                    <a:pt x="267" y="345"/>
                  </a:lnTo>
                  <a:lnTo>
                    <a:pt x="286" y="348"/>
                  </a:lnTo>
                  <a:lnTo>
                    <a:pt x="309" y="352"/>
                  </a:lnTo>
                  <a:lnTo>
                    <a:pt x="331" y="354"/>
                  </a:lnTo>
                  <a:lnTo>
                    <a:pt x="356" y="357"/>
                  </a:lnTo>
                  <a:lnTo>
                    <a:pt x="380" y="358"/>
                  </a:lnTo>
                  <a:lnTo>
                    <a:pt x="406" y="358"/>
                  </a:lnTo>
                  <a:lnTo>
                    <a:pt x="434" y="357"/>
                  </a:lnTo>
                  <a:lnTo>
                    <a:pt x="461" y="354"/>
                  </a:lnTo>
                  <a:lnTo>
                    <a:pt x="489" y="352"/>
                  </a:lnTo>
                  <a:lnTo>
                    <a:pt x="518" y="348"/>
                  </a:lnTo>
                  <a:lnTo>
                    <a:pt x="546" y="343"/>
                  </a:lnTo>
                  <a:lnTo>
                    <a:pt x="576" y="337"/>
                  </a:lnTo>
                  <a:lnTo>
                    <a:pt x="605" y="330"/>
                  </a:lnTo>
                  <a:lnTo>
                    <a:pt x="634" y="322"/>
                  </a:lnTo>
                  <a:lnTo>
                    <a:pt x="664" y="312"/>
                  </a:lnTo>
                  <a:lnTo>
                    <a:pt x="692" y="303"/>
                  </a:lnTo>
                  <a:lnTo>
                    <a:pt x="722" y="291"/>
                  </a:lnTo>
                  <a:lnTo>
                    <a:pt x="750" y="279"/>
                  </a:lnTo>
                  <a:lnTo>
                    <a:pt x="777" y="264"/>
                  </a:lnTo>
                  <a:lnTo>
                    <a:pt x="805" y="249"/>
                  </a:lnTo>
                  <a:lnTo>
                    <a:pt x="830" y="233"/>
                  </a:lnTo>
                  <a:lnTo>
                    <a:pt x="856" y="216"/>
                  </a:lnTo>
                  <a:lnTo>
                    <a:pt x="881" y="197"/>
                  </a:lnTo>
                  <a:lnTo>
                    <a:pt x="905" y="178"/>
                  </a:lnTo>
                  <a:lnTo>
                    <a:pt x="927" y="157"/>
                  </a:lnTo>
                  <a:lnTo>
                    <a:pt x="948" y="134"/>
                  </a:lnTo>
                  <a:lnTo>
                    <a:pt x="968" y="111"/>
                  </a:lnTo>
                  <a:lnTo>
                    <a:pt x="986" y="86"/>
                  </a:lnTo>
                  <a:lnTo>
                    <a:pt x="1002" y="62"/>
                  </a:lnTo>
                  <a:lnTo>
                    <a:pt x="1017" y="39"/>
                  </a:lnTo>
                  <a:lnTo>
                    <a:pt x="1030" y="18"/>
                  </a:lnTo>
                  <a:lnTo>
                    <a:pt x="1039" y="0"/>
                  </a:lnTo>
                  <a:lnTo>
                    <a:pt x="1031" y="26"/>
                  </a:lnTo>
                  <a:lnTo>
                    <a:pt x="1017" y="59"/>
                  </a:lnTo>
                  <a:lnTo>
                    <a:pt x="1007" y="78"/>
                  </a:lnTo>
                  <a:lnTo>
                    <a:pt x="997" y="99"/>
                  </a:lnTo>
                  <a:lnTo>
                    <a:pt x="984" y="122"/>
                  </a:lnTo>
                  <a:lnTo>
                    <a:pt x="969" y="146"/>
                  </a:lnTo>
                  <a:lnTo>
                    <a:pt x="950" y="172"/>
                  </a:lnTo>
                  <a:lnTo>
                    <a:pt x="932" y="195"/>
                  </a:lnTo>
                  <a:lnTo>
                    <a:pt x="911" y="217"/>
                  </a:lnTo>
                  <a:lnTo>
                    <a:pt x="890" y="238"/>
                  </a:lnTo>
                  <a:lnTo>
                    <a:pt x="866" y="258"/>
                  </a:lnTo>
                  <a:lnTo>
                    <a:pt x="843" y="277"/>
                  </a:lnTo>
                  <a:lnTo>
                    <a:pt x="818" y="294"/>
                  </a:lnTo>
                  <a:lnTo>
                    <a:pt x="792" y="310"/>
                  </a:lnTo>
                  <a:lnTo>
                    <a:pt x="765" y="325"/>
                  </a:lnTo>
                  <a:lnTo>
                    <a:pt x="738" y="338"/>
                  </a:lnTo>
                  <a:lnTo>
                    <a:pt x="711" y="351"/>
                  </a:lnTo>
                  <a:lnTo>
                    <a:pt x="682" y="362"/>
                  </a:lnTo>
                  <a:lnTo>
                    <a:pt x="654" y="373"/>
                  </a:lnTo>
                  <a:lnTo>
                    <a:pt x="625" y="382"/>
                  </a:lnTo>
                  <a:lnTo>
                    <a:pt x="597" y="389"/>
                  </a:lnTo>
                  <a:lnTo>
                    <a:pt x="568" y="396"/>
                  </a:lnTo>
                  <a:lnTo>
                    <a:pt x="540" y="403"/>
                  </a:lnTo>
                  <a:lnTo>
                    <a:pt x="511" y="408"/>
                  </a:lnTo>
                  <a:lnTo>
                    <a:pt x="484" y="411"/>
                  </a:lnTo>
                  <a:lnTo>
                    <a:pt x="456" y="414"/>
                  </a:lnTo>
                  <a:lnTo>
                    <a:pt x="430" y="415"/>
                  </a:lnTo>
                  <a:lnTo>
                    <a:pt x="403" y="416"/>
                  </a:lnTo>
                  <a:lnTo>
                    <a:pt x="378" y="416"/>
                  </a:lnTo>
                  <a:lnTo>
                    <a:pt x="353" y="415"/>
                  </a:lnTo>
                  <a:lnTo>
                    <a:pt x="330" y="414"/>
                  </a:lnTo>
                  <a:lnTo>
                    <a:pt x="307" y="411"/>
                  </a:lnTo>
                  <a:lnTo>
                    <a:pt x="286" y="408"/>
                  </a:lnTo>
                  <a:lnTo>
                    <a:pt x="267" y="403"/>
                  </a:lnTo>
                  <a:lnTo>
                    <a:pt x="248" y="398"/>
                  </a:lnTo>
                  <a:lnTo>
                    <a:pt x="231" y="392"/>
                  </a:lnTo>
                  <a:lnTo>
                    <a:pt x="216" y="385"/>
                  </a:lnTo>
                  <a:lnTo>
                    <a:pt x="202" y="377"/>
                  </a:lnTo>
                  <a:lnTo>
                    <a:pt x="178" y="361"/>
                  </a:lnTo>
                  <a:lnTo>
                    <a:pt x="155" y="342"/>
                  </a:lnTo>
                  <a:lnTo>
                    <a:pt x="134" y="322"/>
                  </a:lnTo>
                  <a:lnTo>
                    <a:pt x="115" y="301"/>
                  </a:lnTo>
                  <a:lnTo>
                    <a:pt x="97" y="279"/>
                  </a:lnTo>
                  <a:lnTo>
                    <a:pt x="81" y="257"/>
                  </a:lnTo>
                  <a:lnTo>
                    <a:pt x="68" y="233"/>
                  </a:lnTo>
                  <a:lnTo>
                    <a:pt x="55" y="209"/>
                  </a:lnTo>
                  <a:lnTo>
                    <a:pt x="44" y="185"/>
                  </a:lnTo>
                  <a:lnTo>
                    <a:pt x="34" y="159"/>
                  </a:lnTo>
                  <a:lnTo>
                    <a:pt x="26" y="134"/>
                  </a:lnTo>
                  <a:lnTo>
                    <a:pt x="18" y="108"/>
                  </a:lnTo>
                  <a:lnTo>
                    <a:pt x="12" y="84"/>
                  </a:lnTo>
                  <a:lnTo>
                    <a:pt x="7" y="58"/>
                  </a:lnTo>
                  <a:lnTo>
                    <a:pt x="2" y="33"/>
                  </a:lnTo>
                  <a:lnTo>
                    <a:pt x="0" y="8"/>
                  </a:lnTo>
                  <a:lnTo>
                    <a:pt x="3" y="31"/>
                  </a:lnTo>
                  <a:lnTo>
                    <a:pt x="9" y="52"/>
                  </a:lnTo>
                  <a:lnTo>
                    <a:pt x="16" y="74"/>
                  </a:lnTo>
                  <a:lnTo>
                    <a:pt x="23" y="95"/>
                  </a:lnTo>
                  <a:lnTo>
                    <a:pt x="32" y="116"/>
                  </a:lnTo>
                  <a:lnTo>
                    <a:pt x="42" y="137"/>
                  </a:lnTo>
                  <a:lnTo>
                    <a:pt x="52" y="158"/>
                  </a:lnTo>
                  <a:lnTo>
                    <a:pt x="63" y="179"/>
                  </a:lnTo>
                  <a:lnTo>
                    <a:pt x="75" y="199"/>
                  </a:lnTo>
                  <a:lnTo>
                    <a:pt x="90" y="218"/>
                  </a:lnTo>
                  <a:lnTo>
                    <a:pt x="105" y="237"/>
                  </a:lnTo>
                  <a:lnTo>
                    <a:pt x="121" y="256"/>
                  </a:lnTo>
                  <a:lnTo>
                    <a:pt x="139" y="273"/>
                  </a:lnTo>
                  <a:lnTo>
                    <a:pt x="158" y="289"/>
                  </a:lnTo>
                  <a:lnTo>
                    <a:pt x="179" y="304"/>
                  </a:lnTo>
                  <a:lnTo>
                    <a:pt x="200" y="319"/>
                  </a:lnTo>
                  <a:close/>
                </a:path>
              </a:pathLst>
            </a:custGeom>
            <a:solidFill>
              <a:srgbClr val="F9E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5" name="Freeform 270"/>
            <p:cNvSpPr>
              <a:spLocks/>
            </p:cNvSpPr>
            <p:nvPr/>
          </p:nvSpPr>
          <p:spPr bwMode="auto">
            <a:xfrm>
              <a:off x="10204450" y="4611688"/>
              <a:ext cx="446088" cy="111125"/>
            </a:xfrm>
            <a:custGeom>
              <a:avLst/>
              <a:gdLst>
                <a:gd name="T0" fmla="*/ 72 w 1125"/>
                <a:gd name="T1" fmla="*/ 35 h 277"/>
                <a:gd name="T2" fmla="*/ 116 w 1125"/>
                <a:gd name="T3" fmla="*/ 63 h 277"/>
                <a:gd name="T4" fmla="*/ 177 w 1125"/>
                <a:gd name="T5" fmla="*/ 94 h 277"/>
                <a:gd name="T6" fmla="*/ 254 w 1125"/>
                <a:gd name="T7" fmla="*/ 125 h 277"/>
                <a:gd name="T8" fmla="*/ 299 w 1125"/>
                <a:gd name="T9" fmla="*/ 139 h 277"/>
                <a:gd name="T10" fmla="*/ 350 w 1125"/>
                <a:gd name="T11" fmla="*/ 152 h 277"/>
                <a:gd name="T12" fmla="*/ 407 w 1125"/>
                <a:gd name="T13" fmla="*/ 165 h 277"/>
                <a:gd name="T14" fmla="*/ 469 w 1125"/>
                <a:gd name="T15" fmla="*/ 174 h 277"/>
                <a:gd name="T16" fmla="*/ 537 w 1125"/>
                <a:gd name="T17" fmla="*/ 182 h 277"/>
                <a:gd name="T18" fmla="*/ 612 w 1125"/>
                <a:gd name="T19" fmla="*/ 187 h 277"/>
                <a:gd name="T20" fmla="*/ 693 w 1125"/>
                <a:gd name="T21" fmla="*/ 189 h 277"/>
                <a:gd name="T22" fmla="*/ 780 w 1125"/>
                <a:gd name="T23" fmla="*/ 188 h 277"/>
                <a:gd name="T24" fmla="*/ 876 w 1125"/>
                <a:gd name="T25" fmla="*/ 183 h 277"/>
                <a:gd name="T26" fmla="*/ 978 w 1125"/>
                <a:gd name="T27" fmla="*/ 174 h 277"/>
                <a:gd name="T28" fmla="*/ 1072 w 1125"/>
                <a:gd name="T29" fmla="*/ 157 h 277"/>
                <a:gd name="T30" fmla="*/ 1092 w 1125"/>
                <a:gd name="T31" fmla="*/ 156 h 277"/>
                <a:gd name="T32" fmla="*/ 1109 w 1125"/>
                <a:gd name="T33" fmla="*/ 160 h 277"/>
                <a:gd name="T34" fmla="*/ 1120 w 1125"/>
                <a:gd name="T35" fmla="*/ 168 h 277"/>
                <a:gd name="T36" fmla="*/ 1125 w 1125"/>
                <a:gd name="T37" fmla="*/ 184 h 277"/>
                <a:gd name="T38" fmla="*/ 1124 w 1125"/>
                <a:gd name="T39" fmla="*/ 199 h 277"/>
                <a:gd name="T40" fmla="*/ 1118 w 1125"/>
                <a:gd name="T41" fmla="*/ 219 h 277"/>
                <a:gd name="T42" fmla="*/ 1093 w 1125"/>
                <a:gd name="T43" fmla="*/ 272 h 277"/>
                <a:gd name="T44" fmla="*/ 1097 w 1125"/>
                <a:gd name="T45" fmla="*/ 256 h 277"/>
                <a:gd name="T46" fmla="*/ 1098 w 1125"/>
                <a:gd name="T47" fmla="*/ 241 h 277"/>
                <a:gd name="T48" fmla="*/ 1094 w 1125"/>
                <a:gd name="T49" fmla="*/ 225 h 277"/>
                <a:gd name="T50" fmla="*/ 1083 w 1125"/>
                <a:gd name="T51" fmla="*/ 216 h 277"/>
                <a:gd name="T52" fmla="*/ 1067 w 1125"/>
                <a:gd name="T53" fmla="*/ 213 h 277"/>
                <a:gd name="T54" fmla="*/ 1046 w 1125"/>
                <a:gd name="T55" fmla="*/ 214 h 277"/>
                <a:gd name="T56" fmla="*/ 956 w 1125"/>
                <a:gd name="T57" fmla="*/ 231 h 277"/>
                <a:gd name="T58" fmla="*/ 857 w 1125"/>
                <a:gd name="T59" fmla="*/ 241 h 277"/>
                <a:gd name="T60" fmla="*/ 766 w 1125"/>
                <a:gd name="T61" fmla="*/ 246 h 277"/>
                <a:gd name="T62" fmla="*/ 680 w 1125"/>
                <a:gd name="T63" fmla="*/ 247 h 277"/>
                <a:gd name="T64" fmla="*/ 602 w 1125"/>
                <a:gd name="T65" fmla="*/ 245 h 277"/>
                <a:gd name="T66" fmla="*/ 529 w 1125"/>
                <a:gd name="T67" fmla="*/ 240 h 277"/>
                <a:gd name="T68" fmla="*/ 464 w 1125"/>
                <a:gd name="T69" fmla="*/ 233 h 277"/>
                <a:gd name="T70" fmla="*/ 403 w 1125"/>
                <a:gd name="T71" fmla="*/ 223 h 277"/>
                <a:gd name="T72" fmla="*/ 349 w 1125"/>
                <a:gd name="T73" fmla="*/ 210 h 277"/>
                <a:gd name="T74" fmla="*/ 299 w 1125"/>
                <a:gd name="T75" fmla="*/ 198 h 277"/>
                <a:gd name="T76" fmla="*/ 256 w 1125"/>
                <a:gd name="T77" fmla="*/ 183 h 277"/>
                <a:gd name="T78" fmla="*/ 181 w 1125"/>
                <a:gd name="T79" fmla="*/ 152 h 277"/>
                <a:gd name="T80" fmla="*/ 124 w 1125"/>
                <a:gd name="T81" fmla="*/ 121 h 277"/>
                <a:gd name="T82" fmla="*/ 81 w 1125"/>
                <a:gd name="T83" fmla="*/ 94 h 277"/>
                <a:gd name="T84" fmla="*/ 61 w 1125"/>
                <a:gd name="T85" fmla="*/ 82 h 277"/>
                <a:gd name="T86" fmla="*/ 32 w 1125"/>
                <a:gd name="T87" fmla="*/ 63 h 277"/>
                <a:gd name="T88" fmla="*/ 21 w 1125"/>
                <a:gd name="T89" fmla="*/ 59 h 277"/>
                <a:gd name="T90" fmla="*/ 16 w 1125"/>
                <a:gd name="T91" fmla="*/ 63 h 277"/>
                <a:gd name="T92" fmla="*/ 11 w 1125"/>
                <a:gd name="T93" fmla="*/ 80 h 277"/>
                <a:gd name="T94" fmla="*/ 10 w 1125"/>
                <a:gd name="T95" fmla="*/ 137 h 277"/>
                <a:gd name="T96" fmla="*/ 14 w 1125"/>
                <a:gd name="T97" fmla="*/ 226 h 277"/>
                <a:gd name="T98" fmla="*/ 12 w 1125"/>
                <a:gd name="T99" fmla="*/ 244 h 277"/>
                <a:gd name="T100" fmla="*/ 4 w 1125"/>
                <a:gd name="T101" fmla="*/ 178 h 277"/>
                <a:gd name="T102" fmla="*/ 0 w 1125"/>
                <a:gd name="T103" fmla="*/ 118 h 277"/>
                <a:gd name="T104" fmla="*/ 0 w 1125"/>
                <a:gd name="T105" fmla="*/ 64 h 277"/>
                <a:gd name="T106" fmla="*/ 1 w 1125"/>
                <a:gd name="T107" fmla="*/ 22 h 277"/>
                <a:gd name="T108" fmla="*/ 5 w 1125"/>
                <a:gd name="T109" fmla="*/ 5 h 277"/>
                <a:gd name="T110" fmla="*/ 10 w 1125"/>
                <a:gd name="T111" fmla="*/ 1 h 277"/>
                <a:gd name="T112" fmla="*/ 24 w 1125"/>
                <a:gd name="T113" fmla="*/ 4 h 277"/>
                <a:gd name="T114" fmla="*/ 52 w 1125"/>
                <a:gd name="T115" fmla="*/ 2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277">
                  <a:moveTo>
                    <a:pt x="72" y="36"/>
                  </a:moveTo>
                  <a:lnTo>
                    <a:pt x="72" y="35"/>
                  </a:lnTo>
                  <a:lnTo>
                    <a:pt x="93" y="48"/>
                  </a:lnTo>
                  <a:lnTo>
                    <a:pt x="116" y="63"/>
                  </a:lnTo>
                  <a:lnTo>
                    <a:pt x="145" y="78"/>
                  </a:lnTo>
                  <a:lnTo>
                    <a:pt x="177" y="94"/>
                  </a:lnTo>
                  <a:lnTo>
                    <a:pt x="213" y="109"/>
                  </a:lnTo>
                  <a:lnTo>
                    <a:pt x="254" y="125"/>
                  </a:lnTo>
                  <a:lnTo>
                    <a:pt x="276" y="132"/>
                  </a:lnTo>
                  <a:lnTo>
                    <a:pt x="299" y="139"/>
                  </a:lnTo>
                  <a:lnTo>
                    <a:pt x="324" y="146"/>
                  </a:lnTo>
                  <a:lnTo>
                    <a:pt x="350" y="152"/>
                  </a:lnTo>
                  <a:lnTo>
                    <a:pt x="378" y="158"/>
                  </a:lnTo>
                  <a:lnTo>
                    <a:pt x="407" y="165"/>
                  </a:lnTo>
                  <a:lnTo>
                    <a:pt x="438" y="169"/>
                  </a:lnTo>
                  <a:lnTo>
                    <a:pt x="469" y="174"/>
                  </a:lnTo>
                  <a:lnTo>
                    <a:pt x="502" y="178"/>
                  </a:lnTo>
                  <a:lnTo>
                    <a:pt x="537" y="182"/>
                  </a:lnTo>
                  <a:lnTo>
                    <a:pt x="574" y="184"/>
                  </a:lnTo>
                  <a:lnTo>
                    <a:pt x="612" y="187"/>
                  </a:lnTo>
                  <a:lnTo>
                    <a:pt x="652" y="188"/>
                  </a:lnTo>
                  <a:lnTo>
                    <a:pt x="693" y="189"/>
                  </a:lnTo>
                  <a:lnTo>
                    <a:pt x="736" y="189"/>
                  </a:lnTo>
                  <a:lnTo>
                    <a:pt x="780" y="188"/>
                  </a:lnTo>
                  <a:lnTo>
                    <a:pt x="827" y="186"/>
                  </a:lnTo>
                  <a:lnTo>
                    <a:pt x="876" y="183"/>
                  </a:lnTo>
                  <a:lnTo>
                    <a:pt x="926" y="179"/>
                  </a:lnTo>
                  <a:lnTo>
                    <a:pt x="978" y="174"/>
                  </a:lnTo>
                  <a:lnTo>
                    <a:pt x="1024" y="166"/>
                  </a:lnTo>
                  <a:lnTo>
                    <a:pt x="1072" y="157"/>
                  </a:lnTo>
                  <a:lnTo>
                    <a:pt x="1082" y="156"/>
                  </a:lnTo>
                  <a:lnTo>
                    <a:pt x="1092" y="156"/>
                  </a:lnTo>
                  <a:lnTo>
                    <a:pt x="1102" y="157"/>
                  </a:lnTo>
                  <a:lnTo>
                    <a:pt x="1109" y="160"/>
                  </a:lnTo>
                  <a:lnTo>
                    <a:pt x="1115" y="163"/>
                  </a:lnTo>
                  <a:lnTo>
                    <a:pt x="1120" y="168"/>
                  </a:lnTo>
                  <a:lnTo>
                    <a:pt x="1124" y="176"/>
                  </a:lnTo>
                  <a:lnTo>
                    <a:pt x="1125" y="184"/>
                  </a:lnTo>
                  <a:lnTo>
                    <a:pt x="1125" y="192"/>
                  </a:lnTo>
                  <a:lnTo>
                    <a:pt x="1124" y="199"/>
                  </a:lnTo>
                  <a:lnTo>
                    <a:pt x="1122" y="209"/>
                  </a:lnTo>
                  <a:lnTo>
                    <a:pt x="1118" y="219"/>
                  </a:lnTo>
                  <a:lnTo>
                    <a:pt x="1108" y="244"/>
                  </a:lnTo>
                  <a:lnTo>
                    <a:pt x="1093" y="272"/>
                  </a:lnTo>
                  <a:lnTo>
                    <a:pt x="1096" y="263"/>
                  </a:lnTo>
                  <a:lnTo>
                    <a:pt x="1097" y="256"/>
                  </a:lnTo>
                  <a:lnTo>
                    <a:pt x="1098" y="249"/>
                  </a:lnTo>
                  <a:lnTo>
                    <a:pt x="1098" y="241"/>
                  </a:lnTo>
                  <a:lnTo>
                    <a:pt x="1097" y="233"/>
                  </a:lnTo>
                  <a:lnTo>
                    <a:pt x="1094" y="225"/>
                  </a:lnTo>
                  <a:lnTo>
                    <a:pt x="1089" y="220"/>
                  </a:lnTo>
                  <a:lnTo>
                    <a:pt x="1083" y="216"/>
                  </a:lnTo>
                  <a:lnTo>
                    <a:pt x="1076" y="214"/>
                  </a:lnTo>
                  <a:lnTo>
                    <a:pt x="1067" y="213"/>
                  </a:lnTo>
                  <a:lnTo>
                    <a:pt x="1057" y="213"/>
                  </a:lnTo>
                  <a:lnTo>
                    <a:pt x="1046" y="214"/>
                  </a:lnTo>
                  <a:lnTo>
                    <a:pt x="1000" y="223"/>
                  </a:lnTo>
                  <a:lnTo>
                    <a:pt x="956" y="231"/>
                  </a:lnTo>
                  <a:lnTo>
                    <a:pt x="905" y="236"/>
                  </a:lnTo>
                  <a:lnTo>
                    <a:pt x="857" y="241"/>
                  </a:lnTo>
                  <a:lnTo>
                    <a:pt x="810" y="244"/>
                  </a:lnTo>
                  <a:lnTo>
                    <a:pt x="766" y="246"/>
                  </a:lnTo>
                  <a:lnTo>
                    <a:pt x="722" y="247"/>
                  </a:lnTo>
                  <a:lnTo>
                    <a:pt x="680" y="247"/>
                  </a:lnTo>
                  <a:lnTo>
                    <a:pt x="641" y="246"/>
                  </a:lnTo>
                  <a:lnTo>
                    <a:pt x="602" y="245"/>
                  </a:lnTo>
                  <a:lnTo>
                    <a:pt x="565" y="242"/>
                  </a:lnTo>
                  <a:lnTo>
                    <a:pt x="529" y="240"/>
                  </a:lnTo>
                  <a:lnTo>
                    <a:pt x="496" y="236"/>
                  </a:lnTo>
                  <a:lnTo>
                    <a:pt x="464" y="233"/>
                  </a:lnTo>
                  <a:lnTo>
                    <a:pt x="433" y="228"/>
                  </a:lnTo>
                  <a:lnTo>
                    <a:pt x="403" y="223"/>
                  </a:lnTo>
                  <a:lnTo>
                    <a:pt x="376" y="216"/>
                  </a:lnTo>
                  <a:lnTo>
                    <a:pt x="349" y="210"/>
                  </a:lnTo>
                  <a:lnTo>
                    <a:pt x="324" y="204"/>
                  </a:lnTo>
                  <a:lnTo>
                    <a:pt x="299" y="198"/>
                  </a:lnTo>
                  <a:lnTo>
                    <a:pt x="277" y="190"/>
                  </a:lnTo>
                  <a:lnTo>
                    <a:pt x="256" y="183"/>
                  </a:lnTo>
                  <a:lnTo>
                    <a:pt x="217" y="168"/>
                  </a:lnTo>
                  <a:lnTo>
                    <a:pt x="181" y="152"/>
                  </a:lnTo>
                  <a:lnTo>
                    <a:pt x="150" y="137"/>
                  </a:lnTo>
                  <a:lnTo>
                    <a:pt x="124" y="121"/>
                  </a:lnTo>
                  <a:lnTo>
                    <a:pt x="100" y="108"/>
                  </a:lnTo>
                  <a:lnTo>
                    <a:pt x="81" y="94"/>
                  </a:lnTo>
                  <a:lnTo>
                    <a:pt x="81" y="95"/>
                  </a:lnTo>
                  <a:lnTo>
                    <a:pt x="61" y="82"/>
                  </a:lnTo>
                  <a:lnTo>
                    <a:pt x="45" y="71"/>
                  </a:lnTo>
                  <a:lnTo>
                    <a:pt x="32" y="63"/>
                  </a:lnTo>
                  <a:lnTo>
                    <a:pt x="24" y="59"/>
                  </a:lnTo>
                  <a:lnTo>
                    <a:pt x="21" y="59"/>
                  </a:lnTo>
                  <a:lnTo>
                    <a:pt x="17" y="61"/>
                  </a:lnTo>
                  <a:lnTo>
                    <a:pt x="16" y="63"/>
                  </a:lnTo>
                  <a:lnTo>
                    <a:pt x="14" y="68"/>
                  </a:lnTo>
                  <a:lnTo>
                    <a:pt x="11" y="80"/>
                  </a:lnTo>
                  <a:lnTo>
                    <a:pt x="11" y="100"/>
                  </a:lnTo>
                  <a:lnTo>
                    <a:pt x="10" y="137"/>
                  </a:lnTo>
                  <a:lnTo>
                    <a:pt x="11" y="179"/>
                  </a:lnTo>
                  <a:lnTo>
                    <a:pt x="14" y="226"/>
                  </a:lnTo>
                  <a:lnTo>
                    <a:pt x="19" y="277"/>
                  </a:lnTo>
                  <a:lnTo>
                    <a:pt x="12" y="244"/>
                  </a:lnTo>
                  <a:lnTo>
                    <a:pt x="8" y="210"/>
                  </a:lnTo>
                  <a:lnTo>
                    <a:pt x="4" y="178"/>
                  </a:lnTo>
                  <a:lnTo>
                    <a:pt x="1" y="147"/>
                  </a:lnTo>
                  <a:lnTo>
                    <a:pt x="0" y="118"/>
                  </a:lnTo>
                  <a:lnTo>
                    <a:pt x="0" y="89"/>
                  </a:lnTo>
                  <a:lnTo>
                    <a:pt x="0" y="64"/>
                  </a:lnTo>
                  <a:lnTo>
                    <a:pt x="0" y="41"/>
                  </a:lnTo>
                  <a:lnTo>
                    <a:pt x="1" y="22"/>
                  </a:lnTo>
                  <a:lnTo>
                    <a:pt x="4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4" y="4"/>
                  </a:lnTo>
                  <a:lnTo>
                    <a:pt x="36" y="11"/>
                  </a:lnTo>
                  <a:lnTo>
                    <a:pt x="52" y="2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F9E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6" name="Freeform 271"/>
            <p:cNvSpPr>
              <a:spLocks/>
            </p:cNvSpPr>
            <p:nvPr/>
          </p:nvSpPr>
          <p:spPr bwMode="auto">
            <a:xfrm>
              <a:off x="10313988" y="4440238"/>
              <a:ext cx="146050" cy="139700"/>
            </a:xfrm>
            <a:custGeom>
              <a:avLst/>
              <a:gdLst>
                <a:gd name="T0" fmla="*/ 88 w 366"/>
                <a:gd name="T1" fmla="*/ 4 h 354"/>
                <a:gd name="T2" fmla="*/ 97 w 366"/>
                <a:gd name="T3" fmla="*/ 0 h 354"/>
                <a:gd name="T4" fmla="*/ 105 w 366"/>
                <a:gd name="T5" fmla="*/ 1 h 354"/>
                <a:gd name="T6" fmla="*/ 113 w 366"/>
                <a:gd name="T7" fmla="*/ 5 h 354"/>
                <a:gd name="T8" fmla="*/ 119 w 366"/>
                <a:gd name="T9" fmla="*/ 11 h 354"/>
                <a:gd name="T10" fmla="*/ 123 w 366"/>
                <a:gd name="T11" fmla="*/ 20 h 354"/>
                <a:gd name="T12" fmla="*/ 121 w 366"/>
                <a:gd name="T13" fmla="*/ 29 h 354"/>
                <a:gd name="T14" fmla="*/ 118 w 366"/>
                <a:gd name="T15" fmla="*/ 37 h 354"/>
                <a:gd name="T16" fmla="*/ 100 w 366"/>
                <a:gd name="T17" fmla="*/ 55 h 354"/>
                <a:gd name="T18" fmla="*/ 76 w 366"/>
                <a:gd name="T19" fmla="*/ 84 h 354"/>
                <a:gd name="T20" fmla="*/ 59 w 366"/>
                <a:gd name="T21" fmla="*/ 114 h 354"/>
                <a:gd name="T22" fmla="*/ 50 w 366"/>
                <a:gd name="T23" fmla="*/ 141 h 354"/>
                <a:gd name="T24" fmla="*/ 47 w 366"/>
                <a:gd name="T25" fmla="*/ 168 h 354"/>
                <a:gd name="T26" fmla="*/ 48 w 366"/>
                <a:gd name="T27" fmla="*/ 193 h 354"/>
                <a:gd name="T28" fmla="*/ 56 w 366"/>
                <a:gd name="T29" fmla="*/ 217 h 354"/>
                <a:gd name="T30" fmla="*/ 66 w 366"/>
                <a:gd name="T31" fmla="*/ 238 h 354"/>
                <a:gd name="T32" fmla="*/ 82 w 366"/>
                <a:gd name="T33" fmla="*/ 257 h 354"/>
                <a:gd name="T34" fmla="*/ 104 w 366"/>
                <a:gd name="T35" fmla="*/ 277 h 354"/>
                <a:gd name="T36" fmla="*/ 131 w 366"/>
                <a:gd name="T37" fmla="*/ 292 h 354"/>
                <a:gd name="T38" fmla="*/ 162 w 366"/>
                <a:gd name="T39" fmla="*/ 303 h 354"/>
                <a:gd name="T40" fmla="*/ 197 w 366"/>
                <a:gd name="T41" fmla="*/ 308 h 354"/>
                <a:gd name="T42" fmla="*/ 233 w 366"/>
                <a:gd name="T43" fmla="*/ 306 h 354"/>
                <a:gd name="T44" fmla="*/ 271 w 366"/>
                <a:gd name="T45" fmla="*/ 297 h 354"/>
                <a:gd name="T46" fmla="*/ 310 w 366"/>
                <a:gd name="T47" fmla="*/ 281 h 354"/>
                <a:gd name="T48" fmla="*/ 334 w 366"/>
                <a:gd name="T49" fmla="*/ 267 h 354"/>
                <a:gd name="T50" fmla="*/ 344 w 366"/>
                <a:gd name="T51" fmla="*/ 266 h 354"/>
                <a:gd name="T52" fmla="*/ 351 w 366"/>
                <a:gd name="T53" fmla="*/ 268 h 354"/>
                <a:gd name="T54" fmla="*/ 359 w 366"/>
                <a:gd name="T55" fmla="*/ 273 h 354"/>
                <a:gd name="T56" fmla="*/ 364 w 366"/>
                <a:gd name="T57" fmla="*/ 281 h 354"/>
                <a:gd name="T58" fmla="*/ 366 w 366"/>
                <a:gd name="T59" fmla="*/ 289 h 354"/>
                <a:gd name="T60" fmla="*/ 364 w 366"/>
                <a:gd name="T61" fmla="*/ 298 h 354"/>
                <a:gd name="T62" fmla="*/ 359 w 366"/>
                <a:gd name="T63" fmla="*/ 306 h 354"/>
                <a:gd name="T64" fmla="*/ 330 w 366"/>
                <a:gd name="T65" fmla="*/ 322 h 354"/>
                <a:gd name="T66" fmla="*/ 283 w 366"/>
                <a:gd name="T67" fmla="*/ 341 h 354"/>
                <a:gd name="T68" fmla="*/ 236 w 366"/>
                <a:gd name="T69" fmla="*/ 351 h 354"/>
                <a:gd name="T70" fmla="*/ 191 w 366"/>
                <a:gd name="T71" fmla="*/ 353 h 354"/>
                <a:gd name="T72" fmla="*/ 148 w 366"/>
                <a:gd name="T73" fmla="*/ 346 h 354"/>
                <a:gd name="T74" fmla="*/ 110 w 366"/>
                <a:gd name="T75" fmla="*/ 333 h 354"/>
                <a:gd name="T76" fmla="*/ 76 w 366"/>
                <a:gd name="T77" fmla="*/ 313 h 354"/>
                <a:gd name="T78" fmla="*/ 47 w 366"/>
                <a:gd name="T79" fmla="*/ 288 h 354"/>
                <a:gd name="T80" fmla="*/ 27 w 366"/>
                <a:gd name="T81" fmla="*/ 262 h 354"/>
                <a:gd name="T82" fmla="*/ 14 w 366"/>
                <a:gd name="T83" fmla="*/ 235 h 354"/>
                <a:gd name="T84" fmla="*/ 4 w 366"/>
                <a:gd name="T85" fmla="*/ 205 h 354"/>
                <a:gd name="T86" fmla="*/ 0 w 366"/>
                <a:gd name="T87" fmla="*/ 172 h 354"/>
                <a:gd name="T88" fmla="*/ 4 w 366"/>
                <a:gd name="T89" fmla="*/ 137 h 354"/>
                <a:gd name="T90" fmla="*/ 15 w 366"/>
                <a:gd name="T91" fmla="*/ 100 h 354"/>
                <a:gd name="T92" fmla="*/ 35 w 366"/>
                <a:gd name="T93" fmla="*/ 63 h 354"/>
                <a:gd name="T94" fmla="*/ 64 w 366"/>
                <a:gd name="T95" fmla="*/ 2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6" h="354">
                  <a:moveTo>
                    <a:pt x="84" y="6"/>
                  </a:moveTo>
                  <a:lnTo>
                    <a:pt x="88" y="4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09" y="3"/>
                  </a:lnTo>
                  <a:lnTo>
                    <a:pt x="113" y="5"/>
                  </a:lnTo>
                  <a:lnTo>
                    <a:pt x="116" y="8"/>
                  </a:lnTo>
                  <a:lnTo>
                    <a:pt x="119" y="11"/>
                  </a:lnTo>
                  <a:lnTo>
                    <a:pt x="121" y="15"/>
                  </a:lnTo>
                  <a:lnTo>
                    <a:pt x="123" y="20"/>
                  </a:lnTo>
                  <a:lnTo>
                    <a:pt x="123" y="24"/>
                  </a:lnTo>
                  <a:lnTo>
                    <a:pt x="121" y="29"/>
                  </a:lnTo>
                  <a:lnTo>
                    <a:pt x="120" y="32"/>
                  </a:lnTo>
                  <a:lnTo>
                    <a:pt x="118" y="37"/>
                  </a:lnTo>
                  <a:lnTo>
                    <a:pt x="115" y="40"/>
                  </a:lnTo>
                  <a:lnTo>
                    <a:pt x="100" y="55"/>
                  </a:lnTo>
                  <a:lnTo>
                    <a:pt x="87" y="69"/>
                  </a:lnTo>
                  <a:lnTo>
                    <a:pt x="76" y="84"/>
                  </a:lnTo>
                  <a:lnTo>
                    <a:pt x="67" y="99"/>
                  </a:lnTo>
                  <a:lnTo>
                    <a:pt x="59" y="114"/>
                  </a:lnTo>
                  <a:lnTo>
                    <a:pt x="53" y="128"/>
                  </a:lnTo>
                  <a:lnTo>
                    <a:pt x="50" y="141"/>
                  </a:lnTo>
                  <a:lnTo>
                    <a:pt x="47" y="155"/>
                  </a:lnTo>
                  <a:lnTo>
                    <a:pt x="47" y="168"/>
                  </a:lnTo>
                  <a:lnTo>
                    <a:pt x="47" y="181"/>
                  </a:lnTo>
                  <a:lnTo>
                    <a:pt x="48" y="193"/>
                  </a:lnTo>
                  <a:lnTo>
                    <a:pt x="51" y="205"/>
                  </a:lnTo>
                  <a:lnTo>
                    <a:pt x="56" y="217"/>
                  </a:lnTo>
                  <a:lnTo>
                    <a:pt x="61" y="226"/>
                  </a:lnTo>
                  <a:lnTo>
                    <a:pt x="66" y="238"/>
                  </a:lnTo>
                  <a:lnTo>
                    <a:pt x="72" y="246"/>
                  </a:lnTo>
                  <a:lnTo>
                    <a:pt x="82" y="257"/>
                  </a:lnTo>
                  <a:lnTo>
                    <a:pt x="93" y="267"/>
                  </a:lnTo>
                  <a:lnTo>
                    <a:pt x="104" y="277"/>
                  </a:lnTo>
                  <a:lnTo>
                    <a:pt x="118" y="285"/>
                  </a:lnTo>
                  <a:lnTo>
                    <a:pt x="131" y="292"/>
                  </a:lnTo>
                  <a:lnTo>
                    <a:pt x="146" y="298"/>
                  </a:lnTo>
                  <a:lnTo>
                    <a:pt x="162" y="303"/>
                  </a:lnTo>
                  <a:lnTo>
                    <a:pt x="179" y="306"/>
                  </a:lnTo>
                  <a:lnTo>
                    <a:pt x="197" y="308"/>
                  </a:lnTo>
                  <a:lnTo>
                    <a:pt x="215" y="308"/>
                  </a:lnTo>
                  <a:lnTo>
                    <a:pt x="233" y="306"/>
                  </a:lnTo>
                  <a:lnTo>
                    <a:pt x="252" y="303"/>
                  </a:lnTo>
                  <a:lnTo>
                    <a:pt x="271" y="297"/>
                  </a:lnTo>
                  <a:lnTo>
                    <a:pt x="291" y="291"/>
                  </a:lnTo>
                  <a:lnTo>
                    <a:pt x="310" y="281"/>
                  </a:lnTo>
                  <a:lnTo>
                    <a:pt x="330" y="270"/>
                  </a:lnTo>
                  <a:lnTo>
                    <a:pt x="334" y="267"/>
                  </a:lnTo>
                  <a:lnTo>
                    <a:pt x="339" y="266"/>
                  </a:lnTo>
                  <a:lnTo>
                    <a:pt x="344" y="266"/>
                  </a:lnTo>
                  <a:lnTo>
                    <a:pt x="348" y="266"/>
                  </a:lnTo>
                  <a:lnTo>
                    <a:pt x="351" y="268"/>
                  </a:lnTo>
                  <a:lnTo>
                    <a:pt x="356" y="270"/>
                  </a:lnTo>
                  <a:lnTo>
                    <a:pt x="359" y="273"/>
                  </a:lnTo>
                  <a:lnTo>
                    <a:pt x="362" y="277"/>
                  </a:lnTo>
                  <a:lnTo>
                    <a:pt x="364" y="281"/>
                  </a:lnTo>
                  <a:lnTo>
                    <a:pt x="365" y="286"/>
                  </a:lnTo>
                  <a:lnTo>
                    <a:pt x="366" y="289"/>
                  </a:lnTo>
                  <a:lnTo>
                    <a:pt x="365" y="294"/>
                  </a:lnTo>
                  <a:lnTo>
                    <a:pt x="364" y="298"/>
                  </a:lnTo>
                  <a:lnTo>
                    <a:pt x="361" y="302"/>
                  </a:lnTo>
                  <a:lnTo>
                    <a:pt x="359" y="306"/>
                  </a:lnTo>
                  <a:lnTo>
                    <a:pt x="355" y="308"/>
                  </a:lnTo>
                  <a:lnTo>
                    <a:pt x="330" y="322"/>
                  </a:lnTo>
                  <a:lnTo>
                    <a:pt x="307" y="333"/>
                  </a:lnTo>
                  <a:lnTo>
                    <a:pt x="283" y="341"/>
                  </a:lnTo>
                  <a:lnTo>
                    <a:pt x="259" y="348"/>
                  </a:lnTo>
                  <a:lnTo>
                    <a:pt x="236" y="351"/>
                  </a:lnTo>
                  <a:lnTo>
                    <a:pt x="213" y="354"/>
                  </a:lnTo>
                  <a:lnTo>
                    <a:pt x="191" y="353"/>
                  </a:lnTo>
                  <a:lnTo>
                    <a:pt x="170" y="350"/>
                  </a:lnTo>
                  <a:lnTo>
                    <a:pt x="148" y="346"/>
                  </a:lnTo>
                  <a:lnTo>
                    <a:pt x="129" y="340"/>
                  </a:lnTo>
                  <a:lnTo>
                    <a:pt x="110" y="333"/>
                  </a:lnTo>
                  <a:lnTo>
                    <a:pt x="93" y="323"/>
                  </a:lnTo>
                  <a:lnTo>
                    <a:pt x="76" y="313"/>
                  </a:lnTo>
                  <a:lnTo>
                    <a:pt x="61" y="301"/>
                  </a:lnTo>
                  <a:lnTo>
                    <a:pt x="47" y="288"/>
                  </a:lnTo>
                  <a:lnTo>
                    <a:pt x="36" y="275"/>
                  </a:lnTo>
                  <a:lnTo>
                    <a:pt x="27" y="262"/>
                  </a:lnTo>
                  <a:lnTo>
                    <a:pt x="20" y="250"/>
                  </a:lnTo>
                  <a:lnTo>
                    <a:pt x="14" y="235"/>
                  </a:lnTo>
                  <a:lnTo>
                    <a:pt x="9" y="220"/>
                  </a:lnTo>
                  <a:lnTo>
                    <a:pt x="4" y="205"/>
                  </a:lnTo>
                  <a:lnTo>
                    <a:pt x="1" y="189"/>
                  </a:lnTo>
                  <a:lnTo>
                    <a:pt x="0" y="172"/>
                  </a:lnTo>
                  <a:lnTo>
                    <a:pt x="1" y="155"/>
                  </a:lnTo>
                  <a:lnTo>
                    <a:pt x="4" y="137"/>
                  </a:lnTo>
                  <a:lnTo>
                    <a:pt x="9" y="119"/>
                  </a:lnTo>
                  <a:lnTo>
                    <a:pt x="15" y="100"/>
                  </a:lnTo>
                  <a:lnTo>
                    <a:pt x="24" y="82"/>
                  </a:lnTo>
                  <a:lnTo>
                    <a:pt x="35" y="63"/>
                  </a:lnTo>
                  <a:lnTo>
                    <a:pt x="48" y="45"/>
                  </a:lnTo>
                  <a:lnTo>
                    <a:pt x="64" y="25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rgbClr val="E5C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7" name="Freeform 272"/>
            <p:cNvSpPr>
              <a:spLocks/>
            </p:cNvSpPr>
            <p:nvPr/>
          </p:nvSpPr>
          <p:spPr bwMode="auto">
            <a:xfrm>
              <a:off x="10021888" y="3459163"/>
              <a:ext cx="1114425" cy="1038225"/>
            </a:xfrm>
            <a:custGeom>
              <a:avLst/>
              <a:gdLst>
                <a:gd name="T0" fmla="*/ 2591 w 2807"/>
                <a:gd name="T1" fmla="*/ 1625 h 2615"/>
                <a:gd name="T2" fmla="*/ 2581 w 2807"/>
                <a:gd name="T3" fmla="*/ 1486 h 2615"/>
                <a:gd name="T4" fmla="*/ 2550 w 2807"/>
                <a:gd name="T5" fmla="*/ 1352 h 2615"/>
                <a:gd name="T6" fmla="*/ 2488 w 2807"/>
                <a:gd name="T7" fmla="*/ 1232 h 2615"/>
                <a:gd name="T8" fmla="*/ 2386 w 2807"/>
                <a:gd name="T9" fmla="*/ 1136 h 2615"/>
                <a:gd name="T10" fmla="*/ 2234 w 2807"/>
                <a:gd name="T11" fmla="*/ 1077 h 2615"/>
                <a:gd name="T12" fmla="*/ 2008 w 2807"/>
                <a:gd name="T13" fmla="*/ 1064 h 2615"/>
                <a:gd name="T14" fmla="*/ 1641 w 2807"/>
                <a:gd name="T15" fmla="*/ 1077 h 2615"/>
                <a:gd name="T16" fmla="*/ 1269 w 2807"/>
                <a:gd name="T17" fmla="*/ 1077 h 2615"/>
                <a:gd name="T18" fmla="*/ 1060 w 2807"/>
                <a:gd name="T19" fmla="*/ 1064 h 2615"/>
                <a:gd name="T20" fmla="*/ 866 w 2807"/>
                <a:gd name="T21" fmla="*/ 1033 h 2615"/>
                <a:gd name="T22" fmla="*/ 700 w 2807"/>
                <a:gd name="T23" fmla="*/ 981 h 2615"/>
                <a:gd name="T24" fmla="*/ 558 w 2807"/>
                <a:gd name="T25" fmla="*/ 895 h 2615"/>
                <a:gd name="T26" fmla="*/ 423 w 2807"/>
                <a:gd name="T27" fmla="*/ 810 h 2615"/>
                <a:gd name="T28" fmla="*/ 326 w 2807"/>
                <a:gd name="T29" fmla="*/ 774 h 2615"/>
                <a:gd name="T30" fmla="*/ 258 w 2807"/>
                <a:gd name="T31" fmla="*/ 790 h 2615"/>
                <a:gd name="T32" fmla="*/ 214 w 2807"/>
                <a:gd name="T33" fmla="*/ 860 h 2615"/>
                <a:gd name="T34" fmla="*/ 187 w 2807"/>
                <a:gd name="T35" fmla="*/ 984 h 2615"/>
                <a:gd name="T36" fmla="*/ 165 w 2807"/>
                <a:gd name="T37" fmla="*/ 1223 h 2615"/>
                <a:gd name="T38" fmla="*/ 134 w 2807"/>
                <a:gd name="T39" fmla="*/ 1677 h 2615"/>
                <a:gd name="T40" fmla="*/ 109 w 2807"/>
                <a:gd name="T41" fmla="*/ 1919 h 2615"/>
                <a:gd name="T42" fmla="*/ 56 w 2807"/>
                <a:gd name="T43" fmla="*/ 2038 h 2615"/>
                <a:gd name="T44" fmla="*/ 18 w 2807"/>
                <a:gd name="T45" fmla="*/ 1823 h 2615"/>
                <a:gd name="T46" fmla="*/ 4 w 2807"/>
                <a:gd name="T47" fmla="*/ 1664 h 2615"/>
                <a:gd name="T48" fmla="*/ 0 w 2807"/>
                <a:gd name="T49" fmla="*/ 1314 h 2615"/>
                <a:gd name="T50" fmla="*/ 3 w 2807"/>
                <a:gd name="T51" fmla="*/ 1164 h 2615"/>
                <a:gd name="T52" fmla="*/ 8 w 2807"/>
                <a:gd name="T53" fmla="*/ 1022 h 2615"/>
                <a:gd name="T54" fmla="*/ 14 w 2807"/>
                <a:gd name="T55" fmla="*/ 900 h 2615"/>
                <a:gd name="T56" fmla="*/ 33 w 2807"/>
                <a:gd name="T57" fmla="*/ 771 h 2615"/>
                <a:gd name="T58" fmla="*/ 98 w 2807"/>
                <a:gd name="T59" fmla="*/ 616 h 2615"/>
                <a:gd name="T60" fmla="*/ 196 w 2807"/>
                <a:gd name="T61" fmla="*/ 469 h 2615"/>
                <a:gd name="T62" fmla="*/ 322 w 2807"/>
                <a:gd name="T63" fmla="*/ 335 h 2615"/>
                <a:gd name="T64" fmla="*/ 476 w 2807"/>
                <a:gd name="T65" fmla="*/ 219 h 2615"/>
                <a:gd name="T66" fmla="*/ 656 w 2807"/>
                <a:gd name="T67" fmla="*/ 123 h 2615"/>
                <a:gd name="T68" fmla="*/ 859 w 2807"/>
                <a:gd name="T69" fmla="*/ 52 h 2615"/>
                <a:gd name="T70" fmla="*/ 1082 w 2807"/>
                <a:gd name="T71" fmla="*/ 10 h 2615"/>
                <a:gd name="T72" fmla="*/ 1289 w 2807"/>
                <a:gd name="T73" fmla="*/ 2 h 2615"/>
                <a:gd name="T74" fmla="*/ 1391 w 2807"/>
                <a:gd name="T75" fmla="*/ 3 h 2615"/>
                <a:gd name="T76" fmla="*/ 1531 w 2807"/>
                <a:gd name="T77" fmla="*/ 2 h 2615"/>
                <a:gd name="T78" fmla="*/ 1770 w 2807"/>
                <a:gd name="T79" fmla="*/ 24 h 2615"/>
                <a:gd name="T80" fmla="*/ 1992 w 2807"/>
                <a:gd name="T81" fmla="*/ 72 h 2615"/>
                <a:gd name="T82" fmla="*/ 2196 w 2807"/>
                <a:gd name="T83" fmla="*/ 145 h 2615"/>
                <a:gd name="T84" fmla="*/ 2377 w 2807"/>
                <a:gd name="T85" fmla="*/ 240 h 2615"/>
                <a:gd name="T86" fmla="*/ 2532 w 2807"/>
                <a:gd name="T87" fmla="*/ 355 h 2615"/>
                <a:gd name="T88" fmla="*/ 2655 w 2807"/>
                <a:gd name="T89" fmla="*/ 486 h 2615"/>
                <a:gd name="T90" fmla="*/ 2744 w 2807"/>
                <a:gd name="T91" fmla="*/ 631 h 2615"/>
                <a:gd name="T92" fmla="*/ 2789 w 2807"/>
                <a:gd name="T93" fmla="*/ 777 h 2615"/>
                <a:gd name="T94" fmla="*/ 2796 w 2807"/>
                <a:gd name="T95" fmla="*/ 898 h 2615"/>
                <a:gd name="T96" fmla="*/ 2802 w 2807"/>
                <a:gd name="T97" fmla="*/ 1026 h 2615"/>
                <a:gd name="T98" fmla="*/ 2806 w 2807"/>
                <a:gd name="T99" fmla="*/ 1176 h 2615"/>
                <a:gd name="T100" fmla="*/ 2806 w 2807"/>
                <a:gd name="T101" fmla="*/ 1350 h 2615"/>
                <a:gd name="T102" fmla="*/ 2792 w 2807"/>
                <a:gd name="T103" fmla="*/ 1593 h 2615"/>
                <a:gd name="T104" fmla="*/ 2764 w 2807"/>
                <a:gd name="T105" fmla="*/ 1830 h 2615"/>
                <a:gd name="T106" fmla="*/ 2718 w 2807"/>
                <a:gd name="T107" fmla="*/ 2106 h 2615"/>
                <a:gd name="T108" fmla="*/ 2639 w 2807"/>
                <a:gd name="T109" fmla="*/ 2450 h 2615"/>
                <a:gd name="T110" fmla="*/ 2593 w 2807"/>
                <a:gd name="T111" fmla="*/ 2604 h 2615"/>
                <a:gd name="T112" fmla="*/ 2588 w 2807"/>
                <a:gd name="T113" fmla="*/ 2543 h 2615"/>
                <a:gd name="T114" fmla="*/ 2590 w 2807"/>
                <a:gd name="T115" fmla="*/ 2135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07" h="2615">
                  <a:moveTo>
                    <a:pt x="2588" y="1898"/>
                  </a:moveTo>
                  <a:lnTo>
                    <a:pt x="2590" y="1788"/>
                  </a:lnTo>
                  <a:lnTo>
                    <a:pt x="2592" y="1659"/>
                  </a:lnTo>
                  <a:lnTo>
                    <a:pt x="2591" y="1625"/>
                  </a:lnTo>
                  <a:lnTo>
                    <a:pt x="2590" y="1590"/>
                  </a:lnTo>
                  <a:lnTo>
                    <a:pt x="2588" y="1556"/>
                  </a:lnTo>
                  <a:lnTo>
                    <a:pt x="2585" y="1521"/>
                  </a:lnTo>
                  <a:lnTo>
                    <a:pt x="2581" y="1486"/>
                  </a:lnTo>
                  <a:lnTo>
                    <a:pt x="2575" y="1452"/>
                  </a:lnTo>
                  <a:lnTo>
                    <a:pt x="2569" y="1418"/>
                  </a:lnTo>
                  <a:lnTo>
                    <a:pt x="2560" y="1385"/>
                  </a:lnTo>
                  <a:lnTo>
                    <a:pt x="2550" y="1352"/>
                  </a:lnTo>
                  <a:lnTo>
                    <a:pt x="2538" y="1319"/>
                  </a:lnTo>
                  <a:lnTo>
                    <a:pt x="2523" y="1289"/>
                  </a:lnTo>
                  <a:lnTo>
                    <a:pt x="2507" y="1260"/>
                  </a:lnTo>
                  <a:lnTo>
                    <a:pt x="2488" y="1232"/>
                  </a:lnTo>
                  <a:lnTo>
                    <a:pt x="2466" y="1204"/>
                  </a:lnTo>
                  <a:lnTo>
                    <a:pt x="2442" y="1180"/>
                  </a:lnTo>
                  <a:lnTo>
                    <a:pt x="2415" y="1157"/>
                  </a:lnTo>
                  <a:lnTo>
                    <a:pt x="2386" y="1136"/>
                  </a:lnTo>
                  <a:lnTo>
                    <a:pt x="2352" y="1118"/>
                  </a:lnTo>
                  <a:lnTo>
                    <a:pt x="2316" y="1102"/>
                  </a:lnTo>
                  <a:lnTo>
                    <a:pt x="2277" y="1088"/>
                  </a:lnTo>
                  <a:lnTo>
                    <a:pt x="2234" y="1077"/>
                  </a:lnTo>
                  <a:lnTo>
                    <a:pt x="2187" y="1070"/>
                  </a:lnTo>
                  <a:lnTo>
                    <a:pt x="2136" y="1065"/>
                  </a:lnTo>
                  <a:lnTo>
                    <a:pt x="2080" y="1064"/>
                  </a:lnTo>
                  <a:lnTo>
                    <a:pt x="2008" y="1064"/>
                  </a:lnTo>
                  <a:lnTo>
                    <a:pt x="1927" y="1066"/>
                  </a:lnTo>
                  <a:lnTo>
                    <a:pt x="1837" y="1070"/>
                  </a:lnTo>
                  <a:lnTo>
                    <a:pt x="1741" y="1073"/>
                  </a:lnTo>
                  <a:lnTo>
                    <a:pt x="1641" y="1077"/>
                  </a:lnTo>
                  <a:lnTo>
                    <a:pt x="1536" y="1080"/>
                  </a:lnTo>
                  <a:lnTo>
                    <a:pt x="1430" y="1080"/>
                  </a:lnTo>
                  <a:lnTo>
                    <a:pt x="1323" y="1078"/>
                  </a:lnTo>
                  <a:lnTo>
                    <a:pt x="1269" y="1077"/>
                  </a:lnTo>
                  <a:lnTo>
                    <a:pt x="1216" y="1075"/>
                  </a:lnTo>
                  <a:lnTo>
                    <a:pt x="1164" y="1072"/>
                  </a:lnTo>
                  <a:lnTo>
                    <a:pt x="1111" y="1068"/>
                  </a:lnTo>
                  <a:lnTo>
                    <a:pt x="1060" y="1064"/>
                  </a:lnTo>
                  <a:lnTo>
                    <a:pt x="1009" y="1057"/>
                  </a:lnTo>
                  <a:lnTo>
                    <a:pt x="961" y="1050"/>
                  </a:lnTo>
                  <a:lnTo>
                    <a:pt x="913" y="1043"/>
                  </a:lnTo>
                  <a:lnTo>
                    <a:pt x="866" y="1033"/>
                  </a:lnTo>
                  <a:lnTo>
                    <a:pt x="821" y="1022"/>
                  </a:lnTo>
                  <a:lnTo>
                    <a:pt x="779" y="1009"/>
                  </a:lnTo>
                  <a:lnTo>
                    <a:pt x="739" y="996"/>
                  </a:lnTo>
                  <a:lnTo>
                    <a:pt x="700" y="981"/>
                  </a:lnTo>
                  <a:lnTo>
                    <a:pt x="663" y="963"/>
                  </a:lnTo>
                  <a:lnTo>
                    <a:pt x="630" y="945"/>
                  </a:lnTo>
                  <a:lnTo>
                    <a:pt x="599" y="925"/>
                  </a:lnTo>
                  <a:lnTo>
                    <a:pt x="558" y="895"/>
                  </a:lnTo>
                  <a:lnTo>
                    <a:pt x="521" y="869"/>
                  </a:lnTo>
                  <a:lnTo>
                    <a:pt x="485" y="847"/>
                  </a:lnTo>
                  <a:lnTo>
                    <a:pt x="453" y="827"/>
                  </a:lnTo>
                  <a:lnTo>
                    <a:pt x="423" y="810"/>
                  </a:lnTo>
                  <a:lnTo>
                    <a:pt x="395" y="797"/>
                  </a:lnTo>
                  <a:lnTo>
                    <a:pt x="370" y="787"/>
                  </a:lnTo>
                  <a:lnTo>
                    <a:pt x="347" y="779"/>
                  </a:lnTo>
                  <a:lnTo>
                    <a:pt x="326" y="774"/>
                  </a:lnTo>
                  <a:lnTo>
                    <a:pt x="306" y="774"/>
                  </a:lnTo>
                  <a:lnTo>
                    <a:pt x="288" y="776"/>
                  </a:lnTo>
                  <a:lnTo>
                    <a:pt x="272" y="782"/>
                  </a:lnTo>
                  <a:lnTo>
                    <a:pt x="258" y="790"/>
                  </a:lnTo>
                  <a:lnTo>
                    <a:pt x="245" y="803"/>
                  </a:lnTo>
                  <a:lnTo>
                    <a:pt x="234" y="819"/>
                  </a:lnTo>
                  <a:lnTo>
                    <a:pt x="223" y="837"/>
                  </a:lnTo>
                  <a:lnTo>
                    <a:pt x="214" y="860"/>
                  </a:lnTo>
                  <a:lnTo>
                    <a:pt x="206" y="886"/>
                  </a:lnTo>
                  <a:lnTo>
                    <a:pt x="198" y="915"/>
                  </a:lnTo>
                  <a:lnTo>
                    <a:pt x="192" y="949"/>
                  </a:lnTo>
                  <a:lnTo>
                    <a:pt x="187" y="984"/>
                  </a:lnTo>
                  <a:lnTo>
                    <a:pt x="181" y="1025"/>
                  </a:lnTo>
                  <a:lnTo>
                    <a:pt x="177" y="1068"/>
                  </a:lnTo>
                  <a:lnTo>
                    <a:pt x="172" y="1117"/>
                  </a:lnTo>
                  <a:lnTo>
                    <a:pt x="165" y="1223"/>
                  </a:lnTo>
                  <a:lnTo>
                    <a:pt x="157" y="1344"/>
                  </a:lnTo>
                  <a:lnTo>
                    <a:pt x="149" y="1480"/>
                  </a:lnTo>
                  <a:lnTo>
                    <a:pt x="138" y="1632"/>
                  </a:lnTo>
                  <a:lnTo>
                    <a:pt x="134" y="1677"/>
                  </a:lnTo>
                  <a:lnTo>
                    <a:pt x="130" y="1727"/>
                  </a:lnTo>
                  <a:lnTo>
                    <a:pt x="124" y="1784"/>
                  </a:lnTo>
                  <a:lnTo>
                    <a:pt x="117" y="1848"/>
                  </a:lnTo>
                  <a:lnTo>
                    <a:pt x="109" y="1919"/>
                  </a:lnTo>
                  <a:lnTo>
                    <a:pt x="101" y="1994"/>
                  </a:lnTo>
                  <a:lnTo>
                    <a:pt x="91" y="2075"/>
                  </a:lnTo>
                  <a:lnTo>
                    <a:pt x="80" y="2161"/>
                  </a:lnTo>
                  <a:lnTo>
                    <a:pt x="56" y="2038"/>
                  </a:lnTo>
                  <a:lnTo>
                    <a:pt x="36" y="1941"/>
                  </a:lnTo>
                  <a:lnTo>
                    <a:pt x="29" y="1899"/>
                  </a:lnTo>
                  <a:lnTo>
                    <a:pt x="23" y="1860"/>
                  </a:lnTo>
                  <a:lnTo>
                    <a:pt x="18" y="1823"/>
                  </a:lnTo>
                  <a:lnTo>
                    <a:pt x="13" y="1785"/>
                  </a:lnTo>
                  <a:lnTo>
                    <a:pt x="9" y="1748"/>
                  </a:lnTo>
                  <a:lnTo>
                    <a:pt x="7" y="1708"/>
                  </a:lnTo>
                  <a:lnTo>
                    <a:pt x="4" y="1664"/>
                  </a:lnTo>
                  <a:lnTo>
                    <a:pt x="3" y="1616"/>
                  </a:lnTo>
                  <a:lnTo>
                    <a:pt x="0" y="1501"/>
                  </a:lnTo>
                  <a:lnTo>
                    <a:pt x="0" y="1353"/>
                  </a:lnTo>
                  <a:lnTo>
                    <a:pt x="0" y="1314"/>
                  </a:lnTo>
                  <a:lnTo>
                    <a:pt x="0" y="1277"/>
                  </a:lnTo>
                  <a:lnTo>
                    <a:pt x="2" y="1239"/>
                  </a:lnTo>
                  <a:lnTo>
                    <a:pt x="2" y="1202"/>
                  </a:lnTo>
                  <a:lnTo>
                    <a:pt x="3" y="1164"/>
                  </a:lnTo>
                  <a:lnTo>
                    <a:pt x="4" y="1127"/>
                  </a:lnTo>
                  <a:lnTo>
                    <a:pt x="5" y="1090"/>
                  </a:lnTo>
                  <a:lnTo>
                    <a:pt x="7" y="1052"/>
                  </a:lnTo>
                  <a:lnTo>
                    <a:pt x="8" y="1022"/>
                  </a:lnTo>
                  <a:lnTo>
                    <a:pt x="9" y="992"/>
                  </a:lnTo>
                  <a:lnTo>
                    <a:pt x="12" y="961"/>
                  </a:lnTo>
                  <a:lnTo>
                    <a:pt x="13" y="930"/>
                  </a:lnTo>
                  <a:lnTo>
                    <a:pt x="14" y="900"/>
                  </a:lnTo>
                  <a:lnTo>
                    <a:pt x="16" y="869"/>
                  </a:lnTo>
                  <a:lnTo>
                    <a:pt x="19" y="840"/>
                  </a:lnTo>
                  <a:lnTo>
                    <a:pt x="20" y="810"/>
                  </a:lnTo>
                  <a:lnTo>
                    <a:pt x="33" y="771"/>
                  </a:lnTo>
                  <a:lnTo>
                    <a:pt x="45" y="731"/>
                  </a:lnTo>
                  <a:lnTo>
                    <a:pt x="61" y="693"/>
                  </a:lnTo>
                  <a:lnTo>
                    <a:pt x="78" y="653"/>
                  </a:lnTo>
                  <a:lnTo>
                    <a:pt x="98" y="616"/>
                  </a:lnTo>
                  <a:lnTo>
                    <a:pt x="119" y="578"/>
                  </a:lnTo>
                  <a:lnTo>
                    <a:pt x="143" y="541"/>
                  </a:lnTo>
                  <a:lnTo>
                    <a:pt x="169" y="505"/>
                  </a:lnTo>
                  <a:lnTo>
                    <a:pt x="196" y="469"/>
                  </a:lnTo>
                  <a:lnTo>
                    <a:pt x="224" y="434"/>
                  </a:lnTo>
                  <a:lnTo>
                    <a:pt x="255" y="401"/>
                  </a:lnTo>
                  <a:lnTo>
                    <a:pt x="288" y="368"/>
                  </a:lnTo>
                  <a:lnTo>
                    <a:pt x="322" y="335"/>
                  </a:lnTo>
                  <a:lnTo>
                    <a:pt x="358" y="305"/>
                  </a:lnTo>
                  <a:lnTo>
                    <a:pt x="396" y="275"/>
                  </a:lnTo>
                  <a:lnTo>
                    <a:pt x="436" y="246"/>
                  </a:lnTo>
                  <a:lnTo>
                    <a:pt x="476" y="219"/>
                  </a:lnTo>
                  <a:lnTo>
                    <a:pt x="518" y="193"/>
                  </a:lnTo>
                  <a:lnTo>
                    <a:pt x="563" y="169"/>
                  </a:lnTo>
                  <a:lnTo>
                    <a:pt x="609" y="145"/>
                  </a:lnTo>
                  <a:lnTo>
                    <a:pt x="656" y="123"/>
                  </a:lnTo>
                  <a:lnTo>
                    <a:pt x="704" y="103"/>
                  </a:lnTo>
                  <a:lnTo>
                    <a:pt x="755" y="85"/>
                  </a:lnTo>
                  <a:lnTo>
                    <a:pt x="807" y="67"/>
                  </a:lnTo>
                  <a:lnTo>
                    <a:pt x="859" y="52"/>
                  </a:lnTo>
                  <a:lnTo>
                    <a:pt x="913" y="39"/>
                  </a:lnTo>
                  <a:lnTo>
                    <a:pt x="969" y="28"/>
                  </a:lnTo>
                  <a:lnTo>
                    <a:pt x="1024" y="18"/>
                  </a:lnTo>
                  <a:lnTo>
                    <a:pt x="1082" y="10"/>
                  </a:lnTo>
                  <a:lnTo>
                    <a:pt x="1142" y="5"/>
                  </a:lnTo>
                  <a:lnTo>
                    <a:pt x="1202" y="2"/>
                  </a:lnTo>
                  <a:lnTo>
                    <a:pt x="1263" y="0"/>
                  </a:lnTo>
                  <a:lnTo>
                    <a:pt x="1289" y="2"/>
                  </a:lnTo>
                  <a:lnTo>
                    <a:pt x="1315" y="2"/>
                  </a:lnTo>
                  <a:lnTo>
                    <a:pt x="1341" y="3"/>
                  </a:lnTo>
                  <a:lnTo>
                    <a:pt x="1367" y="4"/>
                  </a:lnTo>
                  <a:lnTo>
                    <a:pt x="1391" y="3"/>
                  </a:lnTo>
                  <a:lnTo>
                    <a:pt x="1417" y="2"/>
                  </a:lnTo>
                  <a:lnTo>
                    <a:pt x="1443" y="2"/>
                  </a:lnTo>
                  <a:lnTo>
                    <a:pt x="1469" y="0"/>
                  </a:lnTo>
                  <a:lnTo>
                    <a:pt x="1531" y="2"/>
                  </a:lnTo>
                  <a:lnTo>
                    <a:pt x="1592" y="4"/>
                  </a:lnTo>
                  <a:lnTo>
                    <a:pt x="1652" y="9"/>
                  </a:lnTo>
                  <a:lnTo>
                    <a:pt x="1710" y="15"/>
                  </a:lnTo>
                  <a:lnTo>
                    <a:pt x="1770" y="24"/>
                  </a:lnTo>
                  <a:lnTo>
                    <a:pt x="1827" y="34"/>
                  </a:lnTo>
                  <a:lnTo>
                    <a:pt x="1882" y="45"/>
                  </a:lnTo>
                  <a:lnTo>
                    <a:pt x="1938" y="57"/>
                  </a:lnTo>
                  <a:lnTo>
                    <a:pt x="1992" y="72"/>
                  </a:lnTo>
                  <a:lnTo>
                    <a:pt x="2046" y="88"/>
                  </a:lnTo>
                  <a:lnTo>
                    <a:pt x="2096" y="107"/>
                  </a:lnTo>
                  <a:lnTo>
                    <a:pt x="2147" y="125"/>
                  </a:lnTo>
                  <a:lnTo>
                    <a:pt x="2196" y="145"/>
                  </a:lnTo>
                  <a:lnTo>
                    <a:pt x="2243" y="167"/>
                  </a:lnTo>
                  <a:lnTo>
                    <a:pt x="2290" y="191"/>
                  </a:lnTo>
                  <a:lnTo>
                    <a:pt x="2335" y="216"/>
                  </a:lnTo>
                  <a:lnTo>
                    <a:pt x="2377" y="240"/>
                  </a:lnTo>
                  <a:lnTo>
                    <a:pt x="2419" y="267"/>
                  </a:lnTo>
                  <a:lnTo>
                    <a:pt x="2457" y="296"/>
                  </a:lnTo>
                  <a:lnTo>
                    <a:pt x="2496" y="324"/>
                  </a:lnTo>
                  <a:lnTo>
                    <a:pt x="2532" y="355"/>
                  </a:lnTo>
                  <a:lnTo>
                    <a:pt x="2565" y="386"/>
                  </a:lnTo>
                  <a:lnTo>
                    <a:pt x="2597" y="418"/>
                  </a:lnTo>
                  <a:lnTo>
                    <a:pt x="2627" y="452"/>
                  </a:lnTo>
                  <a:lnTo>
                    <a:pt x="2655" y="486"/>
                  </a:lnTo>
                  <a:lnTo>
                    <a:pt x="2681" y="521"/>
                  </a:lnTo>
                  <a:lnTo>
                    <a:pt x="2705" y="557"/>
                  </a:lnTo>
                  <a:lnTo>
                    <a:pt x="2726" y="594"/>
                  </a:lnTo>
                  <a:lnTo>
                    <a:pt x="2744" y="631"/>
                  </a:lnTo>
                  <a:lnTo>
                    <a:pt x="2760" y="669"/>
                  </a:lnTo>
                  <a:lnTo>
                    <a:pt x="2775" y="708"/>
                  </a:lnTo>
                  <a:lnTo>
                    <a:pt x="2786" y="747"/>
                  </a:lnTo>
                  <a:lnTo>
                    <a:pt x="2789" y="777"/>
                  </a:lnTo>
                  <a:lnTo>
                    <a:pt x="2791" y="806"/>
                  </a:lnTo>
                  <a:lnTo>
                    <a:pt x="2792" y="837"/>
                  </a:lnTo>
                  <a:lnTo>
                    <a:pt x="2795" y="867"/>
                  </a:lnTo>
                  <a:lnTo>
                    <a:pt x="2796" y="898"/>
                  </a:lnTo>
                  <a:lnTo>
                    <a:pt x="2797" y="929"/>
                  </a:lnTo>
                  <a:lnTo>
                    <a:pt x="2799" y="958"/>
                  </a:lnTo>
                  <a:lnTo>
                    <a:pt x="2800" y="989"/>
                  </a:lnTo>
                  <a:lnTo>
                    <a:pt x="2802" y="1026"/>
                  </a:lnTo>
                  <a:lnTo>
                    <a:pt x="2804" y="1064"/>
                  </a:lnTo>
                  <a:lnTo>
                    <a:pt x="2804" y="1101"/>
                  </a:lnTo>
                  <a:lnTo>
                    <a:pt x="2805" y="1139"/>
                  </a:lnTo>
                  <a:lnTo>
                    <a:pt x="2806" y="1176"/>
                  </a:lnTo>
                  <a:lnTo>
                    <a:pt x="2806" y="1214"/>
                  </a:lnTo>
                  <a:lnTo>
                    <a:pt x="2806" y="1251"/>
                  </a:lnTo>
                  <a:lnTo>
                    <a:pt x="2807" y="1290"/>
                  </a:lnTo>
                  <a:lnTo>
                    <a:pt x="2806" y="1350"/>
                  </a:lnTo>
                  <a:lnTo>
                    <a:pt x="2805" y="1411"/>
                  </a:lnTo>
                  <a:lnTo>
                    <a:pt x="2801" y="1471"/>
                  </a:lnTo>
                  <a:lnTo>
                    <a:pt x="2797" y="1532"/>
                  </a:lnTo>
                  <a:lnTo>
                    <a:pt x="2792" y="1593"/>
                  </a:lnTo>
                  <a:lnTo>
                    <a:pt x="2786" y="1653"/>
                  </a:lnTo>
                  <a:lnTo>
                    <a:pt x="2780" y="1713"/>
                  </a:lnTo>
                  <a:lnTo>
                    <a:pt x="2773" y="1772"/>
                  </a:lnTo>
                  <a:lnTo>
                    <a:pt x="2764" y="1830"/>
                  </a:lnTo>
                  <a:lnTo>
                    <a:pt x="2755" y="1888"/>
                  </a:lnTo>
                  <a:lnTo>
                    <a:pt x="2747" y="1945"/>
                  </a:lnTo>
                  <a:lnTo>
                    <a:pt x="2738" y="1999"/>
                  </a:lnTo>
                  <a:lnTo>
                    <a:pt x="2718" y="2106"/>
                  </a:lnTo>
                  <a:lnTo>
                    <a:pt x="2697" y="2204"/>
                  </a:lnTo>
                  <a:lnTo>
                    <a:pt x="2677" y="2297"/>
                  </a:lnTo>
                  <a:lnTo>
                    <a:pt x="2658" y="2379"/>
                  </a:lnTo>
                  <a:lnTo>
                    <a:pt x="2639" y="2450"/>
                  </a:lnTo>
                  <a:lnTo>
                    <a:pt x="2622" y="2511"/>
                  </a:lnTo>
                  <a:lnTo>
                    <a:pt x="2608" y="2559"/>
                  </a:lnTo>
                  <a:lnTo>
                    <a:pt x="2597" y="2593"/>
                  </a:lnTo>
                  <a:lnTo>
                    <a:pt x="2593" y="2604"/>
                  </a:lnTo>
                  <a:lnTo>
                    <a:pt x="2591" y="2611"/>
                  </a:lnTo>
                  <a:lnTo>
                    <a:pt x="2588" y="2615"/>
                  </a:lnTo>
                  <a:lnTo>
                    <a:pt x="2588" y="2614"/>
                  </a:lnTo>
                  <a:lnTo>
                    <a:pt x="2588" y="2543"/>
                  </a:lnTo>
                  <a:lnTo>
                    <a:pt x="2588" y="2452"/>
                  </a:lnTo>
                  <a:lnTo>
                    <a:pt x="2588" y="2349"/>
                  </a:lnTo>
                  <a:lnTo>
                    <a:pt x="2590" y="2242"/>
                  </a:lnTo>
                  <a:lnTo>
                    <a:pt x="2590" y="2135"/>
                  </a:lnTo>
                  <a:lnTo>
                    <a:pt x="2590" y="2039"/>
                  </a:lnTo>
                  <a:lnTo>
                    <a:pt x="2590" y="1956"/>
                  </a:lnTo>
                  <a:lnTo>
                    <a:pt x="2588" y="1898"/>
                  </a:lnTo>
                  <a:close/>
                </a:path>
              </a:pathLst>
            </a:custGeom>
            <a:solidFill>
              <a:srgbClr val="703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8" name="Freeform 273"/>
            <p:cNvSpPr>
              <a:spLocks/>
            </p:cNvSpPr>
            <p:nvPr/>
          </p:nvSpPr>
          <p:spPr bwMode="auto">
            <a:xfrm>
              <a:off x="9996488" y="3097213"/>
              <a:ext cx="1276350" cy="1400175"/>
            </a:xfrm>
            <a:custGeom>
              <a:avLst/>
              <a:gdLst>
                <a:gd name="T0" fmla="*/ 2721 w 3216"/>
                <a:gd name="T1" fmla="*/ 884 h 3529"/>
                <a:gd name="T2" fmla="*/ 2507 w 3216"/>
                <a:gd name="T3" fmla="*/ 761 h 3529"/>
                <a:gd name="T4" fmla="*/ 2266 w 3216"/>
                <a:gd name="T5" fmla="*/ 701 h 3529"/>
                <a:gd name="T6" fmla="*/ 2006 w 3216"/>
                <a:gd name="T7" fmla="*/ 682 h 3529"/>
                <a:gd name="T8" fmla="*/ 1566 w 3216"/>
                <a:gd name="T9" fmla="*/ 675 h 3529"/>
                <a:gd name="T10" fmla="*/ 1433 w 3216"/>
                <a:gd name="T11" fmla="*/ 544 h 3529"/>
                <a:gd name="T12" fmla="*/ 1369 w 3216"/>
                <a:gd name="T13" fmla="*/ 441 h 3529"/>
                <a:gd name="T14" fmla="*/ 1328 w 3216"/>
                <a:gd name="T15" fmla="*/ 325 h 3529"/>
                <a:gd name="T16" fmla="*/ 1313 w 3216"/>
                <a:gd name="T17" fmla="*/ 193 h 3529"/>
                <a:gd name="T18" fmla="*/ 1317 w 3216"/>
                <a:gd name="T19" fmla="*/ 77 h 3529"/>
                <a:gd name="T20" fmla="*/ 1300 w 3216"/>
                <a:gd name="T21" fmla="*/ 21 h 3529"/>
                <a:gd name="T22" fmla="*/ 1259 w 3216"/>
                <a:gd name="T23" fmla="*/ 0 h 3529"/>
                <a:gd name="T24" fmla="*/ 1191 w 3216"/>
                <a:gd name="T25" fmla="*/ 14 h 3529"/>
                <a:gd name="T26" fmla="*/ 1084 w 3216"/>
                <a:gd name="T27" fmla="*/ 77 h 3529"/>
                <a:gd name="T28" fmla="*/ 872 w 3216"/>
                <a:gd name="T29" fmla="*/ 271 h 3529"/>
                <a:gd name="T30" fmla="*/ 627 w 3216"/>
                <a:gd name="T31" fmla="*/ 596 h 3529"/>
                <a:gd name="T32" fmla="*/ 589 w 3216"/>
                <a:gd name="T33" fmla="*/ 750 h 3529"/>
                <a:gd name="T34" fmla="*/ 573 w 3216"/>
                <a:gd name="T35" fmla="*/ 1046 h 3529"/>
                <a:gd name="T36" fmla="*/ 599 w 3216"/>
                <a:gd name="T37" fmla="*/ 1274 h 3529"/>
                <a:gd name="T38" fmla="*/ 591 w 3216"/>
                <a:gd name="T39" fmla="*/ 1282 h 3529"/>
                <a:gd name="T40" fmla="*/ 496 w 3216"/>
                <a:gd name="T41" fmla="*/ 1051 h 3529"/>
                <a:gd name="T42" fmla="*/ 431 w 3216"/>
                <a:gd name="T43" fmla="*/ 801 h 3529"/>
                <a:gd name="T44" fmla="*/ 387 w 3216"/>
                <a:gd name="T45" fmla="*/ 493 h 3529"/>
                <a:gd name="T46" fmla="*/ 350 w 3216"/>
                <a:gd name="T47" fmla="*/ 235 h 3529"/>
                <a:gd name="T48" fmla="*/ 238 w 3216"/>
                <a:gd name="T49" fmla="*/ 286 h 3529"/>
                <a:gd name="T50" fmla="*/ 125 w 3216"/>
                <a:gd name="T51" fmla="*/ 502 h 3529"/>
                <a:gd name="T52" fmla="*/ 37 w 3216"/>
                <a:gd name="T53" fmla="*/ 816 h 3529"/>
                <a:gd name="T54" fmla="*/ 0 w 3216"/>
                <a:gd name="T55" fmla="*/ 1163 h 3529"/>
                <a:gd name="T56" fmla="*/ 41 w 3216"/>
                <a:gd name="T57" fmla="*/ 1477 h 3529"/>
                <a:gd name="T58" fmla="*/ 117 w 3216"/>
                <a:gd name="T59" fmla="*/ 1625 h 3529"/>
                <a:gd name="T60" fmla="*/ 209 w 3216"/>
                <a:gd name="T61" fmla="*/ 1737 h 3529"/>
                <a:gd name="T62" fmla="*/ 283 w 3216"/>
                <a:gd name="T63" fmla="*/ 1758 h 3529"/>
                <a:gd name="T64" fmla="*/ 321 w 3216"/>
                <a:gd name="T65" fmla="*/ 1705 h 3529"/>
                <a:gd name="T66" fmla="*/ 373 w 3216"/>
                <a:gd name="T67" fmla="*/ 1687 h 3529"/>
                <a:gd name="T68" fmla="*/ 444 w 3216"/>
                <a:gd name="T69" fmla="*/ 1705 h 3529"/>
                <a:gd name="T70" fmla="*/ 662 w 3216"/>
                <a:gd name="T71" fmla="*/ 1838 h 3529"/>
                <a:gd name="T72" fmla="*/ 789 w 3216"/>
                <a:gd name="T73" fmla="*/ 1904 h 3529"/>
                <a:gd name="T74" fmla="*/ 1034 w 3216"/>
                <a:gd name="T75" fmla="*/ 1964 h 3529"/>
                <a:gd name="T76" fmla="*/ 1318 w 3216"/>
                <a:gd name="T77" fmla="*/ 1990 h 3529"/>
                <a:gd name="T78" fmla="*/ 1712 w 3216"/>
                <a:gd name="T79" fmla="*/ 1989 h 3529"/>
                <a:gd name="T80" fmla="*/ 1953 w 3216"/>
                <a:gd name="T81" fmla="*/ 1980 h 3529"/>
                <a:gd name="T82" fmla="*/ 2101 w 3216"/>
                <a:gd name="T83" fmla="*/ 1977 h 3529"/>
                <a:gd name="T84" fmla="*/ 2340 w 3216"/>
                <a:gd name="T85" fmla="*/ 2001 h 3529"/>
                <a:gd name="T86" fmla="*/ 2529 w 3216"/>
                <a:gd name="T87" fmla="*/ 2117 h 3529"/>
                <a:gd name="T88" fmla="*/ 2623 w 3216"/>
                <a:gd name="T89" fmla="*/ 2298 h 3529"/>
                <a:gd name="T90" fmla="*/ 2653 w 3216"/>
                <a:gd name="T91" fmla="*/ 2503 h 3529"/>
                <a:gd name="T92" fmla="*/ 2653 w 3216"/>
                <a:gd name="T93" fmla="*/ 2952 h 3529"/>
                <a:gd name="T94" fmla="*/ 2651 w 3216"/>
                <a:gd name="T95" fmla="*/ 3527 h 3529"/>
                <a:gd name="T96" fmla="*/ 2716 w 3216"/>
                <a:gd name="T97" fmla="*/ 3465 h 3529"/>
                <a:gd name="T98" fmla="*/ 2867 w 3216"/>
                <a:gd name="T99" fmla="*/ 3247 h 3529"/>
                <a:gd name="T100" fmla="*/ 2994 w 3216"/>
                <a:gd name="T101" fmla="*/ 3001 h 3529"/>
                <a:gd name="T102" fmla="*/ 3101 w 3216"/>
                <a:gd name="T103" fmla="*/ 2696 h 3529"/>
                <a:gd name="T104" fmla="*/ 3168 w 3216"/>
                <a:gd name="T105" fmla="*/ 2352 h 3529"/>
                <a:gd name="T106" fmla="*/ 3213 w 3216"/>
                <a:gd name="T107" fmla="*/ 2110 h 3529"/>
                <a:gd name="T108" fmla="*/ 3208 w 3216"/>
                <a:gd name="T109" fmla="*/ 1885 h 3529"/>
                <a:gd name="T110" fmla="*/ 3134 w 3216"/>
                <a:gd name="T111" fmla="*/ 1591 h 3529"/>
                <a:gd name="T112" fmla="*/ 2957 w 3216"/>
                <a:gd name="T113" fmla="*/ 1200 h 3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16" h="3529">
                  <a:moveTo>
                    <a:pt x="2870" y="1043"/>
                  </a:moveTo>
                  <a:lnTo>
                    <a:pt x="2842" y="1006"/>
                  </a:lnTo>
                  <a:lnTo>
                    <a:pt x="2813" y="973"/>
                  </a:lnTo>
                  <a:lnTo>
                    <a:pt x="2784" y="941"/>
                  </a:lnTo>
                  <a:lnTo>
                    <a:pt x="2753" y="911"/>
                  </a:lnTo>
                  <a:lnTo>
                    <a:pt x="2721" y="884"/>
                  </a:lnTo>
                  <a:lnTo>
                    <a:pt x="2687" y="858"/>
                  </a:lnTo>
                  <a:lnTo>
                    <a:pt x="2653" y="836"/>
                  </a:lnTo>
                  <a:lnTo>
                    <a:pt x="2618" y="815"/>
                  </a:lnTo>
                  <a:lnTo>
                    <a:pt x="2582" y="795"/>
                  </a:lnTo>
                  <a:lnTo>
                    <a:pt x="2545" y="778"/>
                  </a:lnTo>
                  <a:lnTo>
                    <a:pt x="2507" y="761"/>
                  </a:lnTo>
                  <a:lnTo>
                    <a:pt x="2468" y="748"/>
                  </a:lnTo>
                  <a:lnTo>
                    <a:pt x="2430" y="735"/>
                  </a:lnTo>
                  <a:lnTo>
                    <a:pt x="2389" y="724"/>
                  </a:lnTo>
                  <a:lnTo>
                    <a:pt x="2348" y="716"/>
                  </a:lnTo>
                  <a:lnTo>
                    <a:pt x="2308" y="707"/>
                  </a:lnTo>
                  <a:lnTo>
                    <a:pt x="2266" y="701"/>
                  </a:lnTo>
                  <a:lnTo>
                    <a:pt x="2224" y="695"/>
                  </a:lnTo>
                  <a:lnTo>
                    <a:pt x="2182" y="691"/>
                  </a:lnTo>
                  <a:lnTo>
                    <a:pt x="2138" y="687"/>
                  </a:lnTo>
                  <a:lnTo>
                    <a:pt x="2094" y="685"/>
                  </a:lnTo>
                  <a:lnTo>
                    <a:pt x="2050" y="684"/>
                  </a:lnTo>
                  <a:lnTo>
                    <a:pt x="2006" y="682"/>
                  </a:lnTo>
                  <a:lnTo>
                    <a:pt x="1961" y="682"/>
                  </a:lnTo>
                  <a:lnTo>
                    <a:pt x="1871" y="685"/>
                  </a:lnTo>
                  <a:lnTo>
                    <a:pt x="1781" y="689"/>
                  </a:lnTo>
                  <a:lnTo>
                    <a:pt x="1691" y="695"/>
                  </a:lnTo>
                  <a:lnTo>
                    <a:pt x="1600" y="701"/>
                  </a:lnTo>
                  <a:lnTo>
                    <a:pt x="1566" y="675"/>
                  </a:lnTo>
                  <a:lnTo>
                    <a:pt x="1534" y="648"/>
                  </a:lnTo>
                  <a:lnTo>
                    <a:pt x="1501" y="619"/>
                  </a:lnTo>
                  <a:lnTo>
                    <a:pt x="1473" y="590"/>
                  </a:lnTo>
                  <a:lnTo>
                    <a:pt x="1459" y="575"/>
                  </a:lnTo>
                  <a:lnTo>
                    <a:pt x="1446" y="559"/>
                  </a:lnTo>
                  <a:lnTo>
                    <a:pt x="1433" y="544"/>
                  </a:lnTo>
                  <a:lnTo>
                    <a:pt x="1421" y="528"/>
                  </a:lnTo>
                  <a:lnTo>
                    <a:pt x="1410" y="511"/>
                  </a:lnTo>
                  <a:lnTo>
                    <a:pt x="1399" y="494"/>
                  </a:lnTo>
                  <a:lnTo>
                    <a:pt x="1389" y="477"/>
                  </a:lnTo>
                  <a:lnTo>
                    <a:pt x="1379" y="459"/>
                  </a:lnTo>
                  <a:lnTo>
                    <a:pt x="1369" y="441"/>
                  </a:lnTo>
                  <a:lnTo>
                    <a:pt x="1360" y="423"/>
                  </a:lnTo>
                  <a:lnTo>
                    <a:pt x="1353" y="404"/>
                  </a:lnTo>
                  <a:lnTo>
                    <a:pt x="1346" y="384"/>
                  </a:lnTo>
                  <a:lnTo>
                    <a:pt x="1339" y="366"/>
                  </a:lnTo>
                  <a:lnTo>
                    <a:pt x="1333" y="345"/>
                  </a:lnTo>
                  <a:lnTo>
                    <a:pt x="1328" y="325"/>
                  </a:lnTo>
                  <a:lnTo>
                    <a:pt x="1325" y="304"/>
                  </a:lnTo>
                  <a:lnTo>
                    <a:pt x="1321" y="283"/>
                  </a:lnTo>
                  <a:lnTo>
                    <a:pt x="1317" y="261"/>
                  </a:lnTo>
                  <a:lnTo>
                    <a:pt x="1316" y="239"/>
                  </a:lnTo>
                  <a:lnTo>
                    <a:pt x="1315" y="215"/>
                  </a:lnTo>
                  <a:lnTo>
                    <a:pt x="1313" y="193"/>
                  </a:lnTo>
                  <a:lnTo>
                    <a:pt x="1313" y="168"/>
                  </a:lnTo>
                  <a:lnTo>
                    <a:pt x="1315" y="145"/>
                  </a:lnTo>
                  <a:lnTo>
                    <a:pt x="1317" y="119"/>
                  </a:lnTo>
                  <a:lnTo>
                    <a:pt x="1318" y="104"/>
                  </a:lnTo>
                  <a:lnTo>
                    <a:pt x="1318" y="90"/>
                  </a:lnTo>
                  <a:lnTo>
                    <a:pt x="1317" y="77"/>
                  </a:lnTo>
                  <a:lnTo>
                    <a:pt x="1316" y="66"/>
                  </a:lnTo>
                  <a:lnTo>
                    <a:pt x="1315" y="54"/>
                  </a:lnTo>
                  <a:lnTo>
                    <a:pt x="1312" y="45"/>
                  </a:lnTo>
                  <a:lnTo>
                    <a:pt x="1309" y="36"/>
                  </a:lnTo>
                  <a:lnTo>
                    <a:pt x="1305" y="28"/>
                  </a:lnTo>
                  <a:lnTo>
                    <a:pt x="1300" y="21"/>
                  </a:lnTo>
                  <a:lnTo>
                    <a:pt x="1294" y="16"/>
                  </a:lnTo>
                  <a:lnTo>
                    <a:pt x="1289" y="11"/>
                  </a:lnTo>
                  <a:lnTo>
                    <a:pt x="1281" y="7"/>
                  </a:lnTo>
                  <a:lnTo>
                    <a:pt x="1275" y="4"/>
                  </a:lnTo>
                  <a:lnTo>
                    <a:pt x="1267" y="1"/>
                  </a:lnTo>
                  <a:lnTo>
                    <a:pt x="1259" y="0"/>
                  </a:lnTo>
                  <a:lnTo>
                    <a:pt x="1250" y="0"/>
                  </a:lnTo>
                  <a:lnTo>
                    <a:pt x="1249" y="0"/>
                  </a:lnTo>
                  <a:lnTo>
                    <a:pt x="1236" y="1"/>
                  </a:lnTo>
                  <a:lnTo>
                    <a:pt x="1222" y="4"/>
                  </a:lnTo>
                  <a:lnTo>
                    <a:pt x="1207" y="7"/>
                  </a:lnTo>
                  <a:lnTo>
                    <a:pt x="1191" y="14"/>
                  </a:lnTo>
                  <a:lnTo>
                    <a:pt x="1175" y="21"/>
                  </a:lnTo>
                  <a:lnTo>
                    <a:pt x="1158" y="28"/>
                  </a:lnTo>
                  <a:lnTo>
                    <a:pt x="1140" y="38"/>
                  </a:lnTo>
                  <a:lnTo>
                    <a:pt x="1122" y="49"/>
                  </a:lnTo>
                  <a:lnTo>
                    <a:pt x="1103" y="63"/>
                  </a:lnTo>
                  <a:lnTo>
                    <a:pt x="1084" y="77"/>
                  </a:lnTo>
                  <a:lnTo>
                    <a:pt x="1064" y="91"/>
                  </a:lnTo>
                  <a:lnTo>
                    <a:pt x="1043" y="106"/>
                  </a:lnTo>
                  <a:lnTo>
                    <a:pt x="1002" y="142"/>
                  </a:lnTo>
                  <a:lnTo>
                    <a:pt x="959" y="182"/>
                  </a:lnTo>
                  <a:lnTo>
                    <a:pt x="915" y="224"/>
                  </a:lnTo>
                  <a:lnTo>
                    <a:pt x="872" y="271"/>
                  </a:lnTo>
                  <a:lnTo>
                    <a:pt x="829" y="319"/>
                  </a:lnTo>
                  <a:lnTo>
                    <a:pt x="786" y="371"/>
                  </a:lnTo>
                  <a:lnTo>
                    <a:pt x="743" y="425"/>
                  </a:lnTo>
                  <a:lnTo>
                    <a:pt x="703" y="481"/>
                  </a:lnTo>
                  <a:lnTo>
                    <a:pt x="664" y="538"/>
                  </a:lnTo>
                  <a:lnTo>
                    <a:pt x="627" y="596"/>
                  </a:lnTo>
                  <a:lnTo>
                    <a:pt x="621" y="612"/>
                  </a:lnTo>
                  <a:lnTo>
                    <a:pt x="615" y="628"/>
                  </a:lnTo>
                  <a:lnTo>
                    <a:pt x="610" y="646"/>
                  </a:lnTo>
                  <a:lnTo>
                    <a:pt x="605" y="665"/>
                  </a:lnTo>
                  <a:lnTo>
                    <a:pt x="596" y="707"/>
                  </a:lnTo>
                  <a:lnTo>
                    <a:pt x="589" y="750"/>
                  </a:lnTo>
                  <a:lnTo>
                    <a:pt x="583" y="797"/>
                  </a:lnTo>
                  <a:lnTo>
                    <a:pt x="578" y="847"/>
                  </a:lnTo>
                  <a:lnTo>
                    <a:pt x="575" y="896"/>
                  </a:lnTo>
                  <a:lnTo>
                    <a:pt x="573" y="947"/>
                  </a:lnTo>
                  <a:lnTo>
                    <a:pt x="572" y="996"/>
                  </a:lnTo>
                  <a:lnTo>
                    <a:pt x="573" y="1046"/>
                  </a:lnTo>
                  <a:lnTo>
                    <a:pt x="574" y="1093"/>
                  </a:lnTo>
                  <a:lnTo>
                    <a:pt x="577" y="1137"/>
                  </a:lnTo>
                  <a:lnTo>
                    <a:pt x="581" y="1178"/>
                  </a:lnTo>
                  <a:lnTo>
                    <a:pt x="586" y="1215"/>
                  </a:lnTo>
                  <a:lnTo>
                    <a:pt x="591" y="1248"/>
                  </a:lnTo>
                  <a:lnTo>
                    <a:pt x="599" y="1274"/>
                  </a:lnTo>
                  <a:lnTo>
                    <a:pt x="601" y="1284"/>
                  </a:lnTo>
                  <a:lnTo>
                    <a:pt x="603" y="1291"/>
                  </a:lnTo>
                  <a:lnTo>
                    <a:pt x="601" y="1294"/>
                  </a:lnTo>
                  <a:lnTo>
                    <a:pt x="600" y="1293"/>
                  </a:lnTo>
                  <a:lnTo>
                    <a:pt x="596" y="1289"/>
                  </a:lnTo>
                  <a:lnTo>
                    <a:pt x="591" y="1282"/>
                  </a:lnTo>
                  <a:lnTo>
                    <a:pt x="585" y="1271"/>
                  </a:lnTo>
                  <a:lnTo>
                    <a:pt x="578" y="1257"/>
                  </a:lnTo>
                  <a:lnTo>
                    <a:pt x="562" y="1221"/>
                  </a:lnTo>
                  <a:lnTo>
                    <a:pt x="542" y="1174"/>
                  </a:lnTo>
                  <a:lnTo>
                    <a:pt x="520" y="1117"/>
                  </a:lnTo>
                  <a:lnTo>
                    <a:pt x="496" y="1051"/>
                  </a:lnTo>
                  <a:lnTo>
                    <a:pt x="485" y="1015"/>
                  </a:lnTo>
                  <a:lnTo>
                    <a:pt x="474" y="975"/>
                  </a:lnTo>
                  <a:lnTo>
                    <a:pt x="463" y="935"/>
                  </a:lnTo>
                  <a:lnTo>
                    <a:pt x="452" y="892"/>
                  </a:lnTo>
                  <a:lnTo>
                    <a:pt x="441" y="848"/>
                  </a:lnTo>
                  <a:lnTo>
                    <a:pt x="431" y="801"/>
                  </a:lnTo>
                  <a:lnTo>
                    <a:pt x="421" y="754"/>
                  </a:lnTo>
                  <a:lnTo>
                    <a:pt x="412" y="705"/>
                  </a:lnTo>
                  <a:lnTo>
                    <a:pt x="405" y="654"/>
                  </a:lnTo>
                  <a:lnTo>
                    <a:pt x="397" y="601"/>
                  </a:lnTo>
                  <a:lnTo>
                    <a:pt x="391" y="548"/>
                  </a:lnTo>
                  <a:lnTo>
                    <a:pt x="387" y="493"/>
                  </a:lnTo>
                  <a:lnTo>
                    <a:pt x="384" y="438"/>
                  </a:lnTo>
                  <a:lnTo>
                    <a:pt x="381" y="381"/>
                  </a:lnTo>
                  <a:lnTo>
                    <a:pt x="381" y="324"/>
                  </a:lnTo>
                  <a:lnTo>
                    <a:pt x="382" y="266"/>
                  </a:lnTo>
                  <a:lnTo>
                    <a:pt x="366" y="246"/>
                  </a:lnTo>
                  <a:lnTo>
                    <a:pt x="350" y="235"/>
                  </a:lnTo>
                  <a:lnTo>
                    <a:pt x="332" y="229"/>
                  </a:lnTo>
                  <a:lnTo>
                    <a:pt x="314" y="229"/>
                  </a:lnTo>
                  <a:lnTo>
                    <a:pt x="296" y="235"/>
                  </a:lnTo>
                  <a:lnTo>
                    <a:pt x="276" y="247"/>
                  </a:lnTo>
                  <a:lnTo>
                    <a:pt x="258" y="265"/>
                  </a:lnTo>
                  <a:lnTo>
                    <a:pt x="238" y="286"/>
                  </a:lnTo>
                  <a:lnTo>
                    <a:pt x="218" y="312"/>
                  </a:lnTo>
                  <a:lnTo>
                    <a:pt x="198" y="342"/>
                  </a:lnTo>
                  <a:lnTo>
                    <a:pt x="180" y="377"/>
                  </a:lnTo>
                  <a:lnTo>
                    <a:pt x="161" y="415"/>
                  </a:lnTo>
                  <a:lnTo>
                    <a:pt x="143" y="457"/>
                  </a:lnTo>
                  <a:lnTo>
                    <a:pt x="125" y="502"/>
                  </a:lnTo>
                  <a:lnTo>
                    <a:pt x="108" y="549"/>
                  </a:lnTo>
                  <a:lnTo>
                    <a:pt x="92" y="598"/>
                  </a:lnTo>
                  <a:lnTo>
                    <a:pt x="76" y="650"/>
                  </a:lnTo>
                  <a:lnTo>
                    <a:pt x="62" y="705"/>
                  </a:lnTo>
                  <a:lnTo>
                    <a:pt x="49" y="760"/>
                  </a:lnTo>
                  <a:lnTo>
                    <a:pt x="37" y="816"/>
                  </a:lnTo>
                  <a:lnTo>
                    <a:pt x="26" y="874"/>
                  </a:lnTo>
                  <a:lnTo>
                    <a:pt x="18" y="932"/>
                  </a:lnTo>
                  <a:lnTo>
                    <a:pt x="10" y="990"/>
                  </a:lnTo>
                  <a:lnTo>
                    <a:pt x="5" y="1048"/>
                  </a:lnTo>
                  <a:lnTo>
                    <a:pt x="2" y="1106"/>
                  </a:lnTo>
                  <a:lnTo>
                    <a:pt x="0" y="1163"/>
                  </a:lnTo>
                  <a:lnTo>
                    <a:pt x="0" y="1220"/>
                  </a:lnTo>
                  <a:lnTo>
                    <a:pt x="4" y="1274"/>
                  </a:lnTo>
                  <a:lnTo>
                    <a:pt x="9" y="1329"/>
                  </a:lnTo>
                  <a:lnTo>
                    <a:pt x="18" y="1381"/>
                  </a:lnTo>
                  <a:lnTo>
                    <a:pt x="28" y="1430"/>
                  </a:lnTo>
                  <a:lnTo>
                    <a:pt x="41" y="1477"/>
                  </a:lnTo>
                  <a:lnTo>
                    <a:pt x="47" y="1496"/>
                  </a:lnTo>
                  <a:lnTo>
                    <a:pt x="55" y="1514"/>
                  </a:lnTo>
                  <a:lnTo>
                    <a:pt x="63" y="1533"/>
                  </a:lnTo>
                  <a:lnTo>
                    <a:pt x="72" y="1551"/>
                  </a:lnTo>
                  <a:lnTo>
                    <a:pt x="93" y="1590"/>
                  </a:lnTo>
                  <a:lnTo>
                    <a:pt x="117" y="1625"/>
                  </a:lnTo>
                  <a:lnTo>
                    <a:pt x="140" y="1659"/>
                  </a:lnTo>
                  <a:lnTo>
                    <a:pt x="164" y="1690"/>
                  </a:lnTo>
                  <a:lnTo>
                    <a:pt x="176" y="1703"/>
                  </a:lnTo>
                  <a:lnTo>
                    <a:pt x="187" y="1716"/>
                  </a:lnTo>
                  <a:lnTo>
                    <a:pt x="198" y="1727"/>
                  </a:lnTo>
                  <a:lnTo>
                    <a:pt x="209" y="1737"/>
                  </a:lnTo>
                  <a:lnTo>
                    <a:pt x="224" y="1749"/>
                  </a:lnTo>
                  <a:lnTo>
                    <a:pt x="240" y="1761"/>
                  </a:lnTo>
                  <a:lnTo>
                    <a:pt x="256" y="1773"/>
                  </a:lnTo>
                  <a:lnTo>
                    <a:pt x="274" y="1784"/>
                  </a:lnTo>
                  <a:lnTo>
                    <a:pt x="279" y="1770"/>
                  </a:lnTo>
                  <a:lnTo>
                    <a:pt x="283" y="1758"/>
                  </a:lnTo>
                  <a:lnTo>
                    <a:pt x="288" y="1747"/>
                  </a:lnTo>
                  <a:lnTo>
                    <a:pt x="295" y="1736"/>
                  </a:lnTo>
                  <a:lnTo>
                    <a:pt x="300" y="1727"/>
                  </a:lnTo>
                  <a:lnTo>
                    <a:pt x="307" y="1718"/>
                  </a:lnTo>
                  <a:lnTo>
                    <a:pt x="313" y="1711"/>
                  </a:lnTo>
                  <a:lnTo>
                    <a:pt x="321" y="1705"/>
                  </a:lnTo>
                  <a:lnTo>
                    <a:pt x="328" y="1700"/>
                  </a:lnTo>
                  <a:lnTo>
                    <a:pt x="335" y="1695"/>
                  </a:lnTo>
                  <a:lnTo>
                    <a:pt x="344" y="1691"/>
                  </a:lnTo>
                  <a:lnTo>
                    <a:pt x="353" y="1689"/>
                  </a:lnTo>
                  <a:lnTo>
                    <a:pt x="363" y="1687"/>
                  </a:lnTo>
                  <a:lnTo>
                    <a:pt x="373" y="1687"/>
                  </a:lnTo>
                  <a:lnTo>
                    <a:pt x="384" y="1687"/>
                  </a:lnTo>
                  <a:lnTo>
                    <a:pt x="395" y="1689"/>
                  </a:lnTo>
                  <a:lnTo>
                    <a:pt x="406" y="1691"/>
                  </a:lnTo>
                  <a:lnTo>
                    <a:pt x="418" y="1695"/>
                  </a:lnTo>
                  <a:lnTo>
                    <a:pt x="431" y="1698"/>
                  </a:lnTo>
                  <a:lnTo>
                    <a:pt x="444" y="1705"/>
                  </a:lnTo>
                  <a:lnTo>
                    <a:pt x="474" y="1717"/>
                  </a:lnTo>
                  <a:lnTo>
                    <a:pt x="505" y="1734"/>
                  </a:lnTo>
                  <a:lnTo>
                    <a:pt x="539" y="1755"/>
                  </a:lnTo>
                  <a:lnTo>
                    <a:pt x="578" y="1779"/>
                  </a:lnTo>
                  <a:lnTo>
                    <a:pt x="619" y="1806"/>
                  </a:lnTo>
                  <a:lnTo>
                    <a:pt x="662" y="1838"/>
                  </a:lnTo>
                  <a:lnTo>
                    <a:pt x="677" y="1847"/>
                  </a:lnTo>
                  <a:lnTo>
                    <a:pt x="690" y="1857"/>
                  </a:lnTo>
                  <a:lnTo>
                    <a:pt x="705" y="1865"/>
                  </a:lnTo>
                  <a:lnTo>
                    <a:pt x="721" y="1874"/>
                  </a:lnTo>
                  <a:lnTo>
                    <a:pt x="755" y="1890"/>
                  </a:lnTo>
                  <a:lnTo>
                    <a:pt x="789" y="1904"/>
                  </a:lnTo>
                  <a:lnTo>
                    <a:pt x="826" y="1917"/>
                  </a:lnTo>
                  <a:lnTo>
                    <a:pt x="865" y="1930"/>
                  </a:lnTo>
                  <a:lnTo>
                    <a:pt x="904" y="1939"/>
                  </a:lnTo>
                  <a:lnTo>
                    <a:pt x="946" y="1949"/>
                  </a:lnTo>
                  <a:lnTo>
                    <a:pt x="990" y="1958"/>
                  </a:lnTo>
                  <a:lnTo>
                    <a:pt x="1034" y="1964"/>
                  </a:lnTo>
                  <a:lnTo>
                    <a:pt x="1080" y="1972"/>
                  </a:lnTo>
                  <a:lnTo>
                    <a:pt x="1126" y="1977"/>
                  </a:lnTo>
                  <a:lnTo>
                    <a:pt x="1173" y="1981"/>
                  </a:lnTo>
                  <a:lnTo>
                    <a:pt x="1221" y="1985"/>
                  </a:lnTo>
                  <a:lnTo>
                    <a:pt x="1269" y="1988"/>
                  </a:lnTo>
                  <a:lnTo>
                    <a:pt x="1318" y="1990"/>
                  </a:lnTo>
                  <a:lnTo>
                    <a:pt x="1401" y="1991"/>
                  </a:lnTo>
                  <a:lnTo>
                    <a:pt x="1478" y="1993"/>
                  </a:lnTo>
                  <a:lnTo>
                    <a:pt x="1548" y="1993"/>
                  </a:lnTo>
                  <a:lnTo>
                    <a:pt x="1611" y="1991"/>
                  </a:lnTo>
                  <a:lnTo>
                    <a:pt x="1666" y="1990"/>
                  </a:lnTo>
                  <a:lnTo>
                    <a:pt x="1712" y="1989"/>
                  </a:lnTo>
                  <a:lnTo>
                    <a:pt x="1746" y="1988"/>
                  </a:lnTo>
                  <a:lnTo>
                    <a:pt x="1770" y="1988"/>
                  </a:lnTo>
                  <a:lnTo>
                    <a:pt x="1818" y="1985"/>
                  </a:lnTo>
                  <a:lnTo>
                    <a:pt x="1864" y="1984"/>
                  </a:lnTo>
                  <a:lnTo>
                    <a:pt x="1909" y="1983"/>
                  </a:lnTo>
                  <a:lnTo>
                    <a:pt x="1953" y="1980"/>
                  </a:lnTo>
                  <a:lnTo>
                    <a:pt x="1979" y="1980"/>
                  </a:lnTo>
                  <a:lnTo>
                    <a:pt x="2005" y="1979"/>
                  </a:lnTo>
                  <a:lnTo>
                    <a:pt x="2031" y="1978"/>
                  </a:lnTo>
                  <a:lnTo>
                    <a:pt x="2054" y="1978"/>
                  </a:lnTo>
                  <a:lnTo>
                    <a:pt x="2078" y="1977"/>
                  </a:lnTo>
                  <a:lnTo>
                    <a:pt x="2101" y="1977"/>
                  </a:lnTo>
                  <a:lnTo>
                    <a:pt x="2122" y="1977"/>
                  </a:lnTo>
                  <a:lnTo>
                    <a:pt x="2143" y="1977"/>
                  </a:lnTo>
                  <a:lnTo>
                    <a:pt x="2199" y="1978"/>
                  </a:lnTo>
                  <a:lnTo>
                    <a:pt x="2250" y="1983"/>
                  </a:lnTo>
                  <a:lnTo>
                    <a:pt x="2297" y="1990"/>
                  </a:lnTo>
                  <a:lnTo>
                    <a:pt x="2340" y="2001"/>
                  </a:lnTo>
                  <a:lnTo>
                    <a:pt x="2379" y="2015"/>
                  </a:lnTo>
                  <a:lnTo>
                    <a:pt x="2415" y="2031"/>
                  </a:lnTo>
                  <a:lnTo>
                    <a:pt x="2449" y="2049"/>
                  </a:lnTo>
                  <a:lnTo>
                    <a:pt x="2478" y="2070"/>
                  </a:lnTo>
                  <a:lnTo>
                    <a:pt x="2505" y="2093"/>
                  </a:lnTo>
                  <a:lnTo>
                    <a:pt x="2529" y="2117"/>
                  </a:lnTo>
                  <a:lnTo>
                    <a:pt x="2551" y="2145"/>
                  </a:lnTo>
                  <a:lnTo>
                    <a:pt x="2570" y="2173"/>
                  </a:lnTo>
                  <a:lnTo>
                    <a:pt x="2586" y="2202"/>
                  </a:lnTo>
                  <a:lnTo>
                    <a:pt x="2601" y="2232"/>
                  </a:lnTo>
                  <a:lnTo>
                    <a:pt x="2613" y="2265"/>
                  </a:lnTo>
                  <a:lnTo>
                    <a:pt x="2623" y="2298"/>
                  </a:lnTo>
                  <a:lnTo>
                    <a:pt x="2632" y="2331"/>
                  </a:lnTo>
                  <a:lnTo>
                    <a:pt x="2638" y="2365"/>
                  </a:lnTo>
                  <a:lnTo>
                    <a:pt x="2644" y="2399"/>
                  </a:lnTo>
                  <a:lnTo>
                    <a:pt x="2648" y="2434"/>
                  </a:lnTo>
                  <a:lnTo>
                    <a:pt x="2651" y="2469"/>
                  </a:lnTo>
                  <a:lnTo>
                    <a:pt x="2653" y="2503"/>
                  </a:lnTo>
                  <a:lnTo>
                    <a:pt x="2654" y="2538"/>
                  </a:lnTo>
                  <a:lnTo>
                    <a:pt x="2654" y="2572"/>
                  </a:lnTo>
                  <a:lnTo>
                    <a:pt x="2653" y="2701"/>
                  </a:lnTo>
                  <a:lnTo>
                    <a:pt x="2651" y="2811"/>
                  </a:lnTo>
                  <a:lnTo>
                    <a:pt x="2653" y="2869"/>
                  </a:lnTo>
                  <a:lnTo>
                    <a:pt x="2653" y="2952"/>
                  </a:lnTo>
                  <a:lnTo>
                    <a:pt x="2653" y="3048"/>
                  </a:lnTo>
                  <a:lnTo>
                    <a:pt x="2653" y="3155"/>
                  </a:lnTo>
                  <a:lnTo>
                    <a:pt x="2651" y="3262"/>
                  </a:lnTo>
                  <a:lnTo>
                    <a:pt x="2651" y="3365"/>
                  </a:lnTo>
                  <a:lnTo>
                    <a:pt x="2651" y="3456"/>
                  </a:lnTo>
                  <a:lnTo>
                    <a:pt x="2651" y="3527"/>
                  </a:lnTo>
                  <a:lnTo>
                    <a:pt x="2653" y="3529"/>
                  </a:lnTo>
                  <a:lnTo>
                    <a:pt x="2656" y="3528"/>
                  </a:lnTo>
                  <a:lnTo>
                    <a:pt x="2661" y="3524"/>
                  </a:lnTo>
                  <a:lnTo>
                    <a:pt x="2669" y="3517"/>
                  </a:lnTo>
                  <a:lnTo>
                    <a:pt x="2690" y="3496"/>
                  </a:lnTo>
                  <a:lnTo>
                    <a:pt x="2716" y="3465"/>
                  </a:lnTo>
                  <a:lnTo>
                    <a:pt x="2749" y="3424"/>
                  </a:lnTo>
                  <a:lnTo>
                    <a:pt x="2785" y="3373"/>
                  </a:lnTo>
                  <a:lnTo>
                    <a:pt x="2805" y="3345"/>
                  </a:lnTo>
                  <a:lnTo>
                    <a:pt x="2824" y="3315"/>
                  </a:lnTo>
                  <a:lnTo>
                    <a:pt x="2846" y="3282"/>
                  </a:lnTo>
                  <a:lnTo>
                    <a:pt x="2867" y="3247"/>
                  </a:lnTo>
                  <a:lnTo>
                    <a:pt x="2888" y="3211"/>
                  </a:lnTo>
                  <a:lnTo>
                    <a:pt x="2909" y="3173"/>
                  </a:lnTo>
                  <a:lnTo>
                    <a:pt x="2931" y="3132"/>
                  </a:lnTo>
                  <a:lnTo>
                    <a:pt x="2952" y="3090"/>
                  </a:lnTo>
                  <a:lnTo>
                    <a:pt x="2973" y="3046"/>
                  </a:lnTo>
                  <a:lnTo>
                    <a:pt x="2994" y="3001"/>
                  </a:lnTo>
                  <a:lnTo>
                    <a:pt x="3014" y="2954"/>
                  </a:lnTo>
                  <a:lnTo>
                    <a:pt x="3032" y="2905"/>
                  </a:lnTo>
                  <a:lnTo>
                    <a:pt x="3051" y="2855"/>
                  </a:lnTo>
                  <a:lnTo>
                    <a:pt x="3069" y="2804"/>
                  </a:lnTo>
                  <a:lnTo>
                    <a:pt x="3085" y="2750"/>
                  </a:lnTo>
                  <a:lnTo>
                    <a:pt x="3101" y="2696"/>
                  </a:lnTo>
                  <a:lnTo>
                    <a:pt x="3115" y="2640"/>
                  </a:lnTo>
                  <a:lnTo>
                    <a:pt x="3127" y="2583"/>
                  </a:lnTo>
                  <a:lnTo>
                    <a:pt x="3139" y="2525"/>
                  </a:lnTo>
                  <a:lnTo>
                    <a:pt x="3147" y="2466"/>
                  </a:lnTo>
                  <a:lnTo>
                    <a:pt x="3157" y="2409"/>
                  </a:lnTo>
                  <a:lnTo>
                    <a:pt x="3168" y="2352"/>
                  </a:lnTo>
                  <a:lnTo>
                    <a:pt x="3182" y="2294"/>
                  </a:lnTo>
                  <a:lnTo>
                    <a:pt x="3194" y="2236"/>
                  </a:lnTo>
                  <a:lnTo>
                    <a:pt x="3199" y="2205"/>
                  </a:lnTo>
                  <a:lnTo>
                    <a:pt x="3204" y="2174"/>
                  </a:lnTo>
                  <a:lnTo>
                    <a:pt x="3209" y="2143"/>
                  </a:lnTo>
                  <a:lnTo>
                    <a:pt x="3213" y="2110"/>
                  </a:lnTo>
                  <a:lnTo>
                    <a:pt x="3215" y="2077"/>
                  </a:lnTo>
                  <a:lnTo>
                    <a:pt x="3216" y="2041"/>
                  </a:lnTo>
                  <a:lnTo>
                    <a:pt x="3216" y="2005"/>
                  </a:lnTo>
                  <a:lnTo>
                    <a:pt x="3215" y="1967"/>
                  </a:lnTo>
                  <a:lnTo>
                    <a:pt x="3213" y="1927"/>
                  </a:lnTo>
                  <a:lnTo>
                    <a:pt x="3208" y="1885"/>
                  </a:lnTo>
                  <a:lnTo>
                    <a:pt x="3200" y="1842"/>
                  </a:lnTo>
                  <a:lnTo>
                    <a:pt x="3192" y="1796"/>
                  </a:lnTo>
                  <a:lnTo>
                    <a:pt x="3182" y="1748"/>
                  </a:lnTo>
                  <a:lnTo>
                    <a:pt x="3168" y="1698"/>
                  </a:lnTo>
                  <a:lnTo>
                    <a:pt x="3152" y="1647"/>
                  </a:lnTo>
                  <a:lnTo>
                    <a:pt x="3134" y="1591"/>
                  </a:lnTo>
                  <a:lnTo>
                    <a:pt x="3113" y="1533"/>
                  </a:lnTo>
                  <a:lnTo>
                    <a:pt x="3088" y="1473"/>
                  </a:lnTo>
                  <a:lnTo>
                    <a:pt x="3061" y="1409"/>
                  </a:lnTo>
                  <a:lnTo>
                    <a:pt x="3030" y="1342"/>
                  </a:lnTo>
                  <a:lnTo>
                    <a:pt x="2995" y="1273"/>
                  </a:lnTo>
                  <a:lnTo>
                    <a:pt x="2957" y="1200"/>
                  </a:lnTo>
                  <a:lnTo>
                    <a:pt x="2915" y="1124"/>
                  </a:lnTo>
                  <a:lnTo>
                    <a:pt x="2870" y="1043"/>
                  </a:lnTo>
                  <a:close/>
                </a:path>
              </a:pathLst>
            </a:custGeom>
            <a:solidFill>
              <a:srgbClr val="844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9" name="Freeform 274"/>
            <p:cNvSpPr>
              <a:spLocks/>
            </p:cNvSpPr>
            <p:nvPr/>
          </p:nvSpPr>
          <p:spPr bwMode="auto">
            <a:xfrm>
              <a:off x="10148888" y="3201988"/>
              <a:ext cx="96838" cy="409575"/>
            </a:xfrm>
            <a:custGeom>
              <a:avLst/>
              <a:gdLst>
                <a:gd name="T0" fmla="*/ 210 w 246"/>
                <a:gd name="T1" fmla="*/ 982 h 1028"/>
                <a:gd name="T2" fmla="*/ 200 w 246"/>
                <a:gd name="T3" fmla="*/ 912 h 1028"/>
                <a:gd name="T4" fmla="*/ 193 w 246"/>
                <a:gd name="T5" fmla="*/ 827 h 1028"/>
                <a:gd name="T6" fmla="*/ 191 w 246"/>
                <a:gd name="T7" fmla="*/ 730 h 1028"/>
                <a:gd name="T8" fmla="*/ 194 w 246"/>
                <a:gd name="T9" fmla="*/ 630 h 1028"/>
                <a:gd name="T10" fmla="*/ 202 w 246"/>
                <a:gd name="T11" fmla="*/ 531 h 1028"/>
                <a:gd name="T12" fmla="*/ 215 w 246"/>
                <a:gd name="T13" fmla="*/ 441 h 1028"/>
                <a:gd name="T14" fmla="*/ 229 w 246"/>
                <a:gd name="T15" fmla="*/ 380 h 1028"/>
                <a:gd name="T16" fmla="*/ 240 w 246"/>
                <a:gd name="T17" fmla="*/ 346 h 1028"/>
                <a:gd name="T18" fmla="*/ 229 w 246"/>
                <a:gd name="T19" fmla="*/ 319 h 1028"/>
                <a:gd name="T20" fmla="*/ 196 w 246"/>
                <a:gd name="T21" fmla="*/ 291 h 1028"/>
                <a:gd name="T22" fmla="*/ 165 w 246"/>
                <a:gd name="T23" fmla="*/ 263 h 1028"/>
                <a:gd name="T24" fmla="*/ 135 w 246"/>
                <a:gd name="T25" fmla="*/ 231 h 1028"/>
                <a:gd name="T26" fmla="*/ 107 w 246"/>
                <a:gd name="T27" fmla="*/ 196 h 1028"/>
                <a:gd name="T28" fmla="*/ 81 w 246"/>
                <a:gd name="T29" fmla="*/ 158 h 1028"/>
                <a:gd name="T30" fmla="*/ 57 w 246"/>
                <a:gd name="T31" fmla="*/ 116 h 1028"/>
                <a:gd name="T32" fmla="*/ 36 w 246"/>
                <a:gd name="T33" fmla="*/ 70 h 1028"/>
                <a:gd name="T34" fmla="*/ 20 w 246"/>
                <a:gd name="T35" fmla="*/ 32 h 1028"/>
                <a:gd name="T36" fmla="*/ 8 w 246"/>
                <a:gd name="T37" fmla="*/ 10 h 1028"/>
                <a:gd name="T38" fmla="*/ 0 w 246"/>
                <a:gd name="T39" fmla="*/ 58 h 1028"/>
                <a:gd name="T40" fmla="*/ 3 w 246"/>
                <a:gd name="T41" fmla="*/ 172 h 1028"/>
                <a:gd name="T42" fmla="*/ 10 w 246"/>
                <a:gd name="T43" fmla="*/ 282 h 1028"/>
                <a:gd name="T44" fmla="*/ 24 w 246"/>
                <a:gd name="T45" fmla="*/ 388 h 1028"/>
                <a:gd name="T46" fmla="*/ 40 w 246"/>
                <a:gd name="T47" fmla="*/ 488 h 1028"/>
                <a:gd name="T48" fmla="*/ 60 w 246"/>
                <a:gd name="T49" fmla="*/ 582 h 1028"/>
                <a:gd name="T50" fmla="*/ 82 w 246"/>
                <a:gd name="T51" fmla="*/ 669 h 1028"/>
                <a:gd name="T52" fmla="*/ 104 w 246"/>
                <a:gd name="T53" fmla="*/ 749 h 1028"/>
                <a:gd name="T54" fmla="*/ 139 w 246"/>
                <a:gd name="T55" fmla="*/ 851 h 1028"/>
                <a:gd name="T56" fmla="*/ 181 w 246"/>
                <a:gd name="T57" fmla="*/ 955 h 1028"/>
                <a:gd name="T58" fmla="*/ 204 w 246"/>
                <a:gd name="T59" fmla="*/ 1005 h 1028"/>
                <a:gd name="T60" fmla="*/ 215 w 246"/>
                <a:gd name="T61" fmla="*/ 1023 h 1028"/>
                <a:gd name="T62" fmla="*/ 220 w 246"/>
                <a:gd name="T63" fmla="*/ 1028 h 1028"/>
                <a:gd name="T64" fmla="*/ 220 w 246"/>
                <a:gd name="T65" fmla="*/ 101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6" h="1028">
                  <a:moveTo>
                    <a:pt x="218" y="1008"/>
                  </a:moveTo>
                  <a:lnTo>
                    <a:pt x="210" y="982"/>
                  </a:lnTo>
                  <a:lnTo>
                    <a:pt x="205" y="949"/>
                  </a:lnTo>
                  <a:lnTo>
                    <a:pt x="200" y="912"/>
                  </a:lnTo>
                  <a:lnTo>
                    <a:pt x="196" y="871"/>
                  </a:lnTo>
                  <a:lnTo>
                    <a:pt x="193" y="827"/>
                  </a:lnTo>
                  <a:lnTo>
                    <a:pt x="192" y="780"/>
                  </a:lnTo>
                  <a:lnTo>
                    <a:pt x="191" y="730"/>
                  </a:lnTo>
                  <a:lnTo>
                    <a:pt x="192" y="681"/>
                  </a:lnTo>
                  <a:lnTo>
                    <a:pt x="194" y="630"/>
                  </a:lnTo>
                  <a:lnTo>
                    <a:pt x="197" y="581"/>
                  </a:lnTo>
                  <a:lnTo>
                    <a:pt x="202" y="531"/>
                  </a:lnTo>
                  <a:lnTo>
                    <a:pt x="208" y="484"/>
                  </a:lnTo>
                  <a:lnTo>
                    <a:pt x="215" y="441"/>
                  </a:lnTo>
                  <a:lnTo>
                    <a:pt x="224" y="399"/>
                  </a:lnTo>
                  <a:lnTo>
                    <a:pt x="229" y="380"/>
                  </a:lnTo>
                  <a:lnTo>
                    <a:pt x="234" y="362"/>
                  </a:lnTo>
                  <a:lnTo>
                    <a:pt x="240" y="346"/>
                  </a:lnTo>
                  <a:lnTo>
                    <a:pt x="246" y="330"/>
                  </a:lnTo>
                  <a:lnTo>
                    <a:pt x="229" y="319"/>
                  </a:lnTo>
                  <a:lnTo>
                    <a:pt x="212" y="305"/>
                  </a:lnTo>
                  <a:lnTo>
                    <a:pt x="196" y="291"/>
                  </a:lnTo>
                  <a:lnTo>
                    <a:pt x="179" y="278"/>
                  </a:lnTo>
                  <a:lnTo>
                    <a:pt x="165" y="263"/>
                  </a:lnTo>
                  <a:lnTo>
                    <a:pt x="149" y="247"/>
                  </a:lnTo>
                  <a:lnTo>
                    <a:pt x="135" y="231"/>
                  </a:lnTo>
                  <a:lnTo>
                    <a:pt x="120" y="214"/>
                  </a:lnTo>
                  <a:lnTo>
                    <a:pt x="107" y="196"/>
                  </a:lnTo>
                  <a:lnTo>
                    <a:pt x="94" y="177"/>
                  </a:lnTo>
                  <a:lnTo>
                    <a:pt x="81" y="158"/>
                  </a:lnTo>
                  <a:lnTo>
                    <a:pt x="69" y="137"/>
                  </a:lnTo>
                  <a:lnTo>
                    <a:pt x="57" y="116"/>
                  </a:lnTo>
                  <a:lnTo>
                    <a:pt x="46" y="94"/>
                  </a:lnTo>
                  <a:lnTo>
                    <a:pt x="36" y="70"/>
                  </a:lnTo>
                  <a:lnTo>
                    <a:pt x="26" y="46"/>
                  </a:lnTo>
                  <a:lnTo>
                    <a:pt x="20" y="32"/>
                  </a:lnTo>
                  <a:lnTo>
                    <a:pt x="14" y="20"/>
                  </a:lnTo>
                  <a:lnTo>
                    <a:pt x="8" y="10"/>
                  </a:lnTo>
                  <a:lnTo>
                    <a:pt x="1" y="0"/>
                  </a:lnTo>
                  <a:lnTo>
                    <a:pt x="0" y="58"/>
                  </a:lnTo>
                  <a:lnTo>
                    <a:pt x="0" y="115"/>
                  </a:lnTo>
                  <a:lnTo>
                    <a:pt x="3" y="172"/>
                  </a:lnTo>
                  <a:lnTo>
                    <a:pt x="6" y="227"/>
                  </a:lnTo>
                  <a:lnTo>
                    <a:pt x="10" y="282"/>
                  </a:lnTo>
                  <a:lnTo>
                    <a:pt x="16" y="335"/>
                  </a:lnTo>
                  <a:lnTo>
                    <a:pt x="24" y="388"/>
                  </a:lnTo>
                  <a:lnTo>
                    <a:pt x="31" y="439"/>
                  </a:lnTo>
                  <a:lnTo>
                    <a:pt x="40" y="488"/>
                  </a:lnTo>
                  <a:lnTo>
                    <a:pt x="50" y="535"/>
                  </a:lnTo>
                  <a:lnTo>
                    <a:pt x="60" y="582"/>
                  </a:lnTo>
                  <a:lnTo>
                    <a:pt x="71" y="626"/>
                  </a:lnTo>
                  <a:lnTo>
                    <a:pt x="82" y="669"/>
                  </a:lnTo>
                  <a:lnTo>
                    <a:pt x="93" y="709"/>
                  </a:lnTo>
                  <a:lnTo>
                    <a:pt x="104" y="749"/>
                  </a:lnTo>
                  <a:lnTo>
                    <a:pt x="115" y="785"/>
                  </a:lnTo>
                  <a:lnTo>
                    <a:pt x="139" y="851"/>
                  </a:lnTo>
                  <a:lnTo>
                    <a:pt x="161" y="908"/>
                  </a:lnTo>
                  <a:lnTo>
                    <a:pt x="181" y="955"/>
                  </a:lnTo>
                  <a:lnTo>
                    <a:pt x="197" y="991"/>
                  </a:lnTo>
                  <a:lnTo>
                    <a:pt x="204" y="1005"/>
                  </a:lnTo>
                  <a:lnTo>
                    <a:pt x="210" y="1016"/>
                  </a:lnTo>
                  <a:lnTo>
                    <a:pt x="215" y="1023"/>
                  </a:lnTo>
                  <a:lnTo>
                    <a:pt x="219" y="1027"/>
                  </a:lnTo>
                  <a:lnTo>
                    <a:pt x="220" y="1028"/>
                  </a:lnTo>
                  <a:lnTo>
                    <a:pt x="222" y="1025"/>
                  </a:lnTo>
                  <a:lnTo>
                    <a:pt x="220" y="1018"/>
                  </a:lnTo>
                  <a:lnTo>
                    <a:pt x="218" y="1008"/>
                  </a:lnTo>
                  <a:close/>
                </a:path>
              </a:pathLst>
            </a:custGeom>
            <a:solidFill>
              <a:srgbClr val="703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40" name="Freeform 275"/>
            <p:cNvSpPr>
              <a:spLocks noEditPoints="1"/>
            </p:cNvSpPr>
            <p:nvPr/>
          </p:nvSpPr>
          <p:spPr bwMode="auto">
            <a:xfrm>
              <a:off x="9864725" y="4098925"/>
              <a:ext cx="1195388" cy="422275"/>
            </a:xfrm>
            <a:custGeom>
              <a:avLst/>
              <a:gdLst>
                <a:gd name="T0" fmla="*/ 2692 w 3011"/>
                <a:gd name="T1" fmla="*/ 785 h 1067"/>
                <a:gd name="T2" fmla="*/ 2598 w 3011"/>
                <a:gd name="T3" fmla="*/ 943 h 1067"/>
                <a:gd name="T4" fmla="*/ 2441 w 3011"/>
                <a:gd name="T5" fmla="*/ 1006 h 1067"/>
                <a:gd name="T6" fmla="*/ 2167 w 3011"/>
                <a:gd name="T7" fmla="*/ 993 h 1067"/>
                <a:gd name="T8" fmla="*/ 1968 w 3011"/>
                <a:gd name="T9" fmla="*/ 957 h 1067"/>
                <a:gd name="T10" fmla="*/ 1854 w 3011"/>
                <a:gd name="T11" fmla="*/ 873 h 1067"/>
                <a:gd name="T12" fmla="*/ 1731 w 3011"/>
                <a:gd name="T13" fmla="*/ 627 h 1067"/>
                <a:gd name="T14" fmla="*/ 1706 w 3011"/>
                <a:gd name="T15" fmla="*/ 455 h 1067"/>
                <a:gd name="T16" fmla="*/ 1749 w 3011"/>
                <a:gd name="T17" fmla="*/ 355 h 1067"/>
                <a:gd name="T18" fmla="*/ 1867 w 3011"/>
                <a:gd name="T19" fmla="*/ 285 h 1067"/>
                <a:gd name="T20" fmla="*/ 2108 w 3011"/>
                <a:gd name="T21" fmla="*/ 257 h 1067"/>
                <a:gd name="T22" fmla="*/ 2447 w 3011"/>
                <a:gd name="T23" fmla="*/ 283 h 1067"/>
                <a:gd name="T24" fmla="*/ 2637 w 3011"/>
                <a:gd name="T25" fmla="*/ 345 h 1067"/>
                <a:gd name="T26" fmla="*/ 2727 w 3011"/>
                <a:gd name="T27" fmla="*/ 424 h 1067"/>
                <a:gd name="T28" fmla="*/ 2755 w 3011"/>
                <a:gd name="T29" fmla="*/ 523 h 1067"/>
                <a:gd name="T30" fmla="*/ 1033 w 3011"/>
                <a:gd name="T31" fmla="*/ 789 h 1067"/>
                <a:gd name="T32" fmla="*/ 905 w 3011"/>
                <a:gd name="T33" fmla="*/ 847 h 1067"/>
                <a:gd name="T34" fmla="*/ 702 w 3011"/>
                <a:gd name="T35" fmla="*/ 842 h 1067"/>
                <a:gd name="T36" fmla="*/ 432 w 3011"/>
                <a:gd name="T37" fmla="*/ 800 h 1067"/>
                <a:gd name="T38" fmla="*/ 292 w 3011"/>
                <a:gd name="T39" fmla="*/ 706 h 1067"/>
                <a:gd name="T40" fmla="*/ 232 w 3011"/>
                <a:gd name="T41" fmla="*/ 531 h 1067"/>
                <a:gd name="T42" fmla="*/ 224 w 3011"/>
                <a:gd name="T43" fmla="*/ 262 h 1067"/>
                <a:gd name="T44" fmla="*/ 269 w 3011"/>
                <a:gd name="T45" fmla="*/ 170 h 1067"/>
                <a:gd name="T46" fmla="*/ 374 w 3011"/>
                <a:gd name="T47" fmla="*/ 111 h 1067"/>
                <a:gd name="T48" fmla="*/ 573 w 3011"/>
                <a:gd name="T49" fmla="*/ 90 h 1067"/>
                <a:gd name="T50" fmla="*/ 911 w 3011"/>
                <a:gd name="T51" fmla="*/ 133 h 1067"/>
                <a:gd name="T52" fmla="*/ 1141 w 3011"/>
                <a:gd name="T53" fmla="*/ 210 h 1067"/>
                <a:gd name="T54" fmla="*/ 1241 w 3011"/>
                <a:gd name="T55" fmla="*/ 303 h 1067"/>
                <a:gd name="T56" fmla="*/ 1263 w 3011"/>
                <a:gd name="T57" fmla="*/ 409 h 1067"/>
                <a:gd name="T58" fmla="*/ 1204 w 3011"/>
                <a:gd name="T59" fmla="*/ 572 h 1067"/>
                <a:gd name="T60" fmla="*/ 2291 w 3011"/>
                <a:gd name="T61" fmla="*/ 211 h 1067"/>
                <a:gd name="T62" fmla="*/ 1793 w 3011"/>
                <a:gd name="T63" fmla="*/ 242 h 1067"/>
                <a:gd name="T64" fmla="*/ 1568 w 3011"/>
                <a:gd name="T65" fmla="*/ 287 h 1067"/>
                <a:gd name="T66" fmla="*/ 1406 w 3011"/>
                <a:gd name="T67" fmla="*/ 261 h 1067"/>
                <a:gd name="T68" fmla="*/ 1130 w 3011"/>
                <a:gd name="T69" fmla="*/ 149 h 1067"/>
                <a:gd name="T70" fmla="*/ 591 w 3011"/>
                <a:gd name="T71" fmla="*/ 26 h 1067"/>
                <a:gd name="T72" fmla="*/ 162 w 3011"/>
                <a:gd name="T73" fmla="*/ 0 h 1067"/>
                <a:gd name="T74" fmla="*/ 52 w 3011"/>
                <a:gd name="T75" fmla="*/ 193 h 1067"/>
                <a:gd name="T76" fmla="*/ 104 w 3011"/>
                <a:gd name="T77" fmla="*/ 304 h 1067"/>
                <a:gd name="T78" fmla="*/ 178 w 3011"/>
                <a:gd name="T79" fmla="*/ 670 h 1067"/>
                <a:gd name="T80" fmla="*/ 231 w 3011"/>
                <a:gd name="T81" fmla="*/ 768 h 1067"/>
                <a:gd name="T82" fmla="*/ 350 w 3011"/>
                <a:gd name="T83" fmla="*/ 840 h 1067"/>
                <a:gd name="T84" fmla="*/ 655 w 3011"/>
                <a:gd name="T85" fmla="*/ 884 h 1067"/>
                <a:gd name="T86" fmla="*/ 1004 w 3011"/>
                <a:gd name="T87" fmla="*/ 899 h 1067"/>
                <a:gd name="T88" fmla="*/ 1136 w 3011"/>
                <a:gd name="T89" fmla="*/ 798 h 1067"/>
                <a:gd name="T90" fmla="*/ 1383 w 3011"/>
                <a:gd name="T91" fmla="*/ 465 h 1067"/>
                <a:gd name="T92" fmla="*/ 1449 w 3011"/>
                <a:gd name="T93" fmla="*/ 419 h 1067"/>
                <a:gd name="T94" fmla="*/ 1523 w 3011"/>
                <a:gd name="T95" fmla="*/ 426 h 1067"/>
                <a:gd name="T96" fmla="*/ 1577 w 3011"/>
                <a:gd name="T97" fmla="*/ 484 h 1067"/>
                <a:gd name="T98" fmla="*/ 1752 w 3011"/>
                <a:gd name="T99" fmla="*/ 861 h 1067"/>
                <a:gd name="T100" fmla="*/ 1861 w 3011"/>
                <a:gd name="T101" fmla="*/ 988 h 1067"/>
                <a:gd name="T102" fmla="*/ 2206 w 3011"/>
                <a:gd name="T103" fmla="*/ 1043 h 1067"/>
                <a:gd name="T104" fmla="*/ 2514 w 3011"/>
                <a:gd name="T105" fmla="*/ 1064 h 1067"/>
                <a:gd name="T106" fmla="*/ 2645 w 3011"/>
                <a:gd name="T107" fmla="*/ 1016 h 1067"/>
                <a:gd name="T108" fmla="*/ 2716 w 3011"/>
                <a:gd name="T109" fmla="*/ 932 h 1067"/>
                <a:gd name="T110" fmla="*/ 2863 w 3011"/>
                <a:gd name="T111" fmla="*/ 590 h 1067"/>
                <a:gd name="T112" fmla="*/ 2936 w 3011"/>
                <a:gd name="T113" fmla="*/ 489 h 1067"/>
                <a:gd name="T114" fmla="*/ 2868 w 3011"/>
                <a:gd name="T115" fmla="*/ 279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1" h="1067">
                  <a:moveTo>
                    <a:pt x="2753" y="536"/>
                  </a:moveTo>
                  <a:lnTo>
                    <a:pt x="2748" y="570"/>
                  </a:lnTo>
                  <a:lnTo>
                    <a:pt x="2739" y="620"/>
                  </a:lnTo>
                  <a:lnTo>
                    <a:pt x="2731" y="651"/>
                  </a:lnTo>
                  <a:lnTo>
                    <a:pt x="2724" y="682"/>
                  </a:lnTo>
                  <a:lnTo>
                    <a:pt x="2714" y="716"/>
                  </a:lnTo>
                  <a:lnTo>
                    <a:pt x="2704" y="750"/>
                  </a:lnTo>
                  <a:lnTo>
                    <a:pt x="2692" y="785"/>
                  </a:lnTo>
                  <a:lnTo>
                    <a:pt x="2678" y="818"/>
                  </a:lnTo>
                  <a:lnTo>
                    <a:pt x="2663" y="850"/>
                  </a:lnTo>
                  <a:lnTo>
                    <a:pt x="2646" y="880"/>
                  </a:lnTo>
                  <a:lnTo>
                    <a:pt x="2637" y="895"/>
                  </a:lnTo>
                  <a:lnTo>
                    <a:pt x="2629" y="908"/>
                  </a:lnTo>
                  <a:lnTo>
                    <a:pt x="2619" y="921"/>
                  </a:lnTo>
                  <a:lnTo>
                    <a:pt x="2607" y="932"/>
                  </a:lnTo>
                  <a:lnTo>
                    <a:pt x="2598" y="943"/>
                  </a:lnTo>
                  <a:lnTo>
                    <a:pt x="2586" y="953"/>
                  </a:lnTo>
                  <a:lnTo>
                    <a:pt x="2575" y="960"/>
                  </a:lnTo>
                  <a:lnTo>
                    <a:pt x="2563" y="968"/>
                  </a:lnTo>
                  <a:lnTo>
                    <a:pt x="2539" y="980"/>
                  </a:lnTo>
                  <a:lnTo>
                    <a:pt x="2515" y="989"/>
                  </a:lnTo>
                  <a:lnTo>
                    <a:pt x="2490" y="996"/>
                  </a:lnTo>
                  <a:lnTo>
                    <a:pt x="2467" y="1002"/>
                  </a:lnTo>
                  <a:lnTo>
                    <a:pt x="2441" y="1006"/>
                  </a:lnTo>
                  <a:lnTo>
                    <a:pt x="2415" y="1009"/>
                  </a:lnTo>
                  <a:lnTo>
                    <a:pt x="2389" y="1010"/>
                  </a:lnTo>
                  <a:lnTo>
                    <a:pt x="2360" y="1010"/>
                  </a:lnTo>
                  <a:lnTo>
                    <a:pt x="2332" y="1009"/>
                  </a:lnTo>
                  <a:lnTo>
                    <a:pt x="2302" y="1006"/>
                  </a:lnTo>
                  <a:lnTo>
                    <a:pt x="2271" y="1004"/>
                  </a:lnTo>
                  <a:lnTo>
                    <a:pt x="2238" y="1000"/>
                  </a:lnTo>
                  <a:lnTo>
                    <a:pt x="2167" y="993"/>
                  </a:lnTo>
                  <a:lnTo>
                    <a:pt x="2089" y="984"/>
                  </a:lnTo>
                  <a:lnTo>
                    <a:pt x="2068" y="981"/>
                  </a:lnTo>
                  <a:lnTo>
                    <a:pt x="2050" y="979"/>
                  </a:lnTo>
                  <a:lnTo>
                    <a:pt x="2031" y="975"/>
                  </a:lnTo>
                  <a:lnTo>
                    <a:pt x="2014" y="971"/>
                  </a:lnTo>
                  <a:lnTo>
                    <a:pt x="1998" y="967"/>
                  </a:lnTo>
                  <a:lnTo>
                    <a:pt x="1983" y="962"/>
                  </a:lnTo>
                  <a:lnTo>
                    <a:pt x="1968" y="957"/>
                  </a:lnTo>
                  <a:lnTo>
                    <a:pt x="1955" y="950"/>
                  </a:lnTo>
                  <a:lnTo>
                    <a:pt x="1941" y="944"/>
                  </a:lnTo>
                  <a:lnTo>
                    <a:pt x="1929" y="938"/>
                  </a:lnTo>
                  <a:lnTo>
                    <a:pt x="1918" y="931"/>
                  </a:lnTo>
                  <a:lnTo>
                    <a:pt x="1906" y="923"/>
                  </a:lnTo>
                  <a:lnTo>
                    <a:pt x="1887" y="907"/>
                  </a:lnTo>
                  <a:lnTo>
                    <a:pt x="1869" y="890"/>
                  </a:lnTo>
                  <a:lnTo>
                    <a:pt x="1854" y="873"/>
                  </a:lnTo>
                  <a:lnTo>
                    <a:pt x="1841" y="854"/>
                  </a:lnTo>
                  <a:lnTo>
                    <a:pt x="1828" y="836"/>
                  </a:lnTo>
                  <a:lnTo>
                    <a:pt x="1817" y="816"/>
                  </a:lnTo>
                  <a:lnTo>
                    <a:pt x="1798" y="776"/>
                  </a:lnTo>
                  <a:lnTo>
                    <a:pt x="1780" y="738"/>
                  </a:lnTo>
                  <a:lnTo>
                    <a:pt x="1760" y="697"/>
                  </a:lnTo>
                  <a:lnTo>
                    <a:pt x="1741" y="651"/>
                  </a:lnTo>
                  <a:lnTo>
                    <a:pt x="1731" y="627"/>
                  </a:lnTo>
                  <a:lnTo>
                    <a:pt x="1722" y="601"/>
                  </a:lnTo>
                  <a:lnTo>
                    <a:pt x="1715" y="575"/>
                  </a:lnTo>
                  <a:lnTo>
                    <a:pt x="1710" y="549"/>
                  </a:lnTo>
                  <a:lnTo>
                    <a:pt x="1705" y="522"/>
                  </a:lnTo>
                  <a:lnTo>
                    <a:pt x="1704" y="496"/>
                  </a:lnTo>
                  <a:lnTo>
                    <a:pt x="1704" y="482"/>
                  </a:lnTo>
                  <a:lnTo>
                    <a:pt x="1705" y="468"/>
                  </a:lnTo>
                  <a:lnTo>
                    <a:pt x="1706" y="455"/>
                  </a:lnTo>
                  <a:lnTo>
                    <a:pt x="1709" y="442"/>
                  </a:lnTo>
                  <a:lnTo>
                    <a:pt x="1711" y="429"/>
                  </a:lnTo>
                  <a:lnTo>
                    <a:pt x="1716" y="416"/>
                  </a:lnTo>
                  <a:lnTo>
                    <a:pt x="1720" y="404"/>
                  </a:lnTo>
                  <a:lnTo>
                    <a:pt x="1726" y="391"/>
                  </a:lnTo>
                  <a:lnTo>
                    <a:pt x="1733" y="379"/>
                  </a:lnTo>
                  <a:lnTo>
                    <a:pt x="1741" y="367"/>
                  </a:lnTo>
                  <a:lnTo>
                    <a:pt x="1749" y="355"/>
                  </a:lnTo>
                  <a:lnTo>
                    <a:pt x="1759" y="344"/>
                  </a:lnTo>
                  <a:lnTo>
                    <a:pt x="1770" y="332"/>
                  </a:lnTo>
                  <a:lnTo>
                    <a:pt x="1784" y="323"/>
                  </a:lnTo>
                  <a:lnTo>
                    <a:pt x="1798" y="314"/>
                  </a:lnTo>
                  <a:lnTo>
                    <a:pt x="1814" y="305"/>
                  </a:lnTo>
                  <a:lnTo>
                    <a:pt x="1830" y="298"/>
                  </a:lnTo>
                  <a:lnTo>
                    <a:pt x="1848" y="290"/>
                  </a:lnTo>
                  <a:lnTo>
                    <a:pt x="1867" y="285"/>
                  </a:lnTo>
                  <a:lnTo>
                    <a:pt x="1887" y="279"/>
                  </a:lnTo>
                  <a:lnTo>
                    <a:pt x="1906" y="276"/>
                  </a:lnTo>
                  <a:lnTo>
                    <a:pt x="1929" y="271"/>
                  </a:lnTo>
                  <a:lnTo>
                    <a:pt x="1950" y="267"/>
                  </a:lnTo>
                  <a:lnTo>
                    <a:pt x="1972" y="264"/>
                  </a:lnTo>
                  <a:lnTo>
                    <a:pt x="2018" y="261"/>
                  </a:lnTo>
                  <a:lnTo>
                    <a:pt x="2063" y="258"/>
                  </a:lnTo>
                  <a:lnTo>
                    <a:pt x="2108" y="257"/>
                  </a:lnTo>
                  <a:lnTo>
                    <a:pt x="2152" y="257"/>
                  </a:lnTo>
                  <a:lnTo>
                    <a:pt x="2194" y="258"/>
                  </a:lnTo>
                  <a:lnTo>
                    <a:pt x="2234" y="259"/>
                  </a:lnTo>
                  <a:lnTo>
                    <a:pt x="2300" y="264"/>
                  </a:lnTo>
                  <a:lnTo>
                    <a:pt x="2344" y="268"/>
                  </a:lnTo>
                  <a:lnTo>
                    <a:pt x="2380" y="273"/>
                  </a:lnTo>
                  <a:lnTo>
                    <a:pt x="2415" y="278"/>
                  </a:lnTo>
                  <a:lnTo>
                    <a:pt x="2447" y="283"/>
                  </a:lnTo>
                  <a:lnTo>
                    <a:pt x="2478" y="289"/>
                  </a:lnTo>
                  <a:lnTo>
                    <a:pt x="2506" y="295"/>
                  </a:lnTo>
                  <a:lnTo>
                    <a:pt x="2532" y="303"/>
                  </a:lnTo>
                  <a:lnTo>
                    <a:pt x="2557" y="310"/>
                  </a:lnTo>
                  <a:lnTo>
                    <a:pt x="2579" y="319"/>
                  </a:lnTo>
                  <a:lnTo>
                    <a:pt x="2600" y="327"/>
                  </a:lnTo>
                  <a:lnTo>
                    <a:pt x="2620" y="336"/>
                  </a:lnTo>
                  <a:lnTo>
                    <a:pt x="2637" y="345"/>
                  </a:lnTo>
                  <a:lnTo>
                    <a:pt x="2653" y="355"/>
                  </a:lnTo>
                  <a:lnTo>
                    <a:pt x="2668" y="363"/>
                  </a:lnTo>
                  <a:lnTo>
                    <a:pt x="2680" y="373"/>
                  </a:lnTo>
                  <a:lnTo>
                    <a:pt x="2693" y="383"/>
                  </a:lnTo>
                  <a:lnTo>
                    <a:pt x="2704" y="393"/>
                  </a:lnTo>
                  <a:lnTo>
                    <a:pt x="2713" y="404"/>
                  </a:lnTo>
                  <a:lnTo>
                    <a:pt x="2721" y="414"/>
                  </a:lnTo>
                  <a:lnTo>
                    <a:pt x="2727" y="424"/>
                  </a:lnTo>
                  <a:lnTo>
                    <a:pt x="2734" y="434"/>
                  </a:lnTo>
                  <a:lnTo>
                    <a:pt x="2740" y="444"/>
                  </a:lnTo>
                  <a:lnTo>
                    <a:pt x="2744" y="454"/>
                  </a:lnTo>
                  <a:lnTo>
                    <a:pt x="2747" y="463"/>
                  </a:lnTo>
                  <a:lnTo>
                    <a:pt x="2750" y="473"/>
                  </a:lnTo>
                  <a:lnTo>
                    <a:pt x="2753" y="491"/>
                  </a:lnTo>
                  <a:lnTo>
                    <a:pt x="2755" y="508"/>
                  </a:lnTo>
                  <a:lnTo>
                    <a:pt x="2755" y="523"/>
                  </a:lnTo>
                  <a:lnTo>
                    <a:pt x="2753" y="536"/>
                  </a:lnTo>
                  <a:lnTo>
                    <a:pt x="2753" y="536"/>
                  </a:lnTo>
                  <a:close/>
                  <a:moveTo>
                    <a:pt x="1134" y="671"/>
                  </a:moveTo>
                  <a:lnTo>
                    <a:pt x="1108" y="706"/>
                  </a:lnTo>
                  <a:lnTo>
                    <a:pt x="1080" y="739"/>
                  </a:lnTo>
                  <a:lnTo>
                    <a:pt x="1066" y="756"/>
                  </a:lnTo>
                  <a:lnTo>
                    <a:pt x="1051" y="772"/>
                  </a:lnTo>
                  <a:lnTo>
                    <a:pt x="1033" y="789"/>
                  </a:lnTo>
                  <a:lnTo>
                    <a:pt x="1015" y="802"/>
                  </a:lnTo>
                  <a:lnTo>
                    <a:pt x="994" y="816"/>
                  </a:lnTo>
                  <a:lnTo>
                    <a:pt x="972" y="827"/>
                  </a:lnTo>
                  <a:lnTo>
                    <a:pt x="959" y="832"/>
                  </a:lnTo>
                  <a:lnTo>
                    <a:pt x="947" y="837"/>
                  </a:lnTo>
                  <a:lnTo>
                    <a:pt x="933" y="840"/>
                  </a:lnTo>
                  <a:lnTo>
                    <a:pt x="920" y="844"/>
                  </a:lnTo>
                  <a:lnTo>
                    <a:pt x="905" y="847"/>
                  </a:lnTo>
                  <a:lnTo>
                    <a:pt x="890" y="849"/>
                  </a:lnTo>
                  <a:lnTo>
                    <a:pt x="874" y="850"/>
                  </a:lnTo>
                  <a:lnTo>
                    <a:pt x="857" y="852"/>
                  </a:lnTo>
                  <a:lnTo>
                    <a:pt x="839" y="853"/>
                  </a:lnTo>
                  <a:lnTo>
                    <a:pt x="821" y="852"/>
                  </a:lnTo>
                  <a:lnTo>
                    <a:pt x="801" y="850"/>
                  </a:lnTo>
                  <a:lnTo>
                    <a:pt x="780" y="849"/>
                  </a:lnTo>
                  <a:lnTo>
                    <a:pt x="702" y="842"/>
                  </a:lnTo>
                  <a:lnTo>
                    <a:pt x="632" y="834"/>
                  </a:lnTo>
                  <a:lnTo>
                    <a:pt x="598" y="831"/>
                  </a:lnTo>
                  <a:lnTo>
                    <a:pt x="567" y="827"/>
                  </a:lnTo>
                  <a:lnTo>
                    <a:pt x="538" y="823"/>
                  </a:lnTo>
                  <a:lnTo>
                    <a:pt x="509" y="818"/>
                  </a:lnTo>
                  <a:lnTo>
                    <a:pt x="482" y="813"/>
                  </a:lnTo>
                  <a:lnTo>
                    <a:pt x="457" y="807"/>
                  </a:lnTo>
                  <a:lnTo>
                    <a:pt x="432" y="800"/>
                  </a:lnTo>
                  <a:lnTo>
                    <a:pt x="408" y="790"/>
                  </a:lnTo>
                  <a:lnTo>
                    <a:pt x="385" y="780"/>
                  </a:lnTo>
                  <a:lnTo>
                    <a:pt x="363" y="768"/>
                  </a:lnTo>
                  <a:lnTo>
                    <a:pt x="341" y="753"/>
                  </a:lnTo>
                  <a:lnTo>
                    <a:pt x="320" y="737"/>
                  </a:lnTo>
                  <a:lnTo>
                    <a:pt x="310" y="727"/>
                  </a:lnTo>
                  <a:lnTo>
                    <a:pt x="300" y="717"/>
                  </a:lnTo>
                  <a:lnTo>
                    <a:pt x="292" y="706"/>
                  </a:lnTo>
                  <a:lnTo>
                    <a:pt x="283" y="692"/>
                  </a:lnTo>
                  <a:lnTo>
                    <a:pt x="275" y="680"/>
                  </a:lnTo>
                  <a:lnTo>
                    <a:pt x="269" y="665"/>
                  </a:lnTo>
                  <a:lnTo>
                    <a:pt x="262" y="650"/>
                  </a:lnTo>
                  <a:lnTo>
                    <a:pt x="257" y="634"/>
                  </a:lnTo>
                  <a:lnTo>
                    <a:pt x="246" y="601"/>
                  </a:lnTo>
                  <a:lnTo>
                    <a:pt x="238" y="566"/>
                  </a:lnTo>
                  <a:lnTo>
                    <a:pt x="232" y="531"/>
                  </a:lnTo>
                  <a:lnTo>
                    <a:pt x="227" y="494"/>
                  </a:lnTo>
                  <a:lnTo>
                    <a:pt x="224" y="460"/>
                  </a:lnTo>
                  <a:lnTo>
                    <a:pt x="221" y="425"/>
                  </a:lnTo>
                  <a:lnTo>
                    <a:pt x="220" y="392"/>
                  </a:lnTo>
                  <a:lnTo>
                    <a:pt x="219" y="361"/>
                  </a:lnTo>
                  <a:lnTo>
                    <a:pt x="220" y="309"/>
                  </a:lnTo>
                  <a:lnTo>
                    <a:pt x="222" y="274"/>
                  </a:lnTo>
                  <a:lnTo>
                    <a:pt x="224" y="262"/>
                  </a:lnTo>
                  <a:lnTo>
                    <a:pt x="226" y="247"/>
                  </a:lnTo>
                  <a:lnTo>
                    <a:pt x="231" y="231"/>
                  </a:lnTo>
                  <a:lnTo>
                    <a:pt x="238" y="214"/>
                  </a:lnTo>
                  <a:lnTo>
                    <a:pt x="243" y="205"/>
                  </a:lnTo>
                  <a:lnTo>
                    <a:pt x="248" y="196"/>
                  </a:lnTo>
                  <a:lnTo>
                    <a:pt x="254" y="188"/>
                  </a:lnTo>
                  <a:lnTo>
                    <a:pt x="262" y="179"/>
                  </a:lnTo>
                  <a:lnTo>
                    <a:pt x="269" y="170"/>
                  </a:lnTo>
                  <a:lnTo>
                    <a:pt x="279" y="162"/>
                  </a:lnTo>
                  <a:lnTo>
                    <a:pt x="289" y="153"/>
                  </a:lnTo>
                  <a:lnTo>
                    <a:pt x="300" y="146"/>
                  </a:lnTo>
                  <a:lnTo>
                    <a:pt x="313" y="138"/>
                  </a:lnTo>
                  <a:lnTo>
                    <a:pt x="326" y="131"/>
                  </a:lnTo>
                  <a:lnTo>
                    <a:pt x="341" y="124"/>
                  </a:lnTo>
                  <a:lnTo>
                    <a:pt x="357" y="117"/>
                  </a:lnTo>
                  <a:lnTo>
                    <a:pt x="374" y="111"/>
                  </a:lnTo>
                  <a:lnTo>
                    <a:pt x="394" y="106"/>
                  </a:lnTo>
                  <a:lnTo>
                    <a:pt x="414" y="101"/>
                  </a:lnTo>
                  <a:lnTo>
                    <a:pt x="436" y="98"/>
                  </a:lnTo>
                  <a:lnTo>
                    <a:pt x="461" y="94"/>
                  </a:lnTo>
                  <a:lnTo>
                    <a:pt x="486" y="91"/>
                  </a:lnTo>
                  <a:lnTo>
                    <a:pt x="513" y="90"/>
                  </a:lnTo>
                  <a:lnTo>
                    <a:pt x="543" y="90"/>
                  </a:lnTo>
                  <a:lnTo>
                    <a:pt x="573" y="90"/>
                  </a:lnTo>
                  <a:lnTo>
                    <a:pt x="606" y="91"/>
                  </a:lnTo>
                  <a:lnTo>
                    <a:pt x="640" y="94"/>
                  </a:lnTo>
                  <a:lnTo>
                    <a:pt x="677" y="96"/>
                  </a:lnTo>
                  <a:lnTo>
                    <a:pt x="722" y="101"/>
                  </a:lnTo>
                  <a:lnTo>
                    <a:pt x="787" y="111"/>
                  </a:lnTo>
                  <a:lnTo>
                    <a:pt x="826" y="117"/>
                  </a:lnTo>
                  <a:lnTo>
                    <a:pt x="868" y="125"/>
                  </a:lnTo>
                  <a:lnTo>
                    <a:pt x="911" y="133"/>
                  </a:lnTo>
                  <a:lnTo>
                    <a:pt x="954" y="143"/>
                  </a:lnTo>
                  <a:lnTo>
                    <a:pt x="999" y="156"/>
                  </a:lnTo>
                  <a:lnTo>
                    <a:pt x="1042" y="168"/>
                  </a:lnTo>
                  <a:lnTo>
                    <a:pt x="1063" y="175"/>
                  </a:lnTo>
                  <a:lnTo>
                    <a:pt x="1084" y="184"/>
                  </a:lnTo>
                  <a:lnTo>
                    <a:pt x="1104" y="192"/>
                  </a:lnTo>
                  <a:lnTo>
                    <a:pt x="1122" y="201"/>
                  </a:lnTo>
                  <a:lnTo>
                    <a:pt x="1141" y="210"/>
                  </a:lnTo>
                  <a:lnTo>
                    <a:pt x="1158" y="220"/>
                  </a:lnTo>
                  <a:lnTo>
                    <a:pt x="1174" y="230"/>
                  </a:lnTo>
                  <a:lnTo>
                    <a:pt x="1189" y="241"/>
                  </a:lnTo>
                  <a:lnTo>
                    <a:pt x="1203" y="252"/>
                  </a:lnTo>
                  <a:lnTo>
                    <a:pt x="1215" y="264"/>
                  </a:lnTo>
                  <a:lnTo>
                    <a:pt x="1225" y="277"/>
                  </a:lnTo>
                  <a:lnTo>
                    <a:pt x="1234" y="289"/>
                  </a:lnTo>
                  <a:lnTo>
                    <a:pt x="1241" y="303"/>
                  </a:lnTo>
                  <a:lnTo>
                    <a:pt x="1247" y="316"/>
                  </a:lnTo>
                  <a:lnTo>
                    <a:pt x="1254" y="329"/>
                  </a:lnTo>
                  <a:lnTo>
                    <a:pt x="1257" y="342"/>
                  </a:lnTo>
                  <a:lnTo>
                    <a:pt x="1260" y="356"/>
                  </a:lnTo>
                  <a:lnTo>
                    <a:pt x="1262" y="370"/>
                  </a:lnTo>
                  <a:lnTo>
                    <a:pt x="1263" y="383"/>
                  </a:lnTo>
                  <a:lnTo>
                    <a:pt x="1263" y="397"/>
                  </a:lnTo>
                  <a:lnTo>
                    <a:pt x="1263" y="409"/>
                  </a:lnTo>
                  <a:lnTo>
                    <a:pt x="1262" y="423"/>
                  </a:lnTo>
                  <a:lnTo>
                    <a:pt x="1261" y="436"/>
                  </a:lnTo>
                  <a:lnTo>
                    <a:pt x="1257" y="449"/>
                  </a:lnTo>
                  <a:lnTo>
                    <a:pt x="1251" y="475"/>
                  </a:lnTo>
                  <a:lnTo>
                    <a:pt x="1241" y="501"/>
                  </a:lnTo>
                  <a:lnTo>
                    <a:pt x="1230" y="525"/>
                  </a:lnTo>
                  <a:lnTo>
                    <a:pt x="1218" y="549"/>
                  </a:lnTo>
                  <a:lnTo>
                    <a:pt x="1204" y="572"/>
                  </a:lnTo>
                  <a:lnTo>
                    <a:pt x="1190" y="594"/>
                  </a:lnTo>
                  <a:lnTo>
                    <a:pt x="1161" y="635"/>
                  </a:lnTo>
                  <a:lnTo>
                    <a:pt x="1134" y="671"/>
                  </a:lnTo>
                  <a:lnTo>
                    <a:pt x="1134" y="671"/>
                  </a:lnTo>
                  <a:close/>
                  <a:moveTo>
                    <a:pt x="2514" y="221"/>
                  </a:moveTo>
                  <a:lnTo>
                    <a:pt x="2443" y="217"/>
                  </a:lnTo>
                  <a:lnTo>
                    <a:pt x="2369" y="214"/>
                  </a:lnTo>
                  <a:lnTo>
                    <a:pt x="2291" y="211"/>
                  </a:lnTo>
                  <a:lnTo>
                    <a:pt x="2213" y="211"/>
                  </a:lnTo>
                  <a:lnTo>
                    <a:pt x="2136" y="211"/>
                  </a:lnTo>
                  <a:lnTo>
                    <a:pt x="2065" y="214"/>
                  </a:lnTo>
                  <a:lnTo>
                    <a:pt x="1998" y="217"/>
                  </a:lnTo>
                  <a:lnTo>
                    <a:pt x="1941" y="222"/>
                  </a:lnTo>
                  <a:lnTo>
                    <a:pt x="1890" y="229"/>
                  </a:lnTo>
                  <a:lnTo>
                    <a:pt x="1840" y="235"/>
                  </a:lnTo>
                  <a:lnTo>
                    <a:pt x="1793" y="242"/>
                  </a:lnTo>
                  <a:lnTo>
                    <a:pt x="1748" y="250"/>
                  </a:lnTo>
                  <a:lnTo>
                    <a:pt x="1707" y="257"/>
                  </a:lnTo>
                  <a:lnTo>
                    <a:pt x="1671" y="264"/>
                  </a:lnTo>
                  <a:lnTo>
                    <a:pt x="1641" y="271"/>
                  </a:lnTo>
                  <a:lnTo>
                    <a:pt x="1616" y="276"/>
                  </a:lnTo>
                  <a:lnTo>
                    <a:pt x="1597" y="281"/>
                  </a:lnTo>
                  <a:lnTo>
                    <a:pt x="1581" y="284"/>
                  </a:lnTo>
                  <a:lnTo>
                    <a:pt x="1568" y="287"/>
                  </a:lnTo>
                  <a:lnTo>
                    <a:pt x="1555" y="288"/>
                  </a:lnTo>
                  <a:lnTo>
                    <a:pt x="1532" y="287"/>
                  </a:lnTo>
                  <a:lnTo>
                    <a:pt x="1500" y="284"/>
                  </a:lnTo>
                  <a:lnTo>
                    <a:pt x="1469" y="281"/>
                  </a:lnTo>
                  <a:lnTo>
                    <a:pt x="1445" y="276"/>
                  </a:lnTo>
                  <a:lnTo>
                    <a:pt x="1434" y="272"/>
                  </a:lnTo>
                  <a:lnTo>
                    <a:pt x="1420" y="268"/>
                  </a:lnTo>
                  <a:lnTo>
                    <a:pt x="1406" y="261"/>
                  </a:lnTo>
                  <a:lnTo>
                    <a:pt x="1388" y="252"/>
                  </a:lnTo>
                  <a:lnTo>
                    <a:pt x="1365" y="242"/>
                  </a:lnTo>
                  <a:lnTo>
                    <a:pt x="1336" y="230"/>
                  </a:lnTo>
                  <a:lnTo>
                    <a:pt x="1303" y="215"/>
                  </a:lnTo>
                  <a:lnTo>
                    <a:pt x="1265" y="200"/>
                  </a:lnTo>
                  <a:lnTo>
                    <a:pt x="1223" y="184"/>
                  </a:lnTo>
                  <a:lnTo>
                    <a:pt x="1177" y="167"/>
                  </a:lnTo>
                  <a:lnTo>
                    <a:pt x="1130" y="149"/>
                  </a:lnTo>
                  <a:lnTo>
                    <a:pt x="1080" y="133"/>
                  </a:lnTo>
                  <a:lnTo>
                    <a:pt x="1026" y="117"/>
                  </a:lnTo>
                  <a:lnTo>
                    <a:pt x="963" y="100"/>
                  </a:lnTo>
                  <a:lnTo>
                    <a:pt x="892" y="83"/>
                  </a:lnTo>
                  <a:lnTo>
                    <a:pt x="817" y="67"/>
                  </a:lnTo>
                  <a:lnTo>
                    <a:pt x="740" y="52"/>
                  </a:lnTo>
                  <a:lnTo>
                    <a:pt x="664" y="38"/>
                  </a:lnTo>
                  <a:lnTo>
                    <a:pt x="591" y="26"/>
                  </a:lnTo>
                  <a:lnTo>
                    <a:pt x="522" y="16"/>
                  </a:lnTo>
                  <a:lnTo>
                    <a:pt x="488" y="12"/>
                  </a:lnTo>
                  <a:lnTo>
                    <a:pt x="452" y="9"/>
                  </a:lnTo>
                  <a:lnTo>
                    <a:pt x="416" y="6"/>
                  </a:lnTo>
                  <a:lnTo>
                    <a:pt x="378" y="4"/>
                  </a:lnTo>
                  <a:lnTo>
                    <a:pt x="304" y="1"/>
                  </a:lnTo>
                  <a:lnTo>
                    <a:pt x="230" y="0"/>
                  </a:lnTo>
                  <a:lnTo>
                    <a:pt x="162" y="0"/>
                  </a:lnTo>
                  <a:lnTo>
                    <a:pt x="101" y="0"/>
                  </a:lnTo>
                  <a:lnTo>
                    <a:pt x="52" y="1"/>
                  </a:lnTo>
                  <a:lnTo>
                    <a:pt x="16" y="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6" y="187"/>
                  </a:lnTo>
                  <a:lnTo>
                    <a:pt x="22" y="188"/>
                  </a:lnTo>
                  <a:lnTo>
                    <a:pt x="52" y="193"/>
                  </a:lnTo>
                  <a:lnTo>
                    <a:pt x="57" y="194"/>
                  </a:lnTo>
                  <a:lnTo>
                    <a:pt x="62" y="198"/>
                  </a:lnTo>
                  <a:lnTo>
                    <a:pt x="65" y="203"/>
                  </a:lnTo>
                  <a:lnTo>
                    <a:pt x="70" y="209"/>
                  </a:lnTo>
                  <a:lnTo>
                    <a:pt x="79" y="225"/>
                  </a:lnTo>
                  <a:lnTo>
                    <a:pt x="88" y="247"/>
                  </a:lnTo>
                  <a:lnTo>
                    <a:pt x="95" y="274"/>
                  </a:lnTo>
                  <a:lnTo>
                    <a:pt x="104" y="304"/>
                  </a:lnTo>
                  <a:lnTo>
                    <a:pt x="111" y="337"/>
                  </a:lnTo>
                  <a:lnTo>
                    <a:pt x="118" y="373"/>
                  </a:lnTo>
                  <a:lnTo>
                    <a:pt x="132" y="450"/>
                  </a:lnTo>
                  <a:lnTo>
                    <a:pt x="147" y="529"/>
                  </a:lnTo>
                  <a:lnTo>
                    <a:pt x="154" y="567"/>
                  </a:lnTo>
                  <a:lnTo>
                    <a:pt x="162" y="603"/>
                  </a:lnTo>
                  <a:lnTo>
                    <a:pt x="169" y="638"/>
                  </a:lnTo>
                  <a:lnTo>
                    <a:pt x="178" y="670"/>
                  </a:lnTo>
                  <a:lnTo>
                    <a:pt x="183" y="685"/>
                  </a:lnTo>
                  <a:lnTo>
                    <a:pt x="188" y="700"/>
                  </a:lnTo>
                  <a:lnTo>
                    <a:pt x="193" y="712"/>
                  </a:lnTo>
                  <a:lnTo>
                    <a:pt x="200" y="724"/>
                  </a:lnTo>
                  <a:lnTo>
                    <a:pt x="206" y="737"/>
                  </a:lnTo>
                  <a:lnTo>
                    <a:pt x="214" y="748"/>
                  </a:lnTo>
                  <a:lnTo>
                    <a:pt x="222" y="758"/>
                  </a:lnTo>
                  <a:lnTo>
                    <a:pt x="231" y="768"/>
                  </a:lnTo>
                  <a:lnTo>
                    <a:pt x="240" y="776"/>
                  </a:lnTo>
                  <a:lnTo>
                    <a:pt x="248" y="785"/>
                  </a:lnTo>
                  <a:lnTo>
                    <a:pt x="258" y="792"/>
                  </a:lnTo>
                  <a:lnTo>
                    <a:pt x="268" y="800"/>
                  </a:lnTo>
                  <a:lnTo>
                    <a:pt x="288" y="813"/>
                  </a:lnTo>
                  <a:lnTo>
                    <a:pt x="309" y="824"/>
                  </a:lnTo>
                  <a:lnTo>
                    <a:pt x="329" y="833"/>
                  </a:lnTo>
                  <a:lnTo>
                    <a:pt x="350" y="840"/>
                  </a:lnTo>
                  <a:lnTo>
                    <a:pt x="369" y="847"/>
                  </a:lnTo>
                  <a:lnTo>
                    <a:pt x="388" y="852"/>
                  </a:lnTo>
                  <a:lnTo>
                    <a:pt x="421" y="858"/>
                  </a:lnTo>
                  <a:lnTo>
                    <a:pt x="447" y="860"/>
                  </a:lnTo>
                  <a:lnTo>
                    <a:pt x="478" y="864"/>
                  </a:lnTo>
                  <a:lnTo>
                    <a:pt x="525" y="869"/>
                  </a:lnTo>
                  <a:lnTo>
                    <a:pt x="586" y="876"/>
                  </a:lnTo>
                  <a:lnTo>
                    <a:pt x="655" y="884"/>
                  </a:lnTo>
                  <a:lnTo>
                    <a:pt x="729" y="891"/>
                  </a:lnTo>
                  <a:lnTo>
                    <a:pt x="803" y="900"/>
                  </a:lnTo>
                  <a:lnTo>
                    <a:pt x="875" y="906"/>
                  </a:lnTo>
                  <a:lnTo>
                    <a:pt x="941" y="911"/>
                  </a:lnTo>
                  <a:lnTo>
                    <a:pt x="956" y="911"/>
                  </a:lnTo>
                  <a:lnTo>
                    <a:pt x="972" y="910"/>
                  </a:lnTo>
                  <a:lnTo>
                    <a:pt x="988" y="905"/>
                  </a:lnTo>
                  <a:lnTo>
                    <a:pt x="1004" y="899"/>
                  </a:lnTo>
                  <a:lnTo>
                    <a:pt x="1020" y="891"/>
                  </a:lnTo>
                  <a:lnTo>
                    <a:pt x="1036" y="882"/>
                  </a:lnTo>
                  <a:lnTo>
                    <a:pt x="1053" y="871"/>
                  </a:lnTo>
                  <a:lnTo>
                    <a:pt x="1069" y="859"/>
                  </a:lnTo>
                  <a:lnTo>
                    <a:pt x="1087" y="845"/>
                  </a:lnTo>
                  <a:lnTo>
                    <a:pt x="1103" y="831"/>
                  </a:lnTo>
                  <a:lnTo>
                    <a:pt x="1120" y="815"/>
                  </a:lnTo>
                  <a:lnTo>
                    <a:pt x="1136" y="798"/>
                  </a:lnTo>
                  <a:lnTo>
                    <a:pt x="1169" y="763"/>
                  </a:lnTo>
                  <a:lnTo>
                    <a:pt x="1202" y="726"/>
                  </a:lnTo>
                  <a:lnTo>
                    <a:pt x="1231" y="687"/>
                  </a:lnTo>
                  <a:lnTo>
                    <a:pt x="1261" y="648"/>
                  </a:lnTo>
                  <a:lnTo>
                    <a:pt x="1288" y="609"/>
                  </a:lnTo>
                  <a:lnTo>
                    <a:pt x="1313" y="573"/>
                  </a:lnTo>
                  <a:lnTo>
                    <a:pt x="1355" y="509"/>
                  </a:lnTo>
                  <a:lnTo>
                    <a:pt x="1383" y="465"/>
                  </a:lnTo>
                  <a:lnTo>
                    <a:pt x="1391" y="455"/>
                  </a:lnTo>
                  <a:lnTo>
                    <a:pt x="1398" y="445"/>
                  </a:lnTo>
                  <a:lnTo>
                    <a:pt x="1407" y="437"/>
                  </a:lnTo>
                  <a:lnTo>
                    <a:pt x="1416" y="433"/>
                  </a:lnTo>
                  <a:lnTo>
                    <a:pt x="1424" y="428"/>
                  </a:lnTo>
                  <a:lnTo>
                    <a:pt x="1432" y="424"/>
                  </a:lnTo>
                  <a:lnTo>
                    <a:pt x="1440" y="420"/>
                  </a:lnTo>
                  <a:lnTo>
                    <a:pt x="1449" y="419"/>
                  </a:lnTo>
                  <a:lnTo>
                    <a:pt x="1464" y="416"/>
                  </a:lnTo>
                  <a:lnTo>
                    <a:pt x="1476" y="416"/>
                  </a:lnTo>
                  <a:lnTo>
                    <a:pt x="1484" y="418"/>
                  </a:lnTo>
                  <a:lnTo>
                    <a:pt x="1486" y="418"/>
                  </a:lnTo>
                  <a:lnTo>
                    <a:pt x="1490" y="418"/>
                  </a:lnTo>
                  <a:lnTo>
                    <a:pt x="1497" y="419"/>
                  </a:lnTo>
                  <a:lnTo>
                    <a:pt x="1509" y="421"/>
                  </a:lnTo>
                  <a:lnTo>
                    <a:pt x="1523" y="426"/>
                  </a:lnTo>
                  <a:lnTo>
                    <a:pt x="1530" y="430"/>
                  </a:lnTo>
                  <a:lnTo>
                    <a:pt x="1538" y="435"/>
                  </a:lnTo>
                  <a:lnTo>
                    <a:pt x="1545" y="440"/>
                  </a:lnTo>
                  <a:lnTo>
                    <a:pt x="1553" y="446"/>
                  </a:lnTo>
                  <a:lnTo>
                    <a:pt x="1560" y="454"/>
                  </a:lnTo>
                  <a:lnTo>
                    <a:pt x="1566" y="462"/>
                  </a:lnTo>
                  <a:lnTo>
                    <a:pt x="1573" y="473"/>
                  </a:lnTo>
                  <a:lnTo>
                    <a:pt x="1577" y="484"/>
                  </a:lnTo>
                  <a:lnTo>
                    <a:pt x="1596" y="534"/>
                  </a:lnTo>
                  <a:lnTo>
                    <a:pt x="1624" y="606"/>
                  </a:lnTo>
                  <a:lnTo>
                    <a:pt x="1641" y="646"/>
                  </a:lnTo>
                  <a:lnTo>
                    <a:pt x="1660" y="688"/>
                  </a:lnTo>
                  <a:lnTo>
                    <a:pt x="1680" y="733"/>
                  </a:lnTo>
                  <a:lnTo>
                    <a:pt x="1702" y="777"/>
                  </a:lnTo>
                  <a:lnTo>
                    <a:pt x="1726" y="821"/>
                  </a:lnTo>
                  <a:lnTo>
                    <a:pt x="1752" y="861"/>
                  </a:lnTo>
                  <a:lnTo>
                    <a:pt x="1764" y="881"/>
                  </a:lnTo>
                  <a:lnTo>
                    <a:pt x="1778" y="900"/>
                  </a:lnTo>
                  <a:lnTo>
                    <a:pt x="1790" y="918"/>
                  </a:lnTo>
                  <a:lnTo>
                    <a:pt x="1805" y="934"/>
                  </a:lnTo>
                  <a:lnTo>
                    <a:pt x="1819" y="950"/>
                  </a:lnTo>
                  <a:lnTo>
                    <a:pt x="1832" y="964"/>
                  </a:lnTo>
                  <a:lnTo>
                    <a:pt x="1847" y="976"/>
                  </a:lnTo>
                  <a:lnTo>
                    <a:pt x="1861" y="988"/>
                  </a:lnTo>
                  <a:lnTo>
                    <a:pt x="1875" y="996"/>
                  </a:lnTo>
                  <a:lnTo>
                    <a:pt x="1890" y="1004"/>
                  </a:lnTo>
                  <a:lnTo>
                    <a:pt x="1905" y="1010"/>
                  </a:lnTo>
                  <a:lnTo>
                    <a:pt x="1920" y="1012"/>
                  </a:lnTo>
                  <a:lnTo>
                    <a:pt x="1984" y="1021"/>
                  </a:lnTo>
                  <a:lnTo>
                    <a:pt x="2056" y="1028"/>
                  </a:lnTo>
                  <a:lnTo>
                    <a:pt x="2131" y="1036"/>
                  </a:lnTo>
                  <a:lnTo>
                    <a:pt x="2206" y="1043"/>
                  </a:lnTo>
                  <a:lnTo>
                    <a:pt x="2275" y="1051"/>
                  </a:lnTo>
                  <a:lnTo>
                    <a:pt x="2335" y="1056"/>
                  </a:lnTo>
                  <a:lnTo>
                    <a:pt x="2382" y="1060"/>
                  </a:lnTo>
                  <a:lnTo>
                    <a:pt x="2413" y="1063"/>
                  </a:lnTo>
                  <a:lnTo>
                    <a:pt x="2438" y="1065"/>
                  </a:lnTo>
                  <a:lnTo>
                    <a:pt x="2473" y="1067"/>
                  </a:lnTo>
                  <a:lnTo>
                    <a:pt x="2492" y="1065"/>
                  </a:lnTo>
                  <a:lnTo>
                    <a:pt x="2514" y="1064"/>
                  </a:lnTo>
                  <a:lnTo>
                    <a:pt x="2535" y="1060"/>
                  </a:lnTo>
                  <a:lnTo>
                    <a:pt x="2557" y="1056"/>
                  </a:lnTo>
                  <a:lnTo>
                    <a:pt x="2579" y="1049"/>
                  </a:lnTo>
                  <a:lnTo>
                    <a:pt x="2601" y="1041"/>
                  </a:lnTo>
                  <a:lnTo>
                    <a:pt x="2612" y="1036"/>
                  </a:lnTo>
                  <a:lnTo>
                    <a:pt x="2624" y="1030"/>
                  </a:lnTo>
                  <a:lnTo>
                    <a:pt x="2633" y="1023"/>
                  </a:lnTo>
                  <a:lnTo>
                    <a:pt x="2645" y="1016"/>
                  </a:lnTo>
                  <a:lnTo>
                    <a:pt x="2654" y="1009"/>
                  </a:lnTo>
                  <a:lnTo>
                    <a:pt x="2664" y="1000"/>
                  </a:lnTo>
                  <a:lnTo>
                    <a:pt x="2674" y="991"/>
                  </a:lnTo>
                  <a:lnTo>
                    <a:pt x="2683" y="981"/>
                  </a:lnTo>
                  <a:lnTo>
                    <a:pt x="2693" y="970"/>
                  </a:lnTo>
                  <a:lnTo>
                    <a:pt x="2700" y="958"/>
                  </a:lnTo>
                  <a:lnTo>
                    <a:pt x="2709" y="946"/>
                  </a:lnTo>
                  <a:lnTo>
                    <a:pt x="2716" y="932"/>
                  </a:lnTo>
                  <a:lnTo>
                    <a:pt x="2730" y="902"/>
                  </a:lnTo>
                  <a:lnTo>
                    <a:pt x="2745" y="870"/>
                  </a:lnTo>
                  <a:lnTo>
                    <a:pt x="2760" y="836"/>
                  </a:lnTo>
                  <a:lnTo>
                    <a:pt x="2774" y="800"/>
                  </a:lnTo>
                  <a:lnTo>
                    <a:pt x="2805" y="726"/>
                  </a:lnTo>
                  <a:lnTo>
                    <a:pt x="2835" y="654"/>
                  </a:lnTo>
                  <a:lnTo>
                    <a:pt x="2850" y="620"/>
                  </a:lnTo>
                  <a:lnTo>
                    <a:pt x="2863" y="590"/>
                  </a:lnTo>
                  <a:lnTo>
                    <a:pt x="2877" y="561"/>
                  </a:lnTo>
                  <a:lnTo>
                    <a:pt x="2891" y="536"/>
                  </a:lnTo>
                  <a:lnTo>
                    <a:pt x="2903" y="517"/>
                  </a:lnTo>
                  <a:lnTo>
                    <a:pt x="2915" y="502"/>
                  </a:lnTo>
                  <a:lnTo>
                    <a:pt x="2922" y="497"/>
                  </a:lnTo>
                  <a:lnTo>
                    <a:pt x="2927" y="493"/>
                  </a:lnTo>
                  <a:lnTo>
                    <a:pt x="2931" y="491"/>
                  </a:lnTo>
                  <a:lnTo>
                    <a:pt x="2936" y="489"/>
                  </a:lnTo>
                  <a:lnTo>
                    <a:pt x="2967" y="492"/>
                  </a:lnTo>
                  <a:lnTo>
                    <a:pt x="2982" y="493"/>
                  </a:lnTo>
                  <a:lnTo>
                    <a:pt x="2988" y="494"/>
                  </a:lnTo>
                  <a:lnTo>
                    <a:pt x="2990" y="496"/>
                  </a:lnTo>
                  <a:lnTo>
                    <a:pt x="3011" y="310"/>
                  </a:lnTo>
                  <a:lnTo>
                    <a:pt x="2976" y="303"/>
                  </a:lnTo>
                  <a:lnTo>
                    <a:pt x="2928" y="292"/>
                  </a:lnTo>
                  <a:lnTo>
                    <a:pt x="2868" y="279"/>
                  </a:lnTo>
                  <a:lnTo>
                    <a:pt x="2802" y="264"/>
                  </a:lnTo>
                  <a:lnTo>
                    <a:pt x="2730" y="251"/>
                  </a:lnTo>
                  <a:lnTo>
                    <a:pt x="2656" y="238"/>
                  </a:lnTo>
                  <a:lnTo>
                    <a:pt x="2619" y="234"/>
                  </a:lnTo>
                  <a:lnTo>
                    <a:pt x="2583" y="229"/>
                  </a:lnTo>
                  <a:lnTo>
                    <a:pt x="2547" y="224"/>
                  </a:lnTo>
                  <a:lnTo>
                    <a:pt x="2514" y="221"/>
                  </a:lnTo>
                  <a:close/>
                </a:path>
              </a:pathLst>
            </a:custGeom>
            <a:solidFill>
              <a:srgbClr val="481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41" name="Freeform 276"/>
            <p:cNvSpPr>
              <a:spLocks noEditPoints="1"/>
            </p:cNvSpPr>
            <p:nvPr/>
          </p:nvSpPr>
          <p:spPr bwMode="auto">
            <a:xfrm>
              <a:off x="9858375" y="4090988"/>
              <a:ext cx="1209675" cy="436562"/>
            </a:xfrm>
            <a:custGeom>
              <a:avLst/>
              <a:gdLst>
                <a:gd name="T0" fmla="*/ 319 w 3045"/>
                <a:gd name="T1" fmla="*/ 181 h 1100"/>
                <a:gd name="T2" fmla="*/ 265 w 3045"/>
                <a:gd name="T3" fmla="*/ 556 h 1100"/>
                <a:gd name="T4" fmla="*/ 418 w 3045"/>
                <a:gd name="T5" fmla="*/ 786 h 1100"/>
                <a:gd name="T6" fmla="*/ 802 w 3045"/>
                <a:gd name="T7" fmla="*/ 850 h 1100"/>
                <a:gd name="T8" fmla="*/ 1137 w 3045"/>
                <a:gd name="T9" fmla="*/ 678 h 1100"/>
                <a:gd name="T10" fmla="*/ 1257 w 3045"/>
                <a:gd name="T11" fmla="*/ 365 h 1100"/>
                <a:gd name="T12" fmla="*/ 980 w 3045"/>
                <a:gd name="T13" fmla="*/ 180 h 1100"/>
                <a:gd name="T14" fmla="*/ 429 w 3045"/>
                <a:gd name="T15" fmla="*/ 827 h 1100"/>
                <a:gd name="T16" fmla="*/ 243 w 3045"/>
                <a:gd name="T17" fmla="*/ 609 h 1100"/>
                <a:gd name="T18" fmla="*/ 259 w 3045"/>
                <a:gd name="T19" fmla="*/ 192 h 1100"/>
                <a:gd name="T20" fmla="*/ 622 w 3045"/>
                <a:gd name="T21" fmla="*/ 91 h 1100"/>
                <a:gd name="T22" fmla="*/ 1183 w 3045"/>
                <a:gd name="T23" fmla="*/ 222 h 1100"/>
                <a:gd name="T24" fmla="*/ 1295 w 3045"/>
                <a:gd name="T25" fmla="*/ 426 h 1100"/>
                <a:gd name="T26" fmla="*/ 1078 w 3045"/>
                <a:gd name="T27" fmla="*/ 802 h 1100"/>
                <a:gd name="T28" fmla="*/ 768 w 3045"/>
                <a:gd name="T29" fmla="*/ 880 h 1100"/>
                <a:gd name="T30" fmla="*/ 2244 w 3045"/>
                <a:gd name="T31" fmla="*/ 998 h 1100"/>
                <a:gd name="T32" fmla="*/ 2593 w 3045"/>
                <a:gd name="T33" fmla="*/ 956 h 1100"/>
                <a:gd name="T34" fmla="*/ 2753 w 3045"/>
                <a:gd name="T35" fmla="*/ 551 h 1100"/>
                <a:gd name="T36" fmla="*/ 2590 w 3045"/>
                <a:gd name="T37" fmla="*/ 352 h 1100"/>
                <a:gd name="T38" fmla="*/ 1988 w 3045"/>
                <a:gd name="T39" fmla="*/ 299 h 1100"/>
                <a:gd name="T40" fmla="*/ 1747 w 3045"/>
                <a:gd name="T41" fmla="*/ 441 h 1100"/>
                <a:gd name="T42" fmla="*/ 1823 w 3045"/>
                <a:gd name="T43" fmla="*/ 773 h 1100"/>
                <a:gd name="T44" fmla="*/ 2271 w 3045"/>
                <a:gd name="T45" fmla="*/ 1035 h 1100"/>
                <a:gd name="T46" fmla="*/ 1984 w 3045"/>
                <a:gd name="T47" fmla="*/ 992 h 1100"/>
                <a:gd name="T48" fmla="*/ 1732 w 3045"/>
                <a:gd name="T49" fmla="*/ 649 h 1100"/>
                <a:gd name="T50" fmla="*/ 1753 w 3045"/>
                <a:gd name="T51" fmla="*/ 361 h 1100"/>
                <a:gd name="T52" fmla="*/ 2077 w 3045"/>
                <a:gd name="T53" fmla="*/ 258 h 1100"/>
                <a:gd name="T54" fmla="*/ 2652 w 3045"/>
                <a:gd name="T55" fmla="*/ 342 h 1100"/>
                <a:gd name="T56" fmla="*/ 2776 w 3045"/>
                <a:gd name="T57" fmla="*/ 615 h 1100"/>
                <a:gd name="T58" fmla="*/ 2614 w 3045"/>
                <a:gd name="T59" fmla="*/ 982 h 1100"/>
                <a:gd name="T60" fmla="*/ 2271 w 3045"/>
                <a:gd name="T61" fmla="*/ 1035 h 1100"/>
                <a:gd name="T62" fmla="*/ 1639 w 3045"/>
                <a:gd name="T63" fmla="*/ 574 h 1100"/>
                <a:gd name="T64" fmla="*/ 1956 w 3045"/>
                <a:gd name="T65" fmla="*/ 1014 h 1100"/>
                <a:gd name="T66" fmla="*/ 2385 w 3045"/>
                <a:gd name="T67" fmla="*/ 1059 h 1100"/>
                <a:gd name="T68" fmla="*/ 2685 w 3045"/>
                <a:gd name="T69" fmla="*/ 988 h 1100"/>
                <a:gd name="T70" fmla="*/ 2929 w 3045"/>
                <a:gd name="T71" fmla="*/ 499 h 1100"/>
                <a:gd name="T72" fmla="*/ 2528 w 3045"/>
                <a:gd name="T73" fmla="*/ 255 h 1100"/>
                <a:gd name="T74" fmla="*/ 1636 w 3045"/>
                <a:gd name="T75" fmla="*/ 310 h 1100"/>
                <a:gd name="T76" fmla="*/ 1279 w 3045"/>
                <a:gd name="T77" fmla="*/ 234 h 1100"/>
                <a:gd name="T78" fmla="*/ 291 w 3045"/>
                <a:gd name="T79" fmla="*/ 34 h 1100"/>
                <a:gd name="T80" fmla="*/ 117 w 3045"/>
                <a:gd name="T81" fmla="*/ 255 h 1100"/>
                <a:gd name="T82" fmla="*/ 231 w 3045"/>
                <a:gd name="T83" fmla="*/ 735 h 1100"/>
                <a:gd name="T84" fmla="*/ 512 w 3045"/>
                <a:gd name="T85" fmla="*/ 866 h 1100"/>
                <a:gd name="T86" fmla="*/ 939 w 3045"/>
                <a:gd name="T87" fmla="*/ 911 h 1100"/>
                <a:gd name="T88" fmla="*/ 1340 w 3045"/>
                <a:gd name="T89" fmla="*/ 543 h 1100"/>
                <a:gd name="T90" fmla="*/ 1509 w 3045"/>
                <a:gd name="T91" fmla="*/ 419 h 1100"/>
                <a:gd name="T92" fmla="*/ 1861 w 3045"/>
                <a:gd name="T93" fmla="*/ 1013 h 1100"/>
                <a:gd name="T94" fmla="*/ 1579 w 3045"/>
                <a:gd name="T95" fmla="*/ 508 h 1100"/>
                <a:gd name="T96" fmla="*/ 1457 w 3045"/>
                <a:gd name="T97" fmla="*/ 454 h 1100"/>
                <a:gd name="T98" fmla="*/ 1124 w 3045"/>
                <a:gd name="T99" fmla="*/ 865 h 1100"/>
                <a:gd name="T100" fmla="*/ 896 w 3045"/>
                <a:gd name="T101" fmla="*/ 940 h 1100"/>
                <a:gd name="T102" fmla="*/ 473 w 3045"/>
                <a:gd name="T103" fmla="*/ 896 h 1100"/>
                <a:gd name="T104" fmla="*/ 185 w 3045"/>
                <a:gd name="T105" fmla="*/ 713 h 1100"/>
                <a:gd name="T106" fmla="*/ 79 w 3045"/>
                <a:gd name="T107" fmla="*/ 246 h 1100"/>
                <a:gd name="T108" fmla="*/ 123 w 3045"/>
                <a:gd name="T109" fmla="*/ 0 h 1100"/>
                <a:gd name="T110" fmla="*/ 1148 w 3045"/>
                <a:gd name="T111" fmla="*/ 150 h 1100"/>
                <a:gd name="T112" fmla="*/ 1582 w 3045"/>
                <a:gd name="T113" fmla="*/ 286 h 1100"/>
                <a:gd name="T114" fmla="*/ 2313 w 3045"/>
                <a:gd name="T115" fmla="*/ 212 h 1100"/>
                <a:gd name="T116" fmla="*/ 3045 w 3045"/>
                <a:gd name="T117" fmla="*/ 314 h 1100"/>
                <a:gd name="T118" fmla="*/ 2842 w 3045"/>
                <a:gd name="T119" fmla="*/ 733 h 1100"/>
                <a:gd name="T120" fmla="*/ 2643 w 3045"/>
                <a:gd name="T121" fmla="*/ 1064 h 1100"/>
                <a:gd name="T122" fmla="*/ 2280 w 3045"/>
                <a:gd name="T123" fmla="*/ 1084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5" h="1100">
                  <a:moveTo>
                    <a:pt x="688" y="131"/>
                  </a:moveTo>
                  <a:lnTo>
                    <a:pt x="655" y="127"/>
                  </a:lnTo>
                  <a:lnTo>
                    <a:pt x="623" y="126"/>
                  </a:lnTo>
                  <a:lnTo>
                    <a:pt x="591" y="124"/>
                  </a:lnTo>
                  <a:lnTo>
                    <a:pt x="561" y="123"/>
                  </a:lnTo>
                  <a:lnTo>
                    <a:pt x="533" y="124"/>
                  </a:lnTo>
                  <a:lnTo>
                    <a:pt x="505" y="126"/>
                  </a:lnTo>
                  <a:lnTo>
                    <a:pt x="478" y="128"/>
                  </a:lnTo>
                  <a:lnTo>
                    <a:pt x="453" y="132"/>
                  </a:lnTo>
                  <a:lnTo>
                    <a:pt x="430" y="137"/>
                  </a:lnTo>
                  <a:lnTo>
                    <a:pt x="408" y="142"/>
                  </a:lnTo>
                  <a:lnTo>
                    <a:pt x="388" y="148"/>
                  </a:lnTo>
                  <a:lnTo>
                    <a:pt x="368" y="154"/>
                  </a:lnTo>
                  <a:lnTo>
                    <a:pt x="351" y="163"/>
                  </a:lnTo>
                  <a:lnTo>
                    <a:pt x="333" y="171"/>
                  </a:lnTo>
                  <a:lnTo>
                    <a:pt x="319" y="181"/>
                  </a:lnTo>
                  <a:lnTo>
                    <a:pt x="305" y="191"/>
                  </a:lnTo>
                  <a:lnTo>
                    <a:pt x="295" y="202"/>
                  </a:lnTo>
                  <a:lnTo>
                    <a:pt x="285" y="213"/>
                  </a:lnTo>
                  <a:lnTo>
                    <a:pt x="277" y="225"/>
                  </a:lnTo>
                  <a:lnTo>
                    <a:pt x="269" y="237"/>
                  </a:lnTo>
                  <a:lnTo>
                    <a:pt x="263" y="251"/>
                  </a:lnTo>
                  <a:lnTo>
                    <a:pt x="259" y="264"/>
                  </a:lnTo>
                  <a:lnTo>
                    <a:pt x="256" y="278"/>
                  </a:lnTo>
                  <a:lnTo>
                    <a:pt x="254" y="293"/>
                  </a:lnTo>
                  <a:lnTo>
                    <a:pt x="252" y="337"/>
                  </a:lnTo>
                  <a:lnTo>
                    <a:pt x="252" y="393"/>
                  </a:lnTo>
                  <a:lnTo>
                    <a:pt x="252" y="424"/>
                  </a:lnTo>
                  <a:lnTo>
                    <a:pt x="254" y="456"/>
                  </a:lnTo>
                  <a:lnTo>
                    <a:pt x="257" y="489"/>
                  </a:lnTo>
                  <a:lnTo>
                    <a:pt x="261" y="522"/>
                  </a:lnTo>
                  <a:lnTo>
                    <a:pt x="265" y="556"/>
                  </a:lnTo>
                  <a:lnTo>
                    <a:pt x="272" y="588"/>
                  </a:lnTo>
                  <a:lnTo>
                    <a:pt x="280" y="620"/>
                  </a:lnTo>
                  <a:lnTo>
                    <a:pt x="289" y="650"/>
                  </a:lnTo>
                  <a:lnTo>
                    <a:pt x="295" y="663"/>
                  </a:lnTo>
                  <a:lnTo>
                    <a:pt x="300" y="677"/>
                  </a:lnTo>
                  <a:lnTo>
                    <a:pt x="308" y="689"/>
                  </a:lnTo>
                  <a:lnTo>
                    <a:pt x="314" y="702"/>
                  </a:lnTo>
                  <a:lnTo>
                    <a:pt x="321" y="713"/>
                  </a:lnTo>
                  <a:lnTo>
                    <a:pt x="329" y="723"/>
                  </a:lnTo>
                  <a:lnTo>
                    <a:pt x="337" y="733"/>
                  </a:lnTo>
                  <a:lnTo>
                    <a:pt x="346" y="740"/>
                  </a:lnTo>
                  <a:lnTo>
                    <a:pt x="359" y="751"/>
                  </a:lnTo>
                  <a:lnTo>
                    <a:pt x="374" y="761"/>
                  </a:lnTo>
                  <a:lnTo>
                    <a:pt x="388" y="770"/>
                  </a:lnTo>
                  <a:lnTo>
                    <a:pt x="403" y="778"/>
                  </a:lnTo>
                  <a:lnTo>
                    <a:pt x="418" y="786"/>
                  </a:lnTo>
                  <a:lnTo>
                    <a:pt x="434" y="793"/>
                  </a:lnTo>
                  <a:lnTo>
                    <a:pt x="450" y="798"/>
                  </a:lnTo>
                  <a:lnTo>
                    <a:pt x="467" y="804"/>
                  </a:lnTo>
                  <a:lnTo>
                    <a:pt x="502" y="813"/>
                  </a:lnTo>
                  <a:lnTo>
                    <a:pt x="541" y="820"/>
                  </a:lnTo>
                  <a:lnTo>
                    <a:pt x="583" y="828"/>
                  </a:lnTo>
                  <a:lnTo>
                    <a:pt x="630" y="833"/>
                  </a:lnTo>
                  <a:lnTo>
                    <a:pt x="645" y="834"/>
                  </a:lnTo>
                  <a:lnTo>
                    <a:pt x="661" y="835"/>
                  </a:lnTo>
                  <a:lnTo>
                    <a:pt x="677" y="838"/>
                  </a:lnTo>
                  <a:lnTo>
                    <a:pt x="693" y="839"/>
                  </a:lnTo>
                  <a:lnTo>
                    <a:pt x="712" y="840"/>
                  </a:lnTo>
                  <a:lnTo>
                    <a:pt x="732" y="843"/>
                  </a:lnTo>
                  <a:lnTo>
                    <a:pt x="750" y="844"/>
                  </a:lnTo>
                  <a:lnTo>
                    <a:pt x="771" y="846"/>
                  </a:lnTo>
                  <a:lnTo>
                    <a:pt x="802" y="850"/>
                  </a:lnTo>
                  <a:lnTo>
                    <a:pt x="837" y="853"/>
                  </a:lnTo>
                  <a:lnTo>
                    <a:pt x="868" y="853"/>
                  </a:lnTo>
                  <a:lnTo>
                    <a:pt x="896" y="850"/>
                  </a:lnTo>
                  <a:lnTo>
                    <a:pt x="923" y="846"/>
                  </a:lnTo>
                  <a:lnTo>
                    <a:pt x="947" y="840"/>
                  </a:lnTo>
                  <a:lnTo>
                    <a:pt x="969" y="833"/>
                  </a:lnTo>
                  <a:lnTo>
                    <a:pt x="990" y="824"/>
                  </a:lnTo>
                  <a:lnTo>
                    <a:pt x="1009" y="814"/>
                  </a:lnTo>
                  <a:lnTo>
                    <a:pt x="1026" y="802"/>
                  </a:lnTo>
                  <a:lnTo>
                    <a:pt x="1042" y="789"/>
                  </a:lnTo>
                  <a:lnTo>
                    <a:pt x="1056" y="776"/>
                  </a:lnTo>
                  <a:lnTo>
                    <a:pt x="1070" y="762"/>
                  </a:lnTo>
                  <a:lnTo>
                    <a:pt x="1095" y="733"/>
                  </a:lnTo>
                  <a:lnTo>
                    <a:pt x="1119" y="702"/>
                  </a:lnTo>
                  <a:lnTo>
                    <a:pt x="1127" y="689"/>
                  </a:lnTo>
                  <a:lnTo>
                    <a:pt x="1137" y="678"/>
                  </a:lnTo>
                  <a:lnTo>
                    <a:pt x="1163" y="642"/>
                  </a:lnTo>
                  <a:lnTo>
                    <a:pt x="1192" y="603"/>
                  </a:lnTo>
                  <a:lnTo>
                    <a:pt x="1205" y="582"/>
                  </a:lnTo>
                  <a:lnTo>
                    <a:pt x="1219" y="560"/>
                  </a:lnTo>
                  <a:lnTo>
                    <a:pt x="1231" y="537"/>
                  </a:lnTo>
                  <a:lnTo>
                    <a:pt x="1241" y="514"/>
                  </a:lnTo>
                  <a:lnTo>
                    <a:pt x="1251" y="490"/>
                  </a:lnTo>
                  <a:lnTo>
                    <a:pt x="1257" y="466"/>
                  </a:lnTo>
                  <a:lnTo>
                    <a:pt x="1260" y="453"/>
                  </a:lnTo>
                  <a:lnTo>
                    <a:pt x="1262" y="441"/>
                  </a:lnTo>
                  <a:lnTo>
                    <a:pt x="1263" y="429"/>
                  </a:lnTo>
                  <a:lnTo>
                    <a:pt x="1263" y="416"/>
                  </a:lnTo>
                  <a:lnTo>
                    <a:pt x="1263" y="403"/>
                  </a:lnTo>
                  <a:lnTo>
                    <a:pt x="1262" y="390"/>
                  </a:lnTo>
                  <a:lnTo>
                    <a:pt x="1261" y="378"/>
                  </a:lnTo>
                  <a:lnTo>
                    <a:pt x="1257" y="365"/>
                  </a:lnTo>
                  <a:lnTo>
                    <a:pt x="1253" y="353"/>
                  </a:lnTo>
                  <a:lnTo>
                    <a:pt x="1248" y="341"/>
                  </a:lnTo>
                  <a:lnTo>
                    <a:pt x="1244" y="328"/>
                  </a:lnTo>
                  <a:lnTo>
                    <a:pt x="1236" y="315"/>
                  </a:lnTo>
                  <a:lnTo>
                    <a:pt x="1231" y="307"/>
                  </a:lnTo>
                  <a:lnTo>
                    <a:pt x="1225" y="300"/>
                  </a:lnTo>
                  <a:lnTo>
                    <a:pt x="1218" y="291"/>
                  </a:lnTo>
                  <a:lnTo>
                    <a:pt x="1210" y="284"/>
                  </a:lnTo>
                  <a:lnTo>
                    <a:pt x="1192" y="269"/>
                  </a:lnTo>
                  <a:lnTo>
                    <a:pt x="1171" y="254"/>
                  </a:lnTo>
                  <a:lnTo>
                    <a:pt x="1146" y="241"/>
                  </a:lnTo>
                  <a:lnTo>
                    <a:pt x="1119" y="227"/>
                  </a:lnTo>
                  <a:lnTo>
                    <a:pt x="1088" y="215"/>
                  </a:lnTo>
                  <a:lnTo>
                    <a:pt x="1054" y="202"/>
                  </a:lnTo>
                  <a:lnTo>
                    <a:pt x="1019" y="191"/>
                  </a:lnTo>
                  <a:lnTo>
                    <a:pt x="980" y="180"/>
                  </a:lnTo>
                  <a:lnTo>
                    <a:pt x="938" y="170"/>
                  </a:lnTo>
                  <a:lnTo>
                    <a:pt x="894" y="160"/>
                  </a:lnTo>
                  <a:lnTo>
                    <a:pt x="847" y="152"/>
                  </a:lnTo>
                  <a:lnTo>
                    <a:pt x="797" y="144"/>
                  </a:lnTo>
                  <a:lnTo>
                    <a:pt x="745" y="137"/>
                  </a:lnTo>
                  <a:lnTo>
                    <a:pt x="692" y="131"/>
                  </a:lnTo>
                  <a:lnTo>
                    <a:pt x="688" y="131"/>
                  </a:lnTo>
                  <a:close/>
                  <a:moveTo>
                    <a:pt x="627" y="866"/>
                  </a:moveTo>
                  <a:lnTo>
                    <a:pt x="583" y="861"/>
                  </a:lnTo>
                  <a:lnTo>
                    <a:pt x="542" y="856"/>
                  </a:lnTo>
                  <a:lnTo>
                    <a:pt x="523" y="853"/>
                  </a:lnTo>
                  <a:lnTo>
                    <a:pt x="503" y="849"/>
                  </a:lnTo>
                  <a:lnTo>
                    <a:pt x="483" y="844"/>
                  </a:lnTo>
                  <a:lnTo>
                    <a:pt x="465" y="839"/>
                  </a:lnTo>
                  <a:lnTo>
                    <a:pt x="446" y="834"/>
                  </a:lnTo>
                  <a:lnTo>
                    <a:pt x="429" y="827"/>
                  </a:lnTo>
                  <a:lnTo>
                    <a:pt x="410" y="819"/>
                  </a:lnTo>
                  <a:lnTo>
                    <a:pt x="393" y="812"/>
                  </a:lnTo>
                  <a:lnTo>
                    <a:pt x="376" y="802"/>
                  </a:lnTo>
                  <a:lnTo>
                    <a:pt x="358" y="792"/>
                  </a:lnTo>
                  <a:lnTo>
                    <a:pt x="342" y="780"/>
                  </a:lnTo>
                  <a:lnTo>
                    <a:pt x="326" y="767"/>
                  </a:lnTo>
                  <a:lnTo>
                    <a:pt x="314" y="756"/>
                  </a:lnTo>
                  <a:lnTo>
                    <a:pt x="303" y="744"/>
                  </a:lnTo>
                  <a:lnTo>
                    <a:pt x="293" y="730"/>
                  </a:lnTo>
                  <a:lnTo>
                    <a:pt x="283" y="715"/>
                  </a:lnTo>
                  <a:lnTo>
                    <a:pt x="275" y="699"/>
                  </a:lnTo>
                  <a:lnTo>
                    <a:pt x="267" y="683"/>
                  </a:lnTo>
                  <a:lnTo>
                    <a:pt x="261" y="665"/>
                  </a:lnTo>
                  <a:lnTo>
                    <a:pt x="254" y="647"/>
                  </a:lnTo>
                  <a:lnTo>
                    <a:pt x="248" y="628"/>
                  </a:lnTo>
                  <a:lnTo>
                    <a:pt x="243" y="609"/>
                  </a:lnTo>
                  <a:lnTo>
                    <a:pt x="238" y="589"/>
                  </a:lnTo>
                  <a:lnTo>
                    <a:pt x="235" y="569"/>
                  </a:lnTo>
                  <a:lnTo>
                    <a:pt x="228" y="529"/>
                  </a:lnTo>
                  <a:lnTo>
                    <a:pt x="225" y="489"/>
                  </a:lnTo>
                  <a:lnTo>
                    <a:pt x="221" y="451"/>
                  </a:lnTo>
                  <a:lnTo>
                    <a:pt x="220" y="414"/>
                  </a:lnTo>
                  <a:lnTo>
                    <a:pt x="218" y="380"/>
                  </a:lnTo>
                  <a:lnTo>
                    <a:pt x="218" y="351"/>
                  </a:lnTo>
                  <a:lnTo>
                    <a:pt x="221" y="307"/>
                  </a:lnTo>
                  <a:lnTo>
                    <a:pt x="221" y="290"/>
                  </a:lnTo>
                  <a:lnTo>
                    <a:pt x="223" y="273"/>
                  </a:lnTo>
                  <a:lnTo>
                    <a:pt x="227" y="254"/>
                  </a:lnTo>
                  <a:lnTo>
                    <a:pt x="233" y="238"/>
                  </a:lnTo>
                  <a:lnTo>
                    <a:pt x="241" y="222"/>
                  </a:lnTo>
                  <a:lnTo>
                    <a:pt x="249" y="206"/>
                  </a:lnTo>
                  <a:lnTo>
                    <a:pt x="259" y="192"/>
                  </a:lnTo>
                  <a:lnTo>
                    <a:pt x="272" y="178"/>
                  </a:lnTo>
                  <a:lnTo>
                    <a:pt x="284" y="165"/>
                  </a:lnTo>
                  <a:lnTo>
                    <a:pt x="300" y="154"/>
                  </a:lnTo>
                  <a:lnTo>
                    <a:pt x="316" y="143"/>
                  </a:lnTo>
                  <a:lnTo>
                    <a:pt x="333" y="133"/>
                  </a:lnTo>
                  <a:lnTo>
                    <a:pt x="353" y="124"/>
                  </a:lnTo>
                  <a:lnTo>
                    <a:pt x="373" y="116"/>
                  </a:lnTo>
                  <a:lnTo>
                    <a:pt x="395" y="110"/>
                  </a:lnTo>
                  <a:lnTo>
                    <a:pt x="419" y="103"/>
                  </a:lnTo>
                  <a:lnTo>
                    <a:pt x="444" y="98"/>
                  </a:lnTo>
                  <a:lnTo>
                    <a:pt x="470" y="95"/>
                  </a:lnTo>
                  <a:lnTo>
                    <a:pt x="498" y="92"/>
                  </a:lnTo>
                  <a:lnTo>
                    <a:pt x="526" y="90"/>
                  </a:lnTo>
                  <a:lnTo>
                    <a:pt x="557" y="90"/>
                  </a:lnTo>
                  <a:lnTo>
                    <a:pt x="588" y="90"/>
                  </a:lnTo>
                  <a:lnTo>
                    <a:pt x="622" y="91"/>
                  </a:lnTo>
                  <a:lnTo>
                    <a:pt x="656" y="94"/>
                  </a:lnTo>
                  <a:lnTo>
                    <a:pt x="692" y="96"/>
                  </a:lnTo>
                  <a:lnTo>
                    <a:pt x="696" y="97"/>
                  </a:lnTo>
                  <a:lnTo>
                    <a:pt x="768" y="106"/>
                  </a:lnTo>
                  <a:lnTo>
                    <a:pt x="849" y="118"/>
                  </a:lnTo>
                  <a:lnTo>
                    <a:pt x="891" y="126"/>
                  </a:lnTo>
                  <a:lnTo>
                    <a:pt x="933" y="134"/>
                  </a:lnTo>
                  <a:lnTo>
                    <a:pt x="975" y="144"/>
                  </a:lnTo>
                  <a:lnTo>
                    <a:pt x="1017" y="155"/>
                  </a:lnTo>
                  <a:lnTo>
                    <a:pt x="1058" y="168"/>
                  </a:lnTo>
                  <a:lnTo>
                    <a:pt x="1096" y="181"/>
                  </a:lnTo>
                  <a:lnTo>
                    <a:pt x="1115" y="189"/>
                  </a:lnTo>
                  <a:lnTo>
                    <a:pt x="1134" y="197"/>
                  </a:lnTo>
                  <a:lnTo>
                    <a:pt x="1151" y="205"/>
                  </a:lnTo>
                  <a:lnTo>
                    <a:pt x="1167" y="213"/>
                  </a:lnTo>
                  <a:lnTo>
                    <a:pt x="1183" y="222"/>
                  </a:lnTo>
                  <a:lnTo>
                    <a:pt x="1198" y="232"/>
                  </a:lnTo>
                  <a:lnTo>
                    <a:pt x="1211" y="242"/>
                  </a:lnTo>
                  <a:lnTo>
                    <a:pt x="1225" y="252"/>
                  </a:lnTo>
                  <a:lnTo>
                    <a:pt x="1236" y="263"/>
                  </a:lnTo>
                  <a:lnTo>
                    <a:pt x="1247" y="274"/>
                  </a:lnTo>
                  <a:lnTo>
                    <a:pt x="1256" y="285"/>
                  </a:lnTo>
                  <a:lnTo>
                    <a:pt x="1265" y="298"/>
                  </a:lnTo>
                  <a:lnTo>
                    <a:pt x="1272" y="311"/>
                  </a:lnTo>
                  <a:lnTo>
                    <a:pt x="1279" y="326"/>
                  </a:lnTo>
                  <a:lnTo>
                    <a:pt x="1284" y="341"/>
                  </a:lnTo>
                  <a:lnTo>
                    <a:pt x="1289" y="354"/>
                  </a:lnTo>
                  <a:lnTo>
                    <a:pt x="1292" y="369"/>
                  </a:lnTo>
                  <a:lnTo>
                    <a:pt x="1294" y="383"/>
                  </a:lnTo>
                  <a:lnTo>
                    <a:pt x="1295" y="398"/>
                  </a:lnTo>
                  <a:lnTo>
                    <a:pt x="1297" y="412"/>
                  </a:lnTo>
                  <a:lnTo>
                    <a:pt x="1295" y="426"/>
                  </a:lnTo>
                  <a:lnTo>
                    <a:pt x="1294" y="441"/>
                  </a:lnTo>
                  <a:lnTo>
                    <a:pt x="1293" y="454"/>
                  </a:lnTo>
                  <a:lnTo>
                    <a:pt x="1291" y="468"/>
                  </a:lnTo>
                  <a:lnTo>
                    <a:pt x="1283" y="495"/>
                  </a:lnTo>
                  <a:lnTo>
                    <a:pt x="1273" y="522"/>
                  </a:lnTo>
                  <a:lnTo>
                    <a:pt x="1262" y="548"/>
                  </a:lnTo>
                  <a:lnTo>
                    <a:pt x="1248" y="573"/>
                  </a:lnTo>
                  <a:lnTo>
                    <a:pt x="1235" y="598"/>
                  </a:lnTo>
                  <a:lnTo>
                    <a:pt x="1220" y="621"/>
                  </a:lnTo>
                  <a:lnTo>
                    <a:pt x="1190" y="663"/>
                  </a:lnTo>
                  <a:lnTo>
                    <a:pt x="1162" y="699"/>
                  </a:lnTo>
                  <a:lnTo>
                    <a:pt x="1153" y="710"/>
                  </a:lnTo>
                  <a:lnTo>
                    <a:pt x="1145" y="723"/>
                  </a:lnTo>
                  <a:lnTo>
                    <a:pt x="1120" y="755"/>
                  </a:lnTo>
                  <a:lnTo>
                    <a:pt x="1093" y="787"/>
                  </a:lnTo>
                  <a:lnTo>
                    <a:pt x="1078" y="802"/>
                  </a:lnTo>
                  <a:lnTo>
                    <a:pt x="1062" y="817"/>
                  </a:lnTo>
                  <a:lnTo>
                    <a:pt x="1044" y="830"/>
                  </a:lnTo>
                  <a:lnTo>
                    <a:pt x="1026" y="843"/>
                  </a:lnTo>
                  <a:lnTo>
                    <a:pt x="1005" y="855"/>
                  </a:lnTo>
                  <a:lnTo>
                    <a:pt x="983" y="865"/>
                  </a:lnTo>
                  <a:lnTo>
                    <a:pt x="958" y="872"/>
                  </a:lnTo>
                  <a:lnTo>
                    <a:pt x="932" y="880"/>
                  </a:lnTo>
                  <a:lnTo>
                    <a:pt x="917" y="882"/>
                  </a:lnTo>
                  <a:lnTo>
                    <a:pt x="902" y="883"/>
                  </a:lnTo>
                  <a:lnTo>
                    <a:pt x="886" y="886"/>
                  </a:lnTo>
                  <a:lnTo>
                    <a:pt x="870" y="886"/>
                  </a:lnTo>
                  <a:lnTo>
                    <a:pt x="854" y="886"/>
                  </a:lnTo>
                  <a:lnTo>
                    <a:pt x="836" y="886"/>
                  </a:lnTo>
                  <a:lnTo>
                    <a:pt x="818" y="885"/>
                  </a:lnTo>
                  <a:lnTo>
                    <a:pt x="798" y="883"/>
                  </a:lnTo>
                  <a:lnTo>
                    <a:pt x="768" y="880"/>
                  </a:lnTo>
                  <a:lnTo>
                    <a:pt x="748" y="878"/>
                  </a:lnTo>
                  <a:lnTo>
                    <a:pt x="728" y="876"/>
                  </a:lnTo>
                  <a:lnTo>
                    <a:pt x="708" y="875"/>
                  </a:lnTo>
                  <a:lnTo>
                    <a:pt x="690" y="872"/>
                  </a:lnTo>
                  <a:lnTo>
                    <a:pt x="674" y="871"/>
                  </a:lnTo>
                  <a:lnTo>
                    <a:pt x="657" y="870"/>
                  </a:lnTo>
                  <a:lnTo>
                    <a:pt x="643" y="869"/>
                  </a:lnTo>
                  <a:lnTo>
                    <a:pt x="627" y="866"/>
                  </a:lnTo>
                  <a:lnTo>
                    <a:pt x="627" y="866"/>
                  </a:lnTo>
                  <a:close/>
                  <a:moveTo>
                    <a:pt x="2135" y="987"/>
                  </a:moveTo>
                  <a:lnTo>
                    <a:pt x="2155" y="988"/>
                  </a:lnTo>
                  <a:lnTo>
                    <a:pt x="2175" y="991"/>
                  </a:lnTo>
                  <a:lnTo>
                    <a:pt x="2193" y="993"/>
                  </a:lnTo>
                  <a:lnTo>
                    <a:pt x="2212" y="995"/>
                  </a:lnTo>
                  <a:lnTo>
                    <a:pt x="2228" y="997"/>
                  </a:lnTo>
                  <a:lnTo>
                    <a:pt x="2244" y="998"/>
                  </a:lnTo>
                  <a:lnTo>
                    <a:pt x="2260" y="1001"/>
                  </a:lnTo>
                  <a:lnTo>
                    <a:pt x="2275" y="1002"/>
                  </a:lnTo>
                  <a:lnTo>
                    <a:pt x="2322" y="1007"/>
                  </a:lnTo>
                  <a:lnTo>
                    <a:pt x="2365" y="1010"/>
                  </a:lnTo>
                  <a:lnTo>
                    <a:pt x="2405" y="1010"/>
                  </a:lnTo>
                  <a:lnTo>
                    <a:pt x="2440" y="1008"/>
                  </a:lnTo>
                  <a:lnTo>
                    <a:pt x="2459" y="1006"/>
                  </a:lnTo>
                  <a:lnTo>
                    <a:pt x="2475" y="1003"/>
                  </a:lnTo>
                  <a:lnTo>
                    <a:pt x="2492" y="1000"/>
                  </a:lnTo>
                  <a:lnTo>
                    <a:pt x="2508" y="996"/>
                  </a:lnTo>
                  <a:lnTo>
                    <a:pt x="2525" y="991"/>
                  </a:lnTo>
                  <a:lnTo>
                    <a:pt x="2541" y="985"/>
                  </a:lnTo>
                  <a:lnTo>
                    <a:pt x="2555" y="977"/>
                  </a:lnTo>
                  <a:lnTo>
                    <a:pt x="2572" y="970"/>
                  </a:lnTo>
                  <a:lnTo>
                    <a:pt x="2583" y="964"/>
                  </a:lnTo>
                  <a:lnTo>
                    <a:pt x="2593" y="956"/>
                  </a:lnTo>
                  <a:lnTo>
                    <a:pt x="2602" y="948"/>
                  </a:lnTo>
                  <a:lnTo>
                    <a:pt x="2611" y="939"/>
                  </a:lnTo>
                  <a:lnTo>
                    <a:pt x="2621" y="928"/>
                  </a:lnTo>
                  <a:lnTo>
                    <a:pt x="2630" y="917"/>
                  </a:lnTo>
                  <a:lnTo>
                    <a:pt x="2637" y="906"/>
                  </a:lnTo>
                  <a:lnTo>
                    <a:pt x="2646" y="892"/>
                  </a:lnTo>
                  <a:lnTo>
                    <a:pt x="2661" y="866"/>
                  </a:lnTo>
                  <a:lnTo>
                    <a:pt x="2675" y="836"/>
                  </a:lnTo>
                  <a:lnTo>
                    <a:pt x="2688" y="806"/>
                  </a:lnTo>
                  <a:lnTo>
                    <a:pt x="2700" y="773"/>
                  </a:lnTo>
                  <a:lnTo>
                    <a:pt x="2710" y="743"/>
                  </a:lnTo>
                  <a:lnTo>
                    <a:pt x="2720" y="710"/>
                  </a:lnTo>
                  <a:lnTo>
                    <a:pt x="2729" y="678"/>
                  </a:lnTo>
                  <a:lnTo>
                    <a:pt x="2736" y="649"/>
                  </a:lnTo>
                  <a:lnTo>
                    <a:pt x="2746" y="594"/>
                  </a:lnTo>
                  <a:lnTo>
                    <a:pt x="2753" y="551"/>
                  </a:lnTo>
                  <a:lnTo>
                    <a:pt x="2755" y="536"/>
                  </a:lnTo>
                  <a:lnTo>
                    <a:pt x="2755" y="521"/>
                  </a:lnTo>
                  <a:lnTo>
                    <a:pt x="2753" y="508"/>
                  </a:lnTo>
                  <a:lnTo>
                    <a:pt x="2750" y="493"/>
                  </a:lnTo>
                  <a:lnTo>
                    <a:pt x="2745" y="479"/>
                  </a:lnTo>
                  <a:lnTo>
                    <a:pt x="2740" y="467"/>
                  </a:lnTo>
                  <a:lnTo>
                    <a:pt x="2732" y="453"/>
                  </a:lnTo>
                  <a:lnTo>
                    <a:pt x="2724" y="441"/>
                  </a:lnTo>
                  <a:lnTo>
                    <a:pt x="2713" y="427"/>
                  </a:lnTo>
                  <a:lnTo>
                    <a:pt x="2700" y="415"/>
                  </a:lnTo>
                  <a:lnTo>
                    <a:pt x="2685" y="404"/>
                  </a:lnTo>
                  <a:lnTo>
                    <a:pt x="2669" y="391"/>
                  </a:lnTo>
                  <a:lnTo>
                    <a:pt x="2652" y="382"/>
                  </a:lnTo>
                  <a:lnTo>
                    <a:pt x="2633" y="370"/>
                  </a:lnTo>
                  <a:lnTo>
                    <a:pt x="2612" y="362"/>
                  </a:lnTo>
                  <a:lnTo>
                    <a:pt x="2590" y="352"/>
                  </a:lnTo>
                  <a:lnTo>
                    <a:pt x="2567" y="344"/>
                  </a:lnTo>
                  <a:lnTo>
                    <a:pt x="2542" y="336"/>
                  </a:lnTo>
                  <a:lnTo>
                    <a:pt x="2515" y="328"/>
                  </a:lnTo>
                  <a:lnTo>
                    <a:pt x="2487" y="322"/>
                  </a:lnTo>
                  <a:lnTo>
                    <a:pt x="2458" y="316"/>
                  </a:lnTo>
                  <a:lnTo>
                    <a:pt x="2427" y="311"/>
                  </a:lnTo>
                  <a:lnTo>
                    <a:pt x="2395" y="307"/>
                  </a:lnTo>
                  <a:lnTo>
                    <a:pt x="2361" y="302"/>
                  </a:lnTo>
                  <a:lnTo>
                    <a:pt x="2307" y="298"/>
                  </a:lnTo>
                  <a:lnTo>
                    <a:pt x="2254" y="294"/>
                  </a:lnTo>
                  <a:lnTo>
                    <a:pt x="2203" y="293"/>
                  </a:lnTo>
                  <a:lnTo>
                    <a:pt x="2156" y="291"/>
                  </a:lnTo>
                  <a:lnTo>
                    <a:pt x="2110" y="291"/>
                  </a:lnTo>
                  <a:lnTo>
                    <a:pt x="2067" y="293"/>
                  </a:lnTo>
                  <a:lnTo>
                    <a:pt x="2026" y="295"/>
                  </a:lnTo>
                  <a:lnTo>
                    <a:pt x="1988" y="299"/>
                  </a:lnTo>
                  <a:lnTo>
                    <a:pt x="1953" y="304"/>
                  </a:lnTo>
                  <a:lnTo>
                    <a:pt x="1920" y="310"/>
                  </a:lnTo>
                  <a:lnTo>
                    <a:pt x="1890" y="317"/>
                  </a:lnTo>
                  <a:lnTo>
                    <a:pt x="1864" y="326"/>
                  </a:lnTo>
                  <a:lnTo>
                    <a:pt x="1840" y="336"/>
                  </a:lnTo>
                  <a:lnTo>
                    <a:pt x="1820" y="347"/>
                  </a:lnTo>
                  <a:lnTo>
                    <a:pt x="1810" y="353"/>
                  </a:lnTo>
                  <a:lnTo>
                    <a:pt x="1801" y="359"/>
                  </a:lnTo>
                  <a:lnTo>
                    <a:pt x="1794" y="365"/>
                  </a:lnTo>
                  <a:lnTo>
                    <a:pt x="1788" y="372"/>
                  </a:lnTo>
                  <a:lnTo>
                    <a:pt x="1778" y="383"/>
                  </a:lnTo>
                  <a:lnTo>
                    <a:pt x="1769" y="394"/>
                  </a:lnTo>
                  <a:lnTo>
                    <a:pt x="1763" y="405"/>
                  </a:lnTo>
                  <a:lnTo>
                    <a:pt x="1757" y="416"/>
                  </a:lnTo>
                  <a:lnTo>
                    <a:pt x="1751" y="429"/>
                  </a:lnTo>
                  <a:lnTo>
                    <a:pt x="1747" y="441"/>
                  </a:lnTo>
                  <a:lnTo>
                    <a:pt x="1743" y="452"/>
                  </a:lnTo>
                  <a:lnTo>
                    <a:pt x="1739" y="464"/>
                  </a:lnTo>
                  <a:lnTo>
                    <a:pt x="1738" y="477"/>
                  </a:lnTo>
                  <a:lnTo>
                    <a:pt x="1737" y="489"/>
                  </a:lnTo>
                  <a:lnTo>
                    <a:pt x="1736" y="503"/>
                  </a:lnTo>
                  <a:lnTo>
                    <a:pt x="1736" y="515"/>
                  </a:lnTo>
                  <a:lnTo>
                    <a:pt x="1738" y="540"/>
                  </a:lnTo>
                  <a:lnTo>
                    <a:pt x="1742" y="566"/>
                  </a:lnTo>
                  <a:lnTo>
                    <a:pt x="1747" y="590"/>
                  </a:lnTo>
                  <a:lnTo>
                    <a:pt x="1754" y="615"/>
                  </a:lnTo>
                  <a:lnTo>
                    <a:pt x="1763" y="640"/>
                  </a:lnTo>
                  <a:lnTo>
                    <a:pt x="1772" y="663"/>
                  </a:lnTo>
                  <a:lnTo>
                    <a:pt x="1791" y="708"/>
                  </a:lnTo>
                  <a:lnTo>
                    <a:pt x="1811" y="747"/>
                  </a:lnTo>
                  <a:lnTo>
                    <a:pt x="1817" y="761"/>
                  </a:lnTo>
                  <a:lnTo>
                    <a:pt x="1823" y="773"/>
                  </a:lnTo>
                  <a:lnTo>
                    <a:pt x="1841" y="809"/>
                  </a:lnTo>
                  <a:lnTo>
                    <a:pt x="1859" y="844"/>
                  </a:lnTo>
                  <a:lnTo>
                    <a:pt x="1869" y="860"/>
                  </a:lnTo>
                  <a:lnTo>
                    <a:pt x="1882" y="876"/>
                  </a:lnTo>
                  <a:lnTo>
                    <a:pt x="1894" y="892"/>
                  </a:lnTo>
                  <a:lnTo>
                    <a:pt x="1909" y="907"/>
                  </a:lnTo>
                  <a:lnTo>
                    <a:pt x="1925" y="921"/>
                  </a:lnTo>
                  <a:lnTo>
                    <a:pt x="1942" y="933"/>
                  </a:lnTo>
                  <a:lnTo>
                    <a:pt x="1963" y="945"/>
                  </a:lnTo>
                  <a:lnTo>
                    <a:pt x="1985" y="956"/>
                  </a:lnTo>
                  <a:lnTo>
                    <a:pt x="2010" y="965"/>
                  </a:lnTo>
                  <a:lnTo>
                    <a:pt x="2039" y="972"/>
                  </a:lnTo>
                  <a:lnTo>
                    <a:pt x="2070" y="979"/>
                  </a:lnTo>
                  <a:lnTo>
                    <a:pt x="2103" y="984"/>
                  </a:lnTo>
                  <a:lnTo>
                    <a:pt x="2135" y="987"/>
                  </a:lnTo>
                  <a:close/>
                  <a:moveTo>
                    <a:pt x="2271" y="1035"/>
                  </a:moveTo>
                  <a:lnTo>
                    <a:pt x="2256" y="1034"/>
                  </a:lnTo>
                  <a:lnTo>
                    <a:pt x="2240" y="1033"/>
                  </a:lnTo>
                  <a:lnTo>
                    <a:pt x="2224" y="1031"/>
                  </a:lnTo>
                  <a:lnTo>
                    <a:pt x="2208" y="1029"/>
                  </a:lnTo>
                  <a:lnTo>
                    <a:pt x="2189" y="1027"/>
                  </a:lnTo>
                  <a:lnTo>
                    <a:pt x="2171" y="1024"/>
                  </a:lnTo>
                  <a:lnTo>
                    <a:pt x="2151" y="1023"/>
                  </a:lnTo>
                  <a:lnTo>
                    <a:pt x="2131" y="1021"/>
                  </a:lnTo>
                  <a:lnTo>
                    <a:pt x="2099" y="1018"/>
                  </a:lnTo>
                  <a:lnTo>
                    <a:pt x="2081" y="1016"/>
                  </a:lnTo>
                  <a:lnTo>
                    <a:pt x="2062" y="1012"/>
                  </a:lnTo>
                  <a:lnTo>
                    <a:pt x="2045" y="1010"/>
                  </a:lnTo>
                  <a:lnTo>
                    <a:pt x="2029" y="1006"/>
                  </a:lnTo>
                  <a:lnTo>
                    <a:pt x="2013" y="1001"/>
                  </a:lnTo>
                  <a:lnTo>
                    <a:pt x="1998" y="997"/>
                  </a:lnTo>
                  <a:lnTo>
                    <a:pt x="1984" y="992"/>
                  </a:lnTo>
                  <a:lnTo>
                    <a:pt x="1971" y="986"/>
                  </a:lnTo>
                  <a:lnTo>
                    <a:pt x="1946" y="975"/>
                  </a:lnTo>
                  <a:lnTo>
                    <a:pt x="1924" y="961"/>
                  </a:lnTo>
                  <a:lnTo>
                    <a:pt x="1904" y="948"/>
                  </a:lnTo>
                  <a:lnTo>
                    <a:pt x="1885" y="932"/>
                  </a:lnTo>
                  <a:lnTo>
                    <a:pt x="1870" y="916"/>
                  </a:lnTo>
                  <a:lnTo>
                    <a:pt x="1856" y="898"/>
                  </a:lnTo>
                  <a:lnTo>
                    <a:pt x="1843" y="881"/>
                  </a:lnTo>
                  <a:lnTo>
                    <a:pt x="1832" y="862"/>
                  </a:lnTo>
                  <a:lnTo>
                    <a:pt x="1811" y="825"/>
                  </a:lnTo>
                  <a:lnTo>
                    <a:pt x="1794" y="789"/>
                  </a:lnTo>
                  <a:lnTo>
                    <a:pt x="1788" y="776"/>
                  </a:lnTo>
                  <a:lnTo>
                    <a:pt x="1781" y="762"/>
                  </a:lnTo>
                  <a:lnTo>
                    <a:pt x="1762" y="721"/>
                  </a:lnTo>
                  <a:lnTo>
                    <a:pt x="1741" y="675"/>
                  </a:lnTo>
                  <a:lnTo>
                    <a:pt x="1732" y="649"/>
                  </a:lnTo>
                  <a:lnTo>
                    <a:pt x="1722" y="623"/>
                  </a:lnTo>
                  <a:lnTo>
                    <a:pt x="1715" y="595"/>
                  </a:lnTo>
                  <a:lnTo>
                    <a:pt x="1708" y="567"/>
                  </a:lnTo>
                  <a:lnTo>
                    <a:pt x="1705" y="540"/>
                  </a:lnTo>
                  <a:lnTo>
                    <a:pt x="1704" y="511"/>
                  </a:lnTo>
                  <a:lnTo>
                    <a:pt x="1704" y="497"/>
                  </a:lnTo>
                  <a:lnTo>
                    <a:pt x="1705" y="483"/>
                  </a:lnTo>
                  <a:lnTo>
                    <a:pt x="1706" y="468"/>
                  </a:lnTo>
                  <a:lnTo>
                    <a:pt x="1708" y="454"/>
                  </a:lnTo>
                  <a:lnTo>
                    <a:pt x="1712" y="441"/>
                  </a:lnTo>
                  <a:lnTo>
                    <a:pt x="1716" y="427"/>
                  </a:lnTo>
                  <a:lnTo>
                    <a:pt x="1721" y="414"/>
                  </a:lnTo>
                  <a:lnTo>
                    <a:pt x="1728" y="400"/>
                  </a:lnTo>
                  <a:lnTo>
                    <a:pt x="1734" y="387"/>
                  </a:lnTo>
                  <a:lnTo>
                    <a:pt x="1743" y="374"/>
                  </a:lnTo>
                  <a:lnTo>
                    <a:pt x="1753" y="361"/>
                  </a:lnTo>
                  <a:lnTo>
                    <a:pt x="1764" y="348"/>
                  </a:lnTo>
                  <a:lnTo>
                    <a:pt x="1774" y="338"/>
                  </a:lnTo>
                  <a:lnTo>
                    <a:pt x="1785" y="330"/>
                  </a:lnTo>
                  <a:lnTo>
                    <a:pt x="1798" y="321"/>
                  </a:lnTo>
                  <a:lnTo>
                    <a:pt x="1811" y="312"/>
                  </a:lnTo>
                  <a:lnTo>
                    <a:pt x="1826" y="305"/>
                  </a:lnTo>
                  <a:lnTo>
                    <a:pt x="1842" y="299"/>
                  </a:lnTo>
                  <a:lnTo>
                    <a:pt x="1858" y="293"/>
                  </a:lnTo>
                  <a:lnTo>
                    <a:pt x="1875" y="286"/>
                  </a:lnTo>
                  <a:lnTo>
                    <a:pt x="1894" y="281"/>
                  </a:lnTo>
                  <a:lnTo>
                    <a:pt x="1912" y="278"/>
                  </a:lnTo>
                  <a:lnTo>
                    <a:pt x="1931" y="273"/>
                  </a:lnTo>
                  <a:lnTo>
                    <a:pt x="1951" y="270"/>
                  </a:lnTo>
                  <a:lnTo>
                    <a:pt x="1992" y="264"/>
                  </a:lnTo>
                  <a:lnTo>
                    <a:pt x="2034" y="260"/>
                  </a:lnTo>
                  <a:lnTo>
                    <a:pt x="2077" y="258"/>
                  </a:lnTo>
                  <a:lnTo>
                    <a:pt x="2120" y="257"/>
                  </a:lnTo>
                  <a:lnTo>
                    <a:pt x="2165" y="257"/>
                  </a:lnTo>
                  <a:lnTo>
                    <a:pt x="2207" y="258"/>
                  </a:lnTo>
                  <a:lnTo>
                    <a:pt x="2288" y="263"/>
                  </a:lnTo>
                  <a:lnTo>
                    <a:pt x="2361" y="269"/>
                  </a:lnTo>
                  <a:lnTo>
                    <a:pt x="2365" y="269"/>
                  </a:lnTo>
                  <a:lnTo>
                    <a:pt x="2400" y="273"/>
                  </a:lnTo>
                  <a:lnTo>
                    <a:pt x="2434" y="278"/>
                  </a:lnTo>
                  <a:lnTo>
                    <a:pt x="2468" y="284"/>
                  </a:lnTo>
                  <a:lnTo>
                    <a:pt x="2499" y="290"/>
                  </a:lnTo>
                  <a:lnTo>
                    <a:pt x="2528" y="296"/>
                  </a:lnTo>
                  <a:lnTo>
                    <a:pt x="2555" y="305"/>
                  </a:lnTo>
                  <a:lnTo>
                    <a:pt x="2583" y="312"/>
                  </a:lnTo>
                  <a:lnTo>
                    <a:pt x="2607" y="322"/>
                  </a:lnTo>
                  <a:lnTo>
                    <a:pt x="2631" y="332"/>
                  </a:lnTo>
                  <a:lnTo>
                    <a:pt x="2652" y="342"/>
                  </a:lnTo>
                  <a:lnTo>
                    <a:pt x="2673" y="353"/>
                  </a:lnTo>
                  <a:lnTo>
                    <a:pt x="2691" y="365"/>
                  </a:lnTo>
                  <a:lnTo>
                    <a:pt x="2708" y="378"/>
                  </a:lnTo>
                  <a:lnTo>
                    <a:pt x="2724" y="391"/>
                  </a:lnTo>
                  <a:lnTo>
                    <a:pt x="2737" y="405"/>
                  </a:lnTo>
                  <a:lnTo>
                    <a:pt x="2750" y="420"/>
                  </a:lnTo>
                  <a:lnTo>
                    <a:pt x="2760" y="435"/>
                  </a:lnTo>
                  <a:lnTo>
                    <a:pt x="2768" y="451"/>
                  </a:lnTo>
                  <a:lnTo>
                    <a:pt x="2776" y="467"/>
                  </a:lnTo>
                  <a:lnTo>
                    <a:pt x="2782" y="484"/>
                  </a:lnTo>
                  <a:lnTo>
                    <a:pt x="2785" y="501"/>
                  </a:lnTo>
                  <a:lnTo>
                    <a:pt x="2787" y="519"/>
                  </a:lnTo>
                  <a:lnTo>
                    <a:pt x="2787" y="537"/>
                  </a:lnTo>
                  <a:lnTo>
                    <a:pt x="2785" y="555"/>
                  </a:lnTo>
                  <a:lnTo>
                    <a:pt x="2783" y="572"/>
                  </a:lnTo>
                  <a:lnTo>
                    <a:pt x="2776" y="615"/>
                  </a:lnTo>
                  <a:lnTo>
                    <a:pt x="2769" y="644"/>
                  </a:lnTo>
                  <a:lnTo>
                    <a:pt x="2762" y="676"/>
                  </a:lnTo>
                  <a:lnTo>
                    <a:pt x="2753" y="712"/>
                  </a:lnTo>
                  <a:lnTo>
                    <a:pt x="2742" y="749"/>
                  </a:lnTo>
                  <a:lnTo>
                    <a:pt x="2730" y="787"/>
                  </a:lnTo>
                  <a:lnTo>
                    <a:pt x="2716" y="825"/>
                  </a:lnTo>
                  <a:lnTo>
                    <a:pt x="2708" y="844"/>
                  </a:lnTo>
                  <a:lnTo>
                    <a:pt x="2699" y="862"/>
                  </a:lnTo>
                  <a:lnTo>
                    <a:pt x="2690" y="880"/>
                  </a:lnTo>
                  <a:lnTo>
                    <a:pt x="2682" y="897"/>
                  </a:lnTo>
                  <a:lnTo>
                    <a:pt x="2672" y="914"/>
                  </a:lnTo>
                  <a:lnTo>
                    <a:pt x="2661" y="929"/>
                  </a:lnTo>
                  <a:lnTo>
                    <a:pt x="2649" y="944"/>
                  </a:lnTo>
                  <a:lnTo>
                    <a:pt x="2638" y="958"/>
                  </a:lnTo>
                  <a:lnTo>
                    <a:pt x="2626" y="971"/>
                  </a:lnTo>
                  <a:lnTo>
                    <a:pt x="2614" y="982"/>
                  </a:lnTo>
                  <a:lnTo>
                    <a:pt x="2600" y="992"/>
                  </a:lnTo>
                  <a:lnTo>
                    <a:pt x="2586" y="1000"/>
                  </a:lnTo>
                  <a:lnTo>
                    <a:pt x="2568" y="1010"/>
                  </a:lnTo>
                  <a:lnTo>
                    <a:pt x="2549" y="1017"/>
                  </a:lnTo>
                  <a:lnTo>
                    <a:pt x="2531" y="1024"/>
                  </a:lnTo>
                  <a:lnTo>
                    <a:pt x="2511" y="1029"/>
                  </a:lnTo>
                  <a:lnTo>
                    <a:pt x="2492" y="1034"/>
                  </a:lnTo>
                  <a:lnTo>
                    <a:pt x="2474" y="1038"/>
                  </a:lnTo>
                  <a:lnTo>
                    <a:pt x="2454" y="1040"/>
                  </a:lnTo>
                  <a:lnTo>
                    <a:pt x="2436" y="1043"/>
                  </a:lnTo>
                  <a:lnTo>
                    <a:pt x="2416" y="1044"/>
                  </a:lnTo>
                  <a:lnTo>
                    <a:pt x="2396" y="1044"/>
                  </a:lnTo>
                  <a:lnTo>
                    <a:pt x="2376" y="1044"/>
                  </a:lnTo>
                  <a:lnTo>
                    <a:pt x="2356" y="1043"/>
                  </a:lnTo>
                  <a:lnTo>
                    <a:pt x="2314" y="1040"/>
                  </a:lnTo>
                  <a:lnTo>
                    <a:pt x="2271" y="1035"/>
                  </a:lnTo>
                  <a:lnTo>
                    <a:pt x="2271" y="1035"/>
                  </a:lnTo>
                  <a:close/>
                  <a:moveTo>
                    <a:pt x="1509" y="419"/>
                  </a:moveTo>
                  <a:lnTo>
                    <a:pt x="1517" y="420"/>
                  </a:lnTo>
                  <a:lnTo>
                    <a:pt x="1529" y="422"/>
                  </a:lnTo>
                  <a:lnTo>
                    <a:pt x="1543" y="426"/>
                  </a:lnTo>
                  <a:lnTo>
                    <a:pt x="1556" y="433"/>
                  </a:lnTo>
                  <a:lnTo>
                    <a:pt x="1564" y="438"/>
                  </a:lnTo>
                  <a:lnTo>
                    <a:pt x="1571" y="443"/>
                  </a:lnTo>
                  <a:lnTo>
                    <a:pt x="1579" y="450"/>
                  </a:lnTo>
                  <a:lnTo>
                    <a:pt x="1586" y="457"/>
                  </a:lnTo>
                  <a:lnTo>
                    <a:pt x="1592" y="464"/>
                  </a:lnTo>
                  <a:lnTo>
                    <a:pt x="1598" y="474"/>
                  </a:lnTo>
                  <a:lnTo>
                    <a:pt x="1605" y="484"/>
                  </a:lnTo>
                  <a:lnTo>
                    <a:pt x="1610" y="495"/>
                  </a:lnTo>
                  <a:lnTo>
                    <a:pt x="1612" y="501"/>
                  </a:lnTo>
                  <a:lnTo>
                    <a:pt x="1639" y="574"/>
                  </a:lnTo>
                  <a:lnTo>
                    <a:pt x="1665" y="640"/>
                  </a:lnTo>
                  <a:lnTo>
                    <a:pt x="1691" y="699"/>
                  </a:lnTo>
                  <a:lnTo>
                    <a:pt x="1716" y="751"/>
                  </a:lnTo>
                  <a:lnTo>
                    <a:pt x="1739" y="798"/>
                  </a:lnTo>
                  <a:lnTo>
                    <a:pt x="1763" y="839"/>
                  </a:lnTo>
                  <a:lnTo>
                    <a:pt x="1785" y="875"/>
                  </a:lnTo>
                  <a:lnTo>
                    <a:pt x="1806" y="906"/>
                  </a:lnTo>
                  <a:lnTo>
                    <a:pt x="1826" y="932"/>
                  </a:lnTo>
                  <a:lnTo>
                    <a:pt x="1844" y="954"/>
                  </a:lnTo>
                  <a:lnTo>
                    <a:pt x="1863" y="971"/>
                  </a:lnTo>
                  <a:lnTo>
                    <a:pt x="1880" y="986"/>
                  </a:lnTo>
                  <a:lnTo>
                    <a:pt x="1896" y="997"/>
                  </a:lnTo>
                  <a:lnTo>
                    <a:pt x="1911" y="1005"/>
                  </a:lnTo>
                  <a:lnTo>
                    <a:pt x="1925" y="1010"/>
                  </a:lnTo>
                  <a:lnTo>
                    <a:pt x="1938" y="1012"/>
                  </a:lnTo>
                  <a:lnTo>
                    <a:pt x="1956" y="1014"/>
                  </a:lnTo>
                  <a:lnTo>
                    <a:pt x="1976" y="1017"/>
                  </a:lnTo>
                  <a:lnTo>
                    <a:pt x="1997" y="1019"/>
                  </a:lnTo>
                  <a:lnTo>
                    <a:pt x="2020" y="1023"/>
                  </a:lnTo>
                  <a:lnTo>
                    <a:pt x="2044" y="1026"/>
                  </a:lnTo>
                  <a:lnTo>
                    <a:pt x="2070" y="1028"/>
                  </a:lnTo>
                  <a:lnTo>
                    <a:pt x="2096" y="1031"/>
                  </a:lnTo>
                  <a:lnTo>
                    <a:pt x="2124" y="1034"/>
                  </a:lnTo>
                  <a:lnTo>
                    <a:pt x="2157" y="1037"/>
                  </a:lnTo>
                  <a:lnTo>
                    <a:pt x="2189" y="1040"/>
                  </a:lnTo>
                  <a:lnTo>
                    <a:pt x="2222" y="1044"/>
                  </a:lnTo>
                  <a:lnTo>
                    <a:pt x="2253" y="1047"/>
                  </a:lnTo>
                  <a:lnTo>
                    <a:pt x="2283" y="1049"/>
                  </a:lnTo>
                  <a:lnTo>
                    <a:pt x="2312" y="1052"/>
                  </a:lnTo>
                  <a:lnTo>
                    <a:pt x="2338" y="1054"/>
                  </a:lnTo>
                  <a:lnTo>
                    <a:pt x="2361" y="1056"/>
                  </a:lnTo>
                  <a:lnTo>
                    <a:pt x="2385" y="1059"/>
                  </a:lnTo>
                  <a:lnTo>
                    <a:pt x="2403" y="1060"/>
                  </a:lnTo>
                  <a:lnTo>
                    <a:pt x="2419" y="1063"/>
                  </a:lnTo>
                  <a:lnTo>
                    <a:pt x="2431" y="1064"/>
                  </a:lnTo>
                  <a:lnTo>
                    <a:pt x="2457" y="1065"/>
                  </a:lnTo>
                  <a:lnTo>
                    <a:pt x="2481" y="1066"/>
                  </a:lnTo>
                  <a:lnTo>
                    <a:pt x="2505" y="1065"/>
                  </a:lnTo>
                  <a:lnTo>
                    <a:pt x="2528" y="1064"/>
                  </a:lnTo>
                  <a:lnTo>
                    <a:pt x="2549" y="1060"/>
                  </a:lnTo>
                  <a:lnTo>
                    <a:pt x="2570" y="1056"/>
                  </a:lnTo>
                  <a:lnTo>
                    <a:pt x="2590" y="1050"/>
                  </a:lnTo>
                  <a:lnTo>
                    <a:pt x="2609" y="1043"/>
                  </a:lnTo>
                  <a:lnTo>
                    <a:pt x="2626" y="1034"/>
                  </a:lnTo>
                  <a:lnTo>
                    <a:pt x="2642" y="1026"/>
                  </a:lnTo>
                  <a:lnTo>
                    <a:pt x="2658" y="1014"/>
                  </a:lnTo>
                  <a:lnTo>
                    <a:pt x="2672" y="1002"/>
                  </a:lnTo>
                  <a:lnTo>
                    <a:pt x="2685" y="988"/>
                  </a:lnTo>
                  <a:lnTo>
                    <a:pt x="2698" y="974"/>
                  </a:lnTo>
                  <a:lnTo>
                    <a:pt x="2708" y="959"/>
                  </a:lnTo>
                  <a:lnTo>
                    <a:pt x="2717" y="942"/>
                  </a:lnTo>
                  <a:lnTo>
                    <a:pt x="2737" y="901"/>
                  </a:lnTo>
                  <a:lnTo>
                    <a:pt x="2757" y="855"/>
                  </a:lnTo>
                  <a:lnTo>
                    <a:pt x="2777" y="806"/>
                  </a:lnTo>
                  <a:lnTo>
                    <a:pt x="2798" y="756"/>
                  </a:lnTo>
                  <a:lnTo>
                    <a:pt x="2823" y="696"/>
                  </a:lnTo>
                  <a:lnTo>
                    <a:pt x="2846" y="642"/>
                  </a:lnTo>
                  <a:lnTo>
                    <a:pt x="2866" y="595"/>
                  </a:lnTo>
                  <a:lnTo>
                    <a:pt x="2886" y="558"/>
                  </a:lnTo>
                  <a:lnTo>
                    <a:pt x="2894" y="542"/>
                  </a:lnTo>
                  <a:lnTo>
                    <a:pt x="2904" y="527"/>
                  </a:lnTo>
                  <a:lnTo>
                    <a:pt x="2913" y="516"/>
                  </a:lnTo>
                  <a:lnTo>
                    <a:pt x="2920" y="506"/>
                  </a:lnTo>
                  <a:lnTo>
                    <a:pt x="2929" y="499"/>
                  </a:lnTo>
                  <a:lnTo>
                    <a:pt x="2938" y="494"/>
                  </a:lnTo>
                  <a:lnTo>
                    <a:pt x="2946" y="490"/>
                  </a:lnTo>
                  <a:lnTo>
                    <a:pt x="2954" y="490"/>
                  </a:lnTo>
                  <a:lnTo>
                    <a:pt x="2976" y="492"/>
                  </a:lnTo>
                  <a:lnTo>
                    <a:pt x="2991" y="493"/>
                  </a:lnTo>
                  <a:lnTo>
                    <a:pt x="3008" y="341"/>
                  </a:lnTo>
                  <a:lnTo>
                    <a:pt x="2994" y="337"/>
                  </a:lnTo>
                  <a:lnTo>
                    <a:pt x="2977" y="333"/>
                  </a:lnTo>
                  <a:lnTo>
                    <a:pt x="2934" y="325"/>
                  </a:lnTo>
                  <a:lnTo>
                    <a:pt x="2884" y="314"/>
                  </a:lnTo>
                  <a:lnTo>
                    <a:pt x="2829" y="301"/>
                  </a:lnTo>
                  <a:lnTo>
                    <a:pt x="2769" y="290"/>
                  </a:lnTo>
                  <a:lnTo>
                    <a:pt x="2708" y="279"/>
                  </a:lnTo>
                  <a:lnTo>
                    <a:pt x="2646" y="269"/>
                  </a:lnTo>
                  <a:lnTo>
                    <a:pt x="2585" y="260"/>
                  </a:lnTo>
                  <a:lnTo>
                    <a:pt x="2528" y="255"/>
                  </a:lnTo>
                  <a:lnTo>
                    <a:pt x="2462" y="251"/>
                  </a:lnTo>
                  <a:lnTo>
                    <a:pt x="2389" y="248"/>
                  </a:lnTo>
                  <a:lnTo>
                    <a:pt x="2313" y="246"/>
                  </a:lnTo>
                  <a:lnTo>
                    <a:pt x="2235" y="244"/>
                  </a:lnTo>
                  <a:lnTo>
                    <a:pt x="2159" y="246"/>
                  </a:lnTo>
                  <a:lnTo>
                    <a:pt x="2086" y="247"/>
                  </a:lnTo>
                  <a:lnTo>
                    <a:pt x="2018" y="251"/>
                  </a:lnTo>
                  <a:lnTo>
                    <a:pt x="1959" y="257"/>
                  </a:lnTo>
                  <a:lnTo>
                    <a:pt x="1905" y="263"/>
                  </a:lnTo>
                  <a:lnTo>
                    <a:pt x="1854" y="270"/>
                  </a:lnTo>
                  <a:lnTo>
                    <a:pt x="1806" y="276"/>
                  </a:lnTo>
                  <a:lnTo>
                    <a:pt x="1762" y="284"/>
                  </a:lnTo>
                  <a:lnTo>
                    <a:pt x="1722" y="291"/>
                  </a:lnTo>
                  <a:lnTo>
                    <a:pt x="1687" y="299"/>
                  </a:lnTo>
                  <a:lnTo>
                    <a:pt x="1658" y="305"/>
                  </a:lnTo>
                  <a:lnTo>
                    <a:pt x="1636" y="310"/>
                  </a:lnTo>
                  <a:lnTo>
                    <a:pt x="1616" y="315"/>
                  </a:lnTo>
                  <a:lnTo>
                    <a:pt x="1598" y="319"/>
                  </a:lnTo>
                  <a:lnTo>
                    <a:pt x="1585" y="320"/>
                  </a:lnTo>
                  <a:lnTo>
                    <a:pt x="1571" y="321"/>
                  </a:lnTo>
                  <a:lnTo>
                    <a:pt x="1546" y="321"/>
                  </a:lnTo>
                  <a:lnTo>
                    <a:pt x="1514" y="319"/>
                  </a:lnTo>
                  <a:lnTo>
                    <a:pt x="1482" y="315"/>
                  </a:lnTo>
                  <a:lnTo>
                    <a:pt x="1457" y="310"/>
                  </a:lnTo>
                  <a:lnTo>
                    <a:pt x="1445" y="306"/>
                  </a:lnTo>
                  <a:lnTo>
                    <a:pt x="1432" y="301"/>
                  </a:lnTo>
                  <a:lnTo>
                    <a:pt x="1415" y="294"/>
                  </a:lnTo>
                  <a:lnTo>
                    <a:pt x="1397" y="285"/>
                  </a:lnTo>
                  <a:lnTo>
                    <a:pt x="1376" y="275"/>
                  </a:lnTo>
                  <a:lnTo>
                    <a:pt x="1350" y="264"/>
                  </a:lnTo>
                  <a:lnTo>
                    <a:pt x="1317" y="249"/>
                  </a:lnTo>
                  <a:lnTo>
                    <a:pt x="1279" y="234"/>
                  </a:lnTo>
                  <a:lnTo>
                    <a:pt x="1237" y="218"/>
                  </a:lnTo>
                  <a:lnTo>
                    <a:pt x="1192" y="201"/>
                  </a:lnTo>
                  <a:lnTo>
                    <a:pt x="1143" y="184"/>
                  </a:lnTo>
                  <a:lnTo>
                    <a:pt x="1091" y="166"/>
                  </a:lnTo>
                  <a:lnTo>
                    <a:pt x="1035" y="149"/>
                  </a:lnTo>
                  <a:lnTo>
                    <a:pt x="970" y="132"/>
                  </a:lnTo>
                  <a:lnTo>
                    <a:pt x="899" y="116"/>
                  </a:lnTo>
                  <a:lnTo>
                    <a:pt x="823" y="100"/>
                  </a:lnTo>
                  <a:lnTo>
                    <a:pt x="748" y="84"/>
                  </a:lnTo>
                  <a:lnTo>
                    <a:pt x="672" y="71"/>
                  </a:lnTo>
                  <a:lnTo>
                    <a:pt x="601" y="59"/>
                  </a:lnTo>
                  <a:lnTo>
                    <a:pt x="535" y="50"/>
                  </a:lnTo>
                  <a:lnTo>
                    <a:pt x="478" y="43"/>
                  </a:lnTo>
                  <a:lnTo>
                    <a:pt x="418" y="39"/>
                  </a:lnTo>
                  <a:lnTo>
                    <a:pt x="355" y="35"/>
                  </a:lnTo>
                  <a:lnTo>
                    <a:pt x="291" y="34"/>
                  </a:lnTo>
                  <a:lnTo>
                    <a:pt x="231" y="34"/>
                  </a:lnTo>
                  <a:lnTo>
                    <a:pt x="174" y="34"/>
                  </a:lnTo>
                  <a:lnTo>
                    <a:pt x="123" y="34"/>
                  </a:lnTo>
                  <a:lnTo>
                    <a:pt x="79" y="34"/>
                  </a:lnTo>
                  <a:lnTo>
                    <a:pt x="61" y="35"/>
                  </a:lnTo>
                  <a:lnTo>
                    <a:pt x="47" y="35"/>
                  </a:lnTo>
                  <a:lnTo>
                    <a:pt x="33" y="187"/>
                  </a:lnTo>
                  <a:lnTo>
                    <a:pt x="48" y="189"/>
                  </a:lnTo>
                  <a:lnTo>
                    <a:pt x="70" y="192"/>
                  </a:lnTo>
                  <a:lnTo>
                    <a:pt x="78" y="195"/>
                  </a:lnTo>
                  <a:lnTo>
                    <a:pt x="85" y="200"/>
                  </a:lnTo>
                  <a:lnTo>
                    <a:pt x="92" y="206"/>
                  </a:lnTo>
                  <a:lnTo>
                    <a:pt x="100" y="216"/>
                  </a:lnTo>
                  <a:lnTo>
                    <a:pt x="106" y="227"/>
                  </a:lnTo>
                  <a:lnTo>
                    <a:pt x="112" y="239"/>
                  </a:lnTo>
                  <a:lnTo>
                    <a:pt x="117" y="255"/>
                  </a:lnTo>
                  <a:lnTo>
                    <a:pt x="123" y="273"/>
                  </a:lnTo>
                  <a:lnTo>
                    <a:pt x="134" y="314"/>
                  </a:lnTo>
                  <a:lnTo>
                    <a:pt x="146" y="363"/>
                  </a:lnTo>
                  <a:lnTo>
                    <a:pt x="157" y="420"/>
                  </a:lnTo>
                  <a:lnTo>
                    <a:pt x="169" y="485"/>
                  </a:lnTo>
                  <a:lnTo>
                    <a:pt x="174" y="511"/>
                  </a:lnTo>
                  <a:lnTo>
                    <a:pt x="179" y="539"/>
                  </a:lnTo>
                  <a:lnTo>
                    <a:pt x="184" y="565"/>
                  </a:lnTo>
                  <a:lnTo>
                    <a:pt x="189" y="589"/>
                  </a:lnTo>
                  <a:lnTo>
                    <a:pt x="194" y="615"/>
                  </a:lnTo>
                  <a:lnTo>
                    <a:pt x="199" y="639"/>
                  </a:lnTo>
                  <a:lnTo>
                    <a:pt x="204" y="661"/>
                  </a:lnTo>
                  <a:lnTo>
                    <a:pt x="210" y="682"/>
                  </a:lnTo>
                  <a:lnTo>
                    <a:pt x="215" y="702"/>
                  </a:lnTo>
                  <a:lnTo>
                    <a:pt x="222" y="719"/>
                  </a:lnTo>
                  <a:lnTo>
                    <a:pt x="231" y="735"/>
                  </a:lnTo>
                  <a:lnTo>
                    <a:pt x="241" y="751"/>
                  </a:lnTo>
                  <a:lnTo>
                    <a:pt x="253" y="766"/>
                  </a:lnTo>
                  <a:lnTo>
                    <a:pt x="265" y="780"/>
                  </a:lnTo>
                  <a:lnTo>
                    <a:pt x="279" y="793"/>
                  </a:lnTo>
                  <a:lnTo>
                    <a:pt x="295" y="804"/>
                  </a:lnTo>
                  <a:lnTo>
                    <a:pt x="312" y="815"/>
                  </a:lnTo>
                  <a:lnTo>
                    <a:pt x="330" y="825"/>
                  </a:lnTo>
                  <a:lnTo>
                    <a:pt x="350" y="834"/>
                  </a:lnTo>
                  <a:lnTo>
                    <a:pt x="371" y="841"/>
                  </a:lnTo>
                  <a:lnTo>
                    <a:pt x="392" y="848"/>
                  </a:lnTo>
                  <a:lnTo>
                    <a:pt x="415" y="853"/>
                  </a:lnTo>
                  <a:lnTo>
                    <a:pt x="440" y="857"/>
                  </a:lnTo>
                  <a:lnTo>
                    <a:pt x="466" y="860"/>
                  </a:lnTo>
                  <a:lnTo>
                    <a:pt x="477" y="862"/>
                  </a:lnTo>
                  <a:lnTo>
                    <a:pt x="492" y="864"/>
                  </a:lnTo>
                  <a:lnTo>
                    <a:pt x="512" y="866"/>
                  </a:lnTo>
                  <a:lnTo>
                    <a:pt x="534" y="869"/>
                  </a:lnTo>
                  <a:lnTo>
                    <a:pt x="559" y="871"/>
                  </a:lnTo>
                  <a:lnTo>
                    <a:pt x="584" y="874"/>
                  </a:lnTo>
                  <a:lnTo>
                    <a:pt x="613" y="877"/>
                  </a:lnTo>
                  <a:lnTo>
                    <a:pt x="643" y="881"/>
                  </a:lnTo>
                  <a:lnTo>
                    <a:pt x="674" y="883"/>
                  </a:lnTo>
                  <a:lnTo>
                    <a:pt x="706" y="887"/>
                  </a:lnTo>
                  <a:lnTo>
                    <a:pt x="739" y="891"/>
                  </a:lnTo>
                  <a:lnTo>
                    <a:pt x="771" y="895"/>
                  </a:lnTo>
                  <a:lnTo>
                    <a:pt x="800" y="897"/>
                  </a:lnTo>
                  <a:lnTo>
                    <a:pt x="827" y="899"/>
                  </a:lnTo>
                  <a:lnTo>
                    <a:pt x="852" y="902"/>
                  </a:lnTo>
                  <a:lnTo>
                    <a:pt x="876" y="904"/>
                  </a:lnTo>
                  <a:lnTo>
                    <a:pt x="899" y="907"/>
                  </a:lnTo>
                  <a:lnTo>
                    <a:pt x="920" y="908"/>
                  </a:lnTo>
                  <a:lnTo>
                    <a:pt x="939" y="911"/>
                  </a:lnTo>
                  <a:lnTo>
                    <a:pt x="958" y="912"/>
                  </a:lnTo>
                  <a:lnTo>
                    <a:pt x="972" y="912"/>
                  </a:lnTo>
                  <a:lnTo>
                    <a:pt x="986" y="909"/>
                  </a:lnTo>
                  <a:lnTo>
                    <a:pt x="1002" y="904"/>
                  </a:lnTo>
                  <a:lnTo>
                    <a:pt x="1020" y="897"/>
                  </a:lnTo>
                  <a:lnTo>
                    <a:pt x="1040" y="887"/>
                  </a:lnTo>
                  <a:lnTo>
                    <a:pt x="1061" y="874"/>
                  </a:lnTo>
                  <a:lnTo>
                    <a:pt x="1084" y="856"/>
                  </a:lnTo>
                  <a:lnTo>
                    <a:pt x="1109" y="834"/>
                  </a:lnTo>
                  <a:lnTo>
                    <a:pt x="1136" y="808"/>
                  </a:lnTo>
                  <a:lnTo>
                    <a:pt x="1164" y="777"/>
                  </a:lnTo>
                  <a:lnTo>
                    <a:pt x="1195" y="743"/>
                  </a:lnTo>
                  <a:lnTo>
                    <a:pt x="1229" y="702"/>
                  </a:lnTo>
                  <a:lnTo>
                    <a:pt x="1263" y="655"/>
                  </a:lnTo>
                  <a:lnTo>
                    <a:pt x="1300" y="603"/>
                  </a:lnTo>
                  <a:lnTo>
                    <a:pt x="1340" y="543"/>
                  </a:lnTo>
                  <a:lnTo>
                    <a:pt x="1382" y="478"/>
                  </a:lnTo>
                  <a:lnTo>
                    <a:pt x="1386" y="472"/>
                  </a:lnTo>
                  <a:lnTo>
                    <a:pt x="1392" y="462"/>
                  </a:lnTo>
                  <a:lnTo>
                    <a:pt x="1401" y="453"/>
                  </a:lnTo>
                  <a:lnTo>
                    <a:pt x="1408" y="446"/>
                  </a:lnTo>
                  <a:lnTo>
                    <a:pt x="1415" y="438"/>
                  </a:lnTo>
                  <a:lnTo>
                    <a:pt x="1424" y="433"/>
                  </a:lnTo>
                  <a:lnTo>
                    <a:pt x="1433" y="429"/>
                  </a:lnTo>
                  <a:lnTo>
                    <a:pt x="1441" y="425"/>
                  </a:lnTo>
                  <a:lnTo>
                    <a:pt x="1449" y="422"/>
                  </a:lnTo>
                  <a:lnTo>
                    <a:pt x="1465" y="419"/>
                  </a:lnTo>
                  <a:lnTo>
                    <a:pt x="1478" y="417"/>
                  </a:lnTo>
                  <a:lnTo>
                    <a:pt x="1491" y="416"/>
                  </a:lnTo>
                  <a:lnTo>
                    <a:pt x="1500" y="417"/>
                  </a:lnTo>
                  <a:lnTo>
                    <a:pt x="1504" y="417"/>
                  </a:lnTo>
                  <a:lnTo>
                    <a:pt x="1509" y="419"/>
                  </a:lnTo>
                  <a:close/>
                  <a:moveTo>
                    <a:pt x="2120" y="1068"/>
                  </a:moveTo>
                  <a:lnTo>
                    <a:pt x="2092" y="1065"/>
                  </a:lnTo>
                  <a:lnTo>
                    <a:pt x="2066" y="1061"/>
                  </a:lnTo>
                  <a:lnTo>
                    <a:pt x="2040" y="1059"/>
                  </a:lnTo>
                  <a:lnTo>
                    <a:pt x="2015" y="1056"/>
                  </a:lnTo>
                  <a:lnTo>
                    <a:pt x="1993" y="1054"/>
                  </a:lnTo>
                  <a:lnTo>
                    <a:pt x="1972" y="1052"/>
                  </a:lnTo>
                  <a:lnTo>
                    <a:pt x="1952" y="1049"/>
                  </a:lnTo>
                  <a:lnTo>
                    <a:pt x="1934" y="1047"/>
                  </a:lnTo>
                  <a:lnTo>
                    <a:pt x="1924" y="1044"/>
                  </a:lnTo>
                  <a:lnTo>
                    <a:pt x="1912" y="1042"/>
                  </a:lnTo>
                  <a:lnTo>
                    <a:pt x="1903" y="1038"/>
                  </a:lnTo>
                  <a:lnTo>
                    <a:pt x="1891" y="1033"/>
                  </a:lnTo>
                  <a:lnTo>
                    <a:pt x="1882" y="1027"/>
                  </a:lnTo>
                  <a:lnTo>
                    <a:pt x="1870" y="1021"/>
                  </a:lnTo>
                  <a:lnTo>
                    <a:pt x="1861" y="1013"/>
                  </a:lnTo>
                  <a:lnTo>
                    <a:pt x="1849" y="1005"/>
                  </a:lnTo>
                  <a:lnTo>
                    <a:pt x="1840" y="995"/>
                  </a:lnTo>
                  <a:lnTo>
                    <a:pt x="1828" y="985"/>
                  </a:lnTo>
                  <a:lnTo>
                    <a:pt x="1817" y="972"/>
                  </a:lnTo>
                  <a:lnTo>
                    <a:pt x="1806" y="960"/>
                  </a:lnTo>
                  <a:lnTo>
                    <a:pt x="1785" y="933"/>
                  </a:lnTo>
                  <a:lnTo>
                    <a:pt x="1763" y="902"/>
                  </a:lnTo>
                  <a:lnTo>
                    <a:pt x="1741" y="866"/>
                  </a:lnTo>
                  <a:lnTo>
                    <a:pt x="1718" y="828"/>
                  </a:lnTo>
                  <a:lnTo>
                    <a:pt x="1696" y="785"/>
                  </a:lnTo>
                  <a:lnTo>
                    <a:pt x="1673" y="738"/>
                  </a:lnTo>
                  <a:lnTo>
                    <a:pt x="1650" y="688"/>
                  </a:lnTo>
                  <a:lnTo>
                    <a:pt x="1627" y="634"/>
                  </a:lnTo>
                  <a:lnTo>
                    <a:pt x="1605" y="576"/>
                  </a:lnTo>
                  <a:lnTo>
                    <a:pt x="1581" y="514"/>
                  </a:lnTo>
                  <a:lnTo>
                    <a:pt x="1579" y="508"/>
                  </a:lnTo>
                  <a:lnTo>
                    <a:pt x="1575" y="500"/>
                  </a:lnTo>
                  <a:lnTo>
                    <a:pt x="1571" y="493"/>
                  </a:lnTo>
                  <a:lnTo>
                    <a:pt x="1568" y="487"/>
                  </a:lnTo>
                  <a:lnTo>
                    <a:pt x="1563" y="480"/>
                  </a:lnTo>
                  <a:lnTo>
                    <a:pt x="1553" y="471"/>
                  </a:lnTo>
                  <a:lnTo>
                    <a:pt x="1542" y="463"/>
                  </a:lnTo>
                  <a:lnTo>
                    <a:pt x="1532" y="458"/>
                  </a:lnTo>
                  <a:lnTo>
                    <a:pt x="1522" y="456"/>
                  </a:lnTo>
                  <a:lnTo>
                    <a:pt x="1513" y="453"/>
                  </a:lnTo>
                  <a:lnTo>
                    <a:pt x="1506" y="452"/>
                  </a:lnTo>
                  <a:lnTo>
                    <a:pt x="1502" y="452"/>
                  </a:lnTo>
                  <a:lnTo>
                    <a:pt x="1496" y="451"/>
                  </a:lnTo>
                  <a:lnTo>
                    <a:pt x="1488" y="451"/>
                  </a:lnTo>
                  <a:lnTo>
                    <a:pt x="1480" y="451"/>
                  </a:lnTo>
                  <a:lnTo>
                    <a:pt x="1469" y="452"/>
                  </a:lnTo>
                  <a:lnTo>
                    <a:pt x="1457" y="454"/>
                  </a:lnTo>
                  <a:lnTo>
                    <a:pt x="1446" y="459"/>
                  </a:lnTo>
                  <a:lnTo>
                    <a:pt x="1434" y="467"/>
                  </a:lnTo>
                  <a:lnTo>
                    <a:pt x="1429" y="472"/>
                  </a:lnTo>
                  <a:lnTo>
                    <a:pt x="1423" y="477"/>
                  </a:lnTo>
                  <a:lnTo>
                    <a:pt x="1418" y="484"/>
                  </a:lnTo>
                  <a:lnTo>
                    <a:pt x="1413" y="490"/>
                  </a:lnTo>
                  <a:lnTo>
                    <a:pt x="1409" y="497"/>
                  </a:lnTo>
                  <a:lnTo>
                    <a:pt x="1373" y="552"/>
                  </a:lnTo>
                  <a:lnTo>
                    <a:pt x="1340" y="604"/>
                  </a:lnTo>
                  <a:lnTo>
                    <a:pt x="1305" y="652"/>
                  </a:lnTo>
                  <a:lnTo>
                    <a:pt x="1273" y="697"/>
                  </a:lnTo>
                  <a:lnTo>
                    <a:pt x="1241" y="738"/>
                  </a:lnTo>
                  <a:lnTo>
                    <a:pt x="1211" y="775"/>
                  </a:lnTo>
                  <a:lnTo>
                    <a:pt x="1180" y="808"/>
                  </a:lnTo>
                  <a:lnTo>
                    <a:pt x="1152" y="839"/>
                  </a:lnTo>
                  <a:lnTo>
                    <a:pt x="1124" y="865"/>
                  </a:lnTo>
                  <a:lnTo>
                    <a:pt x="1098" y="887"/>
                  </a:lnTo>
                  <a:lnTo>
                    <a:pt x="1084" y="897"/>
                  </a:lnTo>
                  <a:lnTo>
                    <a:pt x="1070" y="907"/>
                  </a:lnTo>
                  <a:lnTo>
                    <a:pt x="1058" y="914"/>
                  </a:lnTo>
                  <a:lnTo>
                    <a:pt x="1046" y="922"/>
                  </a:lnTo>
                  <a:lnTo>
                    <a:pt x="1033" y="928"/>
                  </a:lnTo>
                  <a:lnTo>
                    <a:pt x="1022" y="933"/>
                  </a:lnTo>
                  <a:lnTo>
                    <a:pt x="1010" y="938"/>
                  </a:lnTo>
                  <a:lnTo>
                    <a:pt x="999" y="942"/>
                  </a:lnTo>
                  <a:lnTo>
                    <a:pt x="988" y="944"/>
                  </a:lnTo>
                  <a:lnTo>
                    <a:pt x="976" y="945"/>
                  </a:lnTo>
                  <a:lnTo>
                    <a:pt x="965" y="945"/>
                  </a:lnTo>
                  <a:lnTo>
                    <a:pt x="955" y="945"/>
                  </a:lnTo>
                  <a:lnTo>
                    <a:pt x="937" y="944"/>
                  </a:lnTo>
                  <a:lnTo>
                    <a:pt x="917" y="943"/>
                  </a:lnTo>
                  <a:lnTo>
                    <a:pt x="896" y="940"/>
                  </a:lnTo>
                  <a:lnTo>
                    <a:pt x="873" y="939"/>
                  </a:lnTo>
                  <a:lnTo>
                    <a:pt x="849" y="937"/>
                  </a:lnTo>
                  <a:lnTo>
                    <a:pt x="823" y="934"/>
                  </a:lnTo>
                  <a:lnTo>
                    <a:pt x="796" y="932"/>
                  </a:lnTo>
                  <a:lnTo>
                    <a:pt x="769" y="928"/>
                  </a:lnTo>
                  <a:lnTo>
                    <a:pt x="735" y="924"/>
                  </a:lnTo>
                  <a:lnTo>
                    <a:pt x="702" y="922"/>
                  </a:lnTo>
                  <a:lnTo>
                    <a:pt x="670" y="918"/>
                  </a:lnTo>
                  <a:lnTo>
                    <a:pt x="639" y="914"/>
                  </a:lnTo>
                  <a:lnTo>
                    <a:pt x="609" y="911"/>
                  </a:lnTo>
                  <a:lnTo>
                    <a:pt x="581" y="908"/>
                  </a:lnTo>
                  <a:lnTo>
                    <a:pt x="554" y="904"/>
                  </a:lnTo>
                  <a:lnTo>
                    <a:pt x="530" y="902"/>
                  </a:lnTo>
                  <a:lnTo>
                    <a:pt x="508" y="899"/>
                  </a:lnTo>
                  <a:lnTo>
                    <a:pt x="489" y="897"/>
                  </a:lnTo>
                  <a:lnTo>
                    <a:pt x="473" y="896"/>
                  </a:lnTo>
                  <a:lnTo>
                    <a:pt x="462" y="895"/>
                  </a:lnTo>
                  <a:lnTo>
                    <a:pt x="434" y="891"/>
                  </a:lnTo>
                  <a:lnTo>
                    <a:pt x="406" y="886"/>
                  </a:lnTo>
                  <a:lnTo>
                    <a:pt x="380" y="880"/>
                  </a:lnTo>
                  <a:lnTo>
                    <a:pt x="357" y="872"/>
                  </a:lnTo>
                  <a:lnTo>
                    <a:pt x="333" y="864"/>
                  </a:lnTo>
                  <a:lnTo>
                    <a:pt x="312" y="854"/>
                  </a:lnTo>
                  <a:lnTo>
                    <a:pt x="293" y="843"/>
                  </a:lnTo>
                  <a:lnTo>
                    <a:pt x="274" y="832"/>
                  </a:lnTo>
                  <a:lnTo>
                    <a:pt x="257" y="818"/>
                  </a:lnTo>
                  <a:lnTo>
                    <a:pt x="241" y="803"/>
                  </a:lnTo>
                  <a:lnTo>
                    <a:pt x="226" y="787"/>
                  </a:lnTo>
                  <a:lnTo>
                    <a:pt x="214" y="771"/>
                  </a:lnTo>
                  <a:lnTo>
                    <a:pt x="202" y="752"/>
                  </a:lnTo>
                  <a:lnTo>
                    <a:pt x="193" y="734"/>
                  </a:lnTo>
                  <a:lnTo>
                    <a:pt x="185" y="713"/>
                  </a:lnTo>
                  <a:lnTo>
                    <a:pt x="178" y="692"/>
                  </a:lnTo>
                  <a:lnTo>
                    <a:pt x="173" y="671"/>
                  </a:lnTo>
                  <a:lnTo>
                    <a:pt x="167" y="647"/>
                  </a:lnTo>
                  <a:lnTo>
                    <a:pt x="162" y="623"/>
                  </a:lnTo>
                  <a:lnTo>
                    <a:pt x="157" y="598"/>
                  </a:lnTo>
                  <a:lnTo>
                    <a:pt x="152" y="572"/>
                  </a:lnTo>
                  <a:lnTo>
                    <a:pt x="147" y="545"/>
                  </a:lnTo>
                  <a:lnTo>
                    <a:pt x="142" y="519"/>
                  </a:lnTo>
                  <a:lnTo>
                    <a:pt x="137" y="492"/>
                  </a:lnTo>
                  <a:lnTo>
                    <a:pt x="129" y="453"/>
                  </a:lnTo>
                  <a:lnTo>
                    <a:pt x="121" y="411"/>
                  </a:lnTo>
                  <a:lnTo>
                    <a:pt x="112" y="368"/>
                  </a:lnTo>
                  <a:lnTo>
                    <a:pt x="104" y="326"/>
                  </a:lnTo>
                  <a:lnTo>
                    <a:pt x="94" y="289"/>
                  </a:lnTo>
                  <a:lnTo>
                    <a:pt x="84" y="258"/>
                  </a:lnTo>
                  <a:lnTo>
                    <a:pt x="79" y="246"/>
                  </a:lnTo>
                  <a:lnTo>
                    <a:pt x="74" y="236"/>
                  </a:lnTo>
                  <a:lnTo>
                    <a:pt x="70" y="230"/>
                  </a:lnTo>
                  <a:lnTo>
                    <a:pt x="65" y="226"/>
                  </a:lnTo>
                  <a:lnTo>
                    <a:pt x="44" y="223"/>
                  </a:lnTo>
                  <a:lnTo>
                    <a:pt x="31" y="222"/>
                  </a:lnTo>
                  <a:lnTo>
                    <a:pt x="22" y="221"/>
                  </a:lnTo>
                  <a:lnTo>
                    <a:pt x="18" y="221"/>
                  </a:lnTo>
                  <a:lnTo>
                    <a:pt x="17" y="205"/>
                  </a:lnTo>
                  <a:lnTo>
                    <a:pt x="0" y="202"/>
                  </a:lnTo>
                  <a:lnTo>
                    <a:pt x="17" y="1"/>
                  </a:lnTo>
                  <a:lnTo>
                    <a:pt x="32" y="1"/>
                  </a:lnTo>
                  <a:lnTo>
                    <a:pt x="42" y="1"/>
                  </a:lnTo>
                  <a:lnTo>
                    <a:pt x="53" y="1"/>
                  </a:lnTo>
                  <a:lnTo>
                    <a:pt x="65" y="1"/>
                  </a:lnTo>
                  <a:lnTo>
                    <a:pt x="79" y="1"/>
                  </a:lnTo>
                  <a:lnTo>
                    <a:pt x="123" y="0"/>
                  </a:lnTo>
                  <a:lnTo>
                    <a:pt x="175" y="0"/>
                  </a:lnTo>
                  <a:lnTo>
                    <a:pt x="232" y="0"/>
                  </a:lnTo>
                  <a:lnTo>
                    <a:pt x="294" y="1"/>
                  </a:lnTo>
                  <a:lnTo>
                    <a:pt x="357" y="2"/>
                  </a:lnTo>
                  <a:lnTo>
                    <a:pt x="420" y="5"/>
                  </a:lnTo>
                  <a:lnTo>
                    <a:pt x="482" y="9"/>
                  </a:lnTo>
                  <a:lnTo>
                    <a:pt x="540" y="16"/>
                  </a:lnTo>
                  <a:lnTo>
                    <a:pt x="606" y="26"/>
                  </a:lnTo>
                  <a:lnTo>
                    <a:pt x="678" y="37"/>
                  </a:lnTo>
                  <a:lnTo>
                    <a:pt x="754" y="50"/>
                  </a:lnTo>
                  <a:lnTo>
                    <a:pt x="831" y="66"/>
                  </a:lnTo>
                  <a:lnTo>
                    <a:pt x="906" y="82"/>
                  </a:lnTo>
                  <a:lnTo>
                    <a:pt x="979" y="100"/>
                  </a:lnTo>
                  <a:lnTo>
                    <a:pt x="1044" y="117"/>
                  </a:lnTo>
                  <a:lnTo>
                    <a:pt x="1101" y="134"/>
                  </a:lnTo>
                  <a:lnTo>
                    <a:pt x="1148" y="150"/>
                  </a:lnTo>
                  <a:lnTo>
                    <a:pt x="1195" y="166"/>
                  </a:lnTo>
                  <a:lnTo>
                    <a:pt x="1240" y="183"/>
                  </a:lnTo>
                  <a:lnTo>
                    <a:pt x="1282" y="199"/>
                  </a:lnTo>
                  <a:lnTo>
                    <a:pt x="1320" y="215"/>
                  </a:lnTo>
                  <a:lnTo>
                    <a:pt x="1356" y="230"/>
                  </a:lnTo>
                  <a:lnTo>
                    <a:pt x="1386" y="243"/>
                  </a:lnTo>
                  <a:lnTo>
                    <a:pt x="1410" y="254"/>
                  </a:lnTo>
                  <a:lnTo>
                    <a:pt x="1428" y="262"/>
                  </a:lnTo>
                  <a:lnTo>
                    <a:pt x="1443" y="268"/>
                  </a:lnTo>
                  <a:lnTo>
                    <a:pt x="1454" y="273"/>
                  </a:lnTo>
                  <a:lnTo>
                    <a:pt x="1465" y="276"/>
                  </a:lnTo>
                  <a:lnTo>
                    <a:pt x="1487" y="280"/>
                  </a:lnTo>
                  <a:lnTo>
                    <a:pt x="1518" y="284"/>
                  </a:lnTo>
                  <a:lnTo>
                    <a:pt x="1548" y="288"/>
                  </a:lnTo>
                  <a:lnTo>
                    <a:pt x="1571" y="288"/>
                  </a:lnTo>
                  <a:lnTo>
                    <a:pt x="1582" y="286"/>
                  </a:lnTo>
                  <a:lnTo>
                    <a:pt x="1596" y="284"/>
                  </a:lnTo>
                  <a:lnTo>
                    <a:pt x="1611" y="281"/>
                  </a:lnTo>
                  <a:lnTo>
                    <a:pt x="1628" y="276"/>
                  </a:lnTo>
                  <a:lnTo>
                    <a:pt x="1655" y="270"/>
                  </a:lnTo>
                  <a:lnTo>
                    <a:pt x="1687" y="264"/>
                  </a:lnTo>
                  <a:lnTo>
                    <a:pt x="1725" y="257"/>
                  </a:lnTo>
                  <a:lnTo>
                    <a:pt x="1767" y="249"/>
                  </a:lnTo>
                  <a:lnTo>
                    <a:pt x="1811" y="242"/>
                  </a:lnTo>
                  <a:lnTo>
                    <a:pt x="1858" y="234"/>
                  </a:lnTo>
                  <a:lnTo>
                    <a:pt x="1906" y="228"/>
                  </a:lnTo>
                  <a:lnTo>
                    <a:pt x="1956" y="222"/>
                  </a:lnTo>
                  <a:lnTo>
                    <a:pt x="2015" y="217"/>
                  </a:lnTo>
                  <a:lnTo>
                    <a:pt x="2083" y="213"/>
                  </a:lnTo>
                  <a:lnTo>
                    <a:pt x="2157" y="211"/>
                  </a:lnTo>
                  <a:lnTo>
                    <a:pt x="2235" y="211"/>
                  </a:lnTo>
                  <a:lnTo>
                    <a:pt x="2313" y="212"/>
                  </a:lnTo>
                  <a:lnTo>
                    <a:pt x="2391" y="213"/>
                  </a:lnTo>
                  <a:lnTo>
                    <a:pt x="2464" y="217"/>
                  </a:lnTo>
                  <a:lnTo>
                    <a:pt x="2531" y="221"/>
                  </a:lnTo>
                  <a:lnTo>
                    <a:pt x="2589" y="227"/>
                  </a:lnTo>
                  <a:lnTo>
                    <a:pt x="2649" y="234"/>
                  </a:lnTo>
                  <a:lnTo>
                    <a:pt x="2713" y="246"/>
                  </a:lnTo>
                  <a:lnTo>
                    <a:pt x="2774" y="257"/>
                  </a:lnTo>
                  <a:lnTo>
                    <a:pt x="2835" y="268"/>
                  </a:lnTo>
                  <a:lnTo>
                    <a:pt x="2891" y="280"/>
                  </a:lnTo>
                  <a:lnTo>
                    <a:pt x="2941" y="290"/>
                  </a:lnTo>
                  <a:lnTo>
                    <a:pt x="2985" y="300"/>
                  </a:lnTo>
                  <a:lnTo>
                    <a:pt x="2998" y="304"/>
                  </a:lnTo>
                  <a:lnTo>
                    <a:pt x="3011" y="306"/>
                  </a:lnTo>
                  <a:lnTo>
                    <a:pt x="3020" y="309"/>
                  </a:lnTo>
                  <a:lnTo>
                    <a:pt x="3030" y="310"/>
                  </a:lnTo>
                  <a:lnTo>
                    <a:pt x="3045" y="314"/>
                  </a:lnTo>
                  <a:lnTo>
                    <a:pt x="3022" y="514"/>
                  </a:lnTo>
                  <a:lnTo>
                    <a:pt x="3006" y="513"/>
                  </a:lnTo>
                  <a:lnTo>
                    <a:pt x="2999" y="529"/>
                  </a:lnTo>
                  <a:lnTo>
                    <a:pt x="2996" y="527"/>
                  </a:lnTo>
                  <a:lnTo>
                    <a:pt x="2987" y="526"/>
                  </a:lnTo>
                  <a:lnTo>
                    <a:pt x="2972" y="525"/>
                  </a:lnTo>
                  <a:lnTo>
                    <a:pt x="2952" y="524"/>
                  </a:lnTo>
                  <a:lnTo>
                    <a:pt x="2946" y="526"/>
                  </a:lnTo>
                  <a:lnTo>
                    <a:pt x="2941" y="532"/>
                  </a:lnTo>
                  <a:lnTo>
                    <a:pt x="2934" y="540"/>
                  </a:lnTo>
                  <a:lnTo>
                    <a:pt x="2926" y="551"/>
                  </a:lnTo>
                  <a:lnTo>
                    <a:pt x="2912" y="579"/>
                  </a:lnTo>
                  <a:lnTo>
                    <a:pt x="2894" y="614"/>
                  </a:lnTo>
                  <a:lnTo>
                    <a:pt x="2877" y="654"/>
                  </a:lnTo>
                  <a:lnTo>
                    <a:pt x="2860" y="693"/>
                  </a:lnTo>
                  <a:lnTo>
                    <a:pt x="2842" y="733"/>
                  </a:lnTo>
                  <a:lnTo>
                    <a:pt x="2828" y="770"/>
                  </a:lnTo>
                  <a:lnTo>
                    <a:pt x="2818" y="794"/>
                  </a:lnTo>
                  <a:lnTo>
                    <a:pt x="2808" y="819"/>
                  </a:lnTo>
                  <a:lnTo>
                    <a:pt x="2797" y="845"/>
                  </a:lnTo>
                  <a:lnTo>
                    <a:pt x="2787" y="869"/>
                  </a:lnTo>
                  <a:lnTo>
                    <a:pt x="2777" y="892"/>
                  </a:lnTo>
                  <a:lnTo>
                    <a:pt x="2766" y="916"/>
                  </a:lnTo>
                  <a:lnTo>
                    <a:pt x="2756" y="937"/>
                  </a:lnTo>
                  <a:lnTo>
                    <a:pt x="2746" y="956"/>
                  </a:lnTo>
                  <a:lnTo>
                    <a:pt x="2736" y="976"/>
                  </a:lnTo>
                  <a:lnTo>
                    <a:pt x="2724" y="995"/>
                  </a:lnTo>
                  <a:lnTo>
                    <a:pt x="2710" y="1011"/>
                  </a:lnTo>
                  <a:lnTo>
                    <a:pt x="2695" y="1027"/>
                  </a:lnTo>
                  <a:lnTo>
                    <a:pt x="2679" y="1040"/>
                  </a:lnTo>
                  <a:lnTo>
                    <a:pt x="2662" y="1053"/>
                  </a:lnTo>
                  <a:lnTo>
                    <a:pt x="2643" y="1064"/>
                  </a:lnTo>
                  <a:lnTo>
                    <a:pt x="2625" y="1074"/>
                  </a:lnTo>
                  <a:lnTo>
                    <a:pt x="2604" y="1081"/>
                  </a:lnTo>
                  <a:lnTo>
                    <a:pt x="2581" y="1089"/>
                  </a:lnTo>
                  <a:lnTo>
                    <a:pt x="2559" y="1094"/>
                  </a:lnTo>
                  <a:lnTo>
                    <a:pt x="2534" y="1097"/>
                  </a:lnTo>
                  <a:lnTo>
                    <a:pt x="2510" y="1100"/>
                  </a:lnTo>
                  <a:lnTo>
                    <a:pt x="2483" y="1100"/>
                  </a:lnTo>
                  <a:lnTo>
                    <a:pt x="2455" y="1100"/>
                  </a:lnTo>
                  <a:lnTo>
                    <a:pt x="2427" y="1097"/>
                  </a:lnTo>
                  <a:lnTo>
                    <a:pt x="2416" y="1096"/>
                  </a:lnTo>
                  <a:lnTo>
                    <a:pt x="2400" y="1095"/>
                  </a:lnTo>
                  <a:lnTo>
                    <a:pt x="2381" y="1092"/>
                  </a:lnTo>
                  <a:lnTo>
                    <a:pt x="2359" y="1091"/>
                  </a:lnTo>
                  <a:lnTo>
                    <a:pt x="2334" y="1089"/>
                  </a:lnTo>
                  <a:lnTo>
                    <a:pt x="2308" y="1086"/>
                  </a:lnTo>
                  <a:lnTo>
                    <a:pt x="2280" y="1084"/>
                  </a:lnTo>
                  <a:lnTo>
                    <a:pt x="2250" y="1080"/>
                  </a:lnTo>
                  <a:lnTo>
                    <a:pt x="2218" y="1077"/>
                  </a:lnTo>
                  <a:lnTo>
                    <a:pt x="2186" y="1074"/>
                  </a:lnTo>
                  <a:lnTo>
                    <a:pt x="2154" y="1071"/>
                  </a:lnTo>
                  <a:lnTo>
                    <a:pt x="2120" y="1068"/>
                  </a:lnTo>
                  <a:close/>
                </a:path>
              </a:pathLst>
            </a:custGeom>
            <a:solidFill>
              <a:srgbClr val="481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12" name="Текст 4"/>
          <p:cNvSpPr txBox="1">
            <a:spLocks/>
          </p:cNvSpPr>
          <p:nvPr/>
        </p:nvSpPr>
        <p:spPr>
          <a:xfrm>
            <a:off x="385161" y="2620711"/>
            <a:ext cx="2464513" cy="513122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0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dirty="0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EB8B7ED-7536-4807-93FD-81044A2CA801}" type="slidenum">
              <a:rPr lang="fr-FR" sz="1200" smtClean="0">
                <a:latin typeface="Gill Sans" panose="020B0604020202020204"/>
              </a:rPr>
              <a:pPr algn="ctr"/>
              <a:t>16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4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4"/>
          <p:cNvSpPr txBox="1">
            <a:spLocks/>
          </p:cNvSpPr>
          <p:nvPr/>
        </p:nvSpPr>
        <p:spPr>
          <a:xfrm>
            <a:off x="385161" y="2620711"/>
            <a:ext cx="2464513" cy="513122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224" y="958850"/>
            <a:ext cx="8534400" cy="246221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ＭＳ Ｐゴシック" panose="020B0600070205080204" pitchFamily="34" charset="-128"/>
              </a:rPr>
              <a:t>Le leadership implique la motivation sous une certaine manière. Vous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ＭＳ Ｐゴシック" panose="020B0600070205080204" pitchFamily="34" charset="-128"/>
              </a:rPr>
              <a:t>devrez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ＭＳ Ｐゴシック" panose="020B0600070205080204" pitchFamily="34" charset="-128"/>
              </a:rPr>
              <a:t>vous motiver et motiver les autres.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ＭＳ Ｐゴシック" panose="020B0600070205080204" pitchFamily="34" charset="-128"/>
              </a:rPr>
              <a:t>La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ＭＳ Ｐゴシック" panose="020B0600070205080204" pitchFamily="34" charset="-128"/>
              </a:rPr>
              <a:t>motivation est la science de la carotte et du bâton. Mais quelle forme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ＭＳ Ｐゴシック" panose="020B0600070205080204" pitchFamily="34" charset="-128"/>
              </a:rPr>
              <a:t>carotte / bâton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ＭＳ Ｐゴシック" panose="020B0600070205080204" pitchFamily="34" charset="-128"/>
              </a:rPr>
              <a:t>?</a:t>
            </a:r>
          </a:p>
          <a:p>
            <a:pPr marL="214313" indent="-214313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ＭＳ Ｐゴシック" panose="020B0600070205080204" pitchFamily="34" charset="-128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ＭＳ Ｐゴシック" panose="020B0600070205080204" pitchFamily="34" charset="-128"/>
            </a:endParaRPr>
          </a:p>
        </p:txBody>
      </p:sp>
      <p:sp>
        <p:nvSpPr>
          <p:cNvPr id="279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dirty="0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80" name="Группа 4341"/>
          <p:cNvGrpSpPr/>
          <p:nvPr/>
        </p:nvGrpSpPr>
        <p:grpSpPr>
          <a:xfrm>
            <a:off x="4398833" y="3245900"/>
            <a:ext cx="4336553" cy="2541785"/>
            <a:chOff x="5483225" y="3097213"/>
            <a:chExt cx="7851775" cy="4602162"/>
          </a:xfrm>
        </p:grpSpPr>
        <p:grpSp>
          <p:nvGrpSpPr>
            <p:cNvPr id="281" name="Group 206"/>
            <p:cNvGrpSpPr>
              <a:grpSpLocks/>
            </p:cNvGrpSpPr>
            <p:nvPr/>
          </p:nvGrpSpPr>
          <p:grpSpPr bwMode="auto">
            <a:xfrm>
              <a:off x="5483225" y="3187700"/>
              <a:ext cx="7851775" cy="4511675"/>
              <a:chOff x="3454" y="2008"/>
              <a:chExt cx="4946" cy="2842"/>
            </a:xfrm>
          </p:grpSpPr>
          <p:sp>
            <p:nvSpPr>
              <p:cNvPr id="356" name="Freeform 6"/>
              <p:cNvSpPr>
                <a:spLocks/>
              </p:cNvSpPr>
              <p:nvPr/>
            </p:nvSpPr>
            <p:spPr bwMode="auto">
              <a:xfrm>
                <a:off x="4263" y="4804"/>
                <a:ext cx="88" cy="33"/>
              </a:xfrm>
              <a:custGeom>
                <a:avLst/>
                <a:gdLst>
                  <a:gd name="T0" fmla="*/ 355 w 355"/>
                  <a:gd name="T1" fmla="*/ 38 h 133"/>
                  <a:gd name="T2" fmla="*/ 355 w 355"/>
                  <a:gd name="T3" fmla="*/ 133 h 133"/>
                  <a:gd name="T4" fmla="*/ 0 w 355"/>
                  <a:gd name="T5" fmla="*/ 133 h 133"/>
                  <a:gd name="T6" fmla="*/ 0 w 355"/>
                  <a:gd name="T7" fmla="*/ 0 h 133"/>
                  <a:gd name="T8" fmla="*/ 8 w 355"/>
                  <a:gd name="T9" fmla="*/ 2 h 133"/>
                  <a:gd name="T10" fmla="*/ 22 w 355"/>
                  <a:gd name="T11" fmla="*/ 5 h 133"/>
                  <a:gd name="T12" fmla="*/ 38 w 355"/>
                  <a:gd name="T13" fmla="*/ 7 h 133"/>
                  <a:gd name="T14" fmla="*/ 58 w 355"/>
                  <a:gd name="T15" fmla="*/ 10 h 133"/>
                  <a:gd name="T16" fmla="*/ 105 w 355"/>
                  <a:gd name="T17" fmla="*/ 16 h 133"/>
                  <a:gd name="T18" fmla="*/ 158 w 355"/>
                  <a:gd name="T19" fmla="*/ 21 h 133"/>
                  <a:gd name="T20" fmla="*/ 211 w 355"/>
                  <a:gd name="T21" fmla="*/ 25 h 133"/>
                  <a:gd name="T22" fmla="*/ 261 w 355"/>
                  <a:gd name="T23" fmla="*/ 28 h 133"/>
                  <a:gd name="T24" fmla="*/ 301 w 355"/>
                  <a:gd name="T25" fmla="*/ 32 h 133"/>
                  <a:gd name="T26" fmla="*/ 327 w 355"/>
                  <a:gd name="T27" fmla="*/ 33 h 133"/>
                  <a:gd name="T28" fmla="*/ 340 w 355"/>
                  <a:gd name="T29" fmla="*/ 34 h 133"/>
                  <a:gd name="T30" fmla="*/ 355 w 355"/>
                  <a:gd name="T31" fmla="*/ 3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5" h="133">
                    <a:moveTo>
                      <a:pt x="355" y="38"/>
                    </a:moveTo>
                    <a:lnTo>
                      <a:pt x="355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22" y="5"/>
                    </a:lnTo>
                    <a:lnTo>
                      <a:pt x="38" y="7"/>
                    </a:lnTo>
                    <a:lnTo>
                      <a:pt x="58" y="10"/>
                    </a:lnTo>
                    <a:lnTo>
                      <a:pt x="105" y="16"/>
                    </a:lnTo>
                    <a:lnTo>
                      <a:pt x="158" y="21"/>
                    </a:lnTo>
                    <a:lnTo>
                      <a:pt x="211" y="25"/>
                    </a:lnTo>
                    <a:lnTo>
                      <a:pt x="261" y="28"/>
                    </a:lnTo>
                    <a:lnTo>
                      <a:pt x="301" y="32"/>
                    </a:lnTo>
                    <a:lnTo>
                      <a:pt x="327" y="33"/>
                    </a:lnTo>
                    <a:lnTo>
                      <a:pt x="340" y="34"/>
                    </a:lnTo>
                    <a:lnTo>
                      <a:pt x="355" y="38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7" name="Freeform 7"/>
              <p:cNvSpPr>
                <a:spLocks/>
              </p:cNvSpPr>
              <p:nvPr/>
            </p:nvSpPr>
            <p:spPr bwMode="auto">
              <a:xfrm>
                <a:off x="4420" y="4757"/>
                <a:ext cx="17" cy="17"/>
              </a:xfrm>
              <a:custGeom>
                <a:avLst/>
                <a:gdLst>
                  <a:gd name="T0" fmla="*/ 5 w 70"/>
                  <a:gd name="T1" fmla="*/ 63 h 68"/>
                  <a:gd name="T2" fmla="*/ 2 w 70"/>
                  <a:gd name="T3" fmla="*/ 60 h 68"/>
                  <a:gd name="T4" fmla="*/ 1 w 70"/>
                  <a:gd name="T5" fmla="*/ 58 h 68"/>
                  <a:gd name="T6" fmla="*/ 0 w 70"/>
                  <a:gd name="T7" fmla="*/ 54 h 68"/>
                  <a:gd name="T8" fmla="*/ 0 w 70"/>
                  <a:gd name="T9" fmla="*/ 52 h 68"/>
                  <a:gd name="T10" fmla="*/ 1 w 70"/>
                  <a:gd name="T11" fmla="*/ 45 h 68"/>
                  <a:gd name="T12" fmla="*/ 5 w 70"/>
                  <a:gd name="T13" fmla="*/ 39 h 68"/>
                  <a:gd name="T14" fmla="*/ 43 w 70"/>
                  <a:gd name="T15" fmla="*/ 0 h 68"/>
                  <a:gd name="T16" fmla="*/ 57 w 70"/>
                  <a:gd name="T17" fmla="*/ 10 h 68"/>
                  <a:gd name="T18" fmla="*/ 70 w 70"/>
                  <a:gd name="T19" fmla="*/ 19 h 68"/>
                  <a:gd name="T20" fmla="*/ 27 w 70"/>
                  <a:gd name="T21" fmla="*/ 63 h 68"/>
                  <a:gd name="T22" fmla="*/ 25 w 70"/>
                  <a:gd name="T23" fmla="*/ 65 h 68"/>
                  <a:gd name="T24" fmla="*/ 22 w 70"/>
                  <a:gd name="T25" fmla="*/ 66 h 68"/>
                  <a:gd name="T26" fmla="*/ 18 w 70"/>
                  <a:gd name="T27" fmla="*/ 68 h 68"/>
                  <a:gd name="T28" fmla="*/ 16 w 70"/>
                  <a:gd name="T29" fmla="*/ 68 h 68"/>
                  <a:gd name="T30" fmla="*/ 12 w 70"/>
                  <a:gd name="T31" fmla="*/ 68 h 68"/>
                  <a:gd name="T32" fmla="*/ 10 w 70"/>
                  <a:gd name="T33" fmla="*/ 66 h 68"/>
                  <a:gd name="T34" fmla="*/ 7 w 70"/>
                  <a:gd name="T35" fmla="*/ 65 h 68"/>
                  <a:gd name="T36" fmla="*/ 5 w 70"/>
                  <a:gd name="T37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68">
                    <a:moveTo>
                      <a:pt x="5" y="63"/>
                    </a:moveTo>
                    <a:lnTo>
                      <a:pt x="2" y="60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1" y="45"/>
                    </a:lnTo>
                    <a:lnTo>
                      <a:pt x="5" y="39"/>
                    </a:lnTo>
                    <a:lnTo>
                      <a:pt x="43" y="0"/>
                    </a:lnTo>
                    <a:lnTo>
                      <a:pt x="57" y="10"/>
                    </a:lnTo>
                    <a:lnTo>
                      <a:pt x="70" y="19"/>
                    </a:lnTo>
                    <a:lnTo>
                      <a:pt x="27" y="63"/>
                    </a:lnTo>
                    <a:lnTo>
                      <a:pt x="25" y="65"/>
                    </a:lnTo>
                    <a:lnTo>
                      <a:pt x="22" y="66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68"/>
                    </a:lnTo>
                    <a:lnTo>
                      <a:pt x="10" y="66"/>
                    </a:lnTo>
                    <a:lnTo>
                      <a:pt x="7" y="65"/>
                    </a:lnTo>
                    <a:lnTo>
                      <a:pt x="5" y="63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8" name="Freeform 8"/>
              <p:cNvSpPr>
                <a:spLocks/>
              </p:cNvSpPr>
              <p:nvPr/>
            </p:nvSpPr>
            <p:spPr bwMode="auto">
              <a:xfrm>
                <a:off x="4408" y="4746"/>
                <a:ext cx="15" cy="16"/>
              </a:xfrm>
              <a:custGeom>
                <a:avLst/>
                <a:gdLst>
                  <a:gd name="T0" fmla="*/ 3 w 63"/>
                  <a:gd name="T1" fmla="*/ 57 h 61"/>
                  <a:gd name="T2" fmla="*/ 2 w 63"/>
                  <a:gd name="T3" fmla="*/ 54 h 61"/>
                  <a:gd name="T4" fmla="*/ 1 w 63"/>
                  <a:gd name="T5" fmla="*/ 52 h 61"/>
                  <a:gd name="T6" fmla="*/ 0 w 63"/>
                  <a:gd name="T7" fmla="*/ 48 h 61"/>
                  <a:gd name="T8" fmla="*/ 0 w 63"/>
                  <a:gd name="T9" fmla="*/ 45 h 61"/>
                  <a:gd name="T10" fmla="*/ 0 w 63"/>
                  <a:gd name="T11" fmla="*/ 42 h 61"/>
                  <a:gd name="T12" fmla="*/ 1 w 63"/>
                  <a:gd name="T13" fmla="*/ 39 h 61"/>
                  <a:gd name="T14" fmla="*/ 2 w 63"/>
                  <a:gd name="T15" fmla="*/ 36 h 61"/>
                  <a:gd name="T16" fmla="*/ 3 w 63"/>
                  <a:gd name="T17" fmla="*/ 33 h 61"/>
                  <a:gd name="T18" fmla="*/ 37 w 63"/>
                  <a:gd name="T19" fmla="*/ 0 h 61"/>
                  <a:gd name="T20" fmla="*/ 50 w 63"/>
                  <a:gd name="T21" fmla="*/ 11 h 61"/>
                  <a:gd name="T22" fmla="*/ 63 w 63"/>
                  <a:gd name="T23" fmla="*/ 21 h 61"/>
                  <a:gd name="T24" fmla="*/ 27 w 63"/>
                  <a:gd name="T25" fmla="*/ 57 h 61"/>
                  <a:gd name="T26" fmla="*/ 24 w 63"/>
                  <a:gd name="T27" fmla="*/ 59 h 61"/>
                  <a:gd name="T28" fmla="*/ 22 w 63"/>
                  <a:gd name="T29" fmla="*/ 60 h 61"/>
                  <a:gd name="T30" fmla="*/ 18 w 63"/>
                  <a:gd name="T31" fmla="*/ 61 h 61"/>
                  <a:gd name="T32" fmla="*/ 16 w 63"/>
                  <a:gd name="T33" fmla="*/ 61 h 61"/>
                  <a:gd name="T34" fmla="*/ 12 w 63"/>
                  <a:gd name="T35" fmla="*/ 61 h 61"/>
                  <a:gd name="T36" fmla="*/ 9 w 63"/>
                  <a:gd name="T37" fmla="*/ 60 h 61"/>
                  <a:gd name="T38" fmla="*/ 7 w 63"/>
                  <a:gd name="T39" fmla="*/ 59 h 61"/>
                  <a:gd name="T40" fmla="*/ 3 w 63"/>
                  <a:gd name="T41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1">
                    <a:moveTo>
                      <a:pt x="3" y="57"/>
                    </a:moveTo>
                    <a:lnTo>
                      <a:pt x="2" y="54"/>
                    </a:lnTo>
                    <a:lnTo>
                      <a:pt x="1" y="52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6"/>
                    </a:lnTo>
                    <a:lnTo>
                      <a:pt x="3" y="33"/>
                    </a:lnTo>
                    <a:lnTo>
                      <a:pt x="37" y="0"/>
                    </a:lnTo>
                    <a:lnTo>
                      <a:pt x="50" y="11"/>
                    </a:lnTo>
                    <a:lnTo>
                      <a:pt x="63" y="21"/>
                    </a:lnTo>
                    <a:lnTo>
                      <a:pt x="27" y="57"/>
                    </a:lnTo>
                    <a:lnTo>
                      <a:pt x="24" y="59"/>
                    </a:lnTo>
                    <a:lnTo>
                      <a:pt x="22" y="60"/>
                    </a:lnTo>
                    <a:lnTo>
                      <a:pt x="18" y="61"/>
                    </a:lnTo>
                    <a:lnTo>
                      <a:pt x="16" y="61"/>
                    </a:lnTo>
                    <a:lnTo>
                      <a:pt x="12" y="61"/>
                    </a:lnTo>
                    <a:lnTo>
                      <a:pt x="9" y="60"/>
                    </a:lnTo>
                    <a:lnTo>
                      <a:pt x="7" y="59"/>
                    </a:lnTo>
                    <a:lnTo>
                      <a:pt x="3" y="57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9" name="Freeform 9"/>
              <p:cNvSpPr>
                <a:spLocks/>
              </p:cNvSpPr>
              <p:nvPr/>
            </p:nvSpPr>
            <p:spPr bwMode="auto">
              <a:xfrm>
                <a:off x="4396" y="4736"/>
                <a:ext cx="14" cy="14"/>
              </a:xfrm>
              <a:custGeom>
                <a:avLst/>
                <a:gdLst>
                  <a:gd name="T0" fmla="*/ 4 w 58"/>
                  <a:gd name="T1" fmla="*/ 50 h 55"/>
                  <a:gd name="T2" fmla="*/ 3 w 58"/>
                  <a:gd name="T3" fmla="*/ 48 h 55"/>
                  <a:gd name="T4" fmla="*/ 2 w 58"/>
                  <a:gd name="T5" fmla="*/ 45 h 55"/>
                  <a:gd name="T6" fmla="*/ 0 w 58"/>
                  <a:gd name="T7" fmla="*/ 42 h 55"/>
                  <a:gd name="T8" fmla="*/ 0 w 58"/>
                  <a:gd name="T9" fmla="*/ 39 h 55"/>
                  <a:gd name="T10" fmla="*/ 0 w 58"/>
                  <a:gd name="T11" fmla="*/ 35 h 55"/>
                  <a:gd name="T12" fmla="*/ 2 w 58"/>
                  <a:gd name="T13" fmla="*/ 33 h 55"/>
                  <a:gd name="T14" fmla="*/ 3 w 58"/>
                  <a:gd name="T15" fmla="*/ 29 h 55"/>
                  <a:gd name="T16" fmla="*/ 4 w 58"/>
                  <a:gd name="T17" fmla="*/ 27 h 55"/>
                  <a:gd name="T18" fmla="*/ 33 w 58"/>
                  <a:gd name="T19" fmla="*/ 0 h 55"/>
                  <a:gd name="T20" fmla="*/ 45 w 58"/>
                  <a:gd name="T21" fmla="*/ 10 h 55"/>
                  <a:gd name="T22" fmla="*/ 58 w 58"/>
                  <a:gd name="T23" fmla="*/ 21 h 55"/>
                  <a:gd name="T24" fmla="*/ 28 w 58"/>
                  <a:gd name="T25" fmla="*/ 50 h 55"/>
                  <a:gd name="T26" fmla="*/ 25 w 58"/>
                  <a:gd name="T27" fmla="*/ 53 h 55"/>
                  <a:gd name="T28" fmla="*/ 23 w 58"/>
                  <a:gd name="T29" fmla="*/ 54 h 55"/>
                  <a:gd name="T30" fmla="*/ 19 w 58"/>
                  <a:gd name="T31" fmla="*/ 55 h 55"/>
                  <a:gd name="T32" fmla="*/ 16 w 58"/>
                  <a:gd name="T33" fmla="*/ 55 h 55"/>
                  <a:gd name="T34" fmla="*/ 13 w 58"/>
                  <a:gd name="T35" fmla="*/ 55 h 55"/>
                  <a:gd name="T36" fmla="*/ 10 w 58"/>
                  <a:gd name="T37" fmla="*/ 54 h 55"/>
                  <a:gd name="T38" fmla="*/ 7 w 58"/>
                  <a:gd name="T39" fmla="*/ 53 h 55"/>
                  <a:gd name="T40" fmla="*/ 4 w 58"/>
                  <a:gd name="T41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55">
                    <a:moveTo>
                      <a:pt x="4" y="50"/>
                    </a:moveTo>
                    <a:lnTo>
                      <a:pt x="3" y="48"/>
                    </a:lnTo>
                    <a:lnTo>
                      <a:pt x="2" y="45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3" y="29"/>
                    </a:lnTo>
                    <a:lnTo>
                      <a:pt x="4" y="27"/>
                    </a:lnTo>
                    <a:lnTo>
                      <a:pt x="33" y="0"/>
                    </a:lnTo>
                    <a:lnTo>
                      <a:pt x="45" y="10"/>
                    </a:lnTo>
                    <a:lnTo>
                      <a:pt x="58" y="21"/>
                    </a:lnTo>
                    <a:lnTo>
                      <a:pt x="28" y="50"/>
                    </a:lnTo>
                    <a:lnTo>
                      <a:pt x="25" y="53"/>
                    </a:lnTo>
                    <a:lnTo>
                      <a:pt x="23" y="54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54"/>
                    </a:lnTo>
                    <a:lnTo>
                      <a:pt x="7" y="53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0" name="Freeform 10"/>
              <p:cNvSpPr>
                <a:spLocks/>
              </p:cNvSpPr>
              <p:nvPr/>
            </p:nvSpPr>
            <p:spPr bwMode="auto">
              <a:xfrm>
                <a:off x="4262" y="4683"/>
                <a:ext cx="361" cy="165"/>
              </a:xfrm>
              <a:custGeom>
                <a:avLst/>
                <a:gdLst>
                  <a:gd name="T0" fmla="*/ 476 w 1444"/>
                  <a:gd name="T1" fmla="*/ 69 h 663"/>
                  <a:gd name="T2" fmla="*/ 502 w 1444"/>
                  <a:gd name="T3" fmla="*/ 158 h 663"/>
                  <a:gd name="T4" fmla="*/ 539 w 1444"/>
                  <a:gd name="T5" fmla="*/ 239 h 663"/>
                  <a:gd name="T6" fmla="*/ 535 w 1444"/>
                  <a:gd name="T7" fmla="*/ 247 h 663"/>
                  <a:gd name="T8" fmla="*/ 537 w 1444"/>
                  <a:gd name="T9" fmla="*/ 257 h 663"/>
                  <a:gd name="T10" fmla="*/ 542 w 1444"/>
                  <a:gd name="T11" fmla="*/ 265 h 663"/>
                  <a:gd name="T12" fmla="*/ 551 w 1444"/>
                  <a:gd name="T13" fmla="*/ 267 h 663"/>
                  <a:gd name="T14" fmla="*/ 560 w 1444"/>
                  <a:gd name="T15" fmla="*/ 265 h 663"/>
                  <a:gd name="T16" fmla="*/ 607 w 1444"/>
                  <a:gd name="T17" fmla="*/ 243 h 663"/>
                  <a:gd name="T18" fmla="*/ 586 w 1444"/>
                  <a:gd name="T19" fmla="*/ 290 h 663"/>
                  <a:gd name="T20" fmla="*/ 584 w 1444"/>
                  <a:gd name="T21" fmla="*/ 299 h 663"/>
                  <a:gd name="T22" fmla="*/ 586 w 1444"/>
                  <a:gd name="T23" fmla="*/ 308 h 663"/>
                  <a:gd name="T24" fmla="*/ 593 w 1444"/>
                  <a:gd name="T25" fmla="*/ 314 h 663"/>
                  <a:gd name="T26" fmla="*/ 602 w 1444"/>
                  <a:gd name="T27" fmla="*/ 315 h 663"/>
                  <a:gd name="T28" fmla="*/ 611 w 1444"/>
                  <a:gd name="T29" fmla="*/ 311 h 663"/>
                  <a:gd name="T30" fmla="*/ 675 w 1444"/>
                  <a:gd name="T31" fmla="*/ 296 h 663"/>
                  <a:gd name="T32" fmla="*/ 633 w 1444"/>
                  <a:gd name="T33" fmla="*/ 341 h 663"/>
                  <a:gd name="T34" fmla="*/ 632 w 1444"/>
                  <a:gd name="T35" fmla="*/ 350 h 663"/>
                  <a:gd name="T36" fmla="*/ 637 w 1444"/>
                  <a:gd name="T37" fmla="*/ 359 h 663"/>
                  <a:gd name="T38" fmla="*/ 644 w 1444"/>
                  <a:gd name="T39" fmla="*/ 364 h 663"/>
                  <a:gd name="T40" fmla="*/ 654 w 1444"/>
                  <a:gd name="T41" fmla="*/ 362 h 663"/>
                  <a:gd name="T42" fmla="*/ 702 w 1444"/>
                  <a:gd name="T43" fmla="*/ 315 h 663"/>
                  <a:gd name="T44" fmla="*/ 751 w 1444"/>
                  <a:gd name="T45" fmla="*/ 350 h 663"/>
                  <a:gd name="T46" fmla="*/ 789 w 1444"/>
                  <a:gd name="T47" fmla="*/ 374 h 663"/>
                  <a:gd name="T48" fmla="*/ 848 w 1444"/>
                  <a:gd name="T49" fmla="*/ 392 h 663"/>
                  <a:gd name="T50" fmla="*/ 959 w 1444"/>
                  <a:gd name="T51" fmla="*/ 408 h 663"/>
                  <a:gd name="T52" fmla="*/ 1126 w 1444"/>
                  <a:gd name="T53" fmla="*/ 418 h 663"/>
                  <a:gd name="T54" fmla="*/ 1280 w 1444"/>
                  <a:gd name="T55" fmla="*/ 433 h 663"/>
                  <a:gd name="T56" fmla="*/ 1327 w 1444"/>
                  <a:gd name="T57" fmla="*/ 444 h 663"/>
                  <a:gd name="T58" fmla="*/ 1364 w 1444"/>
                  <a:gd name="T59" fmla="*/ 460 h 663"/>
                  <a:gd name="T60" fmla="*/ 1394 w 1444"/>
                  <a:gd name="T61" fmla="*/ 480 h 663"/>
                  <a:gd name="T62" fmla="*/ 1415 w 1444"/>
                  <a:gd name="T63" fmla="*/ 505 h 663"/>
                  <a:gd name="T64" fmla="*/ 1431 w 1444"/>
                  <a:gd name="T65" fmla="*/ 529 h 663"/>
                  <a:gd name="T66" fmla="*/ 1443 w 1444"/>
                  <a:gd name="T67" fmla="*/ 574 h 663"/>
                  <a:gd name="T68" fmla="*/ 1439 w 1444"/>
                  <a:gd name="T69" fmla="*/ 622 h 663"/>
                  <a:gd name="T70" fmla="*/ 1422 w 1444"/>
                  <a:gd name="T71" fmla="*/ 654 h 663"/>
                  <a:gd name="T72" fmla="*/ 1410 w 1444"/>
                  <a:gd name="T73" fmla="*/ 662 h 663"/>
                  <a:gd name="T74" fmla="*/ 1276 w 1444"/>
                  <a:gd name="T75" fmla="*/ 663 h 663"/>
                  <a:gd name="T76" fmla="*/ 906 w 1444"/>
                  <a:gd name="T77" fmla="*/ 657 h 663"/>
                  <a:gd name="T78" fmla="*/ 705 w 1444"/>
                  <a:gd name="T79" fmla="*/ 643 h 663"/>
                  <a:gd name="T80" fmla="*/ 666 w 1444"/>
                  <a:gd name="T81" fmla="*/ 636 h 663"/>
                  <a:gd name="T82" fmla="*/ 605 w 1444"/>
                  <a:gd name="T83" fmla="*/ 607 h 663"/>
                  <a:gd name="T84" fmla="*/ 476 w 1444"/>
                  <a:gd name="T85" fmla="*/ 559 h 663"/>
                  <a:gd name="T86" fmla="*/ 359 w 1444"/>
                  <a:gd name="T87" fmla="*/ 523 h 663"/>
                  <a:gd name="T88" fmla="*/ 305 w 1444"/>
                  <a:gd name="T89" fmla="*/ 517 h 663"/>
                  <a:gd name="T90" fmla="*/ 162 w 1444"/>
                  <a:gd name="T91" fmla="*/ 506 h 663"/>
                  <a:gd name="T92" fmla="*/ 26 w 1444"/>
                  <a:gd name="T93" fmla="*/ 490 h 663"/>
                  <a:gd name="T94" fmla="*/ 1 w 1444"/>
                  <a:gd name="T95" fmla="*/ 414 h 663"/>
                  <a:gd name="T96" fmla="*/ 6 w 1444"/>
                  <a:gd name="T97" fmla="*/ 276 h 663"/>
                  <a:gd name="T98" fmla="*/ 17 w 1444"/>
                  <a:gd name="T99" fmla="*/ 17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44" h="663">
                    <a:moveTo>
                      <a:pt x="22" y="131"/>
                    </a:moveTo>
                    <a:lnTo>
                      <a:pt x="22" y="0"/>
                    </a:lnTo>
                    <a:lnTo>
                      <a:pt x="476" y="69"/>
                    </a:lnTo>
                    <a:lnTo>
                      <a:pt x="476" y="137"/>
                    </a:lnTo>
                    <a:lnTo>
                      <a:pt x="483" y="144"/>
                    </a:lnTo>
                    <a:lnTo>
                      <a:pt x="502" y="158"/>
                    </a:lnTo>
                    <a:lnTo>
                      <a:pt x="530" y="182"/>
                    </a:lnTo>
                    <a:lnTo>
                      <a:pt x="568" y="212"/>
                    </a:lnTo>
                    <a:lnTo>
                      <a:pt x="539" y="239"/>
                    </a:lnTo>
                    <a:lnTo>
                      <a:pt x="538" y="241"/>
                    </a:lnTo>
                    <a:lnTo>
                      <a:pt x="537" y="245"/>
                    </a:lnTo>
                    <a:lnTo>
                      <a:pt x="535" y="247"/>
                    </a:lnTo>
                    <a:lnTo>
                      <a:pt x="535" y="251"/>
                    </a:lnTo>
                    <a:lnTo>
                      <a:pt x="535" y="254"/>
                    </a:lnTo>
                    <a:lnTo>
                      <a:pt x="537" y="257"/>
                    </a:lnTo>
                    <a:lnTo>
                      <a:pt x="538" y="260"/>
                    </a:lnTo>
                    <a:lnTo>
                      <a:pt x="539" y="262"/>
                    </a:lnTo>
                    <a:lnTo>
                      <a:pt x="542" y="265"/>
                    </a:lnTo>
                    <a:lnTo>
                      <a:pt x="545" y="266"/>
                    </a:lnTo>
                    <a:lnTo>
                      <a:pt x="548" y="267"/>
                    </a:lnTo>
                    <a:lnTo>
                      <a:pt x="551" y="267"/>
                    </a:lnTo>
                    <a:lnTo>
                      <a:pt x="554" y="267"/>
                    </a:lnTo>
                    <a:lnTo>
                      <a:pt x="558" y="266"/>
                    </a:lnTo>
                    <a:lnTo>
                      <a:pt x="560" y="265"/>
                    </a:lnTo>
                    <a:lnTo>
                      <a:pt x="563" y="262"/>
                    </a:lnTo>
                    <a:lnTo>
                      <a:pt x="593" y="233"/>
                    </a:lnTo>
                    <a:lnTo>
                      <a:pt x="607" y="243"/>
                    </a:lnTo>
                    <a:lnTo>
                      <a:pt x="621" y="254"/>
                    </a:lnTo>
                    <a:lnTo>
                      <a:pt x="587" y="287"/>
                    </a:lnTo>
                    <a:lnTo>
                      <a:pt x="586" y="290"/>
                    </a:lnTo>
                    <a:lnTo>
                      <a:pt x="585" y="293"/>
                    </a:lnTo>
                    <a:lnTo>
                      <a:pt x="584" y="296"/>
                    </a:lnTo>
                    <a:lnTo>
                      <a:pt x="584" y="299"/>
                    </a:lnTo>
                    <a:lnTo>
                      <a:pt x="584" y="302"/>
                    </a:lnTo>
                    <a:lnTo>
                      <a:pt x="585" y="306"/>
                    </a:lnTo>
                    <a:lnTo>
                      <a:pt x="586" y="308"/>
                    </a:lnTo>
                    <a:lnTo>
                      <a:pt x="587" y="311"/>
                    </a:lnTo>
                    <a:lnTo>
                      <a:pt x="591" y="313"/>
                    </a:lnTo>
                    <a:lnTo>
                      <a:pt x="593" y="314"/>
                    </a:lnTo>
                    <a:lnTo>
                      <a:pt x="596" y="315"/>
                    </a:lnTo>
                    <a:lnTo>
                      <a:pt x="600" y="315"/>
                    </a:lnTo>
                    <a:lnTo>
                      <a:pt x="602" y="315"/>
                    </a:lnTo>
                    <a:lnTo>
                      <a:pt x="606" y="314"/>
                    </a:lnTo>
                    <a:lnTo>
                      <a:pt x="608" y="313"/>
                    </a:lnTo>
                    <a:lnTo>
                      <a:pt x="611" y="311"/>
                    </a:lnTo>
                    <a:lnTo>
                      <a:pt x="647" y="275"/>
                    </a:lnTo>
                    <a:lnTo>
                      <a:pt x="662" y="286"/>
                    </a:lnTo>
                    <a:lnTo>
                      <a:pt x="675" y="296"/>
                    </a:lnTo>
                    <a:lnTo>
                      <a:pt x="637" y="335"/>
                    </a:lnTo>
                    <a:lnTo>
                      <a:pt x="634" y="338"/>
                    </a:lnTo>
                    <a:lnTo>
                      <a:pt x="633" y="341"/>
                    </a:lnTo>
                    <a:lnTo>
                      <a:pt x="632" y="344"/>
                    </a:lnTo>
                    <a:lnTo>
                      <a:pt x="632" y="348"/>
                    </a:lnTo>
                    <a:lnTo>
                      <a:pt x="632" y="350"/>
                    </a:lnTo>
                    <a:lnTo>
                      <a:pt x="633" y="354"/>
                    </a:lnTo>
                    <a:lnTo>
                      <a:pt x="634" y="356"/>
                    </a:lnTo>
                    <a:lnTo>
                      <a:pt x="637" y="359"/>
                    </a:lnTo>
                    <a:lnTo>
                      <a:pt x="639" y="361"/>
                    </a:lnTo>
                    <a:lnTo>
                      <a:pt x="642" y="362"/>
                    </a:lnTo>
                    <a:lnTo>
                      <a:pt x="644" y="364"/>
                    </a:lnTo>
                    <a:lnTo>
                      <a:pt x="648" y="364"/>
                    </a:lnTo>
                    <a:lnTo>
                      <a:pt x="650" y="364"/>
                    </a:lnTo>
                    <a:lnTo>
                      <a:pt x="654" y="362"/>
                    </a:lnTo>
                    <a:lnTo>
                      <a:pt x="657" y="361"/>
                    </a:lnTo>
                    <a:lnTo>
                      <a:pt x="659" y="359"/>
                    </a:lnTo>
                    <a:lnTo>
                      <a:pt x="702" y="315"/>
                    </a:lnTo>
                    <a:lnTo>
                      <a:pt x="718" y="328"/>
                    </a:lnTo>
                    <a:lnTo>
                      <a:pt x="734" y="339"/>
                    </a:lnTo>
                    <a:lnTo>
                      <a:pt x="751" y="350"/>
                    </a:lnTo>
                    <a:lnTo>
                      <a:pt x="765" y="361"/>
                    </a:lnTo>
                    <a:lnTo>
                      <a:pt x="776" y="367"/>
                    </a:lnTo>
                    <a:lnTo>
                      <a:pt x="789" y="374"/>
                    </a:lnTo>
                    <a:lnTo>
                      <a:pt x="801" y="379"/>
                    </a:lnTo>
                    <a:lnTo>
                      <a:pt x="816" y="383"/>
                    </a:lnTo>
                    <a:lnTo>
                      <a:pt x="848" y="392"/>
                    </a:lnTo>
                    <a:lnTo>
                      <a:pt x="883" y="400"/>
                    </a:lnTo>
                    <a:lnTo>
                      <a:pt x="920" y="404"/>
                    </a:lnTo>
                    <a:lnTo>
                      <a:pt x="959" y="408"/>
                    </a:lnTo>
                    <a:lnTo>
                      <a:pt x="1000" y="411"/>
                    </a:lnTo>
                    <a:lnTo>
                      <a:pt x="1042" y="413"/>
                    </a:lnTo>
                    <a:lnTo>
                      <a:pt x="1126" y="418"/>
                    </a:lnTo>
                    <a:lnTo>
                      <a:pt x="1207" y="424"/>
                    </a:lnTo>
                    <a:lnTo>
                      <a:pt x="1245" y="428"/>
                    </a:lnTo>
                    <a:lnTo>
                      <a:pt x="1280" y="433"/>
                    </a:lnTo>
                    <a:lnTo>
                      <a:pt x="1296" y="437"/>
                    </a:lnTo>
                    <a:lnTo>
                      <a:pt x="1312" y="440"/>
                    </a:lnTo>
                    <a:lnTo>
                      <a:pt x="1327" y="444"/>
                    </a:lnTo>
                    <a:lnTo>
                      <a:pt x="1339" y="449"/>
                    </a:lnTo>
                    <a:lnTo>
                      <a:pt x="1353" y="454"/>
                    </a:lnTo>
                    <a:lnTo>
                      <a:pt x="1364" y="460"/>
                    </a:lnTo>
                    <a:lnTo>
                      <a:pt x="1374" y="466"/>
                    </a:lnTo>
                    <a:lnTo>
                      <a:pt x="1384" y="474"/>
                    </a:lnTo>
                    <a:lnTo>
                      <a:pt x="1394" y="480"/>
                    </a:lnTo>
                    <a:lnTo>
                      <a:pt x="1401" y="489"/>
                    </a:lnTo>
                    <a:lnTo>
                      <a:pt x="1408" y="496"/>
                    </a:lnTo>
                    <a:lnTo>
                      <a:pt x="1415" y="505"/>
                    </a:lnTo>
                    <a:lnTo>
                      <a:pt x="1421" y="512"/>
                    </a:lnTo>
                    <a:lnTo>
                      <a:pt x="1426" y="521"/>
                    </a:lnTo>
                    <a:lnTo>
                      <a:pt x="1431" y="529"/>
                    </a:lnTo>
                    <a:lnTo>
                      <a:pt x="1434" y="539"/>
                    </a:lnTo>
                    <a:lnTo>
                      <a:pt x="1439" y="557"/>
                    </a:lnTo>
                    <a:lnTo>
                      <a:pt x="1443" y="574"/>
                    </a:lnTo>
                    <a:lnTo>
                      <a:pt x="1444" y="591"/>
                    </a:lnTo>
                    <a:lnTo>
                      <a:pt x="1443" y="607"/>
                    </a:lnTo>
                    <a:lnTo>
                      <a:pt x="1439" y="622"/>
                    </a:lnTo>
                    <a:lnTo>
                      <a:pt x="1436" y="634"/>
                    </a:lnTo>
                    <a:lnTo>
                      <a:pt x="1429" y="646"/>
                    </a:lnTo>
                    <a:lnTo>
                      <a:pt x="1422" y="654"/>
                    </a:lnTo>
                    <a:lnTo>
                      <a:pt x="1418" y="658"/>
                    </a:lnTo>
                    <a:lnTo>
                      <a:pt x="1415" y="660"/>
                    </a:lnTo>
                    <a:lnTo>
                      <a:pt x="1410" y="662"/>
                    </a:lnTo>
                    <a:lnTo>
                      <a:pt x="1406" y="663"/>
                    </a:lnTo>
                    <a:lnTo>
                      <a:pt x="1361" y="663"/>
                    </a:lnTo>
                    <a:lnTo>
                      <a:pt x="1276" y="663"/>
                    </a:lnTo>
                    <a:lnTo>
                      <a:pt x="1162" y="663"/>
                    </a:lnTo>
                    <a:lnTo>
                      <a:pt x="1034" y="660"/>
                    </a:lnTo>
                    <a:lnTo>
                      <a:pt x="906" y="657"/>
                    </a:lnTo>
                    <a:lnTo>
                      <a:pt x="791" y="650"/>
                    </a:lnTo>
                    <a:lnTo>
                      <a:pt x="744" y="647"/>
                    </a:lnTo>
                    <a:lnTo>
                      <a:pt x="705" y="643"/>
                    </a:lnTo>
                    <a:lnTo>
                      <a:pt x="690" y="641"/>
                    </a:lnTo>
                    <a:lnTo>
                      <a:pt x="676" y="638"/>
                    </a:lnTo>
                    <a:lnTo>
                      <a:pt x="666" y="636"/>
                    </a:lnTo>
                    <a:lnTo>
                      <a:pt x="660" y="633"/>
                    </a:lnTo>
                    <a:lnTo>
                      <a:pt x="637" y="622"/>
                    </a:lnTo>
                    <a:lnTo>
                      <a:pt x="605" y="607"/>
                    </a:lnTo>
                    <a:lnTo>
                      <a:pt x="565" y="591"/>
                    </a:lnTo>
                    <a:lnTo>
                      <a:pt x="522" y="575"/>
                    </a:lnTo>
                    <a:lnTo>
                      <a:pt x="476" y="559"/>
                    </a:lnTo>
                    <a:lnTo>
                      <a:pt x="433" y="544"/>
                    </a:lnTo>
                    <a:lnTo>
                      <a:pt x="392" y="532"/>
                    </a:lnTo>
                    <a:lnTo>
                      <a:pt x="359" y="523"/>
                    </a:lnTo>
                    <a:lnTo>
                      <a:pt x="344" y="519"/>
                    </a:lnTo>
                    <a:lnTo>
                      <a:pt x="333" y="518"/>
                    </a:lnTo>
                    <a:lnTo>
                      <a:pt x="305" y="517"/>
                    </a:lnTo>
                    <a:lnTo>
                      <a:pt x="265" y="513"/>
                    </a:lnTo>
                    <a:lnTo>
                      <a:pt x="215" y="510"/>
                    </a:lnTo>
                    <a:lnTo>
                      <a:pt x="162" y="506"/>
                    </a:lnTo>
                    <a:lnTo>
                      <a:pt x="109" y="501"/>
                    </a:lnTo>
                    <a:lnTo>
                      <a:pt x="62" y="495"/>
                    </a:lnTo>
                    <a:lnTo>
                      <a:pt x="26" y="490"/>
                    </a:lnTo>
                    <a:lnTo>
                      <a:pt x="4" y="485"/>
                    </a:lnTo>
                    <a:lnTo>
                      <a:pt x="0" y="482"/>
                    </a:lnTo>
                    <a:lnTo>
                      <a:pt x="1" y="414"/>
                    </a:lnTo>
                    <a:lnTo>
                      <a:pt x="2" y="360"/>
                    </a:lnTo>
                    <a:lnTo>
                      <a:pt x="4" y="314"/>
                    </a:lnTo>
                    <a:lnTo>
                      <a:pt x="6" y="276"/>
                    </a:lnTo>
                    <a:lnTo>
                      <a:pt x="10" y="243"/>
                    </a:lnTo>
                    <a:lnTo>
                      <a:pt x="14" y="208"/>
                    </a:lnTo>
                    <a:lnTo>
                      <a:pt x="17" y="172"/>
                    </a:lnTo>
                    <a:lnTo>
                      <a:pt x="22" y="131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1" name="Freeform 11"/>
              <p:cNvSpPr>
                <a:spLocks/>
              </p:cNvSpPr>
              <p:nvPr/>
            </p:nvSpPr>
            <p:spPr bwMode="auto">
              <a:xfrm>
                <a:off x="3827" y="4758"/>
                <a:ext cx="106" cy="49"/>
              </a:xfrm>
              <a:custGeom>
                <a:avLst/>
                <a:gdLst>
                  <a:gd name="T0" fmla="*/ 424 w 424"/>
                  <a:gd name="T1" fmla="*/ 85 h 196"/>
                  <a:gd name="T2" fmla="*/ 413 w 424"/>
                  <a:gd name="T3" fmla="*/ 196 h 196"/>
                  <a:gd name="T4" fmla="*/ 0 w 424"/>
                  <a:gd name="T5" fmla="*/ 155 h 196"/>
                  <a:gd name="T6" fmla="*/ 16 w 424"/>
                  <a:gd name="T7" fmla="*/ 0 h 196"/>
                  <a:gd name="T8" fmla="*/ 26 w 424"/>
                  <a:gd name="T9" fmla="*/ 3 h 196"/>
                  <a:gd name="T10" fmla="*/ 40 w 424"/>
                  <a:gd name="T11" fmla="*/ 8 h 196"/>
                  <a:gd name="T12" fmla="*/ 60 w 424"/>
                  <a:gd name="T13" fmla="*/ 13 h 196"/>
                  <a:gd name="T14" fmla="*/ 82 w 424"/>
                  <a:gd name="T15" fmla="*/ 18 h 196"/>
                  <a:gd name="T16" fmla="*/ 136 w 424"/>
                  <a:gd name="T17" fmla="*/ 29 h 196"/>
                  <a:gd name="T18" fmla="*/ 197 w 424"/>
                  <a:gd name="T19" fmla="*/ 42 h 196"/>
                  <a:gd name="T20" fmla="*/ 259 w 424"/>
                  <a:gd name="T21" fmla="*/ 53 h 196"/>
                  <a:gd name="T22" fmla="*/ 316 w 424"/>
                  <a:gd name="T23" fmla="*/ 63 h 196"/>
                  <a:gd name="T24" fmla="*/ 363 w 424"/>
                  <a:gd name="T25" fmla="*/ 71 h 196"/>
                  <a:gd name="T26" fmla="*/ 393 w 424"/>
                  <a:gd name="T27" fmla="*/ 76 h 196"/>
                  <a:gd name="T28" fmla="*/ 407 w 424"/>
                  <a:gd name="T29" fmla="*/ 79 h 196"/>
                  <a:gd name="T30" fmla="*/ 424 w 424"/>
                  <a:gd name="T31" fmla="*/ 8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4" h="196">
                    <a:moveTo>
                      <a:pt x="424" y="85"/>
                    </a:moveTo>
                    <a:lnTo>
                      <a:pt x="413" y="196"/>
                    </a:lnTo>
                    <a:lnTo>
                      <a:pt x="0" y="155"/>
                    </a:lnTo>
                    <a:lnTo>
                      <a:pt x="16" y="0"/>
                    </a:lnTo>
                    <a:lnTo>
                      <a:pt x="26" y="3"/>
                    </a:lnTo>
                    <a:lnTo>
                      <a:pt x="40" y="8"/>
                    </a:lnTo>
                    <a:lnTo>
                      <a:pt x="60" y="13"/>
                    </a:lnTo>
                    <a:lnTo>
                      <a:pt x="82" y="18"/>
                    </a:lnTo>
                    <a:lnTo>
                      <a:pt x="136" y="29"/>
                    </a:lnTo>
                    <a:lnTo>
                      <a:pt x="197" y="42"/>
                    </a:lnTo>
                    <a:lnTo>
                      <a:pt x="259" y="53"/>
                    </a:lnTo>
                    <a:lnTo>
                      <a:pt x="316" y="63"/>
                    </a:lnTo>
                    <a:lnTo>
                      <a:pt x="363" y="71"/>
                    </a:lnTo>
                    <a:lnTo>
                      <a:pt x="393" y="76"/>
                    </a:lnTo>
                    <a:lnTo>
                      <a:pt x="407" y="79"/>
                    </a:lnTo>
                    <a:lnTo>
                      <a:pt x="424" y="85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2" name="Freeform 12"/>
              <p:cNvSpPr>
                <a:spLocks/>
              </p:cNvSpPr>
              <p:nvPr/>
            </p:nvSpPr>
            <p:spPr bwMode="auto">
              <a:xfrm>
                <a:off x="4017" y="4722"/>
                <a:ext cx="22" cy="19"/>
              </a:xfrm>
              <a:custGeom>
                <a:avLst/>
                <a:gdLst>
                  <a:gd name="T0" fmla="*/ 5 w 86"/>
                  <a:gd name="T1" fmla="*/ 68 h 76"/>
                  <a:gd name="T2" fmla="*/ 2 w 86"/>
                  <a:gd name="T3" fmla="*/ 66 h 76"/>
                  <a:gd name="T4" fmla="*/ 1 w 86"/>
                  <a:gd name="T5" fmla="*/ 62 h 76"/>
                  <a:gd name="T6" fmla="*/ 0 w 86"/>
                  <a:gd name="T7" fmla="*/ 59 h 76"/>
                  <a:gd name="T8" fmla="*/ 0 w 86"/>
                  <a:gd name="T9" fmla="*/ 55 h 76"/>
                  <a:gd name="T10" fmla="*/ 1 w 86"/>
                  <a:gd name="T11" fmla="*/ 51 h 76"/>
                  <a:gd name="T12" fmla="*/ 2 w 86"/>
                  <a:gd name="T13" fmla="*/ 47 h 76"/>
                  <a:gd name="T14" fmla="*/ 5 w 86"/>
                  <a:gd name="T15" fmla="*/ 45 h 76"/>
                  <a:gd name="T16" fmla="*/ 7 w 86"/>
                  <a:gd name="T17" fmla="*/ 43 h 76"/>
                  <a:gd name="T18" fmla="*/ 58 w 86"/>
                  <a:gd name="T19" fmla="*/ 0 h 76"/>
                  <a:gd name="T20" fmla="*/ 71 w 86"/>
                  <a:gd name="T21" fmla="*/ 14 h 76"/>
                  <a:gd name="T22" fmla="*/ 86 w 86"/>
                  <a:gd name="T23" fmla="*/ 26 h 76"/>
                  <a:gd name="T24" fmla="*/ 32 w 86"/>
                  <a:gd name="T25" fmla="*/ 72 h 76"/>
                  <a:gd name="T26" fmla="*/ 28 w 86"/>
                  <a:gd name="T27" fmla="*/ 73 h 76"/>
                  <a:gd name="T28" fmla="*/ 24 w 86"/>
                  <a:gd name="T29" fmla="*/ 76 h 76"/>
                  <a:gd name="T30" fmla="*/ 21 w 86"/>
                  <a:gd name="T31" fmla="*/ 76 h 76"/>
                  <a:gd name="T32" fmla="*/ 17 w 86"/>
                  <a:gd name="T33" fmla="*/ 76 h 76"/>
                  <a:gd name="T34" fmla="*/ 13 w 86"/>
                  <a:gd name="T35" fmla="*/ 76 h 76"/>
                  <a:gd name="T36" fmla="*/ 11 w 86"/>
                  <a:gd name="T37" fmla="*/ 73 h 76"/>
                  <a:gd name="T38" fmla="*/ 7 w 86"/>
                  <a:gd name="T39" fmla="*/ 72 h 76"/>
                  <a:gd name="T40" fmla="*/ 5 w 86"/>
                  <a:gd name="T41" fmla="*/ 6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76">
                    <a:moveTo>
                      <a:pt x="5" y="68"/>
                    </a:moveTo>
                    <a:lnTo>
                      <a:pt x="2" y="66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1" y="51"/>
                    </a:lnTo>
                    <a:lnTo>
                      <a:pt x="2" y="47"/>
                    </a:lnTo>
                    <a:lnTo>
                      <a:pt x="5" y="45"/>
                    </a:lnTo>
                    <a:lnTo>
                      <a:pt x="7" y="43"/>
                    </a:lnTo>
                    <a:lnTo>
                      <a:pt x="58" y="0"/>
                    </a:lnTo>
                    <a:lnTo>
                      <a:pt x="71" y="14"/>
                    </a:lnTo>
                    <a:lnTo>
                      <a:pt x="86" y="26"/>
                    </a:lnTo>
                    <a:lnTo>
                      <a:pt x="32" y="72"/>
                    </a:lnTo>
                    <a:lnTo>
                      <a:pt x="28" y="73"/>
                    </a:lnTo>
                    <a:lnTo>
                      <a:pt x="24" y="76"/>
                    </a:lnTo>
                    <a:lnTo>
                      <a:pt x="21" y="76"/>
                    </a:lnTo>
                    <a:lnTo>
                      <a:pt x="17" y="76"/>
                    </a:lnTo>
                    <a:lnTo>
                      <a:pt x="13" y="76"/>
                    </a:lnTo>
                    <a:lnTo>
                      <a:pt x="11" y="73"/>
                    </a:lnTo>
                    <a:lnTo>
                      <a:pt x="7" y="72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3" name="Freeform 13"/>
              <p:cNvSpPr>
                <a:spLocks/>
              </p:cNvSpPr>
              <p:nvPr/>
            </p:nvSpPr>
            <p:spPr bwMode="auto">
              <a:xfrm>
                <a:off x="4005" y="4709"/>
                <a:ext cx="19" cy="17"/>
              </a:xfrm>
              <a:custGeom>
                <a:avLst/>
                <a:gdLst>
                  <a:gd name="T0" fmla="*/ 4 w 77"/>
                  <a:gd name="T1" fmla="*/ 62 h 68"/>
                  <a:gd name="T2" fmla="*/ 1 w 77"/>
                  <a:gd name="T3" fmla="*/ 58 h 68"/>
                  <a:gd name="T4" fmla="*/ 0 w 77"/>
                  <a:gd name="T5" fmla="*/ 54 h 68"/>
                  <a:gd name="T6" fmla="*/ 0 w 77"/>
                  <a:gd name="T7" fmla="*/ 51 h 68"/>
                  <a:gd name="T8" fmla="*/ 0 w 77"/>
                  <a:gd name="T9" fmla="*/ 47 h 68"/>
                  <a:gd name="T10" fmla="*/ 0 w 77"/>
                  <a:gd name="T11" fmla="*/ 43 h 68"/>
                  <a:gd name="T12" fmla="*/ 1 w 77"/>
                  <a:gd name="T13" fmla="*/ 40 h 68"/>
                  <a:gd name="T14" fmla="*/ 4 w 77"/>
                  <a:gd name="T15" fmla="*/ 37 h 68"/>
                  <a:gd name="T16" fmla="*/ 6 w 77"/>
                  <a:gd name="T17" fmla="*/ 35 h 68"/>
                  <a:gd name="T18" fmla="*/ 48 w 77"/>
                  <a:gd name="T19" fmla="*/ 0 h 68"/>
                  <a:gd name="T20" fmla="*/ 63 w 77"/>
                  <a:gd name="T21" fmla="*/ 12 h 68"/>
                  <a:gd name="T22" fmla="*/ 77 w 77"/>
                  <a:gd name="T23" fmla="*/ 26 h 68"/>
                  <a:gd name="T24" fmla="*/ 31 w 77"/>
                  <a:gd name="T25" fmla="*/ 64 h 68"/>
                  <a:gd name="T26" fmla="*/ 27 w 77"/>
                  <a:gd name="T27" fmla="*/ 66 h 68"/>
                  <a:gd name="T28" fmla="*/ 24 w 77"/>
                  <a:gd name="T29" fmla="*/ 68 h 68"/>
                  <a:gd name="T30" fmla="*/ 20 w 77"/>
                  <a:gd name="T31" fmla="*/ 68 h 68"/>
                  <a:gd name="T32" fmla="*/ 16 w 77"/>
                  <a:gd name="T33" fmla="*/ 68 h 68"/>
                  <a:gd name="T34" fmla="*/ 13 w 77"/>
                  <a:gd name="T35" fmla="*/ 68 h 68"/>
                  <a:gd name="T36" fmla="*/ 10 w 77"/>
                  <a:gd name="T37" fmla="*/ 66 h 68"/>
                  <a:gd name="T38" fmla="*/ 6 w 77"/>
                  <a:gd name="T39" fmla="*/ 64 h 68"/>
                  <a:gd name="T40" fmla="*/ 4 w 77"/>
                  <a:gd name="T41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68">
                    <a:moveTo>
                      <a:pt x="4" y="62"/>
                    </a:moveTo>
                    <a:lnTo>
                      <a:pt x="1" y="58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1" y="40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48" y="0"/>
                    </a:lnTo>
                    <a:lnTo>
                      <a:pt x="63" y="12"/>
                    </a:lnTo>
                    <a:lnTo>
                      <a:pt x="77" y="26"/>
                    </a:lnTo>
                    <a:lnTo>
                      <a:pt x="31" y="64"/>
                    </a:lnTo>
                    <a:lnTo>
                      <a:pt x="27" y="66"/>
                    </a:lnTo>
                    <a:lnTo>
                      <a:pt x="24" y="68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3" y="68"/>
                    </a:lnTo>
                    <a:lnTo>
                      <a:pt x="10" y="66"/>
                    </a:lnTo>
                    <a:lnTo>
                      <a:pt x="6" y="64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4" name="Freeform 14"/>
              <p:cNvSpPr>
                <a:spLocks/>
              </p:cNvSpPr>
              <p:nvPr/>
            </p:nvSpPr>
            <p:spPr bwMode="auto">
              <a:xfrm>
                <a:off x="3992" y="4695"/>
                <a:ext cx="17" cy="15"/>
              </a:xfrm>
              <a:custGeom>
                <a:avLst/>
                <a:gdLst>
                  <a:gd name="T0" fmla="*/ 3 w 69"/>
                  <a:gd name="T1" fmla="*/ 56 h 62"/>
                  <a:gd name="T2" fmla="*/ 1 w 69"/>
                  <a:gd name="T3" fmla="*/ 52 h 62"/>
                  <a:gd name="T4" fmla="*/ 0 w 69"/>
                  <a:gd name="T5" fmla="*/ 49 h 62"/>
                  <a:gd name="T6" fmla="*/ 0 w 69"/>
                  <a:gd name="T7" fmla="*/ 45 h 62"/>
                  <a:gd name="T8" fmla="*/ 0 w 69"/>
                  <a:gd name="T9" fmla="*/ 41 h 62"/>
                  <a:gd name="T10" fmla="*/ 0 w 69"/>
                  <a:gd name="T11" fmla="*/ 38 h 62"/>
                  <a:gd name="T12" fmla="*/ 1 w 69"/>
                  <a:gd name="T13" fmla="*/ 35 h 62"/>
                  <a:gd name="T14" fmla="*/ 3 w 69"/>
                  <a:gd name="T15" fmla="*/ 31 h 62"/>
                  <a:gd name="T16" fmla="*/ 6 w 69"/>
                  <a:gd name="T17" fmla="*/ 29 h 62"/>
                  <a:gd name="T18" fmla="*/ 42 w 69"/>
                  <a:gd name="T19" fmla="*/ 0 h 62"/>
                  <a:gd name="T20" fmla="*/ 55 w 69"/>
                  <a:gd name="T21" fmla="*/ 13 h 62"/>
                  <a:gd name="T22" fmla="*/ 69 w 69"/>
                  <a:gd name="T23" fmla="*/ 26 h 62"/>
                  <a:gd name="T24" fmla="*/ 30 w 69"/>
                  <a:gd name="T25" fmla="*/ 59 h 62"/>
                  <a:gd name="T26" fmla="*/ 27 w 69"/>
                  <a:gd name="T27" fmla="*/ 61 h 62"/>
                  <a:gd name="T28" fmla="*/ 23 w 69"/>
                  <a:gd name="T29" fmla="*/ 62 h 62"/>
                  <a:gd name="T30" fmla="*/ 21 w 69"/>
                  <a:gd name="T31" fmla="*/ 62 h 62"/>
                  <a:gd name="T32" fmla="*/ 17 w 69"/>
                  <a:gd name="T33" fmla="*/ 62 h 62"/>
                  <a:gd name="T34" fmla="*/ 13 w 69"/>
                  <a:gd name="T35" fmla="*/ 62 h 62"/>
                  <a:gd name="T36" fmla="*/ 9 w 69"/>
                  <a:gd name="T37" fmla="*/ 61 h 62"/>
                  <a:gd name="T38" fmla="*/ 6 w 69"/>
                  <a:gd name="T39" fmla="*/ 59 h 62"/>
                  <a:gd name="T40" fmla="*/ 3 w 69"/>
                  <a:gd name="T41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2">
                    <a:moveTo>
                      <a:pt x="3" y="56"/>
                    </a:moveTo>
                    <a:lnTo>
                      <a:pt x="1" y="52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1" y="35"/>
                    </a:lnTo>
                    <a:lnTo>
                      <a:pt x="3" y="31"/>
                    </a:lnTo>
                    <a:lnTo>
                      <a:pt x="6" y="29"/>
                    </a:lnTo>
                    <a:lnTo>
                      <a:pt x="42" y="0"/>
                    </a:lnTo>
                    <a:lnTo>
                      <a:pt x="55" y="13"/>
                    </a:lnTo>
                    <a:lnTo>
                      <a:pt x="69" y="26"/>
                    </a:lnTo>
                    <a:lnTo>
                      <a:pt x="30" y="59"/>
                    </a:lnTo>
                    <a:lnTo>
                      <a:pt x="27" y="61"/>
                    </a:lnTo>
                    <a:lnTo>
                      <a:pt x="23" y="62"/>
                    </a:lnTo>
                    <a:lnTo>
                      <a:pt x="21" y="62"/>
                    </a:lnTo>
                    <a:lnTo>
                      <a:pt x="17" y="62"/>
                    </a:lnTo>
                    <a:lnTo>
                      <a:pt x="13" y="62"/>
                    </a:lnTo>
                    <a:lnTo>
                      <a:pt x="9" y="61"/>
                    </a:lnTo>
                    <a:lnTo>
                      <a:pt x="6" y="59"/>
                    </a:lnTo>
                    <a:lnTo>
                      <a:pt x="3" y="56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5" name="Freeform 15"/>
              <p:cNvSpPr>
                <a:spLocks/>
              </p:cNvSpPr>
              <p:nvPr/>
            </p:nvSpPr>
            <p:spPr bwMode="auto">
              <a:xfrm>
                <a:off x="3830" y="4638"/>
                <a:ext cx="416" cy="212"/>
              </a:xfrm>
              <a:custGeom>
                <a:avLst/>
                <a:gdLst>
                  <a:gd name="T0" fmla="*/ 601 w 1664"/>
                  <a:gd name="T1" fmla="*/ 53 h 849"/>
                  <a:gd name="T2" fmla="*/ 619 w 1664"/>
                  <a:gd name="T3" fmla="*/ 159 h 849"/>
                  <a:gd name="T4" fmla="*/ 654 w 1664"/>
                  <a:gd name="T5" fmla="*/ 257 h 849"/>
                  <a:gd name="T6" fmla="*/ 648 w 1664"/>
                  <a:gd name="T7" fmla="*/ 266 h 849"/>
                  <a:gd name="T8" fmla="*/ 648 w 1664"/>
                  <a:gd name="T9" fmla="*/ 277 h 849"/>
                  <a:gd name="T10" fmla="*/ 654 w 1664"/>
                  <a:gd name="T11" fmla="*/ 287 h 849"/>
                  <a:gd name="T12" fmla="*/ 665 w 1664"/>
                  <a:gd name="T13" fmla="*/ 290 h 849"/>
                  <a:gd name="T14" fmla="*/ 675 w 1664"/>
                  <a:gd name="T15" fmla="*/ 289 h 849"/>
                  <a:gd name="T16" fmla="*/ 732 w 1664"/>
                  <a:gd name="T17" fmla="*/ 269 h 849"/>
                  <a:gd name="T18" fmla="*/ 702 w 1664"/>
                  <a:gd name="T19" fmla="*/ 321 h 849"/>
                  <a:gd name="T20" fmla="*/ 698 w 1664"/>
                  <a:gd name="T21" fmla="*/ 331 h 849"/>
                  <a:gd name="T22" fmla="*/ 699 w 1664"/>
                  <a:gd name="T23" fmla="*/ 342 h 849"/>
                  <a:gd name="T24" fmla="*/ 708 w 1664"/>
                  <a:gd name="T25" fmla="*/ 350 h 849"/>
                  <a:gd name="T26" fmla="*/ 718 w 1664"/>
                  <a:gd name="T27" fmla="*/ 352 h 849"/>
                  <a:gd name="T28" fmla="*/ 729 w 1664"/>
                  <a:gd name="T29" fmla="*/ 348 h 849"/>
                  <a:gd name="T30" fmla="*/ 806 w 1664"/>
                  <a:gd name="T31" fmla="*/ 338 h 849"/>
                  <a:gd name="T32" fmla="*/ 750 w 1664"/>
                  <a:gd name="T33" fmla="*/ 385 h 849"/>
                  <a:gd name="T34" fmla="*/ 748 w 1664"/>
                  <a:gd name="T35" fmla="*/ 397 h 849"/>
                  <a:gd name="T36" fmla="*/ 753 w 1664"/>
                  <a:gd name="T37" fmla="*/ 406 h 849"/>
                  <a:gd name="T38" fmla="*/ 761 w 1664"/>
                  <a:gd name="T39" fmla="*/ 414 h 849"/>
                  <a:gd name="T40" fmla="*/ 772 w 1664"/>
                  <a:gd name="T41" fmla="*/ 414 h 849"/>
                  <a:gd name="T42" fmla="*/ 834 w 1664"/>
                  <a:gd name="T43" fmla="*/ 364 h 849"/>
                  <a:gd name="T44" fmla="*/ 886 w 1664"/>
                  <a:gd name="T45" fmla="*/ 410 h 849"/>
                  <a:gd name="T46" fmla="*/ 928 w 1664"/>
                  <a:gd name="T47" fmla="*/ 442 h 849"/>
                  <a:gd name="T48" fmla="*/ 976 w 1664"/>
                  <a:gd name="T49" fmla="*/ 465 h 849"/>
                  <a:gd name="T50" fmla="*/ 1035 w 1664"/>
                  <a:gd name="T51" fmla="*/ 482 h 849"/>
                  <a:gd name="T52" fmla="*/ 1169 w 1664"/>
                  <a:gd name="T53" fmla="*/ 510 h 849"/>
                  <a:gd name="T54" fmla="*/ 1408 w 1664"/>
                  <a:gd name="T55" fmla="*/ 549 h 849"/>
                  <a:gd name="T56" fmla="*/ 1511 w 1664"/>
                  <a:gd name="T57" fmla="*/ 575 h 849"/>
                  <a:gd name="T58" fmla="*/ 1559 w 1664"/>
                  <a:gd name="T59" fmla="*/ 593 h 849"/>
                  <a:gd name="T60" fmla="*/ 1597 w 1664"/>
                  <a:gd name="T61" fmla="*/ 618 h 849"/>
                  <a:gd name="T62" fmla="*/ 1626 w 1664"/>
                  <a:gd name="T63" fmla="*/ 646 h 849"/>
                  <a:gd name="T64" fmla="*/ 1647 w 1664"/>
                  <a:gd name="T65" fmla="*/ 677 h 849"/>
                  <a:gd name="T66" fmla="*/ 1659 w 1664"/>
                  <a:gd name="T67" fmla="*/ 709 h 849"/>
                  <a:gd name="T68" fmla="*/ 1664 w 1664"/>
                  <a:gd name="T69" fmla="*/ 740 h 849"/>
                  <a:gd name="T70" fmla="*/ 1660 w 1664"/>
                  <a:gd name="T71" fmla="*/ 790 h 849"/>
                  <a:gd name="T72" fmla="*/ 1645 w 1664"/>
                  <a:gd name="T73" fmla="*/ 827 h 849"/>
                  <a:gd name="T74" fmla="*/ 1632 w 1664"/>
                  <a:gd name="T75" fmla="*/ 842 h 849"/>
                  <a:gd name="T76" fmla="*/ 1616 w 1664"/>
                  <a:gd name="T77" fmla="*/ 849 h 849"/>
                  <a:gd name="T78" fmla="*/ 1460 w 1664"/>
                  <a:gd name="T79" fmla="*/ 835 h 849"/>
                  <a:gd name="T80" fmla="*/ 1105 w 1664"/>
                  <a:gd name="T81" fmla="*/ 793 h 849"/>
                  <a:gd name="T82" fmla="*/ 900 w 1664"/>
                  <a:gd name="T83" fmla="*/ 764 h 849"/>
                  <a:gd name="T84" fmla="*/ 782 w 1664"/>
                  <a:gd name="T85" fmla="*/ 740 h 849"/>
                  <a:gd name="T86" fmla="*/ 749 w 1664"/>
                  <a:gd name="T87" fmla="*/ 729 h 849"/>
                  <a:gd name="T88" fmla="*/ 643 w 1664"/>
                  <a:gd name="T89" fmla="*/ 670 h 849"/>
                  <a:gd name="T90" fmla="*/ 494 w 1664"/>
                  <a:gd name="T91" fmla="*/ 599 h 849"/>
                  <a:gd name="T92" fmla="*/ 394 w 1664"/>
                  <a:gd name="T93" fmla="*/ 560 h 849"/>
                  <a:gd name="T94" fmla="*/ 303 w 1664"/>
                  <a:gd name="T95" fmla="*/ 544 h 849"/>
                  <a:gd name="T96" fmla="*/ 123 w 1664"/>
                  <a:gd name="T97" fmla="*/ 510 h 849"/>
                  <a:gd name="T98" fmla="*/ 28 w 1664"/>
                  <a:gd name="T99" fmla="*/ 489 h 849"/>
                  <a:gd name="T100" fmla="*/ 0 w 1664"/>
                  <a:gd name="T101" fmla="*/ 477 h 849"/>
                  <a:gd name="T102" fmla="*/ 23 w 1664"/>
                  <a:gd name="T103" fmla="*/ 283 h 849"/>
                  <a:gd name="T104" fmla="*/ 47 w 1664"/>
                  <a:gd name="T105" fmla="*/ 16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4" h="849">
                    <a:moveTo>
                      <a:pt x="65" y="71"/>
                    </a:moveTo>
                    <a:lnTo>
                      <a:pt x="73" y="0"/>
                    </a:lnTo>
                    <a:lnTo>
                      <a:pt x="601" y="53"/>
                    </a:lnTo>
                    <a:lnTo>
                      <a:pt x="592" y="132"/>
                    </a:lnTo>
                    <a:lnTo>
                      <a:pt x="599" y="139"/>
                    </a:lnTo>
                    <a:lnTo>
                      <a:pt x="619" y="159"/>
                    </a:lnTo>
                    <a:lnTo>
                      <a:pt x="650" y="190"/>
                    </a:lnTo>
                    <a:lnTo>
                      <a:pt x="690" y="228"/>
                    </a:lnTo>
                    <a:lnTo>
                      <a:pt x="654" y="257"/>
                    </a:lnTo>
                    <a:lnTo>
                      <a:pt x="651" y="259"/>
                    </a:lnTo>
                    <a:lnTo>
                      <a:pt x="649" y="263"/>
                    </a:lnTo>
                    <a:lnTo>
                      <a:pt x="648" y="266"/>
                    </a:lnTo>
                    <a:lnTo>
                      <a:pt x="648" y="269"/>
                    </a:lnTo>
                    <a:lnTo>
                      <a:pt x="648" y="273"/>
                    </a:lnTo>
                    <a:lnTo>
                      <a:pt x="648" y="277"/>
                    </a:lnTo>
                    <a:lnTo>
                      <a:pt x="649" y="280"/>
                    </a:lnTo>
                    <a:lnTo>
                      <a:pt x="651" y="284"/>
                    </a:lnTo>
                    <a:lnTo>
                      <a:pt x="654" y="287"/>
                    </a:lnTo>
                    <a:lnTo>
                      <a:pt x="657" y="289"/>
                    </a:lnTo>
                    <a:lnTo>
                      <a:pt x="661" y="290"/>
                    </a:lnTo>
                    <a:lnTo>
                      <a:pt x="665" y="290"/>
                    </a:lnTo>
                    <a:lnTo>
                      <a:pt x="669" y="290"/>
                    </a:lnTo>
                    <a:lnTo>
                      <a:pt x="671" y="290"/>
                    </a:lnTo>
                    <a:lnTo>
                      <a:pt x="675" y="289"/>
                    </a:lnTo>
                    <a:lnTo>
                      <a:pt x="678" y="287"/>
                    </a:lnTo>
                    <a:lnTo>
                      <a:pt x="717" y="254"/>
                    </a:lnTo>
                    <a:lnTo>
                      <a:pt x="732" y="269"/>
                    </a:lnTo>
                    <a:lnTo>
                      <a:pt x="746" y="284"/>
                    </a:lnTo>
                    <a:lnTo>
                      <a:pt x="704" y="319"/>
                    </a:lnTo>
                    <a:lnTo>
                      <a:pt x="702" y="321"/>
                    </a:lnTo>
                    <a:lnTo>
                      <a:pt x="699" y="325"/>
                    </a:lnTo>
                    <a:lnTo>
                      <a:pt x="698" y="327"/>
                    </a:lnTo>
                    <a:lnTo>
                      <a:pt x="698" y="331"/>
                    </a:lnTo>
                    <a:lnTo>
                      <a:pt x="698" y="335"/>
                    </a:lnTo>
                    <a:lnTo>
                      <a:pt x="698" y="338"/>
                    </a:lnTo>
                    <a:lnTo>
                      <a:pt x="699" y="342"/>
                    </a:lnTo>
                    <a:lnTo>
                      <a:pt x="702" y="346"/>
                    </a:lnTo>
                    <a:lnTo>
                      <a:pt x="704" y="348"/>
                    </a:lnTo>
                    <a:lnTo>
                      <a:pt x="708" y="350"/>
                    </a:lnTo>
                    <a:lnTo>
                      <a:pt x="711" y="352"/>
                    </a:lnTo>
                    <a:lnTo>
                      <a:pt x="714" y="352"/>
                    </a:lnTo>
                    <a:lnTo>
                      <a:pt x="718" y="352"/>
                    </a:lnTo>
                    <a:lnTo>
                      <a:pt x="722" y="352"/>
                    </a:lnTo>
                    <a:lnTo>
                      <a:pt x="725" y="350"/>
                    </a:lnTo>
                    <a:lnTo>
                      <a:pt x="729" y="348"/>
                    </a:lnTo>
                    <a:lnTo>
                      <a:pt x="775" y="310"/>
                    </a:lnTo>
                    <a:lnTo>
                      <a:pt x="790" y="325"/>
                    </a:lnTo>
                    <a:lnTo>
                      <a:pt x="806" y="338"/>
                    </a:lnTo>
                    <a:lnTo>
                      <a:pt x="755" y="381"/>
                    </a:lnTo>
                    <a:lnTo>
                      <a:pt x="753" y="383"/>
                    </a:lnTo>
                    <a:lnTo>
                      <a:pt x="750" y="385"/>
                    </a:lnTo>
                    <a:lnTo>
                      <a:pt x="749" y="389"/>
                    </a:lnTo>
                    <a:lnTo>
                      <a:pt x="748" y="393"/>
                    </a:lnTo>
                    <a:lnTo>
                      <a:pt x="748" y="397"/>
                    </a:lnTo>
                    <a:lnTo>
                      <a:pt x="749" y="400"/>
                    </a:lnTo>
                    <a:lnTo>
                      <a:pt x="750" y="404"/>
                    </a:lnTo>
                    <a:lnTo>
                      <a:pt x="753" y="406"/>
                    </a:lnTo>
                    <a:lnTo>
                      <a:pt x="755" y="410"/>
                    </a:lnTo>
                    <a:lnTo>
                      <a:pt x="759" y="411"/>
                    </a:lnTo>
                    <a:lnTo>
                      <a:pt x="761" y="414"/>
                    </a:lnTo>
                    <a:lnTo>
                      <a:pt x="765" y="414"/>
                    </a:lnTo>
                    <a:lnTo>
                      <a:pt x="769" y="414"/>
                    </a:lnTo>
                    <a:lnTo>
                      <a:pt x="772" y="414"/>
                    </a:lnTo>
                    <a:lnTo>
                      <a:pt x="776" y="411"/>
                    </a:lnTo>
                    <a:lnTo>
                      <a:pt x="780" y="410"/>
                    </a:lnTo>
                    <a:lnTo>
                      <a:pt x="834" y="364"/>
                    </a:lnTo>
                    <a:lnTo>
                      <a:pt x="852" y="381"/>
                    </a:lnTo>
                    <a:lnTo>
                      <a:pt x="869" y="397"/>
                    </a:lnTo>
                    <a:lnTo>
                      <a:pt x="886" y="410"/>
                    </a:lnTo>
                    <a:lnTo>
                      <a:pt x="902" y="424"/>
                    </a:lnTo>
                    <a:lnTo>
                      <a:pt x="915" y="434"/>
                    </a:lnTo>
                    <a:lnTo>
                      <a:pt x="928" y="442"/>
                    </a:lnTo>
                    <a:lnTo>
                      <a:pt x="943" y="450"/>
                    </a:lnTo>
                    <a:lnTo>
                      <a:pt x="959" y="457"/>
                    </a:lnTo>
                    <a:lnTo>
                      <a:pt x="976" y="465"/>
                    </a:lnTo>
                    <a:lnTo>
                      <a:pt x="994" y="471"/>
                    </a:lnTo>
                    <a:lnTo>
                      <a:pt x="1014" y="477"/>
                    </a:lnTo>
                    <a:lnTo>
                      <a:pt x="1035" y="482"/>
                    </a:lnTo>
                    <a:lnTo>
                      <a:pt x="1077" y="493"/>
                    </a:lnTo>
                    <a:lnTo>
                      <a:pt x="1122" y="502"/>
                    </a:lnTo>
                    <a:lnTo>
                      <a:pt x="1169" y="510"/>
                    </a:lnTo>
                    <a:lnTo>
                      <a:pt x="1219" y="518"/>
                    </a:lnTo>
                    <a:lnTo>
                      <a:pt x="1315" y="533"/>
                    </a:lnTo>
                    <a:lnTo>
                      <a:pt x="1408" y="549"/>
                    </a:lnTo>
                    <a:lnTo>
                      <a:pt x="1451" y="559"/>
                    </a:lnTo>
                    <a:lnTo>
                      <a:pt x="1492" y="568"/>
                    </a:lnTo>
                    <a:lnTo>
                      <a:pt x="1511" y="575"/>
                    </a:lnTo>
                    <a:lnTo>
                      <a:pt x="1528" y="581"/>
                    </a:lnTo>
                    <a:lnTo>
                      <a:pt x="1544" y="587"/>
                    </a:lnTo>
                    <a:lnTo>
                      <a:pt x="1559" y="593"/>
                    </a:lnTo>
                    <a:lnTo>
                      <a:pt x="1574" y="602"/>
                    </a:lnTo>
                    <a:lnTo>
                      <a:pt x="1586" y="609"/>
                    </a:lnTo>
                    <a:lnTo>
                      <a:pt x="1597" y="618"/>
                    </a:lnTo>
                    <a:lnTo>
                      <a:pt x="1608" y="626"/>
                    </a:lnTo>
                    <a:lnTo>
                      <a:pt x="1618" y="636"/>
                    </a:lnTo>
                    <a:lnTo>
                      <a:pt x="1626" y="646"/>
                    </a:lnTo>
                    <a:lnTo>
                      <a:pt x="1634" y="656"/>
                    </a:lnTo>
                    <a:lnTo>
                      <a:pt x="1640" y="666"/>
                    </a:lnTo>
                    <a:lnTo>
                      <a:pt x="1647" y="677"/>
                    </a:lnTo>
                    <a:lnTo>
                      <a:pt x="1652" y="687"/>
                    </a:lnTo>
                    <a:lnTo>
                      <a:pt x="1655" y="698"/>
                    </a:lnTo>
                    <a:lnTo>
                      <a:pt x="1659" y="709"/>
                    </a:lnTo>
                    <a:lnTo>
                      <a:pt x="1661" y="719"/>
                    </a:lnTo>
                    <a:lnTo>
                      <a:pt x="1663" y="730"/>
                    </a:lnTo>
                    <a:lnTo>
                      <a:pt x="1664" y="740"/>
                    </a:lnTo>
                    <a:lnTo>
                      <a:pt x="1664" y="751"/>
                    </a:lnTo>
                    <a:lnTo>
                      <a:pt x="1664" y="771"/>
                    </a:lnTo>
                    <a:lnTo>
                      <a:pt x="1660" y="790"/>
                    </a:lnTo>
                    <a:lnTo>
                      <a:pt x="1655" y="806"/>
                    </a:lnTo>
                    <a:lnTo>
                      <a:pt x="1649" y="821"/>
                    </a:lnTo>
                    <a:lnTo>
                      <a:pt x="1645" y="827"/>
                    </a:lnTo>
                    <a:lnTo>
                      <a:pt x="1640" y="833"/>
                    </a:lnTo>
                    <a:lnTo>
                      <a:pt x="1637" y="838"/>
                    </a:lnTo>
                    <a:lnTo>
                      <a:pt x="1632" y="842"/>
                    </a:lnTo>
                    <a:lnTo>
                      <a:pt x="1627" y="845"/>
                    </a:lnTo>
                    <a:lnTo>
                      <a:pt x="1622" y="848"/>
                    </a:lnTo>
                    <a:lnTo>
                      <a:pt x="1616" y="849"/>
                    </a:lnTo>
                    <a:lnTo>
                      <a:pt x="1611" y="849"/>
                    </a:lnTo>
                    <a:lnTo>
                      <a:pt x="1560" y="845"/>
                    </a:lnTo>
                    <a:lnTo>
                      <a:pt x="1460" y="835"/>
                    </a:lnTo>
                    <a:lnTo>
                      <a:pt x="1328" y="821"/>
                    </a:lnTo>
                    <a:lnTo>
                      <a:pt x="1179" y="803"/>
                    </a:lnTo>
                    <a:lnTo>
                      <a:pt x="1105" y="793"/>
                    </a:lnTo>
                    <a:lnTo>
                      <a:pt x="1032" y="783"/>
                    </a:lnTo>
                    <a:lnTo>
                      <a:pt x="963" y="774"/>
                    </a:lnTo>
                    <a:lnTo>
                      <a:pt x="900" y="764"/>
                    </a:lnTo>
                    <a:lnTo>
                      <a:pt x="844" y="755"/>
                    </a:lnTo>
                    <a:lnTo>
                      <a:pt x="800" y="745"/>
                    </a:lnTo>
                    <a:lnTo>
                      <a:pt x="782" y="740"/>
                    </a:lnTo>
                    <a:lnTo>
                      <a:pt x="767" y="737"/>
                    </a:lnTo>
                    <a:lnTo>
                      <a:pt x="756" y="733"/>
                    </a:lnTo>
                    <a:lnTo>
                      <a:pt x="749" y="729"/>
                    </a:lnTo>
                    <a:lnTo>
                      <a:pt x="723" y="713"/>
                    </a:lnTo>
                    <a:lnTo>
                      <a:pt x="687" y="692"/>
                    </a:lnTo>
                    <a:lnTo>
                      <a:pt x="643" y="670"/>
                    </a:lnTo>
                    <a:lnTo>
                      <a:pt x="594" y="645"/>
                    </a:lnTo>
                    <a:lnTo>
                      <a:pt x="544" y="622"/>
                    </a:lnTo>
                    <a:lnTo>
                      <a:pt x="494" y="599"/>
                    </a:lnTo>
                    <a:lnTo>
                      <a:pt x="448" y="580"/>
                    </a:lnTo>
                    <a:lnTo>
                      <a:pt x="411" y="566"/>
                    </a:lnTo>
                    <a:lnTo>
                      <a:pt x="394" y="560"/>
                    </a:lnTo>
                    <a:lnTo>
                      <a:pt x="380" y="557"/>
                    </a:lnTo>
                    <a:lnTo>
                      <a:pt x="350" y="552"/>
                    </a:lnTo>
                    <a:lnTo>
                      <a:pt x="303" y="544"/>
                    </a:lnTo>
                    <a:lnTo>
                      <a:pt x="246" y="534"/>
                    </a:lnTo>
                    <a:lnTo>
                      <a:pt x="184" y="523"/>
                    </a:lnTo>
                    <a:lnTo>
                      <a:pt x="123" y="510"/>
                    </a:lnTo>
                    <a:lnTo>
                      <a:pt x="69" y="499"/>
                    </a:lnTo>
                    <a:lnTo>
                      <a:pt x="47" y="494"/>
                    </a:lnTo>
                    <a:lnTo>
                      <a:pt x="28" y="489"/>
                    </a:lnTo>
                    <a:lnTo>
                      <a:pt x="13" y="484"/>
                    </a:lnTo>
                    <a:lnTo>
                      <a:pt x="3" y="481"/>
                    </a:lnTo>
                    <a:lnTo>
                      <a:pt x="0" y="477"/>
                    </a:lnTo>
                    <a:lnTo>
                      <a:pt x="7" y="398"/>
                    </a:lnTo>
                    <a:lnTo>
                      <a:pt x="16" y="335"/>
                    </a:lnTo>
                    <a:lnTo>
                      <a:pt x="23" y="283"/>
                    </a:lnTo>
                    <a:lnTo>
                      <a:pt x="30" y="238"/>
                    </a:lnTo>
                    <a:lnTo>
                      <a:pt x="38" y="199"/>
                    </a:lnTo>
                    <a:lnTo>
                      <a:pt x="47" y="160"/>
                    </a:lnTo>
                    <a:lnTo>
                      <a:pt x="55" y="118"/>
                    </a:lnTo>
                    <a:lnTo>
                      <a:pt x="65" y="71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6" name="Freeform 16"/>
              <p:cNvSpPr>
                <a:spLocks/>
              </p:cNvSpPr>
              <p:nvPr/>
            </p:nvSpPr>
            <p:spPr bwMode="auto">
              <a:xfrm>
                <a:off x="3840" y="3831"/>
                <a:ext cx="758" cy="873"/>
              </a:xfrm>
              <a:custGeom>
                <a:avLst/>
                <a:gdLst>
                  <a:gd name="T0" fmla="*/ 2643 w 3032"/>
                  <a:gd name="T1" fmla="*/ 591 h 3495"/>
                  <a:gd name="T2" fmla="*/ 2281 w 3032"/>
                  <a:gd name="T3" fmla="*/ 715 h 3495"/>
                  <a:gd name="T4" fmla="*/ 1956 w 3032"/>
                  <a:gd name="T5" fmla="*/ 763 h 3495"/>
                  <a:gd name="T6" fmla="*/ 1700 w 3032"/>
                  <a:gd name="T7" fmla="*/ 767 h 3495"/>
                  <a:gd name="T8" fmla="*/ 1459 w 3032"/>
                  <a:gd name="T9" fmla="*/ 748 h 3495"/>
                  <a:gd name="T10" fmla="*/ 1143 w 3032"/>
                  <a:gd name="T11" fmla="*/ 689 h 3495"/>
                  <a:gd name="T12" fmla="*/ 871 w 3032"/>
                  <a:gd name="T13" fmla="*/ 571 h 3495"/>
                  <a:gd name="T14" fmla="*/ 639 w 3032"/>
                  <a:gd name="T15" fmla="*/ 412 h 3495"/>
                  <a:gd name="T16" fmla="*/ 445 w 3032"/>
                  <a:gd name="T17" fmla="*/ 227 h 3495"/>
                  <a:gd name="T18" fmla="*/ 289 w 3032"/>
                  <a:gd name="T19" fmla="*/ 32 h 3495"/>
                  <a:gd name="T20" fmla="*/ 305 w 3032"/>
                  <a:gd name="T21" fmla="*/ 175 h 3495"/>
                  <a:gd name="T22" fmla="*/ 424 w 3032"/>
                  <a:gd name="T23" fmla="*/ 385 h 3495"/>
                  <a:gd name="T24" fmla="*/ 472 w 3032"/>
                  <a:gd name="T25" fmla="*/ 540 h 3495"/>
                  <a:gd name="T26" fmla="*/ 555 w 3032"/>
                  <a:gd name="T27" fmla="*/ 1000 h 3495"/>
                  <a:gd name="T28" fmla="*/ 593 w 3032"/>
                  <a:gd name="T29" fmla="*/ 1422 h 3495"/>
                  <a:gd name="T30" fmla="*/ 561 w 3032"/>
                  <a:gd name="T31" fmla="*/ 1877 h 3495"/>
                  <a:gd name="T32" fmla="*/ 450 w 3032"/>
                  <a:gd name="T33" fmla="*/ 2335 h 3495"/>
                  <a:gd name="T34" fmla="*/ 300 w 3032"/>
                  <a:gd name="T35" fmla="*/ 2722 h 3495"/>
                  <a:gd name="T36" fmla="*/ 127 w 3032"/>
                  <a:gd name="T37" fmla="*/ 3057 h 3495"/>
                  <a:gd name="T38" fmla="*/ 3 w 3032"/>
                  <a:gd name="T39" fmla="*/ 3250 h 3495"/>
                  <a:gd name="T40" fmla="*/ 7 w 3032"/>
                  <a:gd name="T41" fmla="*/ 3286 h 3495"/>
                  <a:gd name="T42" fmla="*/ 75 w 3032"/>
                  <a:gd name="T43" fmla="*/ 3340 h 3495"/>
                  <a:gd name="T44" fmla="*/ 248 w 3032"/>
                  <a:gd name="T45" fmla="*/ 3417 h 3495"/>
                  <a:gd name="T46" fmla="*/ 416 w 3032"/>
                  <a:gd name="T47" fmla="*/ 3450 h 3495"/>
                  <a:gd name="T48" fmla="*/ 583 w 3032"/>
                  <a:gd name="T49" fmla="*/ 3421 h 3495"/>
                  <a:gd name="T50" fmla="*/ 704 w 3032"/>
                  <a:gd name="T51" fmla="*/ 3361 h 3495"/>
                  <a:gd name="T52" fmla="*/ 753 w 3032"/>
                  <a:gd name="T53" fmla="*/ 3316 h 3495"/>
                  <a:gd name="T54" fmla="*/ 968 w 3032"/>
                  <a:gd name="T55" fmla="*/ 3104 h 3495"/>
                  <a:gd name="T56" fmla="*/ 1209 w 3032"/>
                  <a:gd name="T57" fmla="*/ 2810 h 3495"/>
                  <a:gd name="T58" fmla="*/ 1471 w 3032"/>
                  <a:gd name="T59" fmla="*/ 2403 h 3495"/>
                  <a:gd name="T60" fmla="*/ 1708 w 3032"/>
                  <a:gd name="T61" fmla="*/ 1887 h 3495"/>
                  <a:gd name="T62" fmla="*/ 1819 w 3032"/>
                  <a:gd name="T63" fmla="*/ 1521 h 3495"/>
                  <a:gd name="T64" fmla="*/ 1862 w 3032"/>
                  <a:gd name="T65" fmla="*/ 1262 h 3495"/>
                  <a:gd name="T66" fmla="*/ 1880 w 3032"/>
                  <a:gd name="T67" fmla="*/ 1004 h 3495"/>
                  <a:gd name="T68" fmla="*/ 1899 w 3032"/>
                  <a:gd name="T69" fmla="*/ 962 h 3495"/>
                  <a:gd name="T70" fmla="*/ 1952 w 3032"/>
                  <a:gd name="T71" fmla="*/ 929 h 3495"/>
                  <a:gd name="T72" fmla="*/ 2070 w 3032"/>
                  <a:gd name="T73" fmla="*/ 1236 h 3495"/>
                  <a:gd name="T74" fmla="*/ 2156 w 3032"/>
                  <a:gd name="T75" fmla="*/ 1772 h 3495"/>
                  <a:gd name="T76" fmla="*/ 2113 w 3032"/>
                  <a:gd name="T77" fmla="*/ 2337 h 3495"/>
                  <a:gd name="T78" fmla="*/ 1977 w 3032"/>
                  <a:gd name="T79" fmla="*/ 2806 h 3495"/>
                  <a:gd name="T80" fmla="*/ 1812 w 3032"/>
                  <a:gd name="T81" fmla="*/ 3155 h 3495"/>
                  <a:gd name="T82" fmla="*/ 1657 w 3032"/>
                  <a:gd name="T83" fmla="*/ 3398 h 3495"/>
                  <a:gd name="T84" fmla="*/ 1696 w 3032"/>
                  <a:gd name="T85" fmla="*/ 3426 h 3495"/>
                  <a:gd name="T86" fmla="*/ 1874 w 3032"/>
                  <a:gd name="T87" fmla="*/ 3471 h 3495"/>
                  <a:gd name="T88" fmla="*/ 2068 w 3032"/>
                  <a:gd name="T89" fmla="*/ 3495 h 3495"/>
                  <a:gd name="T90" fmla="*/ 2204 w 3032"/>
                  <a:gd name="T91" fmla="*/ 3484 h 3495"/>
                  <a:gd name="T92" fmla="*/ 2292 w 3032"/>
                  <a:gd name="T93" fmla="*/ 3458 h 3495"/>
                  <a:gd name="T94" fmla="*/ 2325 w 3032"/>
                  <a:gd name="T95" fmla="*/ 3423 h 3495"/>
                  <a:gd name="T96" fmla="*/ 2521 w 3032"/>
                  <a:gd name="T97" fmla="*/ 3062 h 3495"/>
                  <a:gd name="T98" fmla="*/ 2721 w 3032"/>
                  <a:gd name="T99" fmla="*/ 2600 h 3495"/>
                  <a:gd name="T100" fmla="*/ 2909 w 3032"/>
                  <a:gd name="T101" fmla="*/ 2014 h 3495"/>
                  <a:gd name="T102" fmla="*/ 3022 w 3032"/>
                  <a:gd name="T103" fmla="*/ 1345 h 3495"/>
                  <a:gd name="T104" fmla="*/ 3014 w 3032"/>
                  <a:gd name="T105" fmla="*/ 774 h 3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2" h="3495">
                    <a:moveTo>
                      <a:pt x="2950" y="412"/>
                    </a:moveTo>
                    <a:lnTo>
                      <a:pt x="2889" y="454"/>
                    </a:lnTo>
                    <a:lnTo>
                      <a:pt x="2829" y="494"/>
                    </a:lnTo>
                    <a:lnTo>
                      <a:pt x="2767" y="529"/>
                    </a:lnTo>
                    <a:lnTo>
                      <a:pt x="2705" y="561"/>
                    </a:lnTo>
                    <a:lnTo>
                      <a:pt x="2643" y="591"/>
                    </a:lnTo>
                    <a:lnTo>
                      <a:pt x="2581" y="618"/>
                    </a:lnTo>
                    <a:lnTo>
                      <a:pt x="2521" y="643"/>
                    </a:lnTo>
                    <a:lnTo>
                      <a:pt x="2459" y="664"/>
                    </a:lnTo>
                    <a:lnTo>
                      <a:pt x="2400" y="683"/>
                    </a:lnTo>
                    <a:lnTo>
                      <a:pt x="2339" y="700"/>
                    </a:lnTo>
                    <a:lnTo>
                      <a:pt x="2281" y="715"/>
                    </a:lnTo>
                    <a:lnTo>
                      <a:pt x="2223" y="727"/>
                    </a:lnTo>
                    <a:lnTo>
                      <a:pt x="2167" y="737"/>
                    </a:lnTo>
                    <a:lnTo>
                      <a:pt x="2112" y="746"/>
                    </a:lnTo>
                    <a:lnTo>
                      <a:pt x="2058" y="753"/>
                    </a:lnTo>
                    <a:lnTo>
                      <a:pt x="2006" y="759"/>
                    </a:lnTo>
                    <a:lnTo>
                      <a:pt x="1956" y="763"/>
                    </a:lnTo>
                    <a:lnTo>
                      <a:pt x="1908" y="765"/>
                    </a:lnTo>
                    <a:lnTo>
                      <a:pt x="1862" y="768"/>
                    </a:lnTo>
                    <a:lnTo>
                      <a:pt x="1817" y="768"/>
                    </a:lnTo>
                    <a:lnTo>
                      <a:pt x="1775" y="768"/>
                    </a:lnTo>
                    <a:lnTo>
                      <a:pt x="1737" y="768"/>
                    </a:lnTo>
                    <a:lnTo>
                      <a:pt x="1700" y="767"/>
                    </a:lnTo>
                    <a:lnTo>
                      <a:pt x="1666" y="764"/>
                    </a:lnTo>
                    <a:lnTo>
                      <a:pt x="1608" y="761"/>
                    </a:lnTo>
                    <a:lnTo>
                      <a:pt x="1563" y="756"/>
                    </a:lnTo>
                    <a:lnTo>
                      <a:pt x="1532" y="752"/>
                    </a:lnTo>
                    <a:lnTo>
                      <a:pt x="1516" y="751"/>
                    </a:lnTo>
                    <a:lnTo>
                      <a:pt x="1459" y="748"/>
                    </a:lnTo>
                    <a:lnTo>
                      <a:pt x="1403" y="743"/>
                    </a:lnTo>
                    <a:lnTo>
                      <a:pt x="1349" y="736"/>
                    </a:lnTo>
                    <a:lnTo>
                      <a:pt x="1295" y="727"/>
                    </a:lnTo>
                    <a:lnTo>
                      <a:pt x="1244" y="716"/>
                    </a:lnTo>
                    <a:lnTo>
                      <a:pt x="1193" y="704"/>
                    </a:lnTo>
                    <a:lnTo>
                      <a:pt x="1143" y="689"/>
                    </a:lnTo>
                    <a:lnTo>
                      <a:pt x="1095" y="673"/>
                    </a:lnTo>
                    <a:lnTo>
                      <a:pt x="1048" y="655"/>
                    </a:lnTo>
                    <a:lnTo>
                      <a:pt x="1002" y="637"/>
                    </a:lnTo>
                    <a:lnTo>
                      <a:pt x="957" y="616"/>
                    </a:lnTo>
                    <a:lnTo>
                      <a:pt x="913" y="595"/>
                    </a:lnTo>
                    <a:lnTo>
                      <a:pt x="871" y="571"/>
                    </a:lnTo>
                    <a:lnTo>
                      <a:pt x="829" y="548"/>
                    </a:lnTo>
                    <a:lnTo>
                      <a:pt x="789" y="522"/>
                    </a:lnTo>
                    <a:lnTo>
                      <a:pt x="750" y="496"/>
                    </a:lnTo>
                    <a:lnTo>
                      <a:pt x="712" y="469"/>
                    </a:lnTo>
                    <a:lnTo>
                      <a:pt x="675" y="440"/>
                    </a:lnTo>
                    <a:lnTo>
                      <a:pt x="639" y="412"/>
                    </a:lnTo>
                    <a:lnTo>
                      <a:pt x="604" y="382"/>
                    </a:lnTo>
                    <a:lnTo>
                      <a:pt x="570" y="351"/>
                    </a:lnTo>
                    <a:lnTo>
                      <a:pt x="538" y="320"/>
                    </a:lnTo>
                    <a:lnTo>
                      <a:pt x="505" y="290"/>
                    </a:lnTo>
                    <a:lnTo>
                      <a:pt x="474" y="259"/>
                    </a:lnTo>
                    <a:lnTo>
                      <a:pt x="445" y="227"/>
                    </a:lnTo>
                    <a:lnTo>
                      <a:pt x="416" y="194"/>
                    </a:lnTo>
                    <a:lnTo>
                      <a:pt x="389" y="162"/>
                    </a:lnTo>
                    <a:lnTo>
                      <a:pt x="363" y="130"/>
                    </a:lnTo>
                    <a:lnTo>
                      <a:pt x="337" y="97"/>
                    </a:lnTo>
                    <a:lnTo>
                      <a:pt x="312" y="65"/>
                    </a:lnTo>
                    <a:lnTo>
                      <a:pt x="289" y="32"/>
                    </a:lnTo>
                    <a:lnTo>
                      <a:pt x="267" y="0"/>
                    </a:lnTo>
                    <a:lnTo>
                      <a:pt x="272" y="36"/>
                    </a:lnTo>
                    <a:lnTo>
                      <a:pt x="278" y="72"/>
                    </a:lnTo>
                    <a:lnTo>
                      <a:pt x="285" y="107"/>
                    </a:lnTo>
                    <a:lnTo>
                      <a:pt x="294" y="141"/>
                    </a:lnTo>
                    <a:lnTo>
                      <a:pt x="305" y="175"/>
                    </a:lnTo>
                    <a:lnTo>
                      <a:pt x="317" y="209"/>
                    </a:lnTo>
                    <a:lnTo>
                      <a:pt x="330" y="243"/>
                    </a:lnTo>
                    <a:lnTo>
                      <a:pt x="345" y="276"/>
                    </a:lnTo>
                    <a:lnTo>
                      <a:pt x="376" y="319"/>
                    </a:lnTo>
                    <a:lnTo>
                      <a:pt x="409" y="362"/>
                    </a:lnTo>
                    <a:lnTo>
                      <a:pt x="424" y="385"/>
                    </a:lnTo>
                    <a:lnTo>
                      <a:pt x="437" y="408"/>
                    </a:lnTo>
                    <a:lnTo>
                      <a:pt x="442" y="419"/>
                    </a:lnTo>
                    <a:lnTo>
                      <a:pt x="447" y="432"/>
                    </a:lnTo>
                    <a:lnTo>
                      <a:pt x="452" y="444"/>
                    </a:lnTo>
                    <a:lnTo>
                      <a:pt x="455" y="458"/>
                    </a:lnTo>
                    <a:lnTo>
                      <a:pt x="472" y="540"/>
                    </a:lnTo>
                    <a:lnTo>
                      <a:pt x="488" y="621"/>
                    </a:lnTo>
                    <a:lnTo>
                      <a:pt x="503" y="700"/>
                    </a:lnTo>
                    <a:lnTo>
                      <a:pt x="518" y="778"/>
                    </a:lnTo>
                    <a:lnTo>
                      <a:pt x="530" y="853"/>
                    </a:lnTo>
                    <a:lnTo>
                      <a:pt x="544" y="927"/>
                    </a:lnTo>
                    <a:lnTo>
                      <a:pt x="555" y="1000"/>
                    </a:lnTo>
                    <a:lnTo>
                      <a:pt x="565" y="1072"/>
                    </a:lnTo>
                    <a:lnTo>
                      <a:pt x="573" y="1144"/>
                    </a:lnTo>
                    <a:lnTo>
                      <a:pt x="581" y="1214"/>
                    </a:lnTo>
                    <a:lnTo>
                      <a:pt x="586" y="1283"/>
                    </a:lnTo>
                    <a:lnTo>
                      <a:pt x="591" y="1353"/>
                    </a:lnTo>
                    <a:lnTo>
                      <a:pt x="593" y="1422"/>
                    </a:lnTo>
                    <a:lnTo>
                      <a:pt x="593" y="1490"/>
                    </a:lnTo>
                    <a:lnTo>
                      <a:pt x="592" y="1558"/>
                    </a:lnTo>
                    <a:lnTo>
                      <a:pt x="588" y="1627"/>
                    </a:lnTo>
                    <a:lnTo>
                      <a:pt x="582" y="1711"/>
                    </a:lnTo>
                    <a:lnTo>
                      <a:pt x="572" y="1795"/>
                    </a:lnTo>
                    <a:lnTo>
                      <a:pt x="561" y="1877"/>
                    </a:lnTo>
                    <a:lnTo>
                      <a:pt x="546" y="1957"/>
                    </a:lnTo>
                    <a:lnTo>
                      <a:pt x="530" y="2036"/>
                    </a:lnTo>
                    <a:lnTo>
                      <a:pt x="513" y="2114"/>
                    </a:lnTo>
                    <a:lnTo>
                      <a:pt x="493" y="2189"/>
                    </a:lnTo>
                    <a:lnTo>
                      <a:pt x="472" y="2264"/>
                    </a:lnTo>
                    <a:lnTo>
                      <a:pt x="450" y="2335"/>
                    </a:lnTo>
                    <a:lnTo>
                      <a:pt x="426" y="2406"/>
                    </a:lnTo>
                    <a:lnTo>
                      <a:pt x="403" y="2474"/>
                    </a:lnTo>
                    <a:lnTo>
                      <a:pt x="378" y="2539"/>
                    </a:lnTo>
                    <a:lnTo>
                      <a:pt x="352" y="2602"/>
                    </a:lnTo>
                    <a:lnTo>
                      <a:pt x="326" y="2664"/>
                    </a:lnTo>
                    <a:lnTo>
                      <a:pt x="300" y="2722"/>
                    </a:lnTo>
                    <a:lnTo>
                      <a:pt x="274" y="2779"/>
                    </a:lnTo>
                    <a:lnTo>
                      <a:pt x="248" y="2832"/>
                    </a:lnTo>
                    <a:lnTo>
                      <a:pt x="222" y="2883"/>
                    </a:lnTo>
                    <a:lnTo>
                      <a:pt x="197" y="2931"/>
                    </a:lnTo>
                    <a:lnTo>
                      <a:pt x="173" y="2976"/>
                    </a:lnTo>
                    <a:lnTo>
                      <a:pt x="127" y="3057"/>
                    </a:lnTo>
                    <a:lnTo>
                      <a:pt x="86" y="3124"/>
                    </a:lnTo>
                    <a:lnTo>
                      <a:pt x="53" y="3178"/>
                    </a:lnTo>
                    <a:lnTo>
                      <a:pt x="27" y="3218"/>
                    </a:lnTo>
                    <a:lnTo>
                      <a:pt x="10" y="3243"/>
                    </a:lnTo>
                    <a:lnTo>
                      <a:pt x="3" y="3250"/>
                    </a:lnTo>
                    <a:lnTo>
                      <a:pt x="3" y="3250"/>
                    </a:lnTo>
                    <a:lnTo>
                      <a:pt x="1" y="3256"/>
                    </a:lnTo>
                    <a:lnTo>
                      <a:pt x="0" y="3264"/>
                    </a:lnTo>
                    <a:lnTo>
                      <a:pt x="0" y="3269"/>
                    </a:lnTo>
                    <a:lnTo>
                      <a:pt x="1" y="3275"/>
                    </a:lnTo>
                    <a:lnTo>
                      <a:pt x="3" y="3280"/>
                    </a:lnTo>
                    <a:lnTo>
                      <a:pt x="7" y="3286"/>
                    </a:lnTo>
                    <a:lnTo>
                      <a:pt x="12" y="3292"/>
                    </a:lnTo>
                    <a:lnTo>
                      <a:pt x="18" y="3298"/>
                    </a:lnTo>
                    <a:lnTo>
                      <a:pt x="26" y="3306"/>
                    </a:lnTo>
                    <a:lnTo>
                      <a:pt x="34" y="3312"/>
                    </a:lnTo>
                    <a:lnTo>
                      <a:pt x="53" y="3325"/>
                    </a:lnTo>
                    <a:lnTo>
                      <a:pt x="75" y="3340"/>
                    </a:lnTo>
                    <a:lnTo>
                      <a:pt x="101" y="3354"/>
                    </a:lnTo>
                    <a:lnTo>
                      <a:pt x="128" y="3367"/>
                    </a:lnTo>
                    <a:lnTo>
                      <a:pt x="157" y="3381"/>
                    </a:lnTo>
                    <a:lnTo>
                      <a:pt x="186" y="3395"/>
                    </a:lnTo>
                    <a:lnTo>
                      <a:pt x="217" y="3406"/>
                    </a:lnTo>
                    <a:lnTo>
                      <a:pt x="248" y="3417"/>
                    </a:lnTo>
                    <a:lnTo>
                      <a:pt x="279" y="3427"/>
                    </a:lnTo>
                    <a:lnTo>
                      <a:pt x="309" y="3435"/>
                    </a:lnTo>
                    <a:lnTo>
                      <a:pt x="337" y="3443"/>
                    </a:lnTo>
                    <a:lnTo>
                      <a:pt x="364" y="3448"/>
                    </a:lnTo>
                    <a:lnTo>
                      <a:pt x="389" y="3450"/>
                    </a:lnTo>
                    <a:lnTo>
                      <a:pt x="416" y="3450"/>
                    </a:lnTo>
                    <a:lnTo>
                      <a:pt x="444" y="3449"/>
                    </a:lnTo>
                    <a:lnTo>
                      <a:pt x="472" y="3447"/>
                    </a:lnTo>
                    <a:lnTo>
                      <a:pt x="500" y="3442"/>
                    </a:lnTo>
                    <a:lnTo>
                      <a:pt x="529" y="3435"/>
                    </a:lnTo>
                    <a:lnTo>
                      <a:pt x="556" y="3428"/>
                    </a:lnTo>
                    <a:lnTo>
                      <a:pt x="583" y="3421"/>
                    </a:lnTo>
                    <a:lnTo>
                      <a:pt x="609" y="3411"/>
                    </a:lnTo>
                    <a:lnTo>
                      <a:pt x="633" y="3402"/>
                    </a:lnTo>
                    <a:lnTo>
                      <a:pt x="655" y="3392"/>
                    </a:lnTo>
                    <a:lnTo>
                      <a:pt x="675" y="3381"/>
                    </a:lnTo>
                    <a:lnTo>
                      <a:pt x="692" y="3371"/>
                    </a:lnTo>
                    <a:lnTo>
                      <a:pt x="704" y="3361"/>
                    </a:lnTo>
                    <a:lnTo>
                      <a:pt x="711" y="3356"/>
                    </a:lnTo>
                    <a:lnTo>
                      <a:pt x="714" y="3351"/>
                    </a:lnTo>
                    <a:lnTo>
                      <a:pt x="718" y="3346"/>
                    </a:lnTo>
                    <a:lnTo>
                      <a:pt x="721" y="3343"/>
                    </a:lnTo>
                    <a:lnTo>
                      <a:pt x="729" y="3335"/>
                    </a:lnTo>
                    <a:lnTo>
                      <a:pt x="753" y="3316"/>
                    </a:lnTo>
                    <a:lnTo>
                      <a:pt x="790" y="3282"/>
                    </a:lnTo>
                    <a:lnTo>
                      <a:pt x="839" y="3235"/>
                    </a:lnTo>
                    <a:lnTo>
                      <a:pt x="868" y="3208"/>
                    </a:lnTo>
                    <a:lnTo>
                      <a:pt x="899" y="3176"/>
                    </a:lnTo>
                    <a:lnTo>
                      <a:pt x="932" y="3141"/>
                    </a:lnTo>
                    <a:lnTo>
                      <a:pt x="968" y="3104"/>
                    </a:lnTo>
                    <a:lnTo>
                      <a:pt x="1005" y="3062"/>
                    </a:lnTo>
                    <a:lnTo>
                      <a:pt x="1043" y="3019"/>
                    </a:lnTo>
                    <a:lnTo>
                      <a:pt x="1083" y="2971"/>
                    </a:lnTo>
                    <a:lnTo>
                      <a:pt x="1124" y="2920"/>
                    </a:lnTo>
                    <a:lnTo>
                      <a:pt x="1167" y="2867"/>
                    </a:lnTo>
                    <a:lnTo>
                      <a:pt x="1209" y="2810"/>
                    </a:lnTo>
                    <a:lnTo>
                      <a:pt x="1252" y="2749"/>
                    </a:lnTo>
                    <a:lnTo>
                      <a:pt x="1297" y="2686"/>
                    </a:lnTo>
                    <a:lnTo>
                      <a:pt x="1340" y="2621"/>
                    </a:lnTo>
                    <a:lnTo>
                      <a:pt x="1385" y="2552"/>
                    </a:lnTo>
                    <a:lnTo>
                      <a:pt x="1428" y="2479"/>
                    </a:lnTo>
                    <a:lnTo>
                      <a:pt x="1471" y="2403"/>
                    </a:lnTo>
                    <a:lnTo>
                      <a:pt x="1513" y="2324"/>
                    </a:lnTo>
                    <a:lnTo>
                      <a:pt x="1555" y="2243"/>
                    </a:lnTo>
                    <a:lnTo>
                      <a:pt x="1596" y="2159"/>
                    </a:lnTo>
                    <a:lnTo>
                      <a:pt x="1634" y="2071"/>
                    </a:lnTo>
                    <a:lnTo>
                      <a:pt x="1673" y="1981"/>
                    </a:lnTo>
                    <a:lnTo>
                      <a:pt x="1708" y="1887"/>
                    </a:lnTo>
                    <a:lnTo>
                      <a:pt x="1743" y="1790"/>
                    </a:lnTo>
                    <a:lnTo>
                      <a:pt x="1774" y="1690"/>
                    </a:lnTo>
                    <a:lnTo>
                      <a:pt x="1786" y="1648"/>
                    </a:lnTo>
                    <a:lnTo>
                      <a:pt x="1799" y="1606"/>
                    </a:lnTo>
                    <a:lnTo>
                      <a:pt x="1809" y="1564"/>
                    </a:lnTo>
                    <a:lnTo>
                      <a:pt x="1819" y="1521"/>
                    </a:lnTo>
                    <a:lnTo>
                      <a:pt x="1828" y="1479"/>
                    </a:lnTo>
                    <a:lnTo>
                      <a:pt x="1836" y="1435"/>
                    </a:lnTo>
                    <a:lnTo>
                      <a:pt x="1843" y="1392"/>
                    </a:lnTo>
                    <a:lnTo>
                      <a:pt x="1851" y="1349"/>
                    </a:lnTo>
                    <a:lnTo>
                      <a:pt x="1857" y="1306"/>
                    </a:lnTo>
                    <a:lnTo>
                      <a:pt x="1862" y="1262"/>
                    </a:lnTo>
                    <a:lnTo>
                      <a:pt x="1867" y="1219"/>
                    </a:lnTo>
                    <a:lnTo>
                      <a:pt x="1870" y="1176"/>
                    </a:lnTo>
                    <a:lnTo>
                      <a:pt x="1874" y="1133"/>
                    </a:lnTo>
                    <a:lnTo>
                      <a:pt x="1877" y="1089"/>
                    </a:lnTo>
                    <a:lnTo>
                      <a:pt x="1878" y="1047"/>
                    </a:lnTo>
                    <a:lnTo>
                      <a:pt x="1880" y="1004"/>
                    </a:lnTo>
                    <a:lnTo>
                      <a:pt x="1880" y="1002"/>
                    </a:lnTo>
                    <a:lnTo>
                      <a:pt x="1882" y="995"/>
                    </a:lnTo>
                    <a:lnTo>
                      <a:pt x="1884" y="985"/>
                    </a:lnTo>
                    <a:lnTo>
                      <a:pt x="1890" y="974"/>
                    </a:lnTo>
                    <a:lnTo>
                      <a:pt x="1894" y="968"/>
                    </a:lnTo>
                    <a:lnTo>
                      <a:pt x="1899" y="962"/>
                    </a:lnTo>
                    <a:lnTo>
                      <a:pt x="1904" y="956"/>
                    </a:lnTo>
                    <a:lnTo>
                      <a:pt x="1911" y="950"/>
                    </a:lnTo>
                    <a:lnTo>
                      <a:pt x="1920" y="943"/>
                    </a:lnTo>
                    <a:lnTo>
                      <a:pt x="1929" y="937"/>
                    </a:lnTo>
                    <a:lnTo>
                      <a:pt x="1940" y="932"/>
                    </a:lnTo>
                    <a:lnTo>
                      <a:pt x="1952" y="929"/>
                    </a:lnTo>
                    <a:lnTo>
                      <a:pt x="1973" y="976"/>
                    </a:lnTo>
                    <a:lnTo>
                      <a:pt x="1994" y="1024"/>
                    </a:lnTo>
                    <a:lnTo>
                      <a:pt x="2015" y="1074"/>
                    </a:lnTo>
                    <a:lnTo>
                      <a:pt x="2034" y="1126"/>
                    </a:lnTo>
                    <a:lnTo>
                      <a:pt x="2052" y="1181"/>
                    </a:lnTo>
                    <a:lnTo>
                      <a:pt x="2070" y="1236"/>
                    </a:lnTo>
                    <a:lnTo>
                      <a:pt x="2086" y="1295"/>
                    </a:lnTo>
                    <a:lnTo>
                      <a:pt x="2099" y="1354"/>
                    </a:lnTo>
                    <a:lnTo>
                      <a:pt x="2121" y="1461"/>
                    </a:lnTo>
                    <a:lnTo>
                      <a:pt x="2138" y="1566"/>
                    </a:lnTo>
                    <a:lnTo>
                      <a:pt x="2150" y="1670"/>
                    </a:lnTo>
                    <a:lnTo>
                      <a:pt x="2156" y="1772"/>
                    </a:lnTo>
                    <a:lnTo>
                      <a:pt x="2159" y="1872"/>
                    </a:lnTo>
                    <a:lnTo>
                      <a:pt x="2156" y="1969"/>
                    </a:lnTo>
                    <a:lnTo>
                      <a:pt x="2150" y="2065"/>
                    </a:lnTo>
                    <a:lnTo>
                      <a:pt x="2141" y="2159"/>
                    </a:lnTo>
                    <a:lnTo>
                      <a:pt x="2129" y="2249"/>
                    </a:lnTo>
                    <a:lnTo>
                      <a:pt x="2113" y="2337"/>
                    </a:lnTo>
                    <a:lnTo>
                      <a:pt x="2095" y="2423"/>
                    </a:lnTo>
                    <a:lnTo>
                      <a:pt x="2074" y="2506"/>
                    </a:lnTo>
                    <a:lnTo>
                      <a:pt x="2052" y="2585"/>
                    </a:lnTo>
                    <a:lnTo>
                      <a:pt x="2029" y="2663"/>
                    </a:lnTo>
                    <a:lnTo>
                      <a:pt x="2003" y="2736"/>
                    </a:lnTo>
                    <a:lnTo>
                      <a:pt x="1977" y="2806"/>
                    </a:lnTo>
                    <a:lnTo>
                      <a:pt x="1950" y="2874"/>
                    </a:lnTo>
                    <a:lnTo>
                      <a:pt x="1921" y="2937"/>
                    </a:lnTo>
                    <a:lnTo>
                      <a:pt x="1894" y="2998"/>
                    </a:lnTo>
                    <a:lnTo>
                      <a:pt x="1866" y="3053"/>
                    </a:lnTo>
                    <a:lnTo>
                      <a:pt x="1838" y="3107"/>
                    </a:lnTo>
                    <a:lnTo>
                      <a:pt x="1812" y="3155"/>
                    </a:lnTo>
                    <a:lnTo>
                      <a:pt x="1786" y="3199"/>
                    </a:lnTo>
                    <a:lnTo>
                      <a:pt x="1763" y="3240"/>
                    </a:lnTo>
                    <a:lnTo>
                      <a:pt x="1720" y="3308"/>
                    </a:lnTo>
                    <a:lnTo>
                      <a:pt x="1686" y="3358"/>
                    </a:lnTo>
                    <a:lnTo>
                      <a:pt x="1664" y="3387"/>
                    </a:lnTo>
                    <a:lnTo>
                      <a:pt x="1657" y="3398"/>
                    </a:lnTo>
                    <a:lnTo>
                      <a:pt x="1655" y="3401"/>
                    </a:lnTo>
                    <a:lnTo>
                      <a:pt x="1657" y="3403"/>
                    </a:lnTo>
                    <a:lnTo>
                      <a:pt x="1660" y="3407"/>
                    </a:lnTo>
                    <a:lnTo>
                      <a:pt x="1664" y="3411"/>
                    </a:lnTo>
                    <a:lnTo>
                      <a:pt x="1678" y="3418"/>
                    </a:lnTo>
                    <a:lnTo>
                      <a:pt x="1696" y="3426"/>
                    </a:lnTo>
                    <a:lnTo>
                      <a:pt x="1718" y="3433"/>
                    </a:lnTo>
                    <a:lnTo>
                      <a:pt x="1744" y="3442"/>
                    </a:lnTo>
                    <a:lnTo>
                      <a:pt x="1774" y="3449"/>
                    </a:lnTo>
                    <a:lnTo>
                      <a:pt x="1806" y="3456"/>
                    </a:lnTo>
                    <a:lnTo>
                      <a:pt x="1840" y="3465"/>
                    </a:lnTo>
                    <a:lnTo>
                      <a:pt x="1874" y="3471"/>
                    </a:lnTo>
                    <a:lnTo>
                      <a:pt x="1910" y="3477"/>
                    </a:lnTo>
                    <a:lnTo>
                      <a:pt x="1945" y="3484"/>
                    </a:lnTo>
                    <a:lnTo>
                      <a:pt x="1979" y="3489"/>
                    </a:lnTo>
                    <a:lnTo>
                      <a:pt x="2011" y="3491"/>
                    </a:lnTo>
                    <a:lnTo>
                      <a:pt x="2041" y="3494"/>
                    </a:lnTo>
                    <a:lnTo>
                      <a:pt x="2068" y="3495"/>
                    </a:lnTo>
                    <a:lnTo>
                      <a:pt x="2094" y="3495"/>
                    </a:lnTo>
                    <a:lnTo>
                      <a:pt x="2118" y="3494"/>
                    </a:lnTo>
                    <a:lnTo>
                      <a:pt x="2141" y="3492"/>
                    </a:lnTo>
                    <a:lnTo>
                      <a:pt x="2164" y="3490"/>
                    </a:lnTo>
                    <a:lnTo>
                      <a:pt x="2185" y="3487"/>
                    </a:lnTo>
                    <a:lnTo>
                      <a:pt x="2204" y="3484"/>
                    </a:lnTo>
                    <a:lnTo>
                      <a:pt x="2223" y="3480"/>
                    </a:lnTo>
                    <a:lnTo>
                      <a:pt x="2239" y="3476"/>
                    </a:lnTo>
                    <a:lnTo>
                      <a:pt x="2255" y="3473"/>
                    </a:lnTo>
                    <a:lnTo>
                      <a:pt x="2269" y="3468"/>
                    </a:lnTo>
                    <a:lnTo>
                      <a:pt x="2281" y="3463"/>
                    </a:lnTo>
                    <a:lnTo>
                      <a:pt x="2292" y="3458"/>
                    </a:lnTo>
                    <a:lnTo>
                      <a:pt x="2301" y="3453"/>
                    </a:lnTo>
                    <a:lnTo>
                      <a:pt x="2308" y="3448"/>
                    </a:lnTo>
                    <a:lnTo>
                      <a:pt x="2313" y="3443"/>
                    </a:lnTo>
                    <a:lnTo>
                      <a:pt x="2317" y="3437"/>
                    </a:lnTo>
                    <a:lnTo>
                      <a:pt x="2317" y="3437"/>
                    </a:lnTo>
                    <a:lnTo>
                      <a:pt x="2325" y="3423"/>
                    </a:lnTo>
                    <a:lnTo>
                      <a:pt x="2349" y="3384"/>
                    </a:lnTo>
                    <a:lnTo>
                      <a:pt x="2386" y="3319"/>
                    </a:lnTo>
                    <a:lnTo>
                      <a:pt x="2433" y="3231"/>
                    </a:lnTo>
                    <a:lnTo>
                      <a:pt x="2460" y="3181"/>
                    </a:lnTo>
                    <a:lnTo>
                      <a:pt x="2490" y="3124"/>
                    </a:lnTo>
                    <a:lnTo>
                      <a:pt x="2521" y="3062"/>
                    </a:lnTo>
                    <a:lnTo>
                      <a:pt x="2552" y="2995"/>
                    </a:lnTo>
                    <a:lnTo>
                      <a:pt x="2585" y="2925"/>
                    </a:lnTo>
                    <a:lnTo>
                      <a:pt x="2619" y="2850"/>
                    </a:lnTo>
                    <a:lnTo>
                      <a:pt x="2653" y="2770"/>
                    </a:lnTo>
                    <a:lnTo>
                      <a:pt x="2688" y="2688"/>
                    </a:lnTo>
                    <a:lnTo>
                      <a:pt x="2721" y="2600"/>
                    </a:lnTo>
                    <a:lnTo>
                      <a:pt x="2756" y="2510"/>
                    </a:lnTo>
                    <a:lnTo>
                      <a:pt x="2788" y="2417"/>
                    </a:lnTo>
                    <a:lnTo>
                      <a:pt x="2821" y="2319"/>
                    </a:lnTo>
                    <a:lnTo>
                      <a:pt x="2852" y="2220"/>
                    </a:lnTo>
                    <a:lnTo>
                      <a:pt x="2881" y="2118"/>
                    </a:lnTo>
                    <a:lnTo>
                      <a:pt x="2909" y="2014"/>
                    </a:lnTo>
                    <a:lnTo>
                      <a:pt x="2934" y="1906"/>
                    </a:lnTo>
                    <a:lnTo>
                      <a:pt x="2957" y="1798"/>
                    </a:lnTo>
                    <a:lnTo>
                      <a:pt x="2978" y="1686"/>
                    </a:lnTo>
                    <a:lnTo>
                      <a:pt x="2996" y="1574"/>
                    </a:lnTo>
                    <a:lnTo>
                      <a:pt x="3011" y="1460"/>
                    </a:lnTo>
                    <a:lnTo>
                      <a:pt x="3022" y="1345"/>
                    </a:lnTo>
                    <a:lnTo>
                      <a:pt x="3029" y="1229"/>
                    </a:lnTo>
                    <a:lnTo>
                      <a:pt x="3032" y="1113"/>
                    </a:lnTo>
                    <a:lnTo>
                      <a:pt x="3030" y="994"/>
                    </a:lnTo>
                    <a:lnTo>
                      <a:pt x="3028" y="921"/>
                    </a:lnTo>
                    <a:lnTo>
                      <a:pt x="3022" y="848"/>
                    </a:lnTo>
                    <a:lnTo>
                      <a:pt x="3014" y="774"/>
                    </a:lnTo>
                    <a:lnTo>
                      <a:pt x="3006" y="701"/>
                    </a:lnTo>
                    <a:lnTo>
                      <a:pt x="2994" y="628"/>
                    </a:lnTo>
                    <a:lnTo>
                      <a:pt x="2981" y="555"/>
                    </a:lnTo>
                    <a:lnTo>
                      <a:pt x="2966" y="484"/>
                    </a:lnTo>
                    <a:lnTo>
                      <a:pt x="2950" y="412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7" name="Freeform 17"/>
              <p:cNvSpPr>
                <a:spLocks/>
              </p:cNvSpPr>
              <p:nvPr/>
            </p:nvSpPr>
            <p:spPr bwMode="auto">
              <a:xfrm>
                <a:off x="3831" y="4586"/>
                <a:ext cx="235" cy="114"/>
              </a:xfrm>
              <a:custGeom>
                <a:avLst/>
                <a:gdLst>
                  <a:gd name="T0" fmla="*/ 495 w 941"/>
                  <a:gd name="T1" fmla="*/ 193 h 457"/>
                  <a:gd name="T2" fmla="*/ 443 w 941"/>
                  <a:gd name="T3" fmla="*/ 177 h 457"/>
                  <a:gd name="T4" fmla="*/ 391 w 941"/>
                  <a:gd name="T5" fmla="*/ 156 h 457"/>
                  <a:gd name="T6" fmla="*/ 339 w 941"/>
                  <a:gd name="T7" fmla="*/ 130 h 457"/>
                  <a:gd name="T8" fmla="*/ 265 w 941"/>
                  <a:gd name="T9" fmla="*/ 85 h 457"/>
                  <a:gd name="T10" fmla="*/ 173 w 941"/>
                  <a:gd name="T11" fmla="*/ 26 h 457"/>
                  <a:gd name="T12" fmla="*/ 0 w 941"/>
                  <a:gd name="T13" fmla="*/ 247 h 457"/>
                  <a:gd name="T14" fmla="*/ 39 w 941"/>
                  <a:gd name="T15" fmla="*/ 277 h 457"/>
                  <a:gd name="T16" fmla="*/ 82 w 941"/>
                  <a:gd name="T17" fmla="*/ 308 h 457"/>
                  <a:gd name="T18" fmla="*/ 140 w 941"/>
                  <a:gd name="T19" fmla="*/ 344 h 457"/>
                  <a:gd name="T20" fmla="*/ 209 w 941"/>
                  <a:gd name="T21" fmla="*/ 380 h 457"/>
                  <a:gd name="T22" fmla="*/ 287 w 941"/>
                  <a:gd name="T23" fmla="*/ 414 h 457"/>
                  <a:gd name="T24" fmla="*/ 329 w 941"/>
                  <a:gd name="T25" fmla="*/ 428 h 457"/>
                  <a:gd name="T26" fmla="*/ 374 w 941"/>
                  <a:gd name="T27" fmla="*/ 440 h 457"/>
                  <a:gd name="T28" fmla="*/ 418 w 941"/>
                  <a:gd name="T29" fmla="*/ 449 h 457"/>
                  <a:gd name="T30" fmla="*/ 465 w 941"/>
                  <a:gd name="T31" fmla="*/ 455 h 457"/>
                  <a:gd name="T32" fmla="*/ 511 w 941"/>
                  <a:gd name="T33" fmla="*/ 457 h 457"/>
                  <a:gd name="T34" fmla="*/ 554 w 941"/>
                  <a:gd name="T35" fmla="*/ 457 h 457"/>
                  <a:gd name="T36" fmla="*/ 595 w 941"/>
                  <a:gd name="T37" fmla="*/ 454 h 457"/>
                  <a:gd name="T38" fmla="*/ 633 w 941"/>
                  <a:gd name="T39" fmla="*/ 448 h 457"/>
                  <a:gd name="T40" fmla="*/ 700 w 941"/>
                  <a:gd name="T41" fmla="*/ 432 h 457"/>
                  <a:gd name="T42" fmla="*/ 757 w 941"/>
                  <a:gd name="T43" fmla="*/ 411 h 457"/>
                  <a:gd name="T44" fmla="*/ 800 w 941"/>
                  <a:gd name="T45" fmla="*/ 389 h 457"/>
                  <a:gd name="T46" fmla="*/ 832 w 941"/>
                  <a:gd name="T47" fmla="*/ 370 h 457"/>
                  <a:gd name="T48" fmla="*/ 857 w 941"/>
                  <a:gd name="T49" fmla="*/ 350 h 457"/>
                  <a:gd name="T50" fmla="*/ 862 w 941"/>
                  <a:gd name="T51" fmla="*/ 340 h 457"/>
                  <a:gd name="T52" fmla="*/ 876 w 941"/>
                  <a:gd name="T53" fmla="*/ 307 h 457"/>
                  <a:gd name="T54" fmla="*/ 902 w 941"/>
                  <a:gd name="T55" fmla="*/ 245 h 457"/>
                  <a:gd name="T56" fmla="*/ 941 w 941"/>
                  <a:gd name="T57" fmla="*/ 150 h 457"/>
                  <a:gd name="T58" fmla="*/ 904 w 941"/>
                  <a:gd name="T59" fmla="*/ 168 h 457"/>
                  <a:gd name="T60" fmla="*/ 860 w 941"/>
                  <a:gd name="T61" fmla="*/ 183 h 457"/>
                  <a:gd name="T62" fmla="*/ 810 w 941"/>
                  <a:gd name="T63" fmla="*/ 194 h 457"/>
                  <a:gd name="T64" fmla="*/ 756 w 941"/>
                  <a:gd name="T65" fmla="*/ 202 h 457"/>
                  <a:gd name="T66" fmla="*/ 699 w 941"/>
                  <a:gd name="T67" fmla="*/ 205 h 457"/>
                  <a:gd name="T68" fmla="*/ 640 w 941"/>
                  <a:gd name="T69" fmla="*/ 205 h 457"/>
                  <a:gd name="T70" fmla="*/ 580 w 941"/>
                  <a:gd name="T71" fmla="*/ 203 h 457"/>
                  <a:gd name="T72" fmla="*/ 521 w 941"/>
                  <a:gd name="T73" fmla="*/ 19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41" h="457">
                    <a:moveTo>
                      <a:pt x="521" y="197"/>
                    </a:moveTo>
                    <a:lnTo>
                      <a:pt x="495" y="193"/>
                    </a:lnTo>
                    <a:lnTo>
                      <a:pt x="469" y="186"/>
                    </a:lnTo>
                    <a:lnTo>
                      <a:pt x="443" y="177"/>
                    </a:lnTo>
                    <a:lnTo>
                      <a:pt x="416" y="167"/>
                    </a:lnTo>
                    <a:lnTo>
                      <a:pt x="391" y="156"/>
                    </a:lnTo>
                    <a:lnTo>
                      <a:pt x="365" y="144"/>
                    </a:lnTo>
                    <a:lnTo>
                      <a:pt x="339" y="130"/>
                    </a:lnTo>
                    <a:lnTo>
                      <a:pt x="314" y="115"/>
                    </a:lnTo>
                    <a:lnTo>
                      <a:pt x="265" y="85"/>
                    </a:lnTo>
                    <a:lnTo>
                      <a:pt x="218" y="56"/>
                    </a:lnTo>
                    <a:lnTo>
                      <a:pt x="173" y="26"/>
                    </a:lnTo>
                    <a:lnTo>
                      <a:pt x="131" y="0"/>
                    </a:lnTo>
                    <a:lnTo>
                      <a:pt x="0" y="247"/>
                    </a:lnTo>
                    <a:lnTo>
                      <a:pt x="10" y="256"/>
                    </a:lnTo>
                    <a:lnTo>
                      <a:pt x="39" y="277"/>
                    </a:lnTo>
                    <a:lnTo>
                      <a:pt x="58" y="292"/>
                    </a:lnTo>
                    <a:lnTo>
                      <a:pt x="82" y="308"/>
                    </a:lnTo>
                    <a:lnTo>
                      <a:pt x="109" y="325"/>
                    </a:lnTo>
                    <a:lnTo>
                      <a:pt x="140" y="344"/>
                    </a:lnTo>
                    <a:lnTo>
                      <a:pt x="173" y="362"/>
                    </a:lnTo>
                    <a:lnTo>
                      <a:pt x="209" y="380"/>
                    </a:lnTo>
                    <a:lnTo>
                      <a:pt x="248" y="398"/>
                    </a:lnTo>
                    <a:lnTo>
                      <a:pt x="287" y="414"/>
                    </a:lnTo>
                    <a:lnTo>
                      <a:pt x="308" y="422"/>
                    </a:lnTo>
                    <a:lnTo>
                      <a:pt x="329" y="428"/>
                    </a:lnTo>
                    <a:lnTo>
                      <a:pt x="351" y="434"/>
                    </a:lnTo>
                    <a:lnTo>
                      <a:pt x="374" y="440"/>
                    </a:lnTo>
                    <a:lnTo>
                      <a:pt x="396" y="445"/>
                    </a:lnTo>
                    <a:lnTo>
                      <a:pt x="418" y="449"/>
                    </a:lnTo>
                    <a:lnTo>
                      <a:pt x="442" y="453"/>
                    </a:lnTo>
                    <a:lnTo>
                      <a:pt x="465" y="455"/>
                    </a:lnTo>
                    <a:lnTo>
                      <a:pt x="489" y="456"/>
                    </a:lnTo>
                    <a:lnTo>
                      <a:pt x="511" y="457"/>
                    </a:lnTo>
                    <a:lnTo>
                      <a:pt x="533" y="457"/>
                    </a:lnTo>
                    <a:lnTo>
                      <a:pt x="554" y="457"/>
                    </a:lnTo>
                    <a:lnTo>
                      <a:pt x="575" y="456"/>
                    </a:lnTo>
                    <a:lnTo>
                      <a:pt x="595" y="454"/>
                    </a:lnTo>
                    <a:lnTo>
                      <a:pt x="615" y="451"/>
                    </a:lnTo>
                    <a:lnTo>
                      <a:pt x="633" y="448"/>
                    </a:lnTo>
                    <a:lnTo>
                      <a:pt x="668" y="440"/>
                    </a:lnTo>
                    <a:lnTo>
                      <a:pt x="700" y="432"/>
                    </a:lnTo>
                    <a:lnTo>
                      <a:pt x="730" y="422"/>
                    </a:lnTo>
                    <a:lnTo>
                      <a:pt x="757" y="411"/>
                    </a:lnTo>
                    <a:lnTo>
                      <a:pt x="779" y="401"/>
                    </a:lnTo>
                    <a:lnTo>
                      <a:pt x="800" y="389"/>
                    </a:lnTo>
                    <a:lnTo>
                      <a:pt x="818" y="380"/>
                    </a:lnTo>
                    <a:lnTo>
                      <a:pt x="832" y="370"/>
                    </a:lnTo>
                    <a:lnTo>
                      <a:pt x="851" y="356"/>
                    </a:lnTo>
                    <a:lnTo>
                      <a:pt x="857" y="350"/>
                    </a:lnTo>
                    <a:lnTo>
                      <a:pt x="858" y="347"/>
                    </a:lnTo>
                    <a:lnTo>
                      <a:pt x="862" y="340"/>
                    </a:lnTo>
                    <a:lnTo>
                      <a:pt x="867" y="326"/>
                    </a:lnTo>
                    <a:lnTo>
                      <a:pt x="876" y="307"/>
                    </a:lnTo>
                    <a:lnTo>
                      <a:pt x="887" y="279"/>
                    </a:lnTo>
                    <a:lnTo>
                      <a:pt x="902" y="245"/>
                    </a:lnTo>
                    <a:lnTo>
                      <a:pt x="919" y="202"/>
                    </a:lnTo>
                    <a:lnTo>
                      <a:pt x="941" y="150"/>
                    </a:lnTo>
                    <a:lnTo>
                      <a:pt x="923" y="160"/>
                    </a:lnTo>
                    <a:lnTo>
                      <a:pt x="904" y="168"/>
                    </a:lnTo>
                    <a:lnTo>
                      <a:pt x="883" y="177"/>
                    </a:lnTo>
                    <a:lnTo>
                      <a:pt x="860" y="183"/>
                    </a:lnTo>
                    <a:lnTo>
                      <a:pt x="836" y="189"/>
                    </a:lnTo>
                    <a:lnTo>
                      <a:pt x="810" y="194"/>
                    </a:lnTo>
                    <a:lnTo>
                      <a:pt x="784" y="198"/>
                    </a:lnTo>
                    <a:lnTo>
                      <a:pt x="756" y="202"/>
                    </a:lnTo>
                    <a:lnTo>
                      <a:pt x="727" y="204"/>
                    </a:lnTo>
                    <a:lnTo>
                      <a:pt x="699" y="205"/>
                    </a:lnTo>
                    <a:lnTo>
                      <a:pt x="669" y="207"/>
                    </a:lnTo>
                    <a:lnTo>
                      <a:pt x="640" y="205"/>
                    </a:lnTo>
                    <a:lnTo>
                      <a:pt x="610" y="204"/>
                    </a:lnTo>
                    <a:lnTo>
                      <a:pt x="580" y="203"/>
                    </a:lnTo>
                    <a:lnTo>
                      <a:pt x="551" y="200"/>
                    </a:lnTo>
                    <a:lnTo>
                      <a:pt x="521" y="197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8" name="Freeform 18"/>
              <p:cNvSpPr>
                <a:spLocks/>
              </p:cNvSpPr>
              <p:nvPr/>
            </p:nvSpPr>
            <p:spPr bwMode="auto">
              <a:xfrm>
                <a:off x="4089" y="4024"/>
                <a:ext cx="116" cy="116"/>
              </a:xfrm>
              <a:custGeom>
                <a:avLst/>
                <a:gdLst>
                  <a:gd name="T0" fmla="*/ 12 w 465"/>
                  <a:gd name="T1" fmla="*/ 464 h 464"/>
                  <a:gd name="T2" fmla="*/ 6 w 465"/>
                  <a:gd name="T3" fmla="*/ 462 h 464"/>
                  <a:gd name="T4" fmla="*/ 2 w 465"/>
                  <a:gd name="T5" fmla="*/ 457 h 464"/>
                  <a:gd name="T6" fmla="*/ 0 w 465"/>
                  <a:gd name="T7" fmla="*/ 452 h 464"/>
                  <a:gd name="T8" fmla="*/ 0 w 465"/>
                  <a:gd name="T9" fmla="*/ 445 h 464"/>
                  <a:gd name="T10" fmla="*/ 2 w 465"/>
                  <a:gd name="T11" fmla="*/ 440 h 464"/>
                  <a:gd name="T12" fmla="*/ 10 w 465"/>
                  <a:gd name="T13" fmla="*/ 434 h 464"/>
                  <a:gd name="T14" fmla="*/ 37 w 465"/>
                  <a:gd name="T15" fmla="*/ 431 h 464"/>
                  <a:gd name="T16" fmla="*/ 79 w 465"/>
                  <a:gd name="T17" fmla="*/ 427 h 464"/>
                  <a:gd name="T18" fmla="*/ 120 w 465"/>
                  <a:gd name="T19" fmla="*/ 419 h 464"/>
                  <a:gd name="T20" fmla="*/ 160 w 465"/>
                  <a:gd name="T21" fmla="*/ 406 h 464"/>
                  <a:gd name="T22" fmla="*/ 197 w 465"/>
                  <a:gd name="T23" fmla="*/ 391 h 464"/>
                  <a:gd name="T24" fmla="*/ 231 w 465"/>
                  <a:gd name="T25" fmla="*/ 372 h 464"/>
                  <a:gd name="T26" fmla="*/ 265 w 465"/>
                  <a:gd name="T27" fmla="*/ 349 h 464"/>
                  <a:gd name="T28" fmla="*/ 296 w 465"/>
                  <a:gd name="T29" fmla="*/ 323 h 464"/>
                  <a:gd name="T30" fmla="*/ 324 w 465"/>
                  <a:gd name="T31" fmla="*/ 295 h 464"/>
                  <a:gd name="T32" fmla="*/ 350 w 465"/>
                  <a:gd name="T33" fmla="*/ 264 h 464"/>
                  <a:gd name="T34" fmla="*/ 372 w 465"/>
                  <a:gd name="T35" fmla="*/ 232 h 464"/>
                  <a:gd name="T36" fmla="*/ 391 w 465"/>
                  <a:gd name="T37" fmla="*/ 196 h 464"/>
                  <a:gd name="T38" fmla="*/ 407 w 465"/>
                  <a:gd name="T39" fmla="*/ 159 h 464"/>
                  <a:gd name="T40" fmla="*/ 419 w 465"/>
                  <a:gd name="T41" fmla="*/ 120 h 464"/>
                  <a:gd name="T42" fmla="*/ 428 w 465"/>
                  <a:gd name="T43" fmla="*/ 79 h 464"/>
                  <a:gd name="T44" fmla="*/ 432 w 465"/>
                  <a:gd name="T45" fmla="*/ 37 h 464"/>
                  <a:gd name="T46" fmla="*/ 433 w 465"/>
                  <a:gd name="T47" fmla="*/ 12 h 464"/>
                  <a:gd name="T48" fmla="*/ 435 w 465"/>
                  <a:gd name="T49" fmla="*/ 7 h 464"/>
                  <a:gd name="T50" fmla="*/ 443 w 465"/>
                  <a:gd name="T51" fmla="*/ 1 h 464"/>
                  <a:gd name="T52" fmla="*/ 455 w 465"/>
                  <a:gd name="T53" fmla="*/ 1 h 464"/>
                  <a:gd name="T54" fmla="*/ 464 w 465"/>
                  <a:gd name="T55" fmla="*/ 10 h 464"/>
                  <a:gd name="T56" fmla="*/ 465 w 465"/>
                  <a:gd name="T57" fmla="*/ 39 h 464"/>
                  <a:gd name="T58" fmla="*/ 460 w 465"/>
                  <a:gd name="T59" fmla="*/ 84 h 464"/>
                  <a:gd name="T60" fmla="*/ 451 w 465"/>
                  <a:gd name="T61" fmla="*/ 128 h 464"/>
                  <a:gd name="T62" fmla="*/ 438 w 465"/>
                  <a:gd name="T63" fmla="*/ 170 h 464"/>
                  <a:gd name="T64" fmla="*/ 420 w 465"/>
                  <a:gd name="T65" fmla="*/ 210 h 464"/>
                  <a:gd name="T66" fmla="*/ 399 w 465"/>
                  <a:gd name="T67" fmla="*/ 248 h 464"/>
                  <a:gd name="T68" fmla="*/ 376 w 465"/>
                  <a:gd name="T69" fmla="*/ 284 h 464"/>
                  <a:gd name="T70" fmla="*/ 347 w 465"/>
                  <a:gd name="T71" fmla="*/ 317 h 464"/>
                  <a:gd name="T72" fmla="*/ 318 w 465"/>
                  <a:gd name="T73" fmla="*/ 348 h 464"/>
                  <a:gd name="T74" fmla="*/ 284 w 465"/>
                  <a:gd name="T75" fmla="*/ 375 h 464"/>
                  <a:gd name="T76" fmla="*/ 249 w 465"/>
                  <a:gd name="T77" fmla="*/ 399 h 464"/>
                  <a:gd name="T78" fmla="*/ 210 w 465"/>
                  <a:gd name="T79" fmla="*/ 420 h 464"/>
                  <a:gd name="T80" fmla="*/ 171 w 465"/>
                  <a:gd name="T81" fmla="*/ 437 h 464"/>
                  <a:gd name="T82" fmla="*/ 127 w 465"/>
                  <a:gd name="T83" fmla="*/ 451 h 464"/>
                  <a:gd name="T84" fmla="*/ 84 w 465"/>
                  <a:gd name="T85" fmla="*/ 459 h 464"/>
                  <a:gd name="T86" fmla="*/ 38 w 465"/>
                  <a:gd name="T87" fmla="*/ 4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5" h="464">
                    <a:moveTo>
                      <a:pt x="16" y="464"/>
                    </a:moveTo>
                    <a:lnTo>
                      <a:pt x="12" y="464"/>
                    </a:lnTo>
                    <a:lnTo>
                      <a:pt x="10" y="463"/>
                    </a:lnTo>
                    <a:lnTo>
                      <a:pt x="6" y="462"/>
                    </a:lnTo>
                    <a:lnTo>
                      <a:pt x="5" y="459"/>
                    </a:lnTo>
                    <a:lnTo>
                      <a:pt x="2" y="457"/>
                    </a:lnTo>
                    <a:lnTo>
                      <a:pt x="1" y="455"/>
                    </a:lnTo>
                    <a:lnTo>
                      <a:pt x="0" y="452"/>
                    </a:lnTo>
                    <a:lnTo>
                      <a:pt x="0" y="448"/>
                    </a:lnTo>
                    <a:lnTo>
                      <a:pt x="0" y="445"/>
                    </a:lnTo>
                    <a:lnTo>
                      <a:pt x="1" y="442"/>
                    </a:lnTo>
                    <a:lnTo>
                      <a:pt x="2" y="440"/>
                    </a:lnTo>
                    <a:lnTo>
                      <a:pt x="5" y="437"/>
                    </a:lnTo>
                    <a:lnTo>
                      <a:pt x="10" y="434"/>
                    </a:lnTo>
                    <a:lnTo>
                      <a:pt x="16" y="432"/>
                    </a:lnTo>
                    <a:lnTo>
                      <a:pt x="37" y="431"/>
                    </a:lnTo>
                    <a:lnTo>
                      <a:pt x="58" y="430"/>
                    </a:lnTo>
                    <a:lnTo>
                      <a:pt x="79" y="427"/>
                    </a:lnTo>
                    <a:lnTo>
                      <a:pt x="100" y="424"/>
                    </a:lnTo>
                    <a:lnTo>
                      <a:pt x="120" y="419"/>
                    </a:lnTo>
                    <a:lnTo>
                      <a:pt x="140" y="414"/>
                    </a:lnTo>
                    <a:lnTo>
                      <a:pt x="160" y="406"/>
                    </a:lnTo>
                    <a:lnTo>
                      <a:pt x="178" y="399"/>
                    </a:lnTo>
                    <a:lnTo>
                      <a:pt x="197" y="391"/>
                    </a:lnTo>
                    <a:lnTo>
                      <a:pt x="214" y="382"/>
                    </a:lnTo>
                    <a:lnTo>
                      <a:pt x="231" y="372"/>
                    </a:lnTo>
                    <a:lnTo>
                      <a:pt x="249" y="361"/>
                    </a:lnTo>
                    <a:lnTo>
                      <a:pt x="265" y="349"/>
                    </a:lnTo>
                    <a:lnTo>
                      <a:pt x="281" y="337"/>
                    </a:lnTo>
                    <a:lnTo>
                      <a:pt x="296" y="323"/>
                    </a:lnTo>
                    <a:lnTo>
                      <a:pt x="310" y="310"/>
                    </a:lnTo>
                    <a:lnTo>
                      <a:pt x="324" y="295"/>
                    </a:lnTo>
                    <a:lnTo>
                      <a:pt x="338" y="280"/>
                    </a:lnTo>
                    <a:lnTo>
                      <a:pt x="350" y="264"/>
                    </a:lnTo>
                    <a:lnTo>
                      <a:pt x="361" y="248"/>
                    </a:lnTo>
                    <a:lnTo>
                      <a:pt x="372" y="232"/>
                    </a:lnTo>
                    <a:lnTo>
                      <a:pt x="382" y="213"/>
                    </a:lnTo>
                    <a:lnTo>
                      <a:pt x="391" y="196"/>
                    </a:lnTo>
                    <a:lnTo>
                      <a:pt x="399" y="178"/>
                    </a:lnTo>
                    <a:lnTo>
                      <a:pt x="407" y="159"/>
                    </a:lnTo>
                    <a:lnTo>
                      <a:pt x="414" y="139"/>
                    </a:lnTo>
                    <a:lnTo>
                      <a:pt x="419" y="120"/>
                    </a:lnTo>
                    <a:lnTo>
                      <a:pt x="424" y="100"/>
                    </a:lnTo>
                    <a:lnTo>
                      <a:pt x="428" y="79"/>
                    </a:lnTo>
                    <a:lnTo>
                      <a:pt x="430" y="58"/>
                    </a:lnTo>
                    <a:lnTo>
                      <a:pt x="432" y="37"/>
                    </a:lnTo>
                    <a:lnTo>
                      <a:pt x="433" y="16"/>
                    </a:lnTo>
                    <a:lnTo>
                      <a:pt x="433" y="12"/>
                    </a:lnTo>
                    <a:lnTo>
                      <a:pt x="434" y="10"/>
                    </a:lnTo>
                    <a:lnTo>
                      <a:pt x="435" y="7"/>
                    </a:lnTo>
                    <a:lnTo>
                      <a:pt x="438" y="5"/>
                    </a:lnTo>
                    <a:lnTo>
                      <a:pt x="443" y="1"/>
                    </a:lnTo>
                    <a:lnTo>
                      <a:pt x="449" y="0"/>
                    </a:lnTo>
                    <a:lnTo>
                      <a:pt x="455" y="1"/>
                    </a:lnTo>
                    <a:lnTo>
                      <a:pt x="460" y="5"/>
                    </a:lnTo>
                    <a:lnTo>
                      <a:pt x="464" y="10"/>
                    </a:lnTo>
                    <a:lnTo>
                      <a:pt x="465" y="16"/>
                    </a:lnTo>
                    <a:lnTo>
                      <a:pt x="465" y="39"/>
                    </a:lnTo>
                    <a:lnTo>
                      <a:pt x="462" y="61"/>
                    </a:lnTo>
                    <a:lnTo>
                      <a:pt x="460" y="84"/>
                    </a:lnTo>
                    <a:lnTo>
                      <a:pt x="456" y="106"/>
                    </a:lnTo>
                    <a:lnTo>
                      <a:pt x="451" y="128"/>
                    </a:lnTo>
                    <a:lnTo>
                      <a:pt x="445" y="149"/>
                    </a:lnTo>
                    <a:lnTo>
                      <a:pt x="438" y="170"/>
                    </a:lnTo>
                    <a:lnTo>
                      <a:pt x="429" y="190"/>
                    </a:lnTo>
                    <a:lnTo>
                      <a:pt x="420" y="210"/>
                    </a:lnTo>
                    <a:lnTo>
                      <a:pt x="411" y="230"/>
                    </a:lnTo>
                    <a:lnTo>
                      <a:pt x="399" y="248"/>
                    </a:lnTo>
                    <a:lnTo>
                      <a:pt x="388" y="267"/>
                    </a:lnTo>
                    <a:lnTo>
                      <a:pt x="376" y="284"/>
                    </a:lnTo>
                    <a:lnTo>
                      <a:pt x="362" y="301"/>
                    </a:lnTo>
                    <a:lnTo>
                      <a:pt x="347" y="317"/>
                    </a:lnTo>
                    <a:lnTo>
                      <a:pt x="333" y="333"/>
                    </a:lnTo>
                    <a:lnTo>
                      <a:pt x="318" y="348"/>
                    </a:lnTo>
                    <a:lnTo>
                      <a:pt x="302" y="362"/>
                    </a:lnTo>
                    <a:lnTo>
                      <a:pt x="284" y="375"/>
                    </a:lnTo>
                    <a:lnTo>
                      <a:pt x="267" y="388"/>
                    </a:lnTo>
                    <a:lnTo>
                      <a:pt x="249" y="399"/>
                    </a:lnTo>
                    <a:lnTo>
                      <a:pt x="230" y="410"/>
                    </a:lnTo>
                    <a:lnTo>
                      <a:pt x="210" y="420"/>
                    </a:lnTo>
                    <a:lnTo>
                      <a:pt x="190" y="430"/>
                    </a:lnTo>
                    <a:lnTo>
                      <a:pt x="171" y="437"/>
                    </a:lnTo>
                    <a:lnTo>
                      <a:pt x="150" y="445"/>
                    </a:lnTo>
                    <a:lnTo>
                      <a:pt x="127" y="451"/>
                    </a:lnTo>
                    <a:lnTo>
                      <a:pt x="106" y="456"/>
                    </a:lnTo>
                    <a:lnTo>
                      <a:pt x="84" y="459"/>
                    </a:lnTo>
                    <a:lnTo>
                      <a:pt x="62" y="462"/>
                    </a:lnTo>
                    <a:lnTo>
                      <a:pt x="38" y="464"/>
                    </a:lnTo>
                    <a:lnTo>
                      <a:pt x="16" y="464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9" name="Freeform 19"/>
              <p:cNvSpPr>
                <a:spLocks/>
              </p:cNvSpPr>
              <p:nvPr/>
            </p:nvSpPr>
            <p:spPr bwMode="auto">
              <a:xfrm>
                <a:off x="4518" y="3985"/>
                <a:ext cx="62" cy="112"/>
              </a:xfrm>
              <a:custGeom>
                <a:avLst/>
                <a:gdLst>
                  <a:gd name="T0" fmla="*/ 18 w 248"/>
                  <a:gd name="T1" fmla="*/ 5 h 448"/>
                  <a:gd name="T2" fmla="*/ 25 w 248"/>
                  <a:gd name="T3" fmla="*/ 0 h 448"/>
                  <a:gd name="T4" fmla="*/ 34 w 248"/>
                  <a:gd name="T5" fmla="*/ 3 h 448"/>
                  <a:gd name="T6" fmla="*/ 39 w 248"/>
                  <a:gd name="T7" fmla="*/ 11 h 448"/>
                  <a:gd name="T8" fmla="*/ 34 w 248"/>
                  <a:gd name="T9" fmla="*/ 33 h 448"/>
                  <a:gd name="T10" fmla="*/ 27 w 248"/>
                  <a:gd name="T11" fmla="*/ 67 h 448"/>
                  <a:gd name="T12" fmla="*/ 25 w 248"/>
                  <a:gd name="T13" fmla="*/ 100 h 448"/>
                  <a:gd name="T14" fmla="*/ 25 w 248"/>
                  <a:gd name="T15" fmla="*/ 134 h 448"/>
                  <a:gd name="T16" fmla="*/ 27 w 248"/>
                  <a:gd name="T17" fmla="*/ 166 h 448"/>
                  <a:gd name="T18" fmla="*/ 34 w 248"/>
                  <a:gd name="T19" fmla="*/ 197 h 448"/>
                  <a:gd name="T20" fmla="*/ 42 w 248"/>
                  <a:gd name="T21" fmla="*/ 228 h 448"/>
                  <a:gd name="T22" fmla="*/ 53 w 248"/>
                  <a:gd name="T23" fmla="*/ 257 h 448"/>
                  <a:gd name="T24" fmla="*/ 67 w 248"/>
                  <a:gd name="T25" fmla="*/ 284 h 448"/>
                  <a:gd name="T26" fmla="*/ 83 w 248"/>
                  <a:gd name="T27" fmla="*/ 310 h 448"/>
                  <a:gd name="T28" fmla="*/ 102 w 248"/>
                  <a:gd name="T29" fmla="*/ 334 h 448"/>
                  <a:gd name="T30" fmla="*/ 123 w 248"/>
                  <a:gd name="T31" fmla="*/ 356 h 448"/>
                  <a:gd name="T32" fmla="*/ 145 w 248"/>
                  <a:gd name="T33" fmla="*/ 376 h 448"/>
                  <a:gd name="T34" fmla="*/ 170 w 248"/>
                  <a:gd name="T35" fmla="*/ 392 h 448"/>
                  <a:gd name="T36" fmla="*/ 197 w 248"/>
                  <a:gd name="T37" fmla="*/ 407 h 448"/>
                  <a:gd name="T38" fmla="*/ 225 w 248"/>
                  <a:gd name="T39" fmla="*/ 418 h 448"/>
                  <a:gd name="T40" fmla="*/ 244 w 248"/>
                  <a:gd name="T41" fmla="*/ 424 h 448"/>
                  <a:gd name="T42" fmla="*/ 248 w 248"/>
                  <a:gd name="T43" fmla="*/ 433 h 448"/>
                  <a:gd name="T44" fmla="*/ 245 w 248"/>
                  <a:gd name="T45" fmla="*/ 443 h 448"/>
                  <a:gd name="T46" fmla="*/ 238 w 248"/>
                  <a:gd name="T47" fmla="*/ 448 h 448"/>
                  <a:gd name="T48" fmla="*/ 217 w 248"/>
                  <a:gd name="T49" fmla="*/ 443 h 448"/>
                  <a:gd name="T50" fmla="*/ 186 w 248"/>
                  <a:gd name="T51" fmla="*/ 430 h 448"/>
                  <a:gd name="T52" fmla="*/ 157 w 248"/>
                  <a:gd name="T53" fmla="*/ 415 h 448"/>
                  <a:gd name="T54" fmla="*/ 131 w 248"/>
                  <a:gd name="T55" fmla="*/ 397 h 448"/>
                  <a:gd name="T56" fmla="*/ 107 w 248"/>
                  <a:gd name="T57" fmla="*/ 376 h 448"/>
                  <a:gd name="T58" fmla="*/ 84 w 248"/>
                  <a:gd name="T59" fmla="*/ 352 h 448"/>
                  <a:gd name="T60" fmla="*/ 65 w 248"/>
                  <a:gd name="T61" fmla="*/ 326 h 448"/>
                  <a:gd name="T62" fmla="*/ 47 w 248"/>
                  <a:gd name="T63" fmla="*/ 299 h 448"/>
                  <a:gd name="T64" fmla="*/ 32 w 248"/>
                  <a:gd name="T65" fmla="*/ 270 h 448"/>
                  <a:gd name="T66" fmla="*/ 20 w 248"/>
                  <a:gd name="T67" fmla="*/ 237 h 448"/>
                  <a:gd name="T68" fmla="*/ 11 w 248"/>
                  <a:gd name="T69" fmla="*/ 205 h 448"/>
                  <a:gd name="T70" fmla="*/ 4 w 248"/>
                  <a:gd name="T71" fmla="*/ 171 h 448"/>
                  <a:gd name="T72" fmla="*/ 2 w 248"/>
                  <a:gd name="T73" fmla="*/ 136 h 448"/>
                  <a:gd name="T74" fmla="*/ 2 w 248"/>
                  <a:gd name="T75" fmla="*/ 100 h 448"/>
                  <a:gd name="T76" fmla="*/ 4 w 248"/>
                  <a:gd name="T77" fmla="*/ 64 h 448"/>
                  <a:gd name="T78" fmla="*/ 10 w 248"/>
                  <a:gd name="T79" fmla="*/ 29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448">
                    <a:moveTo>
                      <a:pt x="15" y="10"/>
                    </a:moveTo>
                    <a:lnTo>
                      <a:pt x="18" y="5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37" y="6"/>
                    </a:lnTo>
                    <a:lnTo>
                      <a:pt x="39" y="11"/>
                    </a:lnTo>
                    <a:lnTo>
                      <a:pt x="37" y="16"/>
                    </a:lnTo>
                    <a:lnTo>
                      <a:pt x="34" y="33"/>
                    </a:lnTo>
                    <a:lnTo>
                      <a:pt x="30" y="50"/>
                    </a:lnTo>
                    <a:lnTo>
                      <a:pt x="27" y="67"/>
                    </a:lnTo>
                    <a:lnTo>
                      <a:pt x="26" y="83"/>
                    </a:lnTo>
                    <a:lnTo>
                      <a:pt x="25" y="100"/>
                    </a:lnTo>
                    <a:lnTo>
                      <a:pt x="24" y="116"/>
                    </a:lnTo>
                    <a:lnTo>
                      <a:pt x="25" y="134"/>
                    </a:lnTo>
                    <a:lnTo>
                      <a:pt x="26" y="150"/>
                    </a:lnTo>
                    <a:lnTo>
                      <a:pt x="27" y="166"/>
                    </a:lnTo>
                    <a:lnTo>
                      <a:pt x="30" y="182"/>
                    </a:lnTo>
                    <a:lnTo>
                      <a:pt x="34" y="197"/>
                    </a:lnTo>
                    <a:lnTo>
                      <a:pt x="37" y="213"/>
                    </a:lnTo>
                    <a:lnTo>
                      <a:pt x="42" y="228"/>
                    </a:lnTo>
                    <a:lnTo>
                      <a:pt x="47" y="242"/>
                    </a:lnTo>
                    <a:lnTo>
                      <a:pt x="53" y="257"/>
                    </a:lnTo>
                    <a:lnTo>
                      <a:pt x="60" y="271"/>
                    </a:lnTo>
                    <a:lnTo>
                      <a:pt x="67" y="284"/>
                    </a:lnTo>
                    <a:lnTo>
                      <a:pt x="74" y="297"/>
                    </a:lnTo>
                    <a:lnTo>
                      <a:pt x="83" y="310"/>
                    </a:lnTo>
                    <a:lnTo>
                      <a:pt x="92" y="323"/>
                    </a:lnTo>
                    <a:lnTo>
                      <a:pt x="102" y="334"/>
                    </a:lnTo>
                    <a:lnTo>
                      <a:pt x="112" y="345"/>
                    </a:lnTo>
                    <a:lnTo>
                      <a:pt x="123" y="356"/>
                    </a:lnTo>
                    <a:lnTo>
                      <a:pt x="134" y="366"/>
                    </a:lnTo>
                    <a:lnTo>
                      <a:pt x="145" y="376"/>
                    </a:lnTo>
                    <a:lnTo>
                      <a:pt x="157" y="385"/>
                    </a:lnTo>
                    <a:lnTo>
                      <a:pt x="170" y="392"/>
                    </a:lnTo>
                    <a:lnTo>
                      <a:pt x="183" y="399"/>
                    </a:lnTo>
                    <a:lnTo>
                      <a:pt x="197" y="407"/>
                    </a:lnTo>
                    <a:lnTo>
                      <a:pt x="210" y="413"/>
                    </a:lnTo>
                    <a:lnTo>
                      <a:pt x="225" y="418"/>
                    </a:lnTo>
                    <a:lnTo>
                      <a:pt x="240" y="423"/>
                    </a:lnTo>
                    <a:lnTo>
                      <a:pt x="244" y="424"/>
                    </a:lnTo>
                    <a:lnTo>
                      <a:pt x="246" y="428"/>
                    </a:lnTo>
                    <a:lnTo>
                      <a:pt x="248" y="433"/>
                    </a:lnTo>
                    <a:lnTo>
                      <a:pt x="248" y="438"/>
                    </a:lnTo>
                    <a:lnTo>
                      <a:pt x="245" y="443"/>
                    </a:lnTo>
                    <a:lnTo>
                      <a:pt x="241" y="446"/>
                    </a:lnTo>
                    <a:lnTo>
                      <a:pt x="238" y="448"/>
                    </a:lnTo>
                    <a:lnTo>
                      <a:pt x="233" y="448"/>
                    </a:lnTo>
                    <a:lnTo>
                      <a:pt x="217" y="443"/>
                    </a:lnTo>
                    <a:lnTo>
                      <a:pt x="202" y="438"/>
                    </a:lnTo>
                    <a:lnTo>
                      <a:pt x="186" y="430"/>
                    </a:lnTo>
                    <a:lnTo>
                      <a:pt x="172" y="423"/>
                    </a:lnTo>
                    <a:lnTo>
                      <a:pt x="157" y="415"/>
                    </a:lnTo>
                    <a:lnTo>
                      <a:pt x="144" y="407"/>
                    </a:lnTo>
                    <a:lnTo>
                      <a:pt x="131" y="397"/>
                    </a:lnTo>
                    <a:lnTo>
                      <a:pt x="119" y="387"/>
                    </a:lnTo>
                    <a:lnTo>
                      <a:pt x="107" y="376"/>
                    </a:lnTo>
                    <a:lnTo>
                      <a:pt x="95" y="365"/>
                    </a:lnTo>
                    <a:lnTo>
                      <a:pt x="84" y="352"/>
                    </a:lnTo>
                    <a:lnTo>
                      <a:pt x="74" y="340"/>
                    </a:lnTo>
                    <a:lnTo>
                      <a:pt x="65" y="326"/>
                    </a:lnTo>
                    <a:lnTo>
                      <a:pt x="56" y="313"/>
                    </a:lnTo>
                    <a:lnTo>
                      <a:pt x="47" y="299"/>
                    </a:lnTo>
                    <a:lnTo>
                      <a:pt x="40" y="284"/>
                    </a:lnTo>
                    <a:lnTo>
                      <a:pt x="32" y="270"/>
                    </a:lnTo>
                    <a:lnTo>
                      <a:pt x="26" y="254"/>
                    </a:lnTo>
                    <a:lnTo>
                      <a:pt x="20" y="237"/>
                    </a:lnTo>
                    <a:lnTo>
                      <a:pt x="15" y="221"/>
                    </a:lnTo>
                    <a:lnTo>
                      <a:pt x="11" y="205"/>
                    </a:lnTo>
                    <a:lnTo>
                      <a:pt x="8" y="188"/>
                    </a:lnTo>
                    <a:lnTo>
                      <a:pt x="4" y="171"/>
                    </a:lnTo>
                    <a:lnTo>
                      <a:pt x="3" y="153"/>
                    </a:lnTo>
                    <a:lnTo>
                      <a:pt x="2" y="136"/>
                    </a:lnTo>
                    <a:lnTo>
                      <a:pt x="0" y="119"/>
                    </a:lnTo>
                    <a:lnTo>
                      <a:pt x="2" y="100"/>
                    </a:lnTo>
                    <a:lnTo>
                      <a:pt x="3" y="83"/>
                    </a:lnTo>
                    <a:lnTo>
                      <a:pt x="4" y="64"/>
                    </a:lnTo>
                    <a:lnTo>
                      <a:pt x="6" y="46"/>
                    </a:lnTo>
                    <a:lnTo>
                      <a:pt x="10" y="29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0" name="Freeform 20"/>
              <p:cNvSpPr>
                <a:spLocks/>
              </p:cNvSpPr>
              <p:nvPr/>
            </p:nvSpPr>
            <p:spPr bwMode="auto">
              <a:xfrm>
                <a:off x="4388" y="4072"/>
                <a:ext cx="27" cy="67"/>
              </a:xfrm>
              <a:custGeom>
                <a:avLst/>
                <a:gdLst>
                  <a:gd name="T0" fmla="*/ 106 w 106"/>
                  <a:gd name="T1" fmla="*/ 175 h 270"/>
                  <a:gd name="T2" fmla="*/ 106 w 106"/>
                  <a:gd name="T3" fmla="*/ 162 h 270"/>
                  <a:gd name="T4" fmla="*/ 105 w 106"/>
                  <a:gd name="T5" fmla="*/ 149 h 270"/>
                  <a:gd name="T6" fmla="*/ 103 w 106"/>
                  <a:gd name="T7" fmla="*/ 136 h 270"/>
                  <a:gd name="T8" fmla="*/ 99 w 106"/>
                  <a:gd name="T9" fmla="*/ 123 h 270"/>
                  <a:gd name="T10" fmla="*/ 95 w 106"/>
                  <a:gd name="T11" fmla="*/ 110 h 270"/>
                  <a:gd name="T12" fmla="*/ 90 w 106"/>
                  <a:gd name="T13" fmla="*/ 99 h 270"/>
                  <a:gd name="T14" fmla="*/ 84 w 106"/>
                  <a:gd name="T15" fmla="*/ 87 h 270"/>
                  <a:gd name="T16" fmla="*/ 78 w 106"/>
                  <a:gd name="T17" fmla="*/ 76 h 270"/>
                  <a:gd name="T18" fmla="*/ 70 w 106"/>
                  <a:gd name="T19" fmla="*/ 65 h 270"/>
                  <a:gd name="T20" fmla="*/ 62 w 106"/>
                  <a:gd name="T21" fmla="*/ 55 h 270"/>
                  <a:gd name="T22" fmla="*/ 53 w 106"/>
                  <a:gd name="T23" fmla="*/ 43 h 270"/>
                  <a:gd name="T24" fmla="*/ 44 w 106"/>
                  <a:gd name="T25" fmla="*/ 34 h 270"/>
                  <a:gd name="T26" fmla="*/ 33 w 106"/>
                  <a:gd name="T27" fmla="*/ 25 h 270"/>
                  <a:gd name="T28" fmla="*/ 23 w 106"/>
                  <a:gd name="T29" fmla="*/ 16 h 270"/>
                  <a:gd name="T30" fmla="*/ 12 w 106"/>
                  <a:gd name="T31" fmla="*/ 8 h 270"/>
                  <a:gd name="T32" fmla="*/ 0 w 106"/>
                  <a:gd name="T33" fmla="*/ 0 h 270"/>
                  <a:gd name="T34" fmla="*/ 11 w 106"/>
                  <a:gd name="T35" fmla="*/ 31 h 270"/>
                  <a:gd name="T36" fmla="*/ 22 w 106"/>
                  <a:gd name="T37" fmla="*/ 63 h 270"/>
                  <a:gd name="T38" fmla="*/ 33 w 106"/>
                  <a:gd name="T39" fmla="*/ 95 h 270"/>
                  <a:gd name="T40" fmla="*/ 43 w 106"/>
                  <a:gd name="T41" fmla="*/ 130 h 270"/>
                  <a:gd name="T42" fmla="*/ 53 w 106"/>
                  <a:gd name="T43" fmla="*/ 163 h 270"/>
                  <a:gd name="T44" fmla="*/ 62 w 106"/>
                  <a:gd name="T45" fmla="*/ 198 h 270"/>
                  <a:gd name="T46" fmla="*/ 72 w 106"/>
                  <a:gd name="T47" fmla="*/ 234 h 270"/>
                  <a:gd name="T48" fmla="*/ 80 w 106"/>
                  <a:gd name="T49" fmla="*/ 270 h 270"/>
                  <a:gd name="T50" fmla="*/ 86 w 106"/>
                  <a:gd name="T51" fmla="*/ 259 h 270"/>
                  <a:gd name="T52" fmla="*/ 91 w 106"/>
                  <a:gd name="T53" fmla="*/ 247 h 270"/>
                  <a:gd name="T54" fmla="*/ 96 w 106"/>
                  <a:gd name="T55" fmla="*/ 236 h 270"/>
                  <a:gd name="T56" fmla="*/ 100 w 106"/>
                  <a:gd name="T57" fmla="*/ 224 h 270"/>
                  <a:gd name="T58" fmla="*/ 103 w 106"/>
                  <a:gd name="T59" fmla="*/ 213 h 270"/>
                  <a:gd name="T60" fmla="*/ 105 w 106"/>
                  <a:gd name="T61" fmla="*/ 200 h 270"/>
                  <a:gd name="T62" fmla="*/ 106 w 106"/>
                  <a:gd name="T63" fmla="*/ 188 h 270"/>
                  <a:gd name="T64" fmla="*/ 106 w 106"/>
                  <a:gd name="T65" fmla="*/ 17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270">
                    <a:moveTo>
                      <a:pt x="106" y="175"/>
                    </a:moveTo>
                    <a:lnTo>
                      <a:pt x="106" y="162"/>
                    </a:lnTo>
                    <a:lnTo>
                      <a:pt x="105" y="149"/>
                    </a:lnTo>
                    <a:lnTo>
                      <a:pt x="103" y="136"/>
                    </a:lnTo>
                    <a:lnTo>
                      <a:pt x="99" y="123"/>
                    </a:lnTo>
                    <a:lnTo>
                      <a:pt x="95" y="110"/>
                    </a:lnTo>
                    <a:lnTo>
                      <a:pt x="90" y="99"/>
                    </a:lnTo>
                    <a:lnTo>
                      <a:pt x="84" y="87"/>
                    </a:lnTo>
                    <a:lnTo>
                      <a:pt x="78" y="76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3" y="43"/>
                    </a:lnTo>
                    <a:lnTo>
                      <a:pt x="44" y="34"/>
                    </a:lnTo>
                    <a:lnTo>
                      <a:pt x="33" y="25"/>
                    </a:lnTo>
                    <a:lnTo>
                      <a:pt x="23" y="16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31"/>
                    </a:lnTo>
                    <a:lnTo>
                      <a:pt x="22" y="63"/>
                    </a:lnTo>
                    <a:lnTo>
                      <a:pt x="33" y="95"/>
                    </a:lnTo>
                    <a:lnTo>
                      <a:pt x="43" y="130"/>
                    </a:lnTo>
                    <a:lnTo>
                      <a:pt x="53" y="163"/>
                    </a:lnTo>
                    <a:lnTo>
                      <a:pt x="62" y="198"/>
                    </a:lnTo>
                    <a:lnTo>
                      <a:pt x="72" y="234"/>
                    </a:lnTo>
                    <a:lnTo>
                      <a:pt x="80" y="270"/>
                    </a:lnTo>
                    <a:lnTo>
                      <a:pt x="86" y="259"/>
                    </a:lnTo>
                    <a:lnTo>
                      <a:pt x="91" y="247"/>
                    </a:lnTo>
                    <a:lnTo>
                      <a:pt x="96" y="236"/>
                    </a:lnTo>
                    <a:lnTo>
                      <a:pt x="100" y="224"/>
                    </a:lnTo>
                    <a:lnTo>
                      <a:pt x="103" y="213"/>
                    </a:lnTo>
                    <a:lnTo>
                      <a:pt x="105" y="200"/>
                    </a:lnTo>
                    <a:lnTo>
                      <a:pt x="106" y="188"/>
                    </a:lnTo>
                    <a:lnTo>
                      <a:pt x="106" y="175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1" name="Freeform 21"/>
              <p:cNvSpPr>
                <a:spLocks/>
              </p:cNvSpPr>
              <p:nvPr/>
            </p:nvSpPr>
            <p:spPr bwMode="auto">
              <a:xfrm>
                <a:off x="4254" y="4060"/>
                <a:ext cx="175" cy="635"/>
              </a:xfrm>
              <a:custGeom>
                <a:avLst/>
                <a:gdLst>
                  <a:gd name="T0" fmla="*/ 599 w 700"/>
                  <a:gd name="T1" fmla="*/ 244 h 2539"/>
                  <a:gd name="T2" fmla="*/ 570 w 700"/>
                  <a:gd name="T3" fmla="*/ 141 h 2539"/>
                  <a:gd name="T4" fmla="*/ 537 w 700"/>
                  <a:gd name="T5" fmla="*/ 46 h 2539"/>
                  <a:gd name="T6" fmla="*/ 481 w 700"/>
                  <a:gd name="T7" fmla="*/ 19 h 2539"/>
                  <a:gd name="T8" fmla="*/ 419 w 700"/>
                  <a:gd name="T9" fmla="*/ 4 h 2539"/>
                  <a:gd name="T10" fmla="*/ 358 w 700"/>
                  <a:gd name="T11" fmla="*/ 2 h 2539"/>
                  <a:gd name="T12" fmla="*/ 308 w 700"/>
                  <a:gd name="T13" fmla="*/ 8 h 2539"/>
                  <a:gd name="T14" fmla="*/ 318 w 700"/>
                  <a:gd name="T15" fmla="*/ 59 h 2539"/>
                  <a:gd name="T16" fmla="*/ 376 w 700"/>
                  <a:gd name="T17" fmla="*/ 208 h 2539"/>
                  <a:gd name="T18" fmla="*/ 426 w 700"/>
                  <a:gd name="T19" fmla="*/ 375 h 2539"/>
                  <a:gd name="T20" fmla="*/ 463 w 700"/>
                  <a:gd name="T21" fmla="*/ 544 h 2539"/>
                  <a:gd name="T22" fmla="*/ 497 w 700"/>
                  <a:gd name="T23" fmla="*/ 855 h 2539"/>
                  <a:gd name="T24" fmla="*/ 491 w 700"/>
                  <a:gd name="T25" fmla="*/ 1148 h 2539"/>
                  <a:gd name="T26" fmla="*/ 455 w 700"/>
                  <a:gd name="T27" fmla="*/ 1420 h 2539"/>
                  <a:gd name="T28" fmla="*/ 395 w 700"/>
                  <a:gd name="T29" fmla="*/ 1668 h 2539"/>
                  <a:gd name="T30" fmla="*/ 319 w 700"/>
                  <a:gd name="T31" fmla="*/ 1889 h 2539"/>
                  <a:gd name="T32" fmla="*/ 236 w 700"/>
                  <a:gd name="T33" fmla="*/ 2081 h 2539"/>
                  <a:gd name="T34" fmla="*/ 156 w 700"/>
                  <a:gd name="T35" fmla="*/ 2238 h 2539"/>
                  <a:gd name="T36" fmla="*/ 65 w 700"/>
                  <a:gd name="T37" fmla="*/ 2391 h 2539"/>
                  <a:gd name="T38" fmla="*/ 2 w 700"/>
                  <a:gd name="T39" fmla="*/ 2481 h 2539"/>
                  <a:gd name="T40" fmla="*/ 2 w 700"/>
                  <a:gd name="T41" fmla="*/ 2489 h 2539"/>
                  <a:gd name="T42" fmla="*/ 15 w 700"/>
                  <a:gd name="T43" fmla="*/ 2502 h 2539"/>
                  <a:gd name="T44" fmla="*/ 53 w 700"/>
                  <a:gd name="T45" fmla="*/ 2516 h 2539"/>
                  <a:gd name="T46" fmla="*/ 108 w 700"/>
                  <a:gd name="T47" fmla="*/ 2528 h 2539"/>
                  <a:gd name="T48" fmla="*/ 176 w 700"/>
                  <a:gd name="T49" fmla="*/ 2536 h 2539"/>
                  <a:gd name="T50" fmla="*/ 251 w 700"/>
                  <a:gd name="T51" fmla="*/ 2539 h 2539"/>
                  <a:gd name="T52" fmla="*/ 282 w 700"/>
                  <a:gd name="T53" fmla="*/ 2538 h 2539"/>
                  <a:gd name="T54" fmla="*/ 337 w 700"/>
                  <a:gd name="T55" fmla="*/ 2491 h 2539"/>
                  <a:gd name="T56" fmla="*/ 400 w 700"/>
                  <a:gd name="T57" fmla="*/ 2406 h 2539"/>
                  <a:gd name="T58" fmla="*/ 458 w 700"/>
                  <a:gd name="T59" fmla="*/ 2307 h 2539"/>
                  <a:gd name="T60" fmla="*/ 510 w 700"/>
                  <a:gd name="T61" fmla="*/ 2192 h 2539"/>
                  <a:gd name="T62" fmla="*/ 558 w 700"/>
                  <a:gd name="T63" fmla="*/ 2065 h 2539"/>
                  <a:gd name="T64" fmla="*/ 600 w 700"/>
                  <a:gd name="T65" fmla="*/ 1924 h 2539"/>
                  <a:gd name="T66" fmla="*/ 635 w 700"/>
                  <a:gd name="T67" fmla="*/ 1773 h 2539"/>
                  <a:gd name="T68" fmla="*/ 663 w 700"/>
                  <a:gd name="T69" fmla="*/ 1614 h 2539"/>
                  <a:gd name="T70" fmla="*/ 684 w 700"/>
                  <a:gd name="T71" fmla="*/ 1444 h 2539"/>
                  <a:gd name="T72" fmla="*/ 696 w 700"/>
                  <a:gd name="T73" fmla="*/ 1268 h 2539"/>
                  <a:gd name="T74" fmla="*/ 700 w 700"/>
                  <a:gd name="T75" fmla="*/ 1085 h 2539"/>
                  <a:gd name="T76" fmla="*/ 698 w 700"/>
                  <a:gd name="T77" fmla="*/ 929 h 2539"/>
                  <a:gd name="T78" fmla="*/ 688 w 700"/>
                  <a:gd name="T79" fmla="*/ 778 h 2539"/>
                  <a:gd name="T80" fmla="*/ 673 w 700"/>
                  <a:gd name="T81" fmla="*/ 632 h 2539"/>
                  <a:gd name="T82" fmla="*/ 653 w 700"/>
                  <a:gd name="T83" fmla="*/ 492 h 2539"/>
                  <a:gd name="T84" fmla="*/ 627 w 700"/>
                  <a:gd name="T85" fmla="*/ 359 h 2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0" h="2539">
                    <a:moveTo>
                      <a:pt x="617" y="316"/>
                    </a:moveTo>
                    <a:lnTo>
                      <a:pt x="609" y="280"/>
                    </a:lnTo>
                    <a:lnTo>
                      <a:pt x="599" y="244"/>
                    </a:lnTo>
                    <a:lnTo>
                      <a:pt x="590" y="209"/>
                    </a:lnTo>
                    <a:lnTo>
                      <a:pt x="580" y="176"/>
                    </a:lnTo>
                    <a:lnTo>
                      <a:pt x="570" y="141"/>
                    </a:lnTo>
                    <a:lnTo>
                      <a:pt x="559" y="109"/>
                    </a:lnTo>
                    <a:lnTo>
                      <a:pt x="548" y="77"/>
                    </a:lnTo>
                    <a:lnTo>
                      <a:pt x="537" y="46"/>
                    </a:lnTo>
                    <a:lnTo>
                      <a:pt x="520" y="36"/>
                    </a:lnTo>
                    <a:lnTo>
                      <a:pt x="501" y="26"/>
                    </a:lnTo>
                    <a:lnTo>
                      <a:pt x="481" y="19"/>
                    </a:lnTo>
                    <a:lnTo>
                      <a:pt x="462" y="13"/>
                    </a:lnTo>
                    <a:lnTo>
                      <a:pt x="440" y="8"/>
                    </a:lnTo>
                    <a:lnTo>
                      <a:pt x="419" y="4"/>
                    </a:lnTo>
                    <a:lnTo>
                      <a:pt x="397" y="2"/>
                    </a:lnTo>
                    <a:lnTo>
                      <a:pt x="375" y="0"/>
                    </a:lnTo>
                    <a:lnTo>
                      <a:pt x="358" y="2"/>
                    </a:lnTo>
                    <a:lnTo>
                      <a:pt x="340" y="3"/>
                    </a:lnTo>
                    <a:lnTo>
                      <a:pt x="324" y="5"/>
                    </a:lnTo>
                    <a:lnTo>
                      <a:pt x="308" y="8"/>
                    </a:lnTo>
                    <a:lnTo>
                      <a:pt x="302" y="10"/>
                    </a:lnTo>
                    <a:lnTo>
                      <a:pt x="297" y="12"/>
                    </a:lnTo>
                    <a:lnTo>
                      <a:pt x="318" y="59"/>
                    </a:lnTo>
                    <a:lnTo>
                      <a:pt x="338" y="107"/>
                    </a:lnTo>
                    <a:lnTo>
                      <a:pt x="358" y="156"/>
                    </a:lnTo>
                    <a:lnTo>
                      <a:pt x="376" y="208"/>
                    </a:lnTo>
                    <a:lnTo>
                      <a:pt x="394" y="261"/>
                    </a:lnTo>
                    <a:lnTo>
                      <a:pt x="410" y="317"/>
                    </a:lnTo>
                    <a:lnTo>
                      <a:pt x="426" y="375"/>
                    </a:lnTo>
                    <a:lnTo>
                      <a:pt x="439" y="434"/>
                    </a:lnTo>
                    <a:lnTo>
                      <a:pt x="440" y="437"/>
                    </a:lnTo>
                    <a:lnTo>
                      <a:pt x="463" y="544"/>
                    </a:lnTo>
                    <a:lnTo>
                      <a:pt x="479" y="649"/>
                    </a:lnTo>
                    <a:lnTo>
                      <a:pt x="490" y="753"/>
                    </a:lnTo>
                    <a:lnTo>
                      <a:pt x="497" y="855"/>
                    </a:lnTo>
                    <a:lnTo>
                      <a:pt x="499" y="955"/>
                    </a:lnTo>
                    <a:lnTo>
                      <a:pt x="497" y="1052"/>
                    </a:lnTo>
                    <a:lnTo>
                      <a:pt x="491" y="1148"/>
                    </a:lnTo>
                    <a:lnTo>
                      <a:pt x="483" y="1242"/>
                    </a:lnTo>
                    <a:lnTo>
                      <a:pt x="470" y="1332"/>
                    </a:lnTo>
                    <a:lnTo>
                      <a:pt x="455" y="1420"/>
                    </a:lnTo>
                    <a:lnTo>
                      <a:pt x="437" y="1506"/>
                    </a:lnTo>
                    <a:lnTo>
                      <a:pt x="417" y="1589"/>
                    </a:lnTo>
                    <a:lnTo>
                      <a:pt x="395" y="1668"/>
                    </a:lnTo>
                    <a:lnTo>
                      <a:pt x="371" y="1746"/>
                    </a:lnTo>
                    <a:lnTo>
                      <a:pt x="345" y="1819"/>
                    </a:lnTo>
                    <a:lnTo>
                      <a:pt x="319" y="1889"/>
                    </a:lnTo>
                    <a:lnTo>
                      <a:pt x="292" y="1957"/>
                    </a:lnTo>
                    <a:lnTo>
                      <a:pt x="265" y="2020"/>
                    </a:lnTo>
                    <a:lnTo>
                      <a:pt x="236" y="2081"/>
                    </a:lnTo>
                    <a:lnTo>
                      <a:pt x="209" y="2136"/>
                    </a:lnTo>
                    <a:lnTo>
                      <a:pt x="182" y="2190"/>
                    </a:lnTo>
                    <a:lnTo>
                      <a:pt x="156" y="2238"/>
                    </a:lnTo>
                    <a:lnTo>
                      <a:pt x="130" y="2282"/>
                    </a:lnTo>
                    <a:lnTo>
                      <a:pt x="107" y="2323"/>
                    </a:lnTo>
                    <a:lnTo>
                      <a:pt x="65" y="2391"/>
                    </a:lnTo>
                    <a:lnTo>
                      <a:pt x="31" y="2441"/>
                    </a:lnTo>
                    <a:lnTo>
                      <a:pt x="9" y="2470"/>
                    </a:lnTo>
                    <a:lnTo>
                      <a:pt x="2" y="2481"/>
                    </a:lnTo>
                    <a:lnTo>
                      <a:pt x="0" y="2484"/>
                    </a:lnTo>
                    <a:lnTo>
                      <a:pt x="0" y="2486"/>
                    </a:lnTo>
                    <a:lnTo>
                      <a:pt x="2" y="2489"/>
                    </a:lnTo>
                    <a:lnTo>
                      <a:pt x="3" y="2491"/>
                    </a:lnTo>
                    <a:lnTo>
                      <a:pt x="8" y="2497"/>
                    </a:lnTo>
                    <a:lnTo>
                      <a:pt x="15" y="2502"/>
                    </a:lnTo>
                    <a:lnTo>
                      <a:pt x="25" y="2507"/>
                    </a:lnTo>
                    <a:lnTo>
                      <a:pt x="39" y="2512"/>
                    </a:lnTo>
                    <a:lnTo>
                      <a:pt x="53" y="2516"/>
                    </a:lnTo>
                    <a:lnTo>
                      <a:pt x="70" y="2521"/>
                    </a:lnTo>
                    <a:lnTo>
                      <a:pt x="88" y="2525"/>
                    </a:lnTo>
                    <a:lnTo>
                      <a:pt x="108" y="2528"/>
                    </a:lnTo>
                    <a:lnTo>
                      <a:pt x="130" y="2531"/>
                    </a:lnTo>
                    <a:lnTo>
                      <a:pt x="152" y="2533"/>
                    </a:lnTo>
                    <a:lnTo>
                      <a:pt x="176" y="2536"/>
                    </a:lnTo>
                    <a:lnTo>
                      <a:pt x="201" y="2537"/>
                    </a:lnTo>
                    <a:lnTo>
                      <a:pt x="225" y="2538"/>
                    </a:lnTo>
                    <a:lnTo>
                      <a:pt x="251" y="2539"/>
                    </a:lnTo>
                    <a:lnTo>
                      <a:pt x="262" y="2538"/>
                    </a:lnTo>
                    <a:lnTo>
                      <a:pt x="272" y="2538"/>
                    </a:lnTo>
                    <a:lnTo>
                      <a:pt x="282" y="2538"/>
                    </a:lnTo>
                    <a:lnTo>
                      <a:pt x="292" y="2538"/>
                    </a:lnTo>
                    <a:lnTo>
                      <a:pt x="314" y="2516"/>
                    </a:lnTo>
                    <a:lnTo>
                      <a:pt x="337" y="2491"/>
                    </a:lnTo>
                    <a:lnTo>
                      <a:pt x="358" y="2464"/>
                    </a:lnTo>
                    <a:lnTo>
                      <a:pt x="379" y="2437"/>
                    </a:lnTo>
                    <a:lnTo>
                      <a:pt x="400" y="2406"/>
                    </a:lnTo>
                    <a:lnTo>
                      <a:pt x="419" y="2375"/>
                    </a:lnTo>
                    <a:lnTo>
                      <a:pt x="438" y="2342"/>
                    </a:lnTo>
                    <a:lnTo>
                      <a:pt x="458" y="2307"/>
                    </a:lnTo>
                    <a:lnTo>
                      <a:pt x="475" y="2270"/>
                    </a:lnTo>
                    <a:lnTo>
                      <a:pt x="494" y="2232"/>
                    </a:lnTo>
                    <a:lnTo>
                      <a:pt x="510" y="2192"/>
                    </a:lnTo>
                    <a:lnTo>
                      <a:pt x="527" y="2151"/>
                    </a:lnTo>
                    <a:lnTo>
                      <a:pt x="543" y="2108"/>
                    </a:lnTo>
                    <a:lnTo>
                      <a:pt x="558" y="2065"/>
                    </a:lnTo>
                    <a:lnTo>
                      <a:pt x="573" y="2019"/>
                    </a:lnTo>
                    <a:lnTo>
                      <a:pt x="586" y="1972"/>
                    </a:lnTo>
                    <a:lnTo>
                      <a:pt x="600" y="1924"/>
                    </a:lnTo>
                    <a:lnTo>
                      <a:pt x="612" y="1876"/>
                    </a:lnTo>
                    <a:lnTo>
                      <a:pt x="623" y="1825"/>
                    </a:lnTo>
                    <a:lnTo>
                      <a:pt x="635" y="1773"/>
                    </a:lnTo>
                    <a:lnTo>
                      <a:pt x="645" y="1721"/>
                    </a:lnTo>
                    <a:lnTo>
                      <a:pt x="654" y="1668"/>
                    </a:lnTo>
                    <a:lnTo>
                      <a:pt x="663" y="1614"/>
                    </a:lnTo>
                    <a:lnTo>
                      <a:pt x="670" y="1558"/>
                    </a:lnTo>
                    <a:lnTo>
                      <a:pt x="678" y="1501"/>
                    </a:lnTo>
                    <a:lnTo>
                      <a:pt x="684" y="1444"/>
                    </a:lnTo>
                    <a:lnTo>
                      <a:pt x="689" y="1386"/>
                    </a:lnTo>
                    <a:lnTo>
                      <a:pt x="693" y="1327"/>
                    </a:lnTo>
                    <a:lnTo>
                      <a:pt x="696" y="1268"/>
                    </a:lnTo>
                    <a:lnTo>
                      <a:pt x="699" y="1207"/>
                    </a:lnTo>
                    <a:lnTo>
                      <a:pt x="700" y="1146"/>
                    </a:lnTo>
                    <a:lnTo>
                      <a:pt x="700" y="1085"/>
                    </a:lnTo>
                    <a:lnTo>
                      <a:pt x="700" y="1033"/>
                    </a:lnTo>
                    <a:lnTo>
                      <a:pt x="699" y="981"/>
                    </a:lnTo>
                    <a:lnTo>
                      <a:pt x="698" y="929"/>
                    </a:lnTo>
                    <a:lnTo>
                      <a:pt x="695" y="878"/>
                    </a:lnTo>
                    <a:lnTo>
                      <a:pt x="692" y="829"/>
                    </a:lnTo>
                    <a:lnTo>
                      <a:pt x="688" y="778"/>
                    </a:lnTo>
                    <a:lnTo>
                      <a:pt x="684" y="729"/>
                    </a:lnTo>
                    <a:lnTo>
                      <a:pt x="679" y="680"/>
                    </a:lnTo>
                    <a:lnTo>
                      <a:pt x="673" y="632"/>
                    </a:lnTo>
                    <a:lnTo>
                      <a:pt x="667" y="585"/>
                    </a:lnTo>
                    <a:lnTo>
                      <a:pt x="661" y="538"/>
                    </a:lnTo>
                    <a:lnTo>
                      <a:pt x="653" y="492"/>
                    </a:lnTo>
                    <a:lnTo>
                      <a:pt x="645" y="447"/>
                    </a:lnTo>
                    <a:lnTo>
                      <a:pt x="636" y="402"/>
                    </a:lnTo>
                    <a:lnTo>
                      <a:pt x="627" y="359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0B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2" name="Freeform 22"/>
              <p:cNvSpPr>
                <a:spLocks/>
              </p:cNvSpPr>
              <p:nvPr/>
            </p:nvSpPr>
            <p:spPr bwMode="auto">
              <a:xfrm>
                <a:off x="3875" y="3925"/>
                <a:ext cx="169" cy="694"/>
              </a:xfrm>
              <a:custGeom>
                <a:avLst/>
                <a:gdLst>
                  <a:gd name="T0" fmla="*/ 120 w 675"/>
                  <a:gd name="T1" fmla="*/ 2747 h 2772"/>
                  <a:gd name="T2" fmla="*/ 39 w 675"/>
                  <a:gd name="T3" fmla="*/ 2696 h 2772"/>
                  <a:gd name="T4" fmla="*/ 31 w 675"/>
                  <a:gd name="T5" fmla="*/ 2616 h 2772"/>
                  <a:gd name="T6" fmla="*/ 98 w 675"/>
                  <a:gd name="T7" fmla="*/ 2490 h 2772"/>
                  <a:gd name="T8" fmla="*/ 170 w 675"/>
                  <a:gd name="T9" fmla="*/ 2343 h 2772"/>
                  <a:gd name="T10" fmla="*/ 240 w 675"/>
                  <a:gd name="T11" fmla="*/ 2178 h 2772"/>
                  <a:gd name="T12" fmla="*/ 291 w 675"/>
                  <a:gd name="T13" fmla="*/ 2042 h 2772"/>
                  <a:gd name="T14" fmla="*/ 322 w 675"/>
                  <a:gd name="T15" fmla="*/ 1946 h 2772"/>
                  <a:gd name="T16" fmla="*/ 352 w 675"/>
                  <a:gd name="T17" fmla="*/ 1848 h 2772"/>
                  <a:gd name="T18" fmla="*/ 379 w 675"/>
                  <a:gd name="T19" fmla="*/ 1745 h 2772"/>
                  <a:gd name="T20" fmla="*/ 403 w 675"/>
                  <a:gd name="T21" fmla="*/ 1640 h 2772"/>
                  <a:gd name="T22" fmla="*/ 424 w 675"/>
                  <a:gd name="T23" fmla="*/ 1531 h 2772"/>
                  <a:gd name="T24" fmla="*/ 441 w 675"/>
                  <a:gd name="T25" fmla="*/ 1420 h 2772"/>
                  <a:gd name="T26" fmla="*/ 453 w 675"/>
                  <a:gd name="T27" fmla="*/ 1306 h 2772"/>
                  <a:gd name="T28" fmla="*/ 462 w 675"/>
                  <a:gd name="T29" fmla="*/ 1179 h 2772"/>
                  <a:gd name="T30" fmla="*/ 462 w 675"/>
                  <a:gd name="T31" fmla="*/ 1043 h 2772"/>
                  <a:gd name="T32" fmla="*/ 455 w 675"/>
                  <a:gd name="T33" fmla="*/ 904 h 2772"/>
                  <a:gd name="T34" fmla="*/ 442 w 675"/>
                  <a:gd name="T35" fmla="*/ 765 h 2772"/>
                  <a:gd name="T36" fmla="*/ 423 w 675"/>
                  <a:gd name="T37" fmla="*/ 621 h 2772"/>
                  <a:gd name="T38" fmla="*/ 400 w 675"/>
                  <a:gd name="T39" fmla="*/ 474 h 2772"/>
                  <a:gd name="T40" fmla="*/ 373 w 675"/>
                  <a:gd name="T41" fmla="*/ 321 h 2772"/>
                  <a:gd name="T42" fmla="*/ 340 w 675"/>
                  <a:gd name="T43" fmla="*/ 161 h 2772"/>
                  <a:gd name="T44" fmla="*/ 322 w 675"/>
                  <a:gd name="T45" fmla="*/ 68 h 2772"/>
                  <a:gd name="T46" fmla="*/ 314 w 675"/>
                  <a:gd name="T47" fmla="*/ 48 h 2772"/>
                  <a:gd name="T48" fmla="*/ 301 w 675"/>
                  <a:gd name="T49" fmla="*/ 18 h 2772"/>
                  <a:gd name="T50" fmla="*/ 328 w 675"/>
                  <a:gd name="T51" fmla="*/ 33 h 2772"/>
                  <a:gd name="T52" fmla="*/ 413 w 675"/>
                  <a:gd name="T53" fmla="*/ 96 h 2772"/>
                  <a:gd name="T54" fmla="*/ 509 w 675"/>
                  <a:gd name="T55" fmla="*/ 154 h 2772"/>
                  <a:gd name="T56" fmla="*/ 612 w 675"/>
                  <a:gd name="T57" fmla="*/ 210 h 2772"/>
                  <a:gd name="T58" fmla="*/ 669 w 675"/>
                  <a:gd name="T59" fmla="*/ 267 h 2772"/>
                  <a:gd name="T60" fmla="*/ 672 w 675"/>
                  <a:gd name="T61" fmla="*/ 331 h 2772"/>
                  <a:gd name="T62" fmla="*/ 674 w 675"/>
                  <a:gd name="T63" fmla="*/ 395 h 2772"/>
                  <a:gd name="T64" fmla="*/ 675 w 675"/>
                  <a:gd name="T65" fmla="*/ 462 h 2772"/>
                  <a:gd name="T66" fmla="*/ 675 w 675"/>
                  <a:gd name="T67" fmla="*/ 511 h 2772"/>
                  <a:gd name="T68" fmla="*/ 672 w 675"/>
                  <a:gd name="T69" fmla="*/ 709 h 2772"/>
                  <a:gd name="T70" fmla="*/ 658 w 675"/>
                  <a:gd name="T71" fmla="*/ 916 h 2772"/>
                  <a:gd name="T72" fmla="*/ 637 w 675"/>
                  <a:gd name="T73" fmla="*/ 1129 h 2772"/>
                  <a:gd name="T74" fmla="*/ 606 w 675"/>
                  <a:gd name="T75" fmla="*/ 1349 h 2772"/>
                  <a:gd name="T76" fmla="*/ 569 w 675"/>
                  <a:gd name="T77" fmla="*/ 1563 h 2772"/>
                  <a:gd name="T78" fmla="*/ 526 w 675"/>
                  <a:gd name="T79" fmla="*/ 1770 h 2772"/>
                  <a:gd name="T80" fmla="*/ 475 w 675"/>
                  <a:gd name="T81" fmla="*/ 1967 h 2772"/>
                  <a:gd name="T82" fmla="*/ 421 w 675"/>
                  <a:gd name="T83" fmla="*/ 2154 h 2772"/>
                  <a:gd name="T84" fmla="*/ 361 w 675"/>
                  <a:gd name="T85" fmla="*/ 2328 h 2772"/>
                  <a:gd name="T86" fmla="*/ 298 w 675"/>
                  <a:gd name="T87" fmla="*/ 2490 h 2772"/>
                  <a:gd name="T88" fmla="*/ 232 w 675"/>
                  <a:gd name="T89" fmla="*/ 2639 h 2772"/>
                  <a:gd name="T90" fmla="*/ 162 w 675"/>
                  <a:gd name="T91" fmla="*/ 2772 h 2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5" h="2772">
                    <a:moveTo>
                      <a:pt x="162" y="2772"/>
                    </a:moveTo>
                    <a:lnTo>
                      <a:pt x="120" y="2747"/>
                    </a:lnTo>
                    <a:lnTo>
                      <a:pt x="78" y="2721"/>
                    </a:lnTo>
                    <a:lnTo>
                      <a:pt x="39" y="2696"/>
                    </a:lnTo>
                    <a:lnTo>
                      <a:pt x="0" y="2671"/>
                    </a:lnTo>
                    <a:lnTo>
                      <a:pt x="31" y="2616"/>
                    </a:lnTo>
                    <a:lnTo>
                      <a:pt x="65" y="2556"/>
                    </a:lnTo>
                    <a:lnTo>
                      <a:pt x="98" y="2490"/>
                    </a:lnTo>
                    <a:lnTo>
                      <a:pt x="134" y="2420"/>
                    </a:lnTo>
                    <a:lnTo>
                      <a:pt x="170" y="2343"/>
                    </a:lnTo>
                    <a:lnTo>
                      <a:pt x="204" y="2263"/>
                    </a:lnTo>
                    <a:lnTo>
                      <a:pt x="240" y="2178"/>
                    </a:lnTo>
                    <a:lnTo>
                      <a:pt x="274" y="2089"/>
                    </a:lnTo>
                    <a:lnTo>
                      <a:pt x="291" y="2042"/>
                    </a:lnTo>
                    <a:lnTo>
                      <a:pt x="307" y="1995"/>
                    </a:lnTo>
                    <a:lnTo>
                      <a:pt x="322" y="1946"/>
                    </a:lnTo>
                    <a:lnTo>
                      <a:pt x="338" y="1897"/>
                    </a:lnTo>
                    <a:lnTo>
                      <a:pt x="352" y="1848"/>
                    </a:lnTo>
                    <a:lnTo>
                      <a:pt x="366" y="1797"/>
                    </a:lnTo>
                    <a:lnTo>
                      <a:pt x="379" y="1745"/>
                    </a:lnTo>
                    <a:lnTo>
                      <a:pt x="392" y="1693"/>
                    </a:lnTo>
                    <a:lnTo>
                      <a:pt x="403" y="1640"/>
                    </a:lnTo>
                    <a:lnTo>
                      <a:pt x="415" y="1585"/>
                    </a:lnTo>
                    <a:lnTo>
                      <a:pt x="424" y="1531"/>
                    </a:lnTo>
                    <a:lnTo>
                      <a:pt x="433" y="1475"/>
                    </a:lnTo>
                    <a:lnTo>
                      <a:pt x="441" y="1420"/>
                    </a:lnTo>
                    <a:lnTo>
                      <a:pt x="448" y="1363"/>
                    </a:lnTo>
                    <a:lnTo>
                      <a:pt x="453" y="1306"/>
                    </a:lnTo>
                    <a:lnTo>
                      <a:pt x="458" y="1248"/>
                    </a:lnTo>
                    <a:lnTo>
                      <a:pt x="462" y="1179"/>
                    </a:lnTo>
                    <a:lnTo>
                      <a:pt x="463" y="1111"/>
                    </a:lnTo>
                    <a:lnTo>
                      <a:pt x="462" y="1043"/>
                    </a:lnTo>
                    <a:lnTo>
                      <a:pt x="459" y="974"/>
                    </a:lnTo>
                    <a:lnTo>
                      <a:pt x="455" y="904"/>
                    </a:lnTo>
                    <a:lnTo>
                      <a:pt x="449" y="835"/>
                    </a:lnTo>
                    <a:lnTo>
                      <a:pt x="442" y="765"/>
                    </a:lnTo>
                    <a:lnTo>
                      <a:pt x="433" y="693"/>
                    </a:lnTo>
                    <a:lnTo>
                      <a:pt x="423" y="621"/>
                    </a:lnTo>
                    <a:lnTo>
                      <a:pt x="412" y="548"/>
                    </a:lnTo>
                    <a:lnTo>
                      <a:pt x="400" y="474"/>
                    </a:lnTo>
                    <a:lnTo>
                      <a:pt x="386" y="398"/>
                    </a:lnTo>
                    <a:lnTo>
                      <a:pt x="373" y="321"/>
                    </a:lnTo>
                    <a:lnTo>
                      <a:pt x="356" y="242"/>
                    </a:lnTo>
                    <a:lnTo>
                      <a:pt x="340" y="161"/>
                    </a:lnTo>
                    <a:lnTo>
                      <a:pt x="324" y="79"/>
                    </a:lnTo>
                    <a:lnTo>
                      <a:pt x="322" y="68"/>
                    </a:lnTo>
                    <a:lnTo>
                      <a:pt x="318" y="58"/>
                    </a:lnTo>
                    <a:lnTo>
                      <a:pt x="314" y="48"/>
                    </a:lnTo>
                    <a:lnTo>
                      <a:pt x="311" y="38"/>
                    </a:lnTo>
                    <a:lnTo>
                      <a:pt x="301" y="18"/>
                    </a:lnTo>
                    <a:lnTo>
                      <a:pt x="290" y="0"/>
                    </a:lnTo>
                    <a:lnTo>
                      <a:pt x="328" y="33"/>
                    </a:lnTo>
                    <a:lnTo>
                      <a:pt x="370" y="65"/>
                    </a:lnTo>
                    <a:lnTo>
                      <a:pt x="413" y="96"/>
                    </a:lnTo>
                    <a:lnTo>
                      <a:pt x="459" y="126"/>
                    </a:lnTo>
                    <a:lnTo>
                      <a:pt x="509" y="154"/>
                    </a:lnTo>
                    <a:lnTo>
                      <a:pt x="559" y="182"/>
                    </a:lnTo>
                    <a:lnTo>
                      <a:pt x="612" y="210"/>
                    </a:lnTo>
                    <a:lnTo>
                      <a:pt x="667" y="234"/>
                    </a:lnTo>
                    <a:lnTo>
                      <a:pt x="669" y="267"/>
                    </a:lnTo>
                    <a:lnTo>
                      <a:pt x="671" y="299"/>
                    </a:lnTo>
                    <a:lnTo>
                      <a:pt x="672" y="331"/>
                    </a:lnTo>
                    <a:lnTo>
                      <a:pt x="673" y="363"/>
                    </a:lnTo>
                    <a:lnTo>
                      <a:pt x="674" y="395"/>
                    </a:lnTo>
                    <a:lnTo>
                      <a:pt x="675" y="428"/>
                    </a:lnTo>
                    <a:lnTo>
                      <a:pt x="675" y="462"/>
                    </a:lnTo>
                    <a:lnTo>
                      <a:pt x="675" y="496"/>
                    </a:lnTo>
                    <a:lnTo>
                      <a:pt x="675" y="511"/>
                    </a:lnTo>
                    <a:lnTo>
                      <a:pt x="674" y="609"/>
                    </a:lnTo>
                    <a:lnTo>
                      <a:pt x="672" y="709"/>
                    </a:lnTo>
                    <a:lnTo>
                      <a:pt x="666" y="810"/>
                    </a:lnTo>
                    <a:lnTo>
                      <a:pt x="658" y="916"/>
                    </a:lnTo>
                    <a:lnTo>
                      <a:pt x="650" y="1021"/>
                    </a:lnTo>
                    <a:lnTo>
                      <a:pt x="637" y="1129"/>
                    </a:lnTo>
                    <a:lnTo>
                      <a:pt x="624" y="1238"/>
                    </a:lnTo>
                    <a:lnTo>
                      <a:pt x="606" y="1349"/>
                    </a:lnTo>
                    <a:lnTo>
                      <a:pt x="589" y="1457"/>
                    </a:lnTo>
                    <a:lnTo>
                      <a:pt x="569" y="1563"/>
                    </a:lnTo>
                    <a:lnTo>
                      <a:pt x="548" y="1668"/>
                    </a:lnTo>
                    <a:lnTo>
                      <a:pt x="526" y="1770"/>
                    </a:lnTo>
                    <a:lnTo>
                      <a:pt x="501" y="1870"/>
                    </a:lnTo>
                    <a:lnTo>
                      <a:pt x="475" y="1967"/>
                    </a:lnTo>
                    <a:lnTo>
                      <a:pt x="449" y="2061"/>
                    </a:lnTo>
                    <a:lnTo>
                      <a:pt x="421" y="2154"/>
                    </a:lnTo>
                    <a:lnTo>
                      <a:pt x="392" y="2243"/>
                    </a:lnTo>
                    <a:lnTo>
                      <a:pt x="361" y="2328"/>
                    </a:lnTo>
                    <a:lnTo>
                      <a:pt x="330" y="2411"/>
                    </a:lnTo>
                    <a:lnTo>
                      <a:pt x="298" y="2490"/>
                    </a:lnTo>
                    <a:lnTo>
                      <a:pt x="266" y="2567"/>
                    </a:lnTo>
                    <a:lnTo>
                      <a:pt x="232" y="2639"/>
                    </a:lnTo>
                    <a:lnTo>
                      <a:pt x="198" y="2708"/>
                    </a:lnTo>
                    <a:lnTo>
                      <a:pt x="162" y="2772"/>
                    </a:lnTo>
                    <a:close/>
                  </a:path>
                </a:pathLst>
              </a:custGeom>
              <a:solidFill>
                <a:srgbClr val="0F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3" name="Freeform 23"/>
              <p:cNvSpPr>
                <a:spLocks/>
              </p:cNvSpPr>
              <p:nvPr/>
            </p:nvSpPr>
            <p:spPr bwMode="auto">
              <a:xfrm>
                <a:off x="3842" y="4593"/>
                <a:ext cx="74" cy="81"/>
              </a:xfrm>
              <a:custGeom>
                <a:avLst/>
                <a:gdLst>
                  <a:gd name="T0" fmla="*/ 143 w 294"/>
                  <a:gd name="T1" fmla="*/ 325 h 325"/>
                  <a:gd name="T2" fmla="*/ 114 w 294"/>
                  <a:gd name="T3" fmla="*/ 310 h 325"/>
                  <a:gd name="T4" fmla="*/ 85 w 294"/>
                  <a:gd name="T5" fmla="*/ 295 h 325"/>
                  <a:gd name="T6" fmla="*/ 61 w 294"/>
                  <a:gd name="T7" fmla="*/ 280 h 325"/>
                  <a:gd name="T8" fmla="*/ 40 w 294"/>
                  <a:gd name="T9" fmla="*/ 266 h 325"/>
                  <a:gd name="T10" fmla="*/ 31 w 294"/>
                  <a:gd name="T11" fmla="*/ 258 h 325"/>
                  <a:gd name="T12" fmla="*/ 22 w 294"/>
                  <a:gd name="T13" fmla="*/ 251 h 325"/>
                  <a:gd name="T14" fmla="*/ 15 w 294"/>
                  <a:gd name="T15" fmla="*/ 245 h 325"/>
                  <a:gd name="T16" fmla="*/ 10 w 294"/>
                  <a:gd name="T17" fmla="*/ 237 h 325"/>
                  <a:gd name="T18" fmla="*/ 5 w 294"/>
                  <a:gd name="T19" fmla="*/ 231 h 325"/>
                  <a:gd name="T20" fmla="*/ 3 w 294"/>
                  <a:gd name="T21" fmla="*/ 225 h 325"/>
                  <a:gd name="T22" fmla="*/ 0 w 294"/>
                  <a:gd name="T23" fmla="*/ 219 h 325"/>
                  <a:gd name="T24" fmla="*/ 0 w 294"/>
                  <a:gd name="T25" fmla="*/ 214 h 325"/>
                  <a:gd name="T26" fmla="*/ 3 w 294"/>
                  <a:gd name="T27" fmla="*/ 206 h 325"/>
                  <a:gd name="T28" fmla="*/ 5 w 294"/>
                  <a:gd name="T29" fmla="*/ 200 h 325"/>
                  <a:gd name="T30" fmla="*/ 5 w 294"/>
                  <a:gd name="T31" fmla="*/ 200 h 325"/>
                  <a:gd name="T32" fmla="*/ 7 w 294"/>
                  <a:gd name="T33" fmla="*/ 198 h 325"/>
                  <a:gd name="T34" fmla="*/ 14 w 294"/>
                  <a:gd name="T35" fmla="*/ 188 h 325"/>
                  <a:gd name="T36" fmla="*/ 26 w 294"/>
                  <a:gd name="T37" fmla="*/ 170 h 325"/>
                  <a:gd name="T38" fmla="*/ 41 w 294"/>
                  <a:gd name="T39" fmla="*/ 148 h 325"/>
                  <a:gd name="T40" fmla="*/ 59 w 294"/>
                  <a:gd name="T41" fmla="*/ 120 h 325"/>
                  <a:gd name="T42" fmla="*/ 82 w 294"/>
                  <a:gd name="T43" fmla="*/ 85 h 325"/>
                  <a:gd name="T44" fmla="*/ 105 w 294"/>
                  <a:gd name="T45" fmla="*/ 46 h 325"/>
                  <a:gd name="T46" fmla="*/ 132 w 294"/>
                  <a:gd name="T47" fmla="*/ 0 h 325"/>
                  <a:gd name="T48" fmla="*/ 171 w 294"/>
                  <a:gd name="T49" fmla="*/ 25 h 325"/>
                  <a:gd name="T50" fmla="*/ 210 w 294"/>
                  <a:gd name="T51" fmla="*/ 50 h 325"/>
                  <a:gd name="T52" fmla="*/ 252 w 294"/>
                  <a:gd name="T53" fmla="*/ 76 h 325"/>
                  <a:gd name="T54" fmla="*/ 294 w 294"/>
                  <a:gd name="T55" fmla="*/ 101 h 325"/>
                  <a:gd name="T56" fmla="*/ 276 w 294"/>
                  <a:gd name="T57" fmla="*/ 133 h 325"/>
                  <a:gd name="T58" fmla="*/ 257 w 294"/>
                  <a:gd name="T59" fmla="*/ 164 h 325"/>
                  <a:gd name="T60" fmla="*/ 239 w 294"/>
                  <a:gd name="T61" fmla="*/ 194 h 325"/>
                  <a:gd name="T62" fmla="*/ 220 w 294"/>
                  <a:gd name="T63" fmla="*/ 222 h 325"/>
                  <a:gd name="T64" fmla="*/ 200 w 294"/>
                  <a:gd name="T65" fmla="*/ 249 h 325"/>
                  <a:gd name="T66" fmla="*/ 182 w 294"/>
                  <a:gd name="T67" fmla="*/ 277 h 325"/>
                  <a:gd name="T68" fmla="*/ 163 w 294"/>
                  <a:gd name="T69" fmla="*/ 301 h 325"/>
                  <a:gd name="T70" fmla="*/ 143 w 294"/>
                  <a:gd name="T7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4" h="325">
                    <a:moveTo>
                      <a:pt x="143" y="325"/>
                    </a:moveTo>
                    <a:lnTo>
                      <a:pt x="114" y="310"/>
                    </a:lnTo>
                    <a:lnTo>
                      <a:pt x="85" y="295"/>
                    </a:lnTo>
                    <a:lnTo>
                      <a:pt x="61" y="280"/>
                    </a:lnTo>
                    <a:lnTo>
                      <a:pt x="40" y="266"/>
                    </a:lnTo>
                    <a:lnTo>
                      <a:pt x="31" y="258"/>
                    </a:lnTo>
                    <a:lnTo>
                      <a:pt x="22" y="251"/>
                    </a:lnTo>
                    <a:lnTo>
                      <a:pt x="15" y="245"/>
                    </a:lnTo>
                    <a:lnTo>
                      <a:pt x="10" y="237"/>
                    </a:lnTo>
                    <a:lnTo>
                      <a:pt x="5" y="231"/>
                    </a:lnTo>
                    <a:lnTo>
                      <a:pt x="3" y="225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3" y="206"/>
                    </a:lnTo>
                    <a:lnTo>
                      <a:pt x="5" y="200"/>
                    </a:lnTo>
                    <a:lnTo>
                      <a:pt x="5" y="200"/>
                    </a:lnTo>
                    <a:lnTo>
                      <a:pt x="7" y="198"/>
                    </a:lnTo>
                    <a:lnTo>
                      <a:pt x="14" y="188"/>
                    </a:lnTo>
                    <a:lnTo>
                      <a:pt x="26" y="170"/>
                    </a:lnTo>
                    <a:lnTo>
                      <a:pt x="41" y="148"/>
                    </a:lnTo>
                    <a:lnTo>
                      <a:pt x="59" y="120"/>
                    </a:lnTo>
                    <a:lnTo>
                      <a:pt x="82" y="85"/>
                    </a:lnTo>
                    <a:lnTo>
                      <a:pt x="105" y="46"/>
                    </a:lnTo>
                    <a:lnTo>
                      <a:pt x="132" y="0"/>
                    </a:lnTo>
                    <a:lnTo>
                      <a:pt x="171" y="25"/>
                    </a:lnTo>
                    <a:lnTo>
                      <a:pt x="210" y="50"/>
                    </a:lnTo>
                    <a:lnTo>
                      <a:pt x="252" y="76"/>
                    </a:lnTo>
                    <a:lnTo>
                      <a:pt x="294" y="101"/>
                    </a:lnTo>
                    <a:lnTo>
                      <a:pt x="276" y="133"/>
                    </a:lnTo>
                    <a:lnTo>
                      <a:pt x="257" y="164"/>
                    </a:lnTo>
                    <a:lnTo>
                      <a:pt x="239" y="194"/>
                    </a:lnTo>
                    <a:lnTo>
                      <a:pt x="220" y="222"/>
                    </a:lnTo>
                    <a:lnTo>
                      <a:pt x="200" y="249"/>
                    </a:lnTo>
                    <a:lnTo>
                      <a:pt x="182" y="277"/>
                    </a:lnTo>
                    <a:lnTo>
                      <a:pt x="163" y="301"/>
                    </a:lnTo>
                    <a:lnTo>
                      <a:pt x="143" y="325"/>
                    </a:lnTo>
                    <a:close/>
                  </a:path>
                </a:pathLst>
              </a:custGeom>
              <a:solidFill>
                <a:srgbClr val="090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4" name="Freeform 24"/>
              <p:cNvSpPr>
                <a:spLocks/>
              </p:cNvSpPr>
              <p:nvPr/>
            </p:nvSpPr>
            <p:spPr bwMode="auto">
              <a:xfrm>
                <a:off x="4249" y="4624"/>
                <a:ext cx="192" cy="108"/>
              </a:xfrm>
              <a:custGeom>
                <a:avLst/>
                <a:gdLst>
                  <a:gd name="T0" fmla="*/ 389 w 769"/>
                  <a:gd name="T1" fmla="*/ 166 h 432"/>
                  <a:gd name="T2" fmla="*/ 346 w 769"/>
                  <a:gd name="T3" fmla="*/ 153 h 432"/>
                  <a:gd name="T4" fmla="*/ 308 w 769"/>
                  <a:gd name="T5" fmla="*/ 136 h 432"/>
                  <a:gd name="T6" fmla="*/ 271 w 769"/>
                  <a:gd name="T7" fmla="*/ 114 h 432"/>
                  <a:gd name="T8" fmla="*/ 218 w 769"/>
                  <a:gd name="T9" fmla="*/ 77 h 432"/>
                  <a:gd name="T10" fmla="*/ 149 w 769"/>
                  <a:gd name="T11" fmla="*/ 25 h 432"/>
                  <a:gd name="T12" fmla="*/ 0 w 769"/>
                  <a:gd name="T13" fmla="*/ 216 h 432"/>
                  <a:gd name="T14" fmla="*/ 26 w 769"/>
                  <a:gd name="T15" fmla="*/ 246 h 432"/>
                  <a:gd name="T16" fmla="*/ 58 w 769"/>
                  <a:gd name="T17" fmla="*/ 277 h 432"/>
                  <a:gd name="T18" fmla="*/ 102 w 769"/>
                  <a:gd name="T19" fmla="*/ 314 h 432"/>
                  <a:gd name="T20" fmla="*/ 155 w 769"/>
                  <a:gd name="T21" fmla="*/ 352 h 432"/>
                  <a:gd name="T22" fmla="*/ 217 w 769"/>
                  <a:gd name="T23" fmla="*/ 386 h 432"/>
                  <a:gd name="T24" fmla="*/ 250 w 769"/>
                  <a:gd name="T25" fmla="*/ 401 h 432"/>
                  <a:gd name="T26" fmla="*/ 286 w 769"/>
                  <a:gd name="T27" fmla="*/ 413 h 432"/>
                  <a:gd name="T28" fmla="*/ 324 w 769"/>
                  <a:gd name="T29" fmla="*/ 423 h 432"/>
                  <a:gd name="T30" fmla="*/ 363 w 769"/>
                  <a:gd name="T31" fmla="*/ 429 h 432"/>
                  <a:gd name="T32" fmla="*/ 402 w 769"/>
                  <a:gd name="T33" fmla="*/ 432 h 432"/>
                  <a:gd name="T34" fmla="*/ 439 w 769"/>
                  <a:gd name="T35" fmla="*/ 430 h 432"/>
                  <a:gd name="T36" fmla="*/ 474 w 769"/>
                  <a:gd name="T37" fmla="*/ 427 h 432"/>
                  <a:gd name="T38" fmla="*/ 506 w 769"/>
                  <a:gd name="T39" fmla="*/ 422 h 432"/>
                  <a:gd name="T40" fmla="*/ 564 w 769"/>
                  <a:gd name="T41" fmla="*/ 406 h 432"/>
                  <a:gd name="T42" fmla="*/ 611 w 769"/>
                  <a:gd name="T43" fmla="*/ 385 h 432"/>
                  <a:gd name="T44" fmla="*/ 649 w 769"/>
                  <a:gd name="T45" fmla="*/ 362 h 432"/>
                  <a:gd name="T46" fmla="*/ 677 w 769"/>
                  <a:gd name="T47" fmla="*/ 344 h 432"/>
                  <a:gd name="T48" fmla="*/ 698 w 769"/>
                  <a:gd name="T49" fmla="*/ 324 h 432"/>
                  <a:gd name="T50" fmla="*/ 701 w 769"/>
                  <a:gd name="T51" fmla="*/ 314 h 432"/>
                  <a:gd name="T52" fmla="*/ 714 w 769"/>
                  <a:gd name="T53" fmla="*/ 280 h 432"/>
                  <a:gd name="T54" fmla="*/ 736 w 769"/>
                  <a:gd name="T55" fmla="*/ 218 h 432"/>
                  <a:gd name="T56" fmla="*/ 769 w 769"/>
                  <a:gd name="T57" fmla="*/ 124 h 432"/>
                  <a:gd name="T58" fmla="*/ 737 w 769"/>
                  <a:gd name="T59" fmla="*/ 142 h 432"/>
                  <a:gd name="T60" fmla="*/ 700 w 769"/>
                  <a:gd name="T61" fmla="*/ 157 h 432"/>
                  <a:gd name="T62" fmla="*/ 658 w 769"/>
                  <a:gd name="T63" fmla="*/ 168 h 432"/>
                  <a:gd name="T64" fmla="*/ 611 w 769"/>
                  <a:gd name="T65" fmla="*/ 174 h 432"/>
                  <a:gd name="T66" fmla="*/ 563 w 769"/>
                  <a:gd name="T67" fmla="*/ 178 h 432"/>
                  <a:gd name="T68" fmla="*/ 512 w 769"/>
                  <a:gd name="T69" fmla="*/ 179 h 432"/>
                  <a:gd name="T70" fmla="*/ 461 w 769"/>
                  <a:gd name="T71" fmla="*/ 176 h 432"/>
                  <a:gd name="T72" fmla="*/ 411 w 769"/>
                  <a:gd name="T73" fmla="*/ 17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9" h="432">
                    <a:moveTo>
                      <a:pt x="411" y="171"/>
                    </a:moveTo>
                    <a:lnTo>
                      <a:pt x="389" y="166"/>
                    </a:lnTo>
                    <a:lnTo>
                      <a:pt x="368" y="161"/>
                    </a:lnTo>
                    <a:lnTo>
                      <a:pt x="346" y="153"/>
                    </a:lnTo>
                    <a:lnTo>
                      <a:pt x="327" y="145"/>
                    </a:lnTo>
                    <a:lnTo>
                      <a:pt x="308" y="136"/>
                    </a:lnTo>
                    <a:lnTo>
                      <a:pt x="288" y="125"/>
                    </a:lnTo>
                    <a:lnTo>
                      <a:pt x="271" y="114"/>
                    </a:lnTo>
                    <a:lnTo>
                      <a:pt x="253" y="103"/>
                    </a:lnTo>
                    <a:lnTo>
                      <a:pt x="218" y="77"/>
                    </a:lnTo>
                    <a:lnTo>
                      <a:pt x="183" y="51"/>
                    </a:lnTo>
                    <a:lnTo>
                      <a:pt x="149" y="25"/>
                    </a:lnTo>
                    <a:lnTo>
                      <a:pt x="115" y="0"/>
                    </a:lnTo>
                    <a:lnTo>
                      <a:pt x="0" y="216"/>
                    </a:lnTo>
                    <a:lnTo>
                      <a:pt x="6" y="224"/>
                    </a:lnTo>
                    <a:lnTo>
                      <a:pt x="26" y="246"/>
                    </a:lnTo>
                    <a:lnTo>
                      <a:pt x="41" y="261"/>
                    </a:lnTo>
                    <a:lnTo>
                      <a:pt x="58" y="277"/>
                    </a:lnTo>
                    <a:lnTo>
                      <a:pt x="79" y="296"/>
                    </a:lnTo>
                    <a:lnTo>
                      <a:pt x="102" y="314"/>
                    </a:lnTo>
                    <a:lnTo>
                      <a:pt x="128" y="333"/>
                    </a:lnTo>
                    <a:lnTo>
                      <a:pt x="155" y="352"/>
                    </a:lnTo>
                    <a:lnTo>
                      <a:pt x="185" y="370"/>
                    </a:lnTo>
                    <a:lnTo>
                      <a:pt x="217" y="386"/>
                    </a:lnTo>
                    <a:lnTo>
                      <a:pt x="233" y="394"/>
                    </a:lnTo>
                    <a:lnTo>
                      <a:pt x="250" y="401"/>
                    </a:lnTo>
                    <a:lnTo>
                      <a:pt x="269" y="408"/>
                    </a:lnTo>
                    <a:lnTo>
                      <a:pt x="286" y="413"/>
                    </a:lnTo>
                    <a:lnTo>
                      <a:pt x="304" y="418"/>
                    </a:lnTo>
                    <a:lnTo>
                      <a:pt x="324" y="423"/>
                    </a:lnTo>
                    <a:lnTo>
                      <a:pt x="343" y="427"/>
                    </a:lnTo>
                    <a:lnTo>
                      <a:pt x="363" y="429"/>
                    </a:lnTo>
                    <a:lnTo>
                      <a:pt x="382" y="430"/>
                    </a:lnTo>
                    <a:lnTo>
                      <a:pt x="402" y="432"/>
                    </a:lnTo>
                    <a:lnTo>
                      <a:pt x="421" y="432"/>
                    </a:lnTo>
                    <a:lnTo>
                      <a:pt x="439" y="430"/>
                    </a:lnTo>
                    <a:lnTo>
                      <a:pt x="457" y="429"/>
                    </a:lnTo>
                    <a:lnTo>
                      <a:pt x="474" y="427"/>
                    </a:lnTo>
                    <a:lnTo>
                      <a:pt x="490" y="424"/>
                    </a:lnTo>
                    <a:lnTo>
                      <a:pt x="506" y="422"/>
                    </a:lnTo>
                    <a:lnTo>
                      <a:pt x="537" y="414"/>
                    </a:lnTo>
                    <a:lnTo>
                      <a:pt x="564" y="406"/>
                    </a:lnTo>
                    <a:lnTo>
                      <a:pt x="589" y="396"/>
                    </a:lnTo>
                    <a:lnTo>
                      <a:pt x="611" y="385"/>
                    </a:lnTo>
                    <a:lnTo>
                      <a:pt x="632" y="373"/>
                    </a:lnTo>
                    <a:lnTo>
                      <a:pt x="649" y="362"/>
                    </a:lnTo>
                    <a:lnTo>
                      <a:pt x="664" y="352"/>
                    </a:lnTo>
                    <a:lnTo>
                      <a:pt x="677" y="344"/>
                    </a:lnTo>
                    <a:lnTo>
                      <a:pt x="693" y="329"/>
                    </a:lnTo>
                    <a:lnTo>
                      <a:pt x="698" y="324"/>
                    </a:lnTo>
                    <a:lnTo>
                      <a:pt x="699" y="322"/>
                    </a:lnTo>
                    <a:lnTo>
                      <a:pt x="701" y="314"/>
                    </a:lnTo>
                    <a:lnTo>
                      <a:pt x="706" y="299"/>
                    </a:lnTo>
                    <a:lnTo>
                      <a:pt x="714" y="280"/>
                    </a:lnTo>
                    <a:lnTo>
                      <a:pt x="724" y="252"/>
                    </a:lnTo>
                    <a:lnTo>
                      <a:pt x="736" y="218"/>
                    </a:lnTo>
                    <a:lnTo>
                      <a:pt x="751" y="176"/>
                    </a:lnTo>
                    <a:lnTo>
                      <a:pt x="769" y="124"/>
                    </a:lnTo>
                    <a:lnTo>
                      <a:pt x="755" y="134"/>
                    </a:lnTo>
                    <a:lnTo>
                      <a:pt x="737" y="142"/>
                    </a:lnTo>
                    <a:lnTo>
                      <a:pt x="720" y="150"/>
                    </a:lnTo>
                    <a:lnTo>
                      <a:pt x="700" y="157"/>
                    </a:lnTo>
                    <a:lnTo>
                      <a:pt x="679" y="163"/>
                    </a:lnTo>
                    <a:lnTo>
                      <a:pt x="658" y="168"/>
                    </a:lnTo>
                    <a:lnTo>
                      <a:pt x="635" y="172"/>
                    </a:lnTo>
                    <a:lnTo>
                      <a:pt x="611" y="174"/>
                    </a:lnTo>
                    <a:lnTo>
                      <a:pt x="588" y="177"/>
                    </a:lnTo>
                    <a:lnTo>
                      <a:pt x="563" y="178"/>
                    </a:lnTo>
                    <a:lnTo>
                      <a:pt x="537" y="179"/>
                    </a:lnTo>
                    <a:lnTo>
                      <a:pt x="512" y="179"/>
                    </a:lnTo>
                    <a:lnTo>
                      <a:pt x="486" y="178"/>
                    </a:lnTo>
                    <a:lnTo>
                      <a:pt x="461" y="176"/>
                    </a:lnTo>
                    <a:lnTo>
                      <a:pt x="436" y="173"/>
                    </a:lnTo>
                    <a:lnTo>
                      <a:pt x="411" y="171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5" name="Freeform 25"/>
              <p:cNvSpPr>
                <a:spLocks/>
              </p:cNvSpPr>
              <p:nvPr/>
            </p:nvSpPr>
            <p:spPr bwMode="auto">
              <a:xfrm>
                <a:off x="5447" y="2197"/>
                <a:ext cx="148" cy="324"/>
              </a:xfrm>
              <a:custGeom>
                <a:avLst/>
                <a:gdLst>
                  <a:gd name="T0" fmla="*/ 480 w 591"/>
                  <a:gd name="T1" fmla="*/ 8 h 1293"/>
                  <a:gd name="T2" fmla="*/ 433 w 591"/>
                  <a:gd name="T3" fmla="*/ 0 h 1293"/>
                  <a:gd name="T4" fmla="*/ 392 w 591"/>
                  <a:gd name="T5" fmla="*/ 6 h 1293"/>
                  <a:gd name="T6" fmla="*/ 356 w 591"/>
                  <a:gd name="T7" fmla="*/ 24 h 1293"/>
                  <a:gd name="T8" fmla="*/ 326 w 591"/>
                  <a:gd name="T9" fmla="*/ 50 h 1293"/>
                  <a:gd name="T10" fmla="*/ 292 w 591"/>
                  <a:gd name="T11" fmla="*/ 95 h 1293"/>
                  <a:gd name="T12" fmla="*/ 252 w 591"/>
                  <a:gd name="T13" fmla="*/ 177 h 1293"/>
                  <a:gd name="T14" fmla="*/ 202 w 591"/>
                  <a:gd name="T15" fmla="*/ 310 h 1293"/>
                  <a:gd name="T16" fmla="*/ 167 w 591"/>
                  <a:gd name="T17" fmla="*/ 370 h 1293"/>
                  <a:gd name="T18" fmla="*/ 130 w 591"/>
                  <a:gd name="T19" fmla="*/ 429 h 1293"/>
                  <a:gd name="T20" fmla="*/ 90 w 591"/>
                  <a:gd name="T21" fmla="*/ 512 h 1293"/>
                  <a:gd name="T22" fmla="*/ 51 w 591"/>
                  <a:gd name="T23" fmla="*/ 644 h 1293"/>
                  <a:gd name="T24" fmla="*/ 14 w 591"/>
                  <a:gd name="T25" fmla="*/ 846 h 1293"/>
                  <a:gd name="T26" fmla="*/ 2 w 591"/>
                  <a:gd name="T27" fmla="*/ 942 h 1293"/>
                  <a:gd name="T28" fmla="*/ 28 w 591"/>
                  <a:gd name="T29" fmla="*/ 1022 h 1293"/>
                  <a:gd name="T30" fmla="*/ 75 w 591"/>
                  <a:gd name="T31" fmla="*/ 1114 h 1293"/>
                  <a:gd name="T32" fmla="*/ 122 w 591"/>
                  <a:gd name="T33" fmla="*/ 1200 h 1293"/>
                  <a:gd name="T34" fmla="*/ 161 w 591"/>
                  <a:gd name="T35" fmla="*/ 1257 h 1293"/>
                  <a:gd name="T36" fmla="*/ 190 w 591"/>
                  <a:gd name="T37" fmla="*/ 1286 h 1293"/>
                  <a:gd name="T38" fmla="*/ 213 w 591"/>
                  <a:gd name="T39" fmla="*/ 1293 h 1293"/>
                  <a:gd name="T40" fmla="*/ 229 w 591"/>
                  <a:gd name="T41" fmla="*/ 1283 h 1293"/>
                  <a:gd name="T42" fmla="*/ 239 w 591"/>
                  <a:gd name="T43" fmla="*/ 1257 h 1293"/>
                  <a:gd name="T44" fmla="*/ 242 w 591"/>
                  <a:gd name="T45" fmla="*/ 1197 h 1293"/>
                  <a:gd name="T46" fmla="*/ 234 w 591"/>
                  <a:gd name="T47" fmla="*/ 1113 h 1293"/>
                  <a:gd name="T48" fmla="*/ 224 w 591"/>
                  <a:gd name="T49" fmla="*/ 1066 h 1293"/>
                  <a:gd name="T50" fmla="*/ 224 w 591"/>
                  <a:gd name="T51" fmla="*/ 1018 h 1293"/>
                  <a:gd name="T52" fmla="*/ 236 w 591"/>
                  <a:gd name="T53" fmla="*/ 941 h 1293"/>
                  <a:gd name="T54" fmla="*/ 256 w 591"/>
                  <a:gd name="T55" fmla="*/ 857 h 1293"/>
                  <a:gd name="T56" fmla="*/ 274 w 591"/>
                  <a:gd name="T57" fmla="*/ 762 h 1293"/>
                  <a:gd name="T58" fmla="*/ 281 w 591"/>
                  <a:gd name="T59" fmla="*/ 654 h 1293"/>
                  <a:gd name="T60" fmla="*/ 274 w 591"/>
                  <a:gd name="T61" fmla="*/ 540 h 1293"/>
                  <a:gd name="T62" fmla="*/ 283 w 591"/>
                  <a:gd name="T63" fmla="*/ 458 h 1293"/>
                  <a:gd name="T64" fmla="*/ 298 w 591"/>
                  <a:gd name="T65" fmla="*/ 418 h 1293"/>
                  <a:gd name="T66" fmla="*/ 313 w 591"/>
                  <a:gd name="T67" fmla="*/ 397 h 1293"/>
                  <a:gd name="T68" fmla="*/ 331 w 591"/>
                  <a:gd name="T69" fmla="*/ 383 h 1293"/>
                  <a:gd name="T70" fmla="*/ 352 w 591"/>
                  <a:gd name="T71" fmla="*/ 376 h 1293"/>
                  <a:gd name="T72" fmla="*/ 377 w 591"/>
                  <a:gd name="T73" fmla="*/ 375 h 1293"/>
                  <a:gd name="T74" fmla="*/ 413 w 591"/>
                  <a:gd name="T75" fmla="*/ 382 h 1293"/>
                  <a:gd name="T76" fmla="*/ 448 w 591"/>
                  <a:gd name="T77" fmla="*/ 399 h 1293"/>
                  <a:gd name="T78" fmla="*/ 465 w 591"/>
                  <a:gd name="T79" fmla="*/ 425 h 1293"/>
                  <a:gd name="T80" fmla="*/ 478 w 591"/>
                  <a:gd name="T81" fmla="*/ 460 h 1293"/>
                  <a:gd name="T82" fmla="*/ 496 w 591"/>
                  <a:gd name="T83" fmla="*/ 547 h 1293"/>
                  <a:gd name="T84" fmla="*/ 546 w 591"/>
                  <a:gd name="T85" fmla="*/ 423 h 1293"/>
                  <a:gd name="T86" fmla="*/ 577 w 591"/>
                  <a:gd name="T87" fmla="*/ 297 h 1293"/>
                  <a:gd name="T88" fmla="*/ 589 w 591"/>
                  <a:gd name="T89" fmla="*/ 217 h 1293"/>
                  <a:gd name="T90" fmla="*/ 591 w 591"/>
                  <a:gd name="T91" fmla="*/ 161 h 1293"/>
                  <a:gd name="T92" fmla="*/ 584 w 591"/>
                  <a:gd name="T93" fmla="*/ 110 h 1293"/>
                  <a:gd name="T94" fmla="*/ 568 w 591"/>
                  <a:gd name="T95" fmla="*/ 69 h 1293"/>
                  <a:gd name="T96" fmla="*/ 540 w 591"/>
                  <a:gd name="T97" fmla="*/ 37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1" h="1293">
                    <a:moveTo>
                      <a:pt x="516" y="21"/>
                    </a:moveTo>
                    <a:lnTo>
                      <a:pt x="497" y="14"/>
                    </a:lnTo>
                    <a:lnTo>
                      <a:pt x="480" y="8"/>
                    </a:lnTo>
                    <a:lnTo>
                      <a:pt x="464" y="4"/>
                    </a:lnTo>
                    <a:lnTo>
                      <a:pt x="448" y="1"/>
                    </a:lnTo>
                    <a:lnTo>
                      <a:pt x="433" y="0"/>
                    </a:lnTo>
                    <a:lnTo>
                      <a:pt x="418" y="1"/>
                    </a:lnTo>
                    <a:lnTo>
                      <a:pt x="404" y="3"/>
                    </a:lnTo>
                    <a:lnTo>
                      <a:pt x="392" y="6"/>
                    </a:lnTo>
                    <a:lnTo>
                      <a:pt x="380" y="11"/>
                    </a:lnTo>
                    <a:lnTo>
                      <a:pt x="367" y="16"/>
                    </a:lnTo>
                    <a:lnTo>
                      <a:pt x="356" y="24"/>
                    </a:lnTo>
                    <a:lnTo>
                      <a:pt x="346" y="31"/>
                    </a:lnTo>
                    <a:lnTo>
                      <a:pt x="335" y="40"/>
                    </a:lnTo>
                    <a:lnTo>
                      <a:pt x="326" y="50"/>
                    </a:lnTo>
                    <a:lnTo>
                      <a:pt x="316" y="60"/>
                    </a:lnTo>
                    <a:lnTo>
                      <a:pt x="308" y="71"/>
                    </a:lnTo>
                    <a:lnTo>
                      <a:pt x="292" y="95"/>
                    </a:lnTo>
                    <a:lnTo>
                      <a:pt x="278" y="121"/>
                    </a:lnTo>
                    <a:lnTo>
                      <a:pt x="265" y="149"/>
                    </a:lnTo>
                    <a:lnTo>
                      <a:pt x="252" y="177"/>
                    </a:lnTo>
                    <a:lnTo>
                      <a:pt x="231" y="234"/>
                    </a:lnTo>
                    <a:lnTo>
                      <a:pt x="211" y="287"/>
                    </a:lnTo>
                    <a:lnTo>
                      <a:pt x="202" y="310"/>
                    </a:lnTo>
                    <a:lnTo>
                      <a:pt x="190" y="331"/>
                    </a:lnTo>
                    <a:lnTo>
                      <a:pt x="179" y="351"/>
                    </a:lnTo>
                    <a:lnTo>
                      <a:pt x="167" y="370"/>
                    </a:lnTo>
                    <a:lnTo>
                      <a:pt x="156" y="388"/>
                    </a:lnTo>
                    <a:lnTo>
                      <a:pt x="142" y="407"/>
                    </a:lnTo>
                    <a:lnTo>
                      <a:pt x="130" y="429"/>
                    </a:lnTo>
                    <a:lnTo>
                      <a:pt x="117" y="453"/>
                    </a:lnTo>
                    <a:lnTo>
                      <a:pt x="104" y="480"/>
                    </a:lnTo>
                    <a:lnTo>
                      <a:pt x="90" y="512"/>
                    </a:lnTo>
                    <a:lnTo>
                      <a:pt x="77" y="550"/>
                    </a:lnTo>
                    <a:lnTo>
                      <a:pt x="64" y="594"/>
                    </a:lnTo>
                    <a:lnTo>
                      <a:pt x="51" y="644"/>
                    </a:lnTo>
                    <a:lnTo>
                      <a:pt x="38" y="702"/>
                    </a:lnTo>
                    <a:lnTo>
                      <a:pt x="26" y="769"/>
                    </a:lnTo>
                    <a:lnTo>
                      <a:pt x="14" y="846"/>
                    </a:lnTo>
                    <a:lnTo>
                      <a:pt x="9" y="878"/>
                    </a:lnTo>
                    <a:lnTo>
                      <a:pt x="5" y="910"/>
                    </a:lnTo>
                    <a:lnTo>
                      <a:pt x="2" y="942"/>
                    </a:lnTo>
                    <a:lnTo>
                      <a:pt x="0" y="974"/>
                    </a:lnTo>
                    <a:lnTo>
                      <a:pt x="15" y="998"/>
                    </a:lnTo>
                    <a:lnTo>
                      <a:pt x="28" y="1022"/>
                    </a:lnTo>
                    <a:lnTo>
                      <a:pt x="43" y="1050"/>
                    </a:lnTo>
                    <a:lnTo>
                      <a:pt x="57" y="1078"/>
                    </a:lnTo>
                    <a:lnTo>
                      <a:pt x="75" y="1114"/>
                    </a:lnTo>
                    <a:lnTo>
                      <a:pt x="93" y="1147"/>
                    </a:lnTo>
                    <a:lnTo>
                      <a:pt x="108" y="1176"/>
                    </a:lnTo>
                    <a:lnTo>
                      <a:pt x="122" y="1200"/>
                    </a:lnTo>
                    <a:lnTo>
                      <a:pt x="137" y="1223"/>
                    </a:lnTo>
                    <a:lnTo>
                      <a:pt x="150" y="1241"/>
                    </a:lnTo>
                    <a:lnTo>
                      <a:pt x="161" y="1257"/>
                    </a:lnTo>
                    <a:lnTo>
                      <a:pt x="172" y="1270"/>
                    </a:lnTo>
                    <a:lnTo>
                      <a:pt x="182" y="1280"/>
                    </a:lnTo>
                    <a:lnTo>
                      <a:pt x="190" y="1286"/>
                    </a:lnTo>
                    <a:lnTo>
                      <a:pt x="199" y="1291"/>
                    </a:lnTo>
                    <a:lnTo>
                      <a:pt x="206" y="1293"/>
                    </a:lnTo>
                    <a:lnTo>
                      <a:pt x="213" y="1293"/>
                    </a:lnTo>
                    <a:lnTo>
                      <a:pt x="219" y="1292"/>
                    </a:lnTo>
                    <a:lnTo>
                      <a:pt x="224" y="1288"/>
                    </a:lnTo>
                    <a:lnTo>
                      <a:pt x="229" y="1283"/>
                    </a:lnTo>
                    <a:lnTo>
                      <a:pt x="232" y="1276"/>
                    </a:lnTo>
                    <a:lnTo>
                      <a:pt x="235" y="1267"/>
                    </a:lnTo>
                    <a:lnTo>
                      <a:pt x="239" y="1257"/>
                    </a:lnTo>
                    <a:lnTo>
                      <a:pt x="240" y="1247"/>
                    </a:lnTo>
                    <a:lnTo>
                      <a:pt x="242" y="1223"/>
                    </a:lnTo>
                    <a:lnTo>
                      <a:pt x="242" y="1197"/>
                    </a:lnTo>
                    <a:lnTo>
                      <a:pt x="241" y="1168"/>
                    </a:lnTo>
                    <a:lnTo>
                      <a:pt x="237" y="1140"/>
                    </a:lnTo>
                    <a:lnTo>
                      <a:pt x="234" y="1113"/>
                    </a:lnTo>
                    <a:lnTo>
                      <a:pt x="229" y="1088"/>
                    </a:lnTo>
                    <a:lnTo>
                      <a:pt x="226" y="1077"/>
                    </a:lnTo>
                    <a:lnTo>
                      <a:pt x="224" y="1066"/>
                    </a:lnTo>
                    <a:lnTo>
                      <a:pt x="223" y="1053"/>
                    </a:lnTo>
                    <a:lnTo>
                      <a:pt x="223" y="1041"/>
                    </a:lnTo>
                    <a:lnTo>
                      <a:pt x="224" y="1018"/>
                    </a:lnTo>
                    <a:lnTo>
                      <a:pt x="226" y="993"/>
                    </a:lnTo>
                    <a:lnTo>
                      <a:pt x="230" y="967"/>
                    </a:lnTo>
                    <a:lnTo>
                      <a:pt x="236" y="941"/>
                    </a:lnTo>
                    <a:lnTo>
                      <a:pt x="242" y="914"/>
                    </a:lnTo>
                    <a:lnTo>
                      <a:pt x="248" y="885"/>
                    </a:lnTo>
                    <a:lnTo>
                      <a:pt x="256" y="857"/>
                    </a:lnTo>
                    <a:lnTo>
                      <a:pt x="262" y="826"/>
                    </a:lnTo>
                    <a:lnTo>
                      <a:pt x="268" y="795"/>
                    </a:lnTo>
                    <a:lnTo>
                      <a:pt x="274" y="762"/>
                    </a:lnTo>
                    <a:lnTo>
                      <a:pt x="278" y="727"/>
                    </a:lnTo>
                    <a:lnTo>
                      <a:pt x="279" y="691"/>
                    </a:lnTo>
                    <a:lnTo>
                      <a:pt x="281" y="654"/>
                    </a:lnTo>
                    <a:lnTo>
                      <a:pt x="278" y="615"/>
                    </a:lnTo>
                    <a:lnTo>
                      <a:pt x="276" y="576"/>
                    </a:lnTo>
                    <a:lnTo>
                      <a:pt x="274" y="540"/>
                    </a:lnTo>
                    <a:lnTo>
                      <a:pt x="276" y="509"/>
                    </a:lnTo>
                    <a:lnTo>
                      <a:pt x="279" y="481"/>
                    </a:lnTo>
                    <a:lnTo>
                      <a:pt x="283" y="458"/>
                    </a:lnTo>
                    <a:lnTo>
                      <a:pt x="291" y="437"/>
                    </a:lnTo>
                    <a:lnTo>
                      <a:pt x="294" y="427"/>
                    </a:lnTo>
                    <a:lnTo>
                      <a:pt x="298" y="418"/>
                    </a:lnTo>
                    <a:lnTo>
                      <a:pt x="303" y="411"/>
                    </a:lnTo>
                    <a:lnTo>
                      <a:pt x="308" y="403"/>
                    </a:lnTo>
                    <a:lnTo>
                      <a:pt x="313" y="397"/>
                    </a:lnTo>
                    <a:lnTo>
                      <a:pt x="319" y="392"/>
                    </a:lnTo>
                    <a:lnTo>
                      <a:pt x="325" y="387"/>
                    </a:lnTo>
                    <a:lnTo>
                      <a:pt x="331" y="383"/>
                    </a:lnTo>
                    <a:lnTo>
                      <a:pt x="338" y="380"/>
                    </a:lnTo>
                    <a:lnTo>
                      <a:pt x="345" y="377"/>
                    </a:lnTo>
                    <a:lnTo>
                      <a:pt x="352" y="376"/>
                    </a:lnTo>
                    <a:lnTo>
                      <a:pt x="361" y="375"/>
                    </a:lnTo>
                    <a:lnTo>
                      <a:pt x="368" y="373"/>
                    </a:lnTo>
                    <a:lnTo>
                      <a:pt x="377" y="375"/>
                    </a:lnTo>
                    <a:lnTo>
                      <a:pt x="386" y="375"/>
                    </a:lnTo>
                    <a:lnTo>
                      <a:pt x="394" y="377"/>
                    </a:lnTo>
                    <a:lnTo>
                      <a:pt x="413" y="382"/>
                    </a:lnTo>
                    <a:lnTo>
                      <a:pt x="433" y="390"/>
                    </a:lnTo>
                    <a:lnTo>
                      <a:pt x="440" y="395"/>
                    </a:lnTo>
                    <a:lnTo>
                      <a:pt x="448" y="399"/>
                    </a:lnTo>
                    <a:lnTo>
                      <a:pt x="454" y="407"/>
                    </a:lnTo>
                    <a:lnTo>
                      <a:pt x="460" y="416"/>
                    </a:lnTo>
                    <a:lnTo>
                      <a:pt x="465" y="425"/>
                    </a:lnTo>
                    <a:lnTo>
                      <a:pt x="470" y="435"/>
                    </a:lnTo>
                    <a:lnTo>
                      <a:pt x="475" y="448"/>
                    </a:lnTo>
                    <a:lnTo>
                      <a:pt x="478" y="460"/>
                    </a:lnTo>
                    <a:lnTo>
                      <a:pt x="486" y="487"/>
                    </a:lnTo>
                    <a:lnTo>
                      <a:pt x="491" y="517"/>
                    </a:lnTo>
                    <a:lnTo>
                      <a:pt x="496" y="547"/>
                    </a:lnTo>
                    <a:lnTo>
                      <a:pt x="501" y="579"/>
                    </a:lnTo>
                    <a:lnTo>
                      <a:pt x="523" y="503"/>
                    </a:lnTo>
                    <a:lnTo>
                      <a:pt x="546" y="423"/>
                    </a:lnTo>
                    <a:lnTo>
                      <a:pt x="559" y="381"/>
                    </a:lnTo>
                    <a:lnTo>
                      <a:pt x="569" y="339"/>
                    </a:lnTo>
                    <a:lnTo>
                      <a:pt x="577" y="297"/>
                    </a:lnTo>
                    <a:lnTo>
                      <a:pt x="585" y="256"/>
                    </a:lnTo>
                    <a:lnTo>
                      <a:pt x="587" y="235"/>
                    </a:lnTo>
                    <a:lnTo>
                      <a:pt x="589" y="217"/>
                    </a:lnTo>
                    <a:lnTo>
                      <a:pt x="590" y="197"/>
                    </a:lnTo>
                    <a:lnTo>
                      <a:pt x="591" y="178"/>
                    </a:lnTo>
                    <a:lnTo>
                      <a:pt x="591" y="161"/>
                    </a:lnTo>
                    <a:lnTo>
                      <a:pt x="589" y="144"/>
                    </a:lnTo>
                    <a:lnTo>
                      <a:pt x="587" y="126"/>
                    </a:lnTo>
                    <a:lnTo>
                      <a:pt x="584" y="110"/>
                    </a:lnTo>
                    <a:lnTo>
                      <a:pt x="580" y="95"/>
                    </a:lnTo>
                    <a:lnTo>
                      <a:pt x="574" y="82"/>
                    </a:lnTo>
                    <a:lnTo>
                      <a:pt x="568" y="69"/>
                    </a:lnTo>
                    <a:lnTo>
                      <a:pt x="560" y="57"/>
                    </a:lnTo>
                    <a:lnTo>
                      <a:pt x="550" y="46"/>
                    </a:lnTo>
                    <a:lnTo>
                      <a:pt x="540" y="37"/>
                    </a:lnTo>
                    <a:lnTo>
                      <a:pt x="529" y="29"/>
                    </a:lnTo>
                    <a:lnTo>
                      <a:pt x="516" y="21"/>
                    </a:lnTo>
                    <a:close/>
                  </a:path>
                </a:pathLst>
              </a:custGeom>
              <a:solidFill>
                <a:srgbClr val="EEC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6" name="Freeform 26"/>
              <p:cNvSpPr>
                <a:spLocks/>
              </p:cNvSpPr>
              <p:nvPr/>
            </p:nvSpPr>
            <p:spPr bwMode="auto">
              <a:xfrm>
                <a:off x="5459" y="2211"/>
                <a:ext cx="148" cy="323"/>
              </a:xfrm>
              <a:custGeom>
                <a:avLst/>
                <a:gdLst>
                  <a:gd name="T0" fmla="*/ 479 w 590"/>
                  <a:gd name="T1" fmla="*/ 8 h 1292"/>
                  <a:gd name="T2" fmla="*/ 432 w 590"/>
                  <a:gd name="T3" fmla="*/ 0 h 1292"/>
                  <a:gd name="T4" fmla="*/ 391 w 590"/>
                  <a:gd name="T5" fmla="*/ 5 h 1292"/>
                  <a:gd name="T6" fmla="*/ 355 w 590"/>
                  <a:gd name="T7" fmla="*/ 23 h 1292"/>
                  <a:gd name="T8" fmla="*/ 325 w 590"/>
                  <a:gd name="T9" fmla="*/ 49 h 1292"/>
                  <a:gd name="T10" fmla="*/ 292 w 590"/>
                  <a:gd name="T11" fmla="*/ 94 h 1292"/>
                  <a:gd name="T12" fmla="*/ 251 w 590"/>
                  <a:gd name="T13" fmla="*/ 176 h 1292"/>
                  <a:gd name="T14" fmla="*/ 200 w 590"/>
                  <a:gd name="T15" fmla="*/ 309 h 1292"/>
                  <a:gd name="T16" fmla="*/ 167 w 590"/>
                  <a:gd name="T17" fmla="*/ 369 h 1292"/>
                  <a:gd name="T18" fmla="*/ 129 w 590"/>
                  <a:gd name="T19" fmla="*/ 428 h 1292"/>
                  <a:gd name="T20" fmla="*/ 89 w 590"/>
                  <a:gd name="T21" fmla="*/ 511 h 1292"/>
                  <a:gd name="T22" fmla="*/ 50 w 590"/>
                  <a:gd name="T23" fmla="*/ 643 h 1292"/>
                  <a:gd name="T24" fmla="*/ 13 w 590"/>
                  <a:gd name="T25" fmla="*/ 846 h 1292"/>
                  <a:gd name="T26" fmla="*/ 1 w 590"/>
                  <a:gd name="T27" fmla="*/ 941 h 1292"/>
                  <a:gd name="T28" fmla="*/ 27 w 590"/>
                  <a:gd name="T29" fmla="*/ 1021 h 1292"/>
                  <a:gd name="T30" fmla="*/ 74 w 590"/>
                  <a:gd name="T31" fmla="*/ 1114 h 1292"/>
                  <a:gd name="T32" fmla="*/ 123 w 590"/>
                  <a:gd name="T33" fmla="*/ 1199 h 1292"/>
                  <a:gd name="T34" fmla="*/ 161 w 590"/>
                  <a:gd name="T35" fmla="*/ 1256 h 1292"/>
                  <a:gd name="T36" fmla="*/ 191 w 590"/>
                  <a:gd name="T37" fmla="*/ 1286 h 1292"/>
                  <a:gd name="T38" fmla="*/ 213 w 590"/>
                  <a:gd name="T39" fmla="*/ 1292 h 1292"/>
                  <a:gd name="T40" fmla="*/ 228 w 590"/>
                  <a:gd name="T41" fmla="*/ 1282 h 1292"/>
                  <a:gd name="T42" fmla="*/ 238 w 590"/>
                  <a:gd name="T43" fmla="*/ 1257 h 1292"/>
                  <a:gd name="T44" fmla="*/ 241 w 590"/>
                  <a:gd name="T45" fmla="*/ 1196 h 1292"/>
                  <a:gd name="T46" fmla="*/ 233 w 590"/>
                  <a:gd name="T47" fmla="*/ 1113 h 1292"/>
                  <a:gd name="T48" fmla="*/ 223 w 590"/>
                  <a:gd name="T49" fmla="*/ 1065 h 1292"/>
                  <a:gd name="T50" fmla="*/ 223 w 590"/>
                  <a:gd name="T51" fmla="*/ 1016 h 1292"/>
                  <a:gd name="T52" fmla="*/ 235 w 590"/>
                  <a:gd name="T53" fmla="*/ 940 h 1292"/>
                  <a:gd name="T54" fmla="*/ 255 w 590"/>
                  <a:gd name="T55" fmla="*/ 856 h 1292"/>
                  <a:gd name="T56" fmla="*/ 273 w 590"/>
                  <a:gd name="T57" fmla="*/ 761 h 1292"/>
                  <a:gd name="T58" fmla="*/ 280 w 590"/>
                  <a:gd name="T59" fmla="*/ 653 h 1292"/>
                  <a:gd name="T60" fmla="*/ 273 w 590"/>
                  <a:gd name="T61" fmla="*/ 539 h 1292"/>
                  <a:gd name="T62" fmla="*/ 283 w 590"/>
                  <a:gd name="T63" fmla="*/ 456 h 1292"/>
                  <a:gd name="T64" fmla="*/ 297 w 590"/>
                  <a:gd name="T65" fmla="*/ 417 h 1292"/>
                  <a:gd name="T66" fmla="*/ 312 w 590"/>
                  <a:gd name="T67" fmla="*/ 396 h 1292"/>
                  <a:gd name="T68" fmla="*/ 330 w 590"/>
                  <a:gd name="T69" fmla="*/ 382 h 1292"/>
                  <a:gd name="T70" fmla="*/ 351 w 590"/>
                  <a:gd name="T71" fmla="*/ 375 h 1292"/>
                  <a:gd name="T72" fmla="*/ 376 w 590"/>
                  <a:gd name="T73" fmla="*/ 374 h 1292"/>
                  <a:gd name="T74" fmla="*/ 412 w 590"/>
                  <a:gd name="T75" fmla="*/ 381 h 1292"/>
                  <a:gd name="T76" fmla="*/ 447 w 590"/>
                  <a:gd name="T77" fmla="*/ 398 h 1292"/>
                  <a:gd name="T78" fmla="*/ 464 w 590"/>
                  <a:gd name="T79" fmla="*/ 424 h 1292"/>
                  <a:gd name="T80" fmla="*/ 477 w 590"/>
                  <a:gd name="T81" fmla="*/ 459 h 1292"/>
                  <a:gd name="T82" fmla="*/ 496 w 590"/>
                  <a:gd name="T83" fmla="*/ 547 h 1292"/>
                  <a:gd name="T84" fmla="*/ 547 w 590"/>
                  <a:gd name="T85" fmla="*/ 422 h 1292"/>
                  <a:gd name="T86" fmla="*/ 576 w 590"/>
                  <a:gd name="T87" fmla="*/ 296 h 1292"/>
                  <a:gd name="T88" fmla="*/ 589 w 590"/>
                  <a:gd name="T89" fmla="*/ 215 h 1292"/>
                  <a:gd name="T90" fmla="*/ 590 w 590"/>
                  <a:gd name="T91" fmla="*/ 160 h 1292"/>
                  <a:gd name="T92" fmla="*/ 583 w 590"/>
                  <a:gd name="T93" fmla="*/ 110 h 1292"/>
                  <a:gd name="T94" fmla="*/ 566 w 590"/>
                  <a:gd name="T95" fmla="*/ 68 h 1292"/>
                  <a:gd name="T96" fmla="*/ 539 w 590"/>
                  <a:gd name="T97" fmla="*/ 3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0" h="1292">
                    <a:moveTo>
                      <a:pt x="515" y="20"/>
                    </a:moveTo>
                    <a:lnTo>
                      <a:pt x="496" y="13"/>
                    </a:lnTo>
                    <a:lnTo>
                      <a:pt x="479" y="8"/>
                    </a:lnTo>
                    <a:lnTo>
                      <a:pt x="463" y="3"/>
                    </a:lnTo>
                    <a:lnTo>
                      <a:pt x="447" y="0"/>
                    </a:lnTo>
                    <a:lnTo>
                      <a:pt x="432" y="0"/>
                    </a:lnTo>
                    <a:lnTo>
                      <a:pt x="417" y="0"/>
                    </a:lnTo>
                    <a:lnTo>
                      <a:pt x="403" y="3"/>
                    </a:lnTo>
                    <a:lnTo>
                      <a:pt x="391" y="5"/>
                    </a:lnTo>
                    <a:lnTo>
                      <a:pt x="379" y="10"/>
                    </a:lnTo>
                    <a:lnTo>
                      <a:pt x="366" y="15"/>
                    </a:lnTo>
                    <a:lnTo>
                      <a:pt x="355" y="23"/>
                    </a:lnTo>
                    <a:lnTo>
                      <a:pt x="345" y="30"/>
                    </a:lnTo>
                    <a:lnTo>
                      <a:pt x="335" y="39"/>
                    </a:lnTo>
                    <a:lnTo>
                      <a:pt x="325" y="49"/>
                    </a:lnTo>
                    <a:lnTo>
                      <a:pt x="317" y="58"/>
                    </a:lnTo>
                    <a:lnTo>
                      <a:pt x="308" y="70"/>
                    </a:lnTo>
                    <a:lnTo>
                      <a:pt x="292" y="94"/>
                    </a:lnTo>
                    <a:lnTo>
                      <a:pt x="277" y="120"/>
                    </a:lnTo>
                    <a:lnTo>
                      <a:pt x="264" y="147"/>
                    </a:lnTo>
                    <a:lnTo>
                      <a:pt x="251" y="176"/>
                    </a:lnTo>
                    <a:lnTo>
                      <a:pt x="230" y="233"/>
                    </a:lnTo>
                    <a:lnTo>
                      <a:pt x="210" y="286"/>
                    </a:lnTo>
                    <a:lnTo>
                      <a:pt x="200" y="309"/>
                    </a:lnTo>
                    <a:lnTo>
                      <a:pt x="189" y="330"/>
                    </a:lnTo>
                    <a:lnTo>
                      <a:pt x="178" y="350"/>
                    </a:lnTo>
                    <a:lnTo>
                      <a:pt x="167" y="369"/>
                    </a:lnTo>
                    <a:lnTo>
                      <a:pt x="155" y="387"/>
                    </a:lnTo>
                    <a:lnTo>
                      <a:pt x="142" y="406"/>
                    </a:lnTo>
                    <a:lnTo>
                      <a:pt x="129" y="428"/>
                    </a:lnTo>
                    <a:lnTo>
                      <a:pt x="116" y="452"/>
                    </a:lnTo>
                    <a:lnTo>
                      <a:pt x="103" y="480"/>
                    </a:lnTo>
                    <a:lnTo>
                      <a:pt x="89" y="511"/>
                    </a:lnTo>
                    <a:lnTo>
                      <a:pt x="77" y="549"/>
                    </a:lnTo>
                    <a:lnTo>
                      <a:pt x="63" y="592"/>
                    </a:lnTo>
                    <a:lnTo>
                      <a:pt x="50" y="643"/>
                    </a:lnTo>
                    <a:lnTo>
                      <a:pt x="37" y="701"/>
                    </a:lnTo>
                    <a:lnTo>
                      <a:pt x="25" y="768"/>
                    </a:lnTo>
                    <a:lnTo>
                      <a:pt x="13" y="846"/>
                    </a:lnTo>
                    <a:lnTo>
                      <a:pt x="8" y="877"/>
                    </a:lnTo>
                    <a:lnTo>
                      <a:pt x="4" y="909"/>
                    </a:lnTo>
                    <a:lnTo>
                      <a:pt x="1" y="941"/>
                    </a:lnTo>
                    <a:lnTo>
                      <a:pt x="0" y="973"/>
                    </a:lnTo>
                    <a:lnTo>
                      <a:pt x="14" y="997"/>
                    </a:lnTo>
                    <a:lnTo>
                      <a:pt x="27" y="1021"/>
                    </a:lnTo>
                    <a:lnTo>
                      <a:pt x="42" y="1049"/>
                    </a:lnTo>
                    <a:lnTo>
                      <a:pt x="57" y="1077"/>
                    </a:lnTo>
                    <a:lnTo>
                      <a:pt x="74" y="1114"/>
                    </a:lnTo>
                    <a:lnTo>
                      <a:pt x="92" y="1146"/>
                    </a:lnTo>
                    <a:lnTo>
                      <a:pt x="108" y="1175"/>
                    </a:lnTo>
                    <a:lnTo>
                      <a:pt x="123" y="1199"/>
                    </a:lnTo>
                    <a:lnTo>
                      <a:pt x="136" y="1222"/>
                    </a:lnTo>
                    <a:lnTo>
                      <a:pt x="149" y="1240"/>
                    </a:lnTo>
                    <a:lnTo>
                      <a:pt x="161" y="1256"/>
                    </a:lnTo>
                    <a:lnTo>
                      <a:pt x="171" y="1269"/>
                    </a:lnTo>
                    <a:lnTo>
                      <a:pt x="181" y="1278"/>
                    </a:lnTo>
                    <a:lnTo>
                      <a:pt x="191" y="1286"/>
                    </a:lnTo>
                    <a:lnTo>
                      <a:pt x="198" y="1290"/>
                    </a:lnTo>
                    <a:lnTo>
                      <a:pt x="205" y="1292"/>
                    </a:lnTo>
                    <a:lnTo>
                      <a:pt x="213" y="1292"/>
                    </a:lnTo>
                    <a:lnTo>
                      <a:pt x="218" y="1291"/>
                    </a:lnTo>
                    <a:lnTo>
                      <a:pt x="224" y="1287"/>
                    </a:lnTo>
                    <a:lnTo>
                      <a:pt x="228" y="1282"/>
                    </a:lnTo>
                    <a:lnTo>
                      <a:pt x="231" y="1275"/>
                    </a:lnTo>
                    <a:lnTo>
                      <a:pt x="235" y="1266"/>
                    </a:lnTo>
                    <a:lnTo>
                      <a:pt x="238" y="1257"/>
                    </a:lnTo>
                    <a:lnTo>
                      <a:pt x="239" y="1246"/>
                    </a:lnTo>
                    <a:lnTo>
                      <a:pt x="241" y="1222"/>
                    </a:lnTo>
                    <a:lnTo>
                      <a:pt x="241" y="1196"/>
                    </a:lnTo>
                    <a:lnTo>
                      <a:pt x="240" y="1167"/>
                    </a:lnTo>
                    <a:lnTo>
                      <a:pt x="238" y="1139"/>
                    </a:lnTo>
                    <a:lnTo>
                      <a:pt x="233" y="1113"/>
                    </a:lnTo>
                    <a:lnTo>
                      <a:pt x="228" y="1088"/>
                    </a:lnTo>
                    <a:lnTo>
                      <a:pt x="225" y="1076"/>
                    </a:lnTo>
                    <a:lnTo>
                      <a:pt x="223" y="1065"/>
                    </a:lnTo>
                    <a:lnTo>
                      <a:pt x="223" y="1052"/>
                    </a:lnTo>
                    <a:lnTo>
                      <a:pt x="222" y="1041"/>
                    </a:lnTo>
                    <a:lnTo>
                      <a:pt x="223" y="1016"/>
                    </a:lnTo>
                    <a:lnTo>
                      <a:pt x="225" y="992"/>
                    </a:lnTo>
                    <a:lnTo>
                      <a:pt x="229" y="966"/>
                    </a:lnTo>
                    <a:lnTo>
                      <a:pt x="235" y="940"/>
                    </a:lnTo>
                    <a:lnTo>
                      <a:pt x="241" y="913"/>
                    </a:lnTo>
                    <a:lnTo>
                      <a:pt x="249" y="885"/>
                    </a:lnTo>
                    <a:lnTo>
                      <a:pt x="255" y="856"/>
                    </a:lnTo>
                    <a:lnTo>
                      <a:pt x="262" y="825"/>
                    </a:lnTo>
                    <a:lnTo>
                      <a:pt x="268" y="794"/>
                    </a:lnTo>
                    <a:lnTo>
                      <a:pt x="273" y="761"/>
                    </a:lnTo>
                    <a:lnTo>
                      <a:pt x="277" y="726"/>
                    </a:lnTo>
                    <a:lnTo>
                      <a:pt x="280" y="690"/>
                    </a:lnTo>
                    <a:lnTo>
                      <a:pt x="280" y="653"/>
                    </a:lnTo>
                    <a:lnTo>
                      <a:pt x="277" y="613"/>
                    </a:lnTo>
                    <a:lnTo>
                      <a:pt x="275" y="575"/>
                    </a:lnTo>
                    <a:lnTo>
                      <a:pt x="273" y="539"/>
                    </a:lnTo>
                    <a:lnTo>
                      <a:pt x="275" y="508"/>
                    </a:lnTo>
                    <a:lnTo>
                      <a:pt x="278" y="481"/>
                    </a:lnTo>
                    <a:lnTo>
                      <a:pt x="283" y="456"/>
                    </a:lnTo>
                    <a:lnTo>
                      <a:pt x="290" y="435"/>
                    </a:lnTo>
                    <a:lnTo>
                      <a:pt x="293" y="426"/>
                    </a:lnTo>
                    <a:lnTo>
                      <a:pt x="297" y="417"/>
                    </a:lnTo>
                    <a:lnTo>
                      <a:pt x="302" y="409"/>
                    </a:lnTo>
                    <a:lnTo>
                      <a:pt x="307" y="402"/>
                    </a:lnTo>
                    <a:lnTo>
                      <a:pt x="312" y="396"/>
                    </a:lnTo>
                    <a:lnTo>
                      <a:pt x="318" y="391"/>
                    </a:lnTo>
                    <a:lnTo>
                      <a:pt x="324" y="386"/>
                    </a:lnTo>
                    <a:lnTo>
                      <a:pt x="330" y="382"/>
                    </a:lnTo>
                    <a:lnTo>
                      <a:pt x="338" y="379"/>
                    </a:lnTo>
                    <a:lnTo>
                      <a:pt x="344" y="376"/>
                    </a:lnTo>
                    <a:lnTo>
                      <a:pt x="351" y="375"/>
                    </a:lnTo>
                    <a:lnTo>
                      <a:pt x="360" y="374"/>
                    </a:lnTo>
                    <a:lnTo>
                      <a:pt x="367" y="374"/>
                    </a:lnTo>
                    <a:lnTo>
                      <a:pt x="376" y="374"/>
                    </a:lnTo>
                    <a:lnTo>
                      <a:pt x="385" y="375"/>
                    </a:lnTo>
                    <a:lnTo>
                      <a:pt x="393" y="376"/>
                    </a:lnTo>
                    <a:lnTo>
                      <a:pt x="412" y="381"/>
                    </a:lnTo>
                    <a:lnTo>
                      <a:pt x="432" y="388"/>
                    </a:lnTo>
                    <a:lnTo>
                      <a:pt x="440" y="393"/>
                    </a:lnTo>
                    <a:lnTo>
                      <a:pt x="447" y="398"/>
                    </a:lnTo>
                    <a:lnTo>
                      <a:pt x="453" y="406"/>
                    </a:lnTo>
                    <a:lnTo>
                      <a:pt x="459" y="414"/>
                    </a:lnTo>
                    <a:lnTo>
                      <a:pt x="464" y="424"/>
                    </a:lnTo>
                    <a:lnTo>
                      <a:pt x="469" y="435"/>
                    </a:lnTo>
                    <a:lnTo>
                      <a:pt x="474" y="447"/>
                    </a:lnTo>
                    <a:lnTo>
                      <a:pt x="477" y="459"/>
                    </a:lnTo>
                    <a:lnTo>
                      <a:pt x="485" y="486"/>
                    </a:lnTo>
                    <a:lnTo>
                      <a:pt x="491" y="516"/>
                    </a:lnTo>
                    <a:lnTo>
                      <a:pt x="496" y="547"/>
                    </a:lnTo>
                    <a:lnTo>
                      <a:pt x="500" y="578"/>
                    </a:lnTo>
                    <a:lnTo>
                      <a:pt x="522" y="503"/>
                    </a:lnTo>
                    <a:lnTo>
                      <a:pt x="547" y="422"/>
                    </a:lnTo>
                    <a:lnTo>
                      <a:pt x="558" y="380"/>
                    </a:lnTo>
                    <a:lnTo>
                      <a:pt x="568" y="338"/>
                    </a:lnTo>
                    <a:lnTo>
                      <a:pt x="576" y="296"/>
                    </a:lnTo>
                    <a:lnTo>
                      <a:pt x="584" y="255"/>
                    </a:lnTo>
                    <a:lnTo>
                      <a:pt x="586" y="235"/>
                    </a:lnTo>
                    <a:lnTo>
                      <a:pt x="589" y="215"/>
                    </a:lnTo>
                    <a:lnTo>
                      <a:pt x="590" y="196"/>
                    </a:lnTo>
                    <a:lnTo>
                      <a:pt x="590" y="177"/>
                    </a:lnTo>
                    <a:lnTo>
                      <a:pt x="590" y="160"/>
                    </a:lnTo>
                    <a:lnTo>
                      <a:pt x="589" y="142"/>
                    </a:lnTo>
                    <a:lnTo>
                      <a:pt x="586" y="125"/>
                    </a:lnTo>
                    <a:lnTo>
                      <a:pt x="583" y="110"/>
                    </a:lnTo>
                    <a:lnTo>
                      <a:pt x="579" y="96"/>
                    </a:lnTo>
                    <a:lnTo>
                      <a:pt x="574" y="81"/>
                    </a:lnTo>
                    <a:lnTo>
                      <a:pt x="566" y="68"/>
                    </a:lnTo>
                    <a:lnTo>
                      <a:pt x="559" y="56"/>
                    </a:lnTo>
                    <a:lnTo>
                      <a:pt x="550" y="45"/>
                    </a:lnTo>
                    <a:lnTo>
                      <a:pt x="539" y="36"/>
                    </a:lnTo>
                    <a:lnTo>
                      <a:pt x="528" y="28"/>
                    </a:lnTo>
                    <a:lnTo>
                      <a:pt x="515" y="2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7" name="Freeform 27"/>
              <p:cNvSpPr>
                <a:spLocks/>
              </p:cNvSpPr>
              <p:nvPr/>
            </p:nvSpPr>
            <p:spPr bwMode="auto">
              <a:xfrm>
                <a:off x="5350" y="2374"/>
                <a:ext cx="148" cy="232"/>
              </a:xfrm>
              <a:custGeom>
                <a:avLst/>
                <a:gdLst>
                  <a:gd name="T0" fmla="*/ 412 w 593"/>
                  <a:gd name="T1" fmla="*/ 495 h 925"/>
                  <a:gd name="T2" fmla="*/ 479 w 593"/>
                  <a:gd name="T3" fmla="*/ 329 h 925"/>
                  <a:gd name="T4" fmla="*/ 533 w 593"/>
                  <a:gd name="T5" fmla="*/ 191 h 925"/>
                  <a:gd name="T6" fmla="*/ 565 w 593"/>
                  <a:gd name="T7" fmla="*/ 96 h 925"/>
                  <a:gd name="T8" fmla="*/ 584 w 593"/>
                  <a:gd name="T9" fmla="*/ 33 h 925"/>
                  <a:gd name="T10" fmla="*/ 573 w 593"/>
                  <a:gd name="T11" fmla="*/ 47 h 925"/>
                  <a:gd name="T12" fmla="*/ 533 w 593"/>
                  <a:gd name="T13" fmla="*/ 139 h 925"/>
                  <a:gd name="T14" fmla="*/ 506 w 593"/>
                  <a:gd name="T15" fmla="*/ 198 h 925"/>
                  <a:gd name="T16" fmla="*/ 487 w 593"/>
                  <a:gd name="T17" fmla="*/ 233 h 925"/>
                  <a:gd name="T18" fmla="*/ 476 w 593"/>
                  <a:gd name="T19" fmla="*/ 248 h 925"/>
                  <a:gd name="T20" fmla="*/ 466 w 593"/>
                  <a:gd name="T21" fmla="*/ 256 h 925"/>
                  <a:gd name="T22" fmla="*/ 459 w 593"/>
                  <a:gd name="T23" fmla="*/ 256 h 925"/>
                  <a:gd name="T24" fmla="*/ 454 w 593"/>
                  <a:gd name="T25" fmla="*/ 245 h 925"/>
                  <a:gd name="T26" fmla="*/ 452 w 593"/>
                  <a:gd name="T27" fmla="*/ 222 h 925"/>
                  <a:gd name="T28" fmla="*/ 454 w 593"/>
                  <a:gd name="T29" fmla="*/ 162 h 925"/>
                  <a:gd name="T30" fmla="*/ 461 w 593"/>
                  <a:gd name="T31" fmla="*/ 99 h 925"/>
                  <a:gd name="T32" fmla="*/ 459 w 593"/>
                  <a:gd name="T33" fmla="*/ 96 h 925"/>
                  <a:gd name="T34" fmla="*/ 452 w 593"/>
                  <a:gd name="T35" fmla="*/ 96 h 925"/>
                  <a:gd name="T36" fmla="*/ 438 w 593"/>
                  <a:gd name="T37" fmla="*/ 99 h 925"/>
                  <a:gd name="T38" fmla="*/ 427 w 593"/>
                  <a:gd name="T39" fmla="*/ 99 h 925"/>
                  <a:gd name="T40" fmla="*/ 421 w 593"/>
                  <a:gd name="T41" fmla="*/ 96 h 925"/>
                  <a:gd name="T42" fmla="*/ 417 w 593"/>
                  <a:gd name="T43" fmla="*/ 87 h 925"/>
                  <a:gd name="T44" fmla="*/ 416 w 593"/>
                  <a:gd name="T45" fmla="*/ 73 h 925"/>
                  <a:gd name="T46" fmla="*/ 417 w 593"/>
                  <a:gd name="T47" fmla="*/ 51 h 925"/>
                  <a:gd name="T48" fmla="*/ 423 w 593"/>
                  <a:gd name="T49" fmla="*/ 20 h 925"/>
                  <a:gd name="T50" fmla="*/ 401 w 593"/>
                  <a:gd name="T51" fmla="*/ 70 h 925"/>
                  <a:gd name="T52" fmla="*/ 359 w 593"/>
                  <a:gd name="T53" fmla="*/ 185 h 925"/>
                  <a:gd name="T54" fmla="*/ 332 w 593"/>
                  <a:gd name="T55" fmla="*/ 279 h 925"/>
                  <a:gd name="T56" fmla="*/ 313 w 593"/>
                  <a:gd name="T57" fmla="*/ 356 h 925"/>
                  <a:gd name="T58" fmla="*/ 295 w 593"/>
                  <a:gd name="T59" fmla="*/ 458 h 925"/>
                  <a:gd name="T60" fmla="*/ 270 w 593"/>
                  <a:gd name="T61" fmla="*/ 559 h 925"/>
                  <a:gd name="T62" fmla="*/ 245 w 593"/>
                  <a:gd name="T63" fmla="*/ 640 h 925"/>
                  <a:gd name="T64" fmla="*/ 219 w 593"/>
                  <a:gd name="T65" fmla="*/ 703 h 925"/>
                  <a:gd name="T66" fmla="*/ 198 w 593"/>
                  <a:gd name="T67" fmla="*/ 738 h 925"/>
                  <a:gd name="T68" fmla="*/ 175 w 593"/>
                  <a:gd name="T69" fmla="*/ 772 h 925"/>
                  <a:gd name="T70" fmla="*/ 146 w 593"/>
                  <a:gd name="T71" fmla="*/ 805 h 925"/>
                  <a:gd name="T72" fmla="*/ 99 w 593"/>
                  <a:gd name="T73" fmla="*/ 850 h 925"/>
                  <a:gd name="T74" fmla="*/ 34 w 593"/>
                  <a:gd name="T75" fmla="*/ 903 h 925"/>
                  <a:gd name="T76" fmla="*/ 31 w 593"/>
                  <a:gd name="T77" fmla="*/ 924 h 925"/>
                  <a:gd name="T78" fmla="*/ 87 w 593"/>
                  <a:gd name="T79" fmla="*/ 914 h 925"/>
                  <a:gd name="T80" fmla="*/ 126 w 593"/>
                  <a:gd name="T81" fmla="*/ 900 h 925"/>
                  <a:gd name="T82" fmla="*/ 152 w 593"/>
                  <a:gd name="T83" fmla="*/ 889 h 925"/>
                  <a:gd name="T84" fmla="*/ 177 w 593"/>
                  <a:gd name="T85" fmla="*/ 874 h 925"/>
                  <a:gd name="T86" fmla="*/ 201 w 593"/>
                  <a:gd name="T87" fmla="*/ 858 h 925"/>
                  <a:gd name="T88" fmla="*/ 224 w 593"/>
                  <a:gd name="T89" fmla="*/ 839 h 925"/>
                  <a:gd name="T90" fmla="*/ 246 w 593"/>
                  <a:gd name="T91" fmla="*/ 816 h 925"/>
                  <a:gd name="T92" fmla="*/ 277 w 593"/>
                  <a:gd name="T93" fmla="*/ 777 h 925"/>
                  <a:gd name="T94" fmla="*/ 318 w 593"/>
                  <a:gd name="T95" fmla="*/ 714 h 925"/>
                  <a:gd name="T96" fmla="*/ 355 w 593"/>
                  <a:gd name="T97" fmla="*/ 637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3" h="925">
                    <a:moveTo>
                      <a:pt x="374" y="594"/>
                    </a:moveTo>
                    <a:lnTo>
                      <a:pt x="412" y="495"/>
                    </a:lnTo>
                    <a:lnTo>
                      <a:pt x="448" y="407"/>
                    </a:lnTo>
                    <a:lnTo>
                      <a:pt x="479" y="329"/>
                    </a:lnTo>
                    <a:lnTo>
                      <a:pt x="507" y="258"/>
                    </a:lnTo>
                    <a:lnTo>
                      <a:pt x="533" y="191"/>
                    </a:lnTo>
                    <a:lnTo>
                      <a:pt x="555" y="128"/>
                    </a:lnTo>
                    <a:lnTo>
                      <a:pt x="565" y="96"/>
                    </a:lnTo>
                    <a:lnTo>
                      <a:pt x="575" y="65"/>
                    </a:lnTo>
                    <a:lnTo>
                      <a:pt x="584" y="33"/>
                    </a:lnTo>
                    <a:lnTo>
                      <a:pt x="593" y="0"/>
                    </a:lnTo>
                    <a:lnTo>
                      <a:pt x="573" y="47"/>
                    </a:lnTo>
                    <a:lnTo>
                      <a:pt x="547" y="107"/>
                    </a:lnTo>
                    <a:lnTo>
                      <a:pt x="533" y="139"/>
                    </a:lnTo>
                    <a:lnTo>
                      <a:pt x="520" y="170"/>
                    </a:lnTo>
                    <a:lnTo>
                      <a:pt x="506" y="198"/>
                    </a:lnTo>
                    <a:lnTo>
                      <a:pt x="494" y="222"/>
                    </a:lnTo>
                    <a:lnTo>
                      <a:pt x="487" y="233"/>
                    </a:lnTo>
                    <a:lnTo>
                      <a:pt x="481" y="242"/>
                    </a:lnTo>
                    <a:lnTo>
                      <a:pt x="476" y="248"/>
                    </a:lnTo>
                    <a:lnTo>
                      <a:pt x="471" y="254"/>
                    </a:lnTo>
                    <a:lnTo>
                      <a:pt x="466" y="256"/>
                    </a:lnTo>
                    <a:lnTo>
                      <a:pt x="463" y="258"/>
                    </a:lnTo>
                    <a:lnTo>
                      <a:pt x="459" y="256"/>
                    </a:lnTo>
                    <a:lnTo>
                      <a:pt x="455" y="251"/>
                    </a:lnTo>
                    <a:lnTo>
                      <a:pt x="454" y="245"/>
                    </a:lnTo>
                    <a:lnTo>
                      <a:pt x="452" y="235"/>
                    </a:lnTo>
                    <a:lnTo>
                      <a:pt x="452" y="222"/>
                    </a:lnTo>
                    <a:lnTo>
                      <a:pt x="452" y="206"/>
                    </a:lnTo>
                    <a:lnTo>
                      <a:pt x="454" y="162"/>
                    </a:lnTo>
                    <a:lnTo>
                      <a:pt x="460" y="103"/>
                    </a:lnTo>
                    <a:lnTo>
                      <a:pt x="461" y="99"/>
                    </a:lnTo>
                    <a:lnTo>
                      <a:pt x="460" y="97"/>
                    </a:lnTo>
                    <a:lnTo>
                      <a:pt x="459" y="96"/>
                    </a:lnTo>
                    <a:lnTo>
                      <a:pt x="456" y="96"/>
                    </a:lnTo>
                    <a:lnTo>
                      <a:pt x="452" y="96"/>
                    </a:lnTo>
                    <a:lnTo>
                      <a:pt x="445" y="98"/>
                    </a:lnTo>
                    <a:lnTo>
                      <a:pt x="438" y="99"/>
                    </a:lnTo>
                    <a:lnTo>
                      <a:pt x="431" y="101"/>
                    </a:lnTo>
                    <a:lnTo>
                      <a:pt x="427" y="99"/>
                    </a:lnTo>
                    <a:lnTo>
                      <a:pt x="423" y="98"/>
                    </a:lnTo>
                    <a:lnTo>
                      <a:pt x="421" y="96"/>
                    </a:lnTo>
                    <a:lnTo>
                      <a:pt x="418" y="92"/>
                    </a:lnTo>
                    <a:lnTo>
                      <a:pt x="417" y="87"/>
                    </a:lnTo>
                    <a:lnTo>
                      <a:pt x="416" y="81"/>
                    </a:lnTo>
                    <a:lnTo>
                      <a:pt x="416" y="73"/>
                    </a:lnTo>
                    <a:lnTo>
                      <a:pt x="416" y="64"/>
                    </a:lnTo>
                    <a:lnTo>
                      <a:pt x="417" y="51"/>
                    </a:lnTo>
                    <a:lnTo>
                      <a:pt x="419" y="36"/>
                    </a:lnTo>
                    <a:lnTo>
                      <a:pt x="423" y="20"/>
                    </a:lnTo>
                    <a:lnTo>
                      <a:pt x="428" y="2"/>
                    </a:lnTo>
                    <a:lnTo>
                      <a:pt x="401" y="70"/>
                    </a:lnTo>
                    <a:lnTo>
                      <a:pt x="377" y="130"/>
                    </a:lnTo>
                    <a:lnTo>
                      <a:pt x="359" y="185"/>
                    </a:lnTo>
                    <a:lnTo>
                      <a:pt x="344" y="234"/>
                    </a:lnTo>
                    <a:lnTo>
                      <a:pt x="332" y="279"/>
                    </a:lnTo>
                    <a:lnTo>
                      <a:pt x="322" y="319"/>
                    </a:lnTo>
                    <a:lnTo>
                      <a:pt x="313" y="356"/>
                    </a:lnTo>
                    <a:lnTo>
                      <a:pt x="307" y="391"/>
                    </a:lnTo>
                    <a:lnTo>
                      <a:pt x="295" y="458"/>
                    </a:lnTo>
                    <a:lnTo>
                      <a:pt x="280" y="525"/>
                    </a:lnTo>
                    <a:lnTo>
                      <a:pt x="270" y="559"/>
                    </a:lnTo>
                    <a:lnTo>
                      <a:pt x="259" y="598"/>
                    </a:lnTo>
                    <a:lnTo>
                      <a:pt x="245" y="640"/>
                    </a:lnTo>
                    <a:lnTo>
                      <a:pt x="226" y="684"/>
                    </a:lnTo>
                    <a:lnTo>
                      <a:pt x="219" y="703"/>
                    </a:lnTo>
                    <a:lnTo>
                      <a:pt x="209" y="721"/>
                    </a:lnTo>
                    <a:lnTo>
                      <a:pt x="198" y="738"/>
                    </a:lnTo>
                    <a:lnTo>
                      <a:pt x="187" y="756"/>
                    </a:lnTo>
                    <a:lnTo>
                      <a:pt x="175" y="772"/>
                    </a:lnTo>
                    <a:lnTo>
                      <a:pt x="161" y="789"/>
                    </a:lnTo>
                    <a:lnTo>
                      <a:pt x="146" y="805"/>
                    </a:lnTo>
                    <a:lnTo>
                      <a:pt x="131" y="820"/>
                    </a:lnTo>
                    <a:lnTo>
                      <a:pt x="99" y="850"/>
                    </a:lnTo>
                    <a:lnTo>
                      <a:pt x="67" y="877"/>
                    </a:lnTo>
                    <a:lnTo>
                      <a:pt x="34" y="903"/>
                    </a:lnTo>
                    <a:lnTo>
                      <a:pt x="0" y="925"/>
                    </a:lnTo>
                    <a:lnTo>
                      <a:pt x="31" y="924"/>
                    </a:lnTo>
                    <a:lnTo>
                      <a:pt x="60" y="920"/>
                    </a:lnTo>
                    <a:lnTo>
                      <a:pt x="87" y="914"/>
                    </a:lnTo>
                    <a:lnTo>
                      <a:pt x="114" y="905"/>
                    </a:lnTo>
                    <a:lnTo>
                      <a:pt x="126" y="900"/>
                    </a:lnTo>
                    <a:lnTo>
                      <a:pt x="140" y="895"/>
                    </a:lnTo>
                    <a:lnTo>
                      <a:pt x="152" y="889"/>
                    </a:lnTo>
                    <a:lnTo>
                      <a:pt x="165" y="882"/>
                    </a:lnTo>
                    <a:lnTo>
                      <a:pt x="177" y="874"/>
                    </a:lnTo>
                    <a:lnTo>
                      <a:pt x="189" y="867"/>
                    </a:lnTo>
                    <a:lnTo>
                      <a:pt x="201" y="858"/>
                    </a:lnTo>
                    <a:lnTo>
                      <a:pt x="212" y="848"/>
                    </a:lnTo>
                    <a:lnTo>
                      <a:pt x="224" y="839"/>
                    </a:lnTo>
                    <a:lnTo>
                      <a:pt x="235" y="827"/>
                    </a:lnTo>
                    <a:lnTo>
                      <a:pt x="246" y="816"/>
                    </a:lnTo>
                    <a:lnTo>
                      <a:pt x="256" y="804"/>
                    </a:lnTo>
                    <a:lnTo>
                      <a:pt x="277" y="777"/>
                    </a:lnTo>
                    <a:lnTo>
                      <a:pt x="298" y="747"/>
                    </a:lnTo>
                    <a:lnTo>
                      <a:pt x="318" y="714"/>
                    </a:lnTo>
                    <a:lnTo>
                      <a:pt x="337" y="677"/>
                    </a:lnTo>
                    <a:lnTo>
                      <a:pt x="355" y="637"/>
                    </a:lnTo>
                    <a:lnTo>
                      <a:pt x="374" y="594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8" name="Freeform 28"/>
              <p:cNvSpPr>
                <a:spLocks/>
              </p:cNvSpPr>
              <p:nvPr/>
            </p:nvSpPr>
            <p:spPr bwMode="auto">
              <a:xfrm>
                <a:off x="5316" y="2253"/>
                <a:ext cx="291" cy="497"/>
              </a:xfrm>
              <a:custGeom>
                <a:avLst/>
                <a:gdLst>
                  <a:gd name="T0" fmla="*/ 1014 w 1165"/>
                  <a:gd name="T1" fmla="*/ 1129 h 1989"/>
                  <a:gd name="T2" fmla="*/ 935 w 1165"/>
                  <a:gd name="T3" fmla="*/ 1143 h 1989"/>
                  <a:gd name="T4" fmla="*/ 828 w 1165"/>
                  <a:gd name="T5" fmla="*/ 1197 h 1989"/>
                  <a:gd name="T6" fmla="*/ 721 w 1165"/>
                  <a:gd name="T7" fmla="*/ 1251 h 1989"/>
                  <a:gd name="T8" fmla="*/ 672 w 1165"/>
                  <a:gd name="T9" fmla="*/ 1264 h 1989"/>
                  <a:gd name="T10" fmla="*/ 646 w 1165"/>
                  <a:gd name="T11" fmla="*/ 1261 h 1989"/>
                  <a:gd name="T12" fmla="*/ 638 w 1165"/>
                  <a:gd name="T13" fmla="*/ 1241 h 1989"/>
                  <a:gd name="T14" fmla="*/ 651 w 1165"/>
                  <a:gd name="T15" fmla="*/ 1204 h 1989"/>
                  <a:gd name="T16" fmla="*/ 735 w 1165"/>
                  <a:gd name="T17" fmla="*/ 1089 h 1989"/>
                  <a:gd name="T18" fmla="*/ 840 w 1165"/>
                  <a:gd name="T19" fmla="*/ 966 h 1989"/>
                  <a:gd name="T20" fmla="*/ 911 w 1165"/>
                  <a:gd name="T21" fmla="*/ 858 h 1989"/>
                  <a:gd name="T22" fmla="*/ 969 w 1165"/>
                  <a:gd name="T23" fmla="*/ 746 h 1989"/>
                  <a:gd name="T24" fmla="*/ 1027 w 1165"/>
                  <a:gd name="T25" fmla="*/ 595 h 1989"/>
                  <a:gd name="T26" fmla="*/ 1044 w 1165"/>
                  <a:gd name="T27" fmla="*/ 536 h 1989"/>
                  <a:gd name="T28" fmla="*/ 1075 w 1165"/>
                  <a:gd name="T29" fmla="*/ 448 h 1989"/>
                  <a:gd name="T30" fmla="*/ 1115 w 1165"/>
                  <a:gd name="T31" fmla="*/ 322 h 1989"/>
                  <a:gd name="T32" fmla="*/ 1150 w 1165"/>
                  <a:gd name="T33" fmla="*/ 216 h 1989"/>
                  <a:gd name="T34" fmla="*/ 1165 w 1165"/>
                  <a:gd name="T35" fmla="*/ 104 h 1989"/>
                  <a:gd name="T36" fmla="*/ 1160 w 1165"/>
                  <a:gd name="T37" fmla="*/ 54 h 1989"/>
                  <a:gd name="T38" fmla="*/ 1139 w 1165"/>
                  <a:gd name="T39" fmla="*/ 24 h 1989"/>
                  <a:gd name="T40" fmla="*/ 1105 w 1165"/>
                  <a:gd name="T41" fmla="*/ 5 h 1989"/>
                  <a:gd name="T42" fmla="*/ 1065 w 1165"/>
                  <a:gd name="T43" fmla="*/ 0 h 1989"/>
                  <a:gd name="T44" fmla="*/ 1023 w 1165"/>
                  <a:gd name="T45" fmla="*/ 7 h 1989"/>
                  <a:gd name="T46" fmla="*/ 979 w 1165"/>
                  <a:gd name="T47" fmla="*/ 27 h 1989"/>
                  <a:gd name="T48" fmla="*/ 935 w 1165"/>
                  <a:gd name="T49" fmla="*/ 58 h 1989"/>
                  <a:gd name="T50" fmla="*/ 896 w 1165"/>
                  <a:gd name="T51" fmla="*/ 100 h 1989"/>
                  <a:gd name="T52" fmla="*/ 861 w 1165"/>
                  <a:gd name="T53" fmla="*/ 153 h 1989"/>
                  <a:gd name="T54" fmla="*/ 812 w 1165"/>
                  <a:gd name="T55" fmla="*/ 270 h 1989"/>
                  <a:gd name="T56" fmla="*/ 758 w 1165"/>
                  <a:gd name="T57" fmla="*/ 411 h 1989"/>
                  <a:gd name="T58" fmla="*/ 719 w 1165"/>
                  <a:gd name="T59" fmla="*/ 518 h 1989"/>
                  <a:gd name="T60" fmla="*/ 668 w 1165"/>
                  <a:gd name="T61" fmla="*/ 676 h 1989"/>
                  <a:gd name="T62" fmla="*/ 547 w 1165"/>
                  <a:gd name="T63" fmla="*/ 980 h 1989"/>
                  <a:gd name="T64" fmla="*/ 453 w 1165"/>
                  <a:gd name="T65" fmla="*/ 1199 h 1989"/>
                  <a:gd name="T66" fmla="*/ 381 w 1165"/>
                  <a:gd name="T67" fmla="*/ 1301 h 1989"/>
                  <a:gd name="T68" fmla="*/ 336 w 1165"/>
                  <a:gd name="T69" fmla="*/ 1343 h 1989"/>
                  <a:gd name="T70" fmla="*/ 287 w 1165"/>
                  <a:gd name="T71" fmla="*/ 1374 h 1989"/>
                  <a:gd name="T72" fmla="*/ 222 w 1165"/>
                  <a:gd name="T73" fmla="*/ 1399 h 1989"/>
                  <a:gd name="T74" fmla="*/ 92 w 1165"/>
                  <a:gd name="T75" fmla="*/ 1437 h 1989"/>
                  <a:gd name="T76" fmla="*/ 337 w 1165"/>
                  <a:gd name="T77" fmla="*/ 1989 h 1989"/>
                  <a:gd name="T78" fmla="*/ 432 w 1165"/>
                  <a:gd name="T79" fmla="*/ 1960 h 1989"/>
                  <a:gd name="T80" fmla="*/ 615 w 1165"/>
                  <a:gd name="T81" fmla="*/ 1922 h 1989"/>
                  <a:gd name="T82" fmla="*/ 728 w 1165"/>
                  <a:gd name="T83" fmla="*/ 1895 h 1989"/>
                  <a:gd name="T84" fmla="*/ 864 w 1165"/>
                  <a:gd name="T85" fmla="*/ 1841 h 1989"/>
                  <a:gd name="T86" fmla="*/ 956 w 1165"/>
                  <a:gd name="T87" fmla="*/ 1786 h 1989"/>
                  <a:gd name="T88" fmla="*/ 1004 w 1165"/>
                  <a:gd name="T89" fmla="*/ 1744 h 1989"/>
                  <a:gd name="T90" fmla="*/ 1035 w 1165"/>
                  <a:gd name="T91" fmla="*/ 1697 h 1989"/>
                  <a:gd name="T92" fmla="*/ 1063 w 1165"/>
                  <a:gd name="T93" fmla="*/ 1553 h 1989"/>
                  <a:gd name="T94" fmla="*/ 1068 w 1165"/>
                  <a:gd name="T95" fmla="*/ 1456 h 1989"/>
                  <a:gd name="T96" fmla="*/ 1058 w 1165"/>
                  <a:gd name="T97" fmla="*/ 1352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5" h="1989">
                    <a:moveTo>
                      <a:pt x="1029" y="1207"/>
                    </a:moveTo>
                    <a:lnTo>
                      <a:pt x="1024" y="1181"/>
                    </a:lnTo>
                    <a:lnTo>
                      <a:pt x="1019" y="1155"/>
                    </a:lnTo>
                    <a:lnTo>
                      <a:pt x="1014" y="1129"/>
                    </a:lnTo>
                    <a:lnTo>
                      <a:pt x="1011" y="1104"/>
                    </a:lnTo>
                    <a:lnTo>
                      <a:pt x="986" y="1117"/>
                    </a:lnTo>
                    <a:lnTo>
                      <a:pt x="961" y="1129"/>
                    </a:lnTo>
                    <a:lnTo>
                      <a:pt x="935" y="1143"/>
                    </a:lnTo>
                    <a:lnTo>
                      <a:pt x="909" y="1157"/>
                    </a:lnTo>
                    <a:lnTo>
                      <a:pt x="882" y="1170"/>
                    </a:lnTo>
                    <a:lnTo>
                      <a:pt x="855" y="1184"/>
                    </a:lnTo>
                    <a:lnTo>
                      <a:pt x="828" y="1197"/>
                    </a:lnTo>
                    <a:lnTo>
                      <a:pt x="800" y="1212"/>
                    </a:lnTo>
                    <a:lnTo>
                      <a:pt x="772" y="1227"/>
                    </a:lnTo>
                    <a:lnTo>
                      <a:pt x="746" y="1240"/>
                    </a:lnTo>
                    <a:lnTo>
                      <a:pt x="721" y="1251"/>
                    </a:lnTo>
                    <a:lnTo>
                      <a:pt x="699" y="1258"/>
                    </a:lnTo>
                    <a:lnTo>
                      <a:pt x="689" y="1261"/>
                    </a:lnTo>
                    <a:lnTo>
                      <a:pt x="679" y="1263"/>
                    </a:lnTo>
                    <a:lnTo>
                      <a:pt x="672" y="1264"/>
                    </a:lnTo>
                    <a:lnTo>
                      <a:pt x="663" y="1264"/>
                    </a:lnTo>
                    <a:lnTo>
                      <a:pt x="657" y="1264"/>
                    </a:lnTo>
                    <a:lnTo>
                      <a:pt x="651" y="1263"/>
                    </a:lnTo>
                    <a:lnTo>
                      <a:pt x="646" y="1261"/>
                    </a:lnTo>
                    <a:lnTo>
                      <a:pt x="642" y="1257"/>
                    </a:lnTo>
                    <a:lnTo>
                      <a:pt x="640" y="1252"/>
                    </a:lnTo>
                    <a:lnTo>
                      <a:pt x="638" y="1247"/>
                    </a:lnTo>
                    <a:lnTo>
                      <a:pt x="638" y="1241"/>
                    </a:lnTo>
                    <a:lnTo>
                      <a:pt x="640" y="1233"/>
                    </a:lnTo>
                    <a:lnTo>
                      <a:pt x="642" y="1225"/>
                    </a:lnTo>
                    <a:lnTo>
                      <a:pt x="646" y="1215"/>
                    </a:lnTo>
                    <a:lnTo>
                      <a:pt x="651" y="1204"/>
                    </a:lnTo>
                    <a:lnTo>
                      <a:pt x="658" y="1191"/>
                    </a:lnTo>
                    <a:lnTo>
                      <a:pt x="677" y="1163"/>
                    </a:lnTo>
                    <a:lnTo>
                      <a:pt x="703" y="1128"/>
                    </a:lnTo>
                    <a:lnTo>
                      <a:pt x="735" y="1089"/>
                    </a:lnTo>
                    <a:lnTo>
                      <a:pt x="776" y="1043"/>
                    </a:lnTo>
                    <a:lnTo>
                      <a:pt x="798" y="1018"/>
                    </a:lnTo>
                    <a:lnTo>
                      <a:pt x="819" y="992"/>
                    </a:lnTo>
                    <a:lnTo>
                      <a:pt x="840" y="966"/>
                    </a:lnTo>
                    <a:lnTo>
                      <a:pt x="859" y="939"/>
                    </a:lnTo>
                    <a:lnTo>
                      <a:pt x="877" y="912"/>
                    </a:lnTo>
                    <a:lnTo>
                      <a:pt x="894" y="885"/>
                    </a:lnTo>
                    <a:lnTo>
                      <a:pt x="911" y="858"/>
                    </a:lnTo>
                    <a:lnTo>
                      <a:pt x="927" y="829"/>
                    </a:lnTo>
                    <a:lnTo>
                      <a:pt x="941" y="802"/>
                    </a:lnTo>
                    <a:lnTo>
                      <a:pt x="955" y="773"/>
                    </a:lnTo>
                    <a:lnTo>
                      <a:pt x="969" y="746"/>
                    </a:lnTo>
                    <a:lnTo>
                      <a:pt x="981" y="719"/>
                    </a:lnTo>
                    <a:lnTo>
                      <a:pt x="1003" y="663"/>
                    </a:lnTo>
                    <a:lnTo>
                      <a:pt x="1023" y="610"/>
                    </a:lnTo>
                    <a:lnTo>
                      <a:pt x="1027" y="595"/>
                    </a:lnTo>
                    <a:lnTo>
                      <a:pt x="1032" y="581"/>
                    </a:lnTo>
                    <a:lnTo>
                      <a:pt x="1035" y="566"/>
                    </a:lnTo>
                    <a:lnTo>
                      <a:pt x="1039" y="551"/>
                    </a:lnTo>
                    <a:lnTo>
                      <a:pt x="1044" y="536"/>
                    </a:lnTo>
                    <a:lnTo>
                      <a:pt x="1050" y="521"/>
                    </a:lnTo>
                    <a:lnTo>
                      <a:pt x="1056" y="505"/>
                    </a:lnTo>
                    <a:lnTo>
                      <a:pt x="1063" y="489"/>
                    </a:lnTo>
                    <a:lnTo>
                      <a:pt x="1075" y="448"/>
                    </a:lnTo>
                    <a:lnTo>
                      <a:pt x="1086" y="411"/>
                    </a:lnTo>
                    <a:lnTo>
                      <a:pt x="1097" y="379"/>
                    </a:lnTo>
                    <a:lnTo>
                      <a:pt x="1106" y="350"/>
                    </a:lnTo>
                    <a:lnTo>
                      <a:pt x="1115" y="322"/>
                    </a:lnTo>
                    <a:lnTo>
                      <a:pt x="1123" y="296"/>
                    </a:lnTo>
                    <a:lnTo>
                      <a:pt x="1132" y="273"/>
                    </a:lnTo>
                    <a:lnTo>
                      <a:pt x="1140" y="251"/>
                    </a:lnTo>
                    <a:lnTo>
                      <a:pt x="1150" y="216"/>
                    </a:lnTo>
                    <a:lnTo>
                      <a:pt x="1158" y="181"/>
                    </a:lnTo>
                    <a:lnTo>
                      <a:pt x="1163" y="148"/>
                    </a:lnTo>
                    <a:lnTo>
                      <a:pt x="1165" y="117"/>
                    </a:lnTo>
                    <a:lnTo>
                      <a:pt x="1165" y="104"/>
                    </a:lnTo>
                    <a:lnTo>
                      <a:pt x="1165" y="89"/>
                    </a:lnTo>
                    <a:lnTo>
                      <a:pt x="1164" y="76"/>
                    </a:lnTo>
                    <a:lnTo>
                      <a:pt x="1163" y="65"/>
                    </a:lnTo>
                    <a:lnTo>
                      <a:pt x="1160" y="54"/>
                    </a:lnTo>
                    <a:lnTo>
                      <a:pt x="1157" y="45"/>
                    </a:lnTo>
                    <a:lnTo>
                      <a:pt x="1152" y="38"/>
                    </a:lnTo>
                    <a:lnTo>
                      <a:pt x="1147" y="32"/>
                    </a:lnTo>
                    <a:lnTo>
                      <a:pt x="1139" y="24"/>
                    </a:lnTo>
                    <a:lnTo>
                      <a:pt x="1132" y="18"/>
                    </a:lnTo>
                    <a:lnTo>
                      <a:pt x="1123" y="13"/>
                    </a:lnTo>
                    <a:lnTo>
                      <a:pt x="1115" y="8"/>
                    </a:lnTo>
                    <a:lnTo>
                      <a:pt x="1105" y="5"/>
                    </a:lnTo>
                    <a:lnTo>
                      <a:pt x="1096" y="2"/>
                    </a:lnTo>
                    <a:lnTo>
                      <a:pt x="1086" y="1"/>
                    </a:lnTo>
                    <a:lnTo>
                      <a:pt x="1075" y="0"/>
                    </a:lnTo>
                    <a:lnTo>
                      <a:pt x="1065" y="0"/>
                    </a:lnTo>
                    <a:lnTo>
                      <a:pt x="1055" y="1"/>
                    </a:lnTo>
                    <a:lnTo>
                      <a:pt x="1044" y="2"/>
                    </a:lnTo>
                    <a:lnTo>
                      <a:pt x="1033" y="5"/>
                    </a:lnTo>
                    <a:lnTo>
                      <a:pt x="1023" y="7"/>
                    </a:lnTo>
                    <a:lnTo>
                      <a:pt x="1012" y="11"/>
                    </a:lnTo>
                    <a:lnTo>
                      <a:pt x="1001" y="16"/>
                    </a:lnTo>
                    <a:lnTo>
                      <a:pt x="990" y="21"/>
                    </a:lnTo>
                    <a:lnTo>
                      <a:pt x="979" y="27"/>
                    </a:lnTo>
                    <a:lnTo>
                      <a:pt x="967" y="34"/>
                    </a:lnTo>
                    <a:lnTo>
                      <a:pt x="957" y="42"/>
                    </a:lnTo>
                    <a:lnTo>
                      <a:pt x="946" y="49"/>
                    </a:lnTo>
                    <a:lnTo>
                      <a:pt x="935" y="58"/>
                    </a:lnTo>
                    <a:lnTo>
                      <a:pt x="925" y="68"/>
                    </a:lnTo>
                    <a:lnTo>
                      <a:pt x="915" y="78"/>
                    </a:lnTo>
                    <a:lnTo>
                      <a:pt x="906" y="89"/>
                    </a:lnTo>
                    <a:lnTo>
                      <a:pt x="896" y="100"/>
                    </a:lnTo>
                    <a:lnTo>
                      <a:pt x="887" y="112"/>
                    </a:lnTo>
                    <a:lnTo>
                      <a:pt x="878" y="126"/>
                    </a:lnTo>
                    <a:lnTo>
                      <a:pt x="870" y="138"/>
                    </a:lnTo>
                    <a:lnTo>
                      <a:pt x="861" y="153"/>
                    </a:lnTo>
                    <a:lnTo>
                      <a:pt x="854" y="168"/>
                    </a:lnTo>
                    <a:lnTo>
                      <a:pt x="846" y="183"/>
                    </a:lnTo>
                    <a:lnTo>
                      <a:pt x="840" y="199"/>
                    </a:lnTo>
                    <a:lnTo>
                      <a:pt x="812" y="270"/>
                    </a:lnTo>
                    <a:lnTo>
                      <a:pt x="792" y="322"/>
                    </a:lnTo>
                    <a:lnTo>
                      <a:pt x="777" y="361"/>
                    </a:lnTo>
                    <a:lnTo>
                      <a:pt x="767" y="389"/>
                    </a:lnTo>
                    <a:lnTo>
                      <a:pt x="758" y="411"/>
                    </a:lnTo>
                    <a:lnTo>
                      <a:pt x="751" y="432"/>
                    </a:lnTo>
                    <a:lnTo>
                      <a:pt x="741" y="456"/>
                    </a:lnTo>
                    <a:lnTo>
                      <a:pt x="728" y="485"/>
                    </a:lnTo>
                    <a:lnTo>
                      <a:pt x="719" y="518"/>
                    </a:lnTo>
                    <a:lnTo>
                      <a:pt x="710" y="550"/>
                    </a:lnTo>
                    <a:lnTo>
                      <a:pt x="700" y="581"/>
                    </a:lnTo>
                    <a:lnTo>
                      <a:pt x="690" y="613"/>
                    </a:lnTo>
                    <a:lnTo>
                      <a:pt x="668" y="676"/>
                    </a:lnTo>
                    <a:lnTo>
                      <a:pt x="642" y="743"/>
                    </a:lnTo>
                    <a:lnTo>
                      <a:pt x="614" y="814"/>
                    </a:lnTo>
                    <a:lnTo>
                      <a:pt x="583" y="892"/>
                    </a:lnTo>
                    <a:lnTo>
                      <a:pt x="547" y="980"/>
                    </a:lnTo>
                    <a:lnTo>
                      <a:pt x="509" y="1079"/>
                    </a:lnTo>
                    <a:lnTo>
                      <a:pt x="490" y="1122"/>
                    </a:lnTo>
                    <a:lnTo>
                      <a:pt x="472" y="1162"/>
                    </a:lnTo>
                    <a:lnTo>
                      <a:pt x="453" y="1199"/>
                    </a:lnTo>
                    <a:lnTo>
                      <a:pt x="433" y="1232"/>
                    </a:lnTo>
                    <a:lnTo>
                      <a:pt x="412" y="1262"/>
                    </a:lnTo>
                    <a:lnTo>
                      <a:pt x="391" y="1289"/>
                    </a:lnTo>
                    <a:lnTo>
                      <a:pt x="381" y="1301"/>
                    </a:lnTo>
                    <a:lnTo>
                      <a:pt x="370" y="1312"/>
                    </a:lnTo>
                    <a:lnTo>
                      <a:pt x="359" y="1324"/>
                    </a:lnTo>
                    <a:lnTo>
                      <a:pt x="347" y="1333"/>
                    </a:lnTo>
                    <a:lnTo>
                      <a:pt x="336" y="1343"/>
                    </a:lnTo>
                    <a:lnTo>
                      <a:pt x="324" y="1352"/>
                    </a:lnTo>
                    <a:lnTo>
                      <a:pt x="312" y="1359"/>
                    </a:lnTo>
                    <a:lnTo>
                      <a:pt x="300" y="1367"/>
                    </a:lnTo>
                    <a:lnTo>
                      <a:pt x="287" y="1374"/>
                    </a:lnTo>
                    <a:lnTo>
                      <a:pt x="275" y="1380"/>
                    </a:lnTo>
                    <a:lnTo>
                      <a:pt x="261" y="1385"/>
                    </a:lnTo>
                    <a:lnTo>
                      <a:pt x="249" y="1390"/>
                    </a:lnTo>
                    <a:lnTo>
                      <a:pt x="222" y="1399"/>
                    </a:lnTo>
                    <a:lnTo>
                      <a:pt x="195" y="1405"/>
                    </a:lnTo>
                    <a:lnTo>
                      <a:pt x="166" y="1409"/>
                    </a:lnTo>
                    <a:lnTo>
                      <a:pt x="135" y="1410"/>
                    </a:lnTo>
                    <a:lnTo>
                      <a:pt x="92" y="1437"/>
                    </a:lnTo>
                    <a:lnTo>
                      <a:pt x="54" y="1460"/>
                    </a:lnTo>
                    <a:lnTo>
                      <a:pt x="21" y="1474"/>
                    </a:lnTo>
                    <a:lnTo>
                      <a:pt x="0" y="1483"/>
                    </a:lnTo>
                    <a:lnTo>
                      <a:pt x="337" y="1989"/>
                    </a:lnTo>
                    <a:lnTo>
                      <a:pt x="344" y="1986"/>
                    </a:lnTo>
                    <a:lnTo>
                      <a:pt x="364" y="1980"/>
                    </a:lnTo>
                    <a:lnTo>
                      <a:pt x="394" y="1971"/>
                    </a:lnTo>
                    <a:lnTo>
                      <a:pt x="432" y="1960"/>
                    </a:lnTo>
                    <a:lnTo>
                      <a:pt x="475" y="1949"/>
                    </a:lnTo>
                    <a:lnTo>
                      <a:pt x="522" y="1938"/>
                    </a:lnTo>
                    <a:lnTo>
                      <a:pt x="569" y="1929"/>
                    </a:lnTo>
                    <a:lnTo>
                      <a:pt x="615" y="1922"/>
                    </a:lnTo>
                    <a:lnTo>
                      <a:pt x="638" y="1918"/>
                    </a:lnTo>
                    <a:lnTo>
                      <a:pt x="666" y="1912"/>
                    </a:lnTo>
                    <a:lnTo>
                      <a:pt x="695" y="1905"/>
                    </a:lnTo>
                    <a:lnTo>
                      <a:pt x="728" y="1895"/>
                    </a:lnTo>
                    <a:lnTo>
                      <a:pt x="761" y="1884"/>
                    </a:lnTo>
                    <a:lnTo>
                      <a:pt x="794" y="1871"/>
                    </a:lnTo>
                    <a:lnTo>
                      <a:pt x="829" y="1856"/>
                    </a:lnTo>
                    <a:lnTo>
                      <a:pt x="864" y="1841"/>
                    </a:lnTo>
                    <a:lnTo>
                      <a:pt x="897" y="1824"/>
                    </a:lnTo>
                    <a:lnTo>
                      <a:pt x="928" y="1806"/>
                    </a:lnTo>
                    <a:lnTo>
                      <a:pt x="943" y="1796"/>
                    </a:lnTo>
                    <a:lnTo>
                      <a:pt x="956" y="1786"/>
                    </a:lnTo>
                    <a:lnTo>
                      <a:pt x="970" y="1776"/>
                    </a:lnTo>
                    <a:lnTo>
                      <a:pt x="982" y="1765"/>
                    </a:lnTo>
                    <a:lnTo>
                      <a:pt x="995" y="1755"/>
                    </a:lnTo>
                    <a:lnTo>
                      <a:pt x="1004" y="1744"/>
                    </a:lnTo>
                    <a:lnTo>
                      <a:pt x="1014" y="1733"/>
                    </a:lnTo>
                    <a:lnTo>
                      <a:pt x="1023" y="1720"/>
                    </a:lnTo>
                    <a:lnTo>
                      <a:pt x="1030" y="1709"/>
                    </a:lnTo>
                    <a:lnTo>
                      <a:pt x="1035" y="1697"/>
                    </a:lnTo>
                    <a:lnTo>
                      <a:pt x="1040" y="1685"/>
                    </a:lnTo>
                    <a:lnTo>
                      <a:pt x="1043" y="1672"/>
                    </a:lnTo>
                    <a:lnTo>
                      <a:pt x="1054" y="1608"/>
                    </a:lnTo>
                    <a:lnTo>
                      <a:pt x="1063" y="1553"/>
                    </a:lnTo>
                    <a:lnTo>
                      <a:pt x="1065" y="1528"/>
                    </a:lnTo>
                    <a:lnTo>
                      <a:pt x="1068" y="1504"/>
                    </a:lnTo>
                    <a:lnTo>
                      <a:pt x="1068" y="1479"/>
                    </a:lnTo>
                    <a:lnTo>
                      <a:pt x="1068" y="1456"/>
                    </a:lnTo>
                    <a:lnTo>
                      <a:pt x="1066" y="1432"/>
                    </a:lnTo>
                    <a:lnTo>
                      <a:pt x="1065" y="1406"/>
                    </a:lnTo>
                    <a:lnTo>
                      <a:pt x="1061" y="1380"/>
                    </a:lnTo>
                    <a:lnTo>
                      <a:pt x="1058" y="1352"/>
                    </a:lnTo>
                    <a:lnTo>
                      <a:pt x="1045" y="1286"/>
                    </a:lnTo>
                    <a:lnTo>
                      <a:pt x="1029" y="1207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9" name="Freeform 29"/>
              <p:cNvSpPr>
                <a:spLocks/>
              </p:cNvSpPr>
              <p:nvPr/>
            </p:nvSpPr>
            <p:spPr bwMode="auto">
              <a:xfrm>
                <a:off x="5475" y="2406"/>
                <a:ext cx="97" cy="163"/>
              </a:xfrm>
              <a:custGeom>
                <a:avLst/>
                <a:gdLst>
                  <a:gd name="T0" fmla="*/ 385 w 385"/>
                  <a:gd name="T1" fmla="*/ 0 h 654"/>
                  <a:gd name="T2" fmla="*/ 365 w 385"/>
                  <a:gd name="T3" fmla="*/ 53 h 654"/>
                  <a:gd name="T4" fmla="*/ 343 w 385"/>
                  <a:gd name="T5" fmla="*/ 109 h 654"/>
                  <a:gd name="T6" fmla="*/ 331 w 385"/>
                  <a:gd name="T7" fmla="*/ 136 h 654"/>
                  <a:gd name="T8" fmla="*/ 317 w 385"/>
                  <a:gd name="T9" fmla="*/ 163 h 654"/>
                  <a:gd name="T10" fmla="*/ 303 w 385"/>
                  <a:gd name="T11" fmla="*/ 192 h 654"/>
                  <a:gd name="T12" fmla="*/ 289 w 385"/>
                  <a:gd name="T13" fmla="*/ 219 h 654"/>
                  <a:gd name="T14" fmla="*/ 273 w 385"/>
                  <a:gd name="T15" fmla="*/ 248 h 654"/>
                  <a:gd name="T16" fmla="*/ 256 w 385"/>
                  <a:gd name="T17" fmla="*/ 275 h 654"/>
                  <a:gd name="T18" fmla="*/ 239 w 385"/>
                  <a:gd name="T19" fmla="*/ 302 h 654"/>
                  <a:gd name="T20" fmla="*/ 221 w 385"/>
                  <a:gd name="T21" fmla="*/ 329 h 654"/>
                  <a:gd name="T22" fmla="*/ 202 w 385"/>
                  <a:gd name="T23" fmla="*/ 356 h 654"/>
                  <a:gd name="T24" fmla="*/ 181 w 385"/>
                  <a:gd name="T25" fmla="*/ 382 h 654"/>
                  <a:gd name="T26" fmla="*/ 160 w 385"/>
                  <a:gd name="T27" fmla="*/ 408 h 654"/>
                  <a:gd name="T28" fmla="*/ 138 w 385"/>
                  <a:gd name="T29" fmla="*/ 433 h 654"/>
                  <a:gd name="T30" fmla="*/ 97 w 385"/>
                  <a:gd name="T31" fmla="*/ 479 h 654"/>
                  <a:gd name="T32" fmla="*/ 65 w 385"/>
                  <a:gd name="T33" fmla="*/ 518 h 654"/>
                  <a:gd name="T34" fmla="*/ 39 w 385"/>
                  <a:gd name="T35" fmla="*/ 553 h 654"/>
                  <a:gd name="T36" fmla="*/ 20 w 385"/>
                  <a:gd name="T37" fmla="*/ 581 h 654"/>
                  <a:gd name="T38" fmla="*/ 13 w 385"/>
                  <a:gd name="T39" fmla="*/ 594 h 654"/>
                  <a:gd name="T40" fmla="*/ 8 w 385"/>
                  <a:gd name="T41" fmla="*/ 605 h 654"/>
                  <a:gd name="T42" fmla="*/ 4 w 385"/>
                  <a:gd name="T43" fmla="*/ 615 h 654"/>
                  <a:gd name="T44" fmla="*/ 2 w 385"/>
                  <a:gd name="T45" fmla="*/ 623 h 654"/>
                  <a:gd name="T46" fmla="*/ 0 w 385"/>
                  <a:gd name="T47" fmla="*/ 631 h 654"/>
                  <a:gd name="T48" fmla="*/ 0 w 385"/>
                  <a:gd name="T49" fmla="*/ 637 h 654"/>
                  <a:gd name="T50" fmla="*/ 2 w 385"/>
                  <a:gd name="T51" fmla="*/ 643 h 654"/>
                  <a:gd name="T52" fmla="*/ 4 w 385"/>
                  <a:gd name="T53" fmla="*/ 647 h 654"/>
                  <a:gd name="T54" fmla="*/ 8 w 385"/>
                  <a:gd name="T55" fmla="*/ 651 h 654"/>
                  <a:gd name="T56" fmla="*/ 13 w 385"/>
                  <a:gd name="T57" fmla="*/ 653 h 654"/>
                  <a:gd name="T58" fmla="*/ 19 w 385"/>
                  <a:gd name="T59" fmla="*/ 654 h 654"/>
                  <a:gd name="T60" fmla="*/ 25 w 385"/>
                  <a:gd name="T61" fmla="*/ 654 h 654"/>
                  <a:gd name="T62" fmla="*/ 34 w 385"/>
                  <a:gd name="T63" fmla="*/ 654 h 654"/>
                  <a:gd name="T64" fmla="*/ 41 w 385"/>
                  <a:gd name="T65" fmla="*/ 653 h 654"/>
                  <a:gd name="T66" fmla="*/ 51 w 385"/>
                  <a:gd name="T67" fmla="*/ 651 h 654"/>
                  <a:gd name="T68" fmla="*/ 61 w 385"/>
                  <a:gd name="T69" fmla="*/ 648 h 654"/>
                  <a:gd name="T70" fmla="*/ 83 w 385"/>
                  <a:gd name="T71" fmla="*/ 641 h 654"/>
                  <a:gd name="T72" fmla="*/ 108 w 385"/>
                  <a:gd name="T73" fmla="*/ 630 h 654"/>
                  <a:gd name="T74" fmla="*/ 134 w 385"/>
                  <a:gd name="T75" fmla="*/ 617 h 654"/>
                  <a:gd name="T76" fmla="*/ 162 w 385"/>
                  <a:gd name="T77" fmla="*/ 602 h 654"/>
                  <a:gd name="T78" fmla="*/ 190 w 385"/>
                  <a:gd name="T79" fmla="*/ 587 h 654"/>
                  <a:gd name="T80" fmla="*/ 217 w 385"/>
                  <a:gd name="T81" fmla="*/ 574 h 654"/>
                  <a:gd name="T82" fmla="*/ 244 w 385"/>
                  <a:gd name="T83" fmla="*/ 560 h 654"/>
                  <a:gd name="T84" fmla="*/ 271 w 385"/>
                  <a:gd name="T85" fmla="*/ 547 h 654"/>
                  <a:gd name="T86" fmla="*/ 297 w 385"/>
                  <a:gd name="T87" fmla="*/ 533 h 654"/>
                  <a:gd name="T88" fmla="*/ 323 w 385"/>
                  <a:gd name="T89" fmla="*/ 519 h 654"/>
                  <a:gd name="T90" fmla="*/ 348 w 385"/>
                  <a:gd name="T91" fmla="*/ 507 h 654"/>
                  <a:gd name="T92" fmla="*/ 373 w 385"/>
                  <a:gd name="T93" fmla="*/ 494 h 654"/>
                  <a:gd name="T94" fmla="*/ 368 w 385"/>
                  <a:gd name="T95" fmla="*/ 461 h 654"/>
                  <a:gd name="T96" fmla="*/ 364 w 385"/>
                  <a:gd name="T97" fmla="*/ 428 h 654"/>
                  <a:gd name="T98" fmla="*/ 360 w 385"/>
                  <a:gd name="T99" fmla="*/ 396 h 654"/>
                  <a:gd name="T100" fmla="*/ 358 w 385"/>
                  <a:gd name="T101" fmla="*/ 364 h 654"/>
                  <a:gd name="T102" fmla="*/ 357 w 385"/>
                  <a:gd name="T103" fmla="*/ 332 h 654"/>
                  <a:gd name="T104" fmla="*/ 355 w 385"/>
                  <a:gd name="T105" fmla="*/ 301 h 654"/>
                  <a:gd name="T106" fmla="*/ 355 w 385"/>
                  <a:gd name="T107" fmla="*/ 269 h 654"/>
                  <a:gd name="T108" fmla="*/ 355 w 385"/>
                  <a:gd name="T109" fmla="*/ 238 h 654"/>
                  <a:gd name="T110" fmla="*/ 357 w 385"/>
                  <a:gd name="T111" fmla="*/ 207 h 654"/>
                  <a:gd name="T112" fmla="*/ 358 w 385"/>
                  <a:gd name="T113" fmla="*/ 176 h 654"/>
                  <a:gd name="T114" fmla="*/ 360 w 385"/>
                  <a:gd name="T115" fmla="*/ 146 h 654"/>
                  <a:gd name="T116" fmla="*/ 364 w 385"/>
                  <a:gd name="T117" fmla="*/ 115 h 654"/>
                  <a:gd name="T118" fmla="*/ 368 w 385"/>
                  <a:gd name="T119" fmla="*/ 87 h 654"/>
                  <a:gd name="T120" fmla="*/ 373 w 385"/>
                  <a:gd name="T121" fmla="*/ 57 h 654"/>
                  <a:gd name="T122" fmla="*/ 379 w 385"/>
                  <a:gd name="T123" fmla="*/ 29 h 654"/>
                  <a:gd name="T124" fmla="*/ 385 w 385"/>
                  <a:gd name="T125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5" h="654">
                    <a:moveTo>
                      <a:pt x="385" y="0"/>
                    </a:moveTo>
                    <a:lnTo>
                      <a:pt x="365" y="53"/>
                    </a:lnTo>
                    <a:lnTo>
                      <a:pt x="343" y="109"/>
                    </a:lnTo>
                    <a:lnTo>
                      <a:pt x="331" y="136"/>
                    </a:lnTo>
                    <a:lnTo>
                      <a:pt x="317" y="163"/>
                    </a:lnTo>
                    <a:lnTo>
                      <a:pt x="303" y="192"/>
                    </a:lnTo>
                    <a:lnTo>
                      <a:pt x="289" y="219"/>
                    </a:lnTo>
                    <a:lnTo>
                      <a:pt x="273" y="248"/>
                    </a:lnTo>
                    <a:lnTo>
                      <a:pt x="256" y="275"/>
                    </a:lnTo>
                    <a:lnTo>
                      <a:pt x="239" y="302"/>
                    </a:lnTo>
                    <a:lnTo>
                      <a:pt x="221" y="329"/>
                    </a:lnTo>
                    <a:lnTo>
                      <a:pt x="202" y="356"/>
                    </a:lnTo>
                    <a:lnTo>
                      <a:pt x="181" y="382"/>
                    </a:lnTo>
                    <a:lnTo>
                      <a:pt x="160" y="408"/>
                    </a:lnTo>
                    <a:lnTo>
                      <a:pt x="138" y="433"/>
                    </a:lnTo>
                    <a:lnTo>
                      <a:pt x="97" y="479"/>
                    </a:lnTo>
                    <a:lnTo>
                      <a:pt x="65" y="518"/>
                    </a:lnTo>
                    <a:lnTo>
                      <a:pt x="39" y="553"/>
                    </a:lnTo>
                    <a:lnTo>
                      <a:pt x="20" y="581"/>
                    </a:lnTo>
                    <a:lnTo>
                      <a:pt x="13" y="594"/>
                    </a:lnTo>
                    <a:lnTo>
                      <a:pt x="8" y="605"/>
                    </a:lnTo>
                    <a:lnTo>
                      <a:pt x="4" y="615"/>
                    </a:lnTo>
                    <a:lnTo>
                      <a:pt x="2" y="623"/>
                    </a:lnTo>
                    <a:lnTo>
                      <a:pt x="0" y="631"/>
                    </a:lnTo>
                    <a:lnTo>
                      <a:pt x="0" y="637"/>
                    </a:lnTo>
                    <a:lnTo>
                      <a:pt x="2" y="643"/>
                    </a:lnTo>
                    <a:lnTo>
                      <a:pt x="4" y="647"/>
                    </a:lnTo>
                    <a:lnTo>
                      <a:pt x="8" y="651"/>
                    </a:lnTo>
                    <a:lnTo>
                      <a:pt x="13" y="653"/>
                    </a:lnTo>
                    <a:lnTo>
                      <a:pt x="19" y="654"/>
                    </a:lnTo>
                    <a:lnTo>
                      <a:pt x="25" y="654"/>
                    </a:lnTo>
                    <a:lnTo>
                      <a:pt x="34" y="654"/>
                    </a:lnTo>
                    <a:lnTo>
                      <a:pt x="41" y="653"/>
                    </a:lnTo>
                    <a:lnTo>
                      <a:pt x="51" y="651"/>
                    </a:lnTo>
                    <a:lnTo>
                      <a:pt x="61" y="648"/>
                    </a:lnTo>
                    <a:lnTo>
                      <a:pt x="83" y="641"/>
                    </a:lnTo>
                    <a:lnTo>
                      <a:pt x="108" y="630"/>
                    </a:lnTo>
                    <a:lnTo>
                      <a:pt x="134" y="617"/>
                    </a:lnTo>
                    <a:lnTo>
                      <a:pt x="162" y="602"/>
                    </a:lnTo>
                    <a:lnTo>
                      <a:pt x="190" y="587"/>
                    </a:lnTo>
                    <a:lnTo>
                      <a:pt x="217" y="574"/>
                    </a:lnTo>
                    <a:lnTo>
                      <a:pt x="244" y="560"/>
                    </a:lnTo>
                    <a:lnTo>
                      <a:pt x="271" y="547"/>
                    </a:lnTo>
                    <a:lnTo>
                      <a:pt x="297" y="533"/>
                    </a:lnTo>
                    <a:lnTo>
                      <a:pt x="323" y="519"/>
                    </a:lnTo>
                    <a:lnTo>
                      <a:pt x="348" y="507"/>
                    </a:lnTo>
                    <a:lnTo>
                      <a:pt x="373" y="494"/>
                    </a:lnTo>
                    <a:lnTo>
                      <a:pt x="368" y="461"/>
                    </a:lnTo>
                    <a:lnTo>
                      <a:pt x="364" y="428"/>
                    </a:lnTo>
                    <a:lnTo>
                      <a:pt x="360" y="396"/>
                    </a:lnTo>
                    <a:lnTo>
                      <a:pt x="358" y="364"/>
                    </a:lnTo>
                    <a:lnTo>
                      <a:pt x="357" y="332"/>
                    </a:lnTo>
                    <a:lnTo>
                      <a:pt x="355" y="301"/>
                    </a:lnTo>
                    <a:lnTo>
                      <a:pt x="355" y="269"/>
                    </a:lnTo>
                    <a:lnTo>
                      <a:pt x="355" y="238"/>
                    </a:lnTo>
                    <a:lnTo>
                      <a:pt x="357" y="207"/>
                    </a:lnTo>
                    <a:lnTo>
                      <a:pt x="358" y="176"/>
                    </a:lnTo>
                    <a:lnTo>
                      <a:pt x="360" y="146"/>
                    </a:lnTo>
                    <a:lnTo>
                      <a:pt x="364" y="115"/>
                    </a:lnTo>
                    <a:lnTo>
                      <a:pt x="368" y="87"/>
                    </a:lnTo>
                    <a:lnTo>
                      <a:pt x="373" y="57"/>
                    </a:lnTo>
                    <a:lnTo>
                      <a:pt x="379" y="29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0" name="Freeform 30"/>
              <p:cNvSpPr>
                <a:spLocks/>
              </p:cNvSpPr>
              <p:nvPr/>
            </p:nvSpPr>
            <p:spPr bwMode="auto">
              <a:xfrm>
                <a:off x="5470" y="2336"/>
                <a:ext cx="123" cy="257"/>
              </a:xfrm>
              <a:custGeom>
                <a:avLst/>
                <a:gdLst>
                  <a:gd name="T0" fmla="*/ 472 w 494"/>
                  <a:gd name="T1" fmla="*/ 45 h 1029"/>
                  <a:gd name="T2" fmla="*/ 431 w 494"/>
                  <a:gd name="T3" fmla="*/ 141 h 1029"/>
                  <a:gd name="T4" fmla="*/ 374 w 494"/>
                  <a:gd name="T5" fmla="*/ 300 h 1029"/>
                  <a:gd name="T6" fmla="*/ 318 w 494"/>
                  <a:gd name="T7" fmla="*/ 460 h 1029"/>
                  <a:gd name="T8" fmla="*/ 279 w 494"/>
                  <a:gd name="T9" fmla="*/ 563 h 1029"/>
                  <a:gd name="T10" fmla="*/ 245 w 494"/>
                  <a:gd name="T11" fmla="*/ 636 h 1029"/>
                  <a:gd name="T12" fmla="*/ 221 w 494"/>
                  <a:gd name="T13" fmla="*/ 680 h 1029"/>
                  <a:gd name="T14" fmla="*/ 195 w 494"/>
                  <a:gd name="T15" fmla="*/ 721 h 1029"/>
                  <a:gd name="T16" fmla="*/ 166 w 494"/>
                  <a:gd name="T17" fmla="*/ 759 h 1029"/>
                  <a:gd name="T18" fmla="*/ 125 w 494"/>
                  <a:gd name="T19" fmla="*/ 806 h 1029"/>
                  <a:gd name="T20" fmla="*/ 81 w 494"/>
                  <a:gd name="T21" fmla="*/ 860 h 1029"/>
                  <a:gd name="T22" fmla="*/ 47 w 494"/>
                  <a:gd name="T23" fmla="*/ 905 h 1029"/>
                  <a:gd name="T24" fmla="*/ 23 w 494"/>
                  <a:gd name="T25" fmla="*/ 944 h 1029"/>
                  <a:gd name="T26" fmla="*/ 8 w 494"/>
                  <a:gd name="T27" fmla="*/ 974 h 1029"/>
                  <a:gd name="T28" fmla="*/ 0 w 494"/>
                  <a:gd name="T29" fmla="*/ 999 h 1029"/>
                  <a:gd name="T30" fmla="*/ 2 w 494"/>
                  <a:gd name="T31" fmla="*/ 1015 h 1029"/>
                  <a:gd name="T32" fmla="*/ 10 w 494"/>
                  <a:gd name="T33" fmla="*/ 1026 h 1029"/>
                  <a:gd name="T34" fmla="*/ 24 w 494"/>
                  <a:gd name="T35" fmla="*/ 1029 h 1029"/>
                  <a:gd name="T36" fmla="*/ 44 w 494"/>
                  <a:gd name="T37" fmla="*/ 1026 h 1029"/>
                  <a:gd name="T38" fmla="*/ 68 w 494"/>
                  <a:gd name="T39" fmla="*/ 1017 h 1029"/>
                  <a:gd name="T40" fmla="*/ 98 w 494"/>
                  <a:gd name="T41" fmla="*/ 999 h 1029"/>
                  <a:gd name="T42" fmla="*/ 132 w 494"/>
                  <a:gd name="T43" fmla="*/ 977 h 1029"/>
                  <a:gd name="T44" fmla="*/ 166 w 494"/>
                  <a:gd name="T45" fmla="*/ 947 h 1029"/>
                  <a:gd name="T46" fmla="*/ 204 w 494"/>
                  <a:gd name="T47" fmla="*/ 911 h 1029"/>
                  <a:gd name="T48" fmla="*/ 244 w 494"/>
                  <a:gd name="T49" fmla="*/ 869 h 1029"/>
                  <a:gd name="T50" fmla="*/ 284 w 494"/>
                  <a:gd name="T51" fmla="*/ 822 h 1029"/>
                  <a:gd name="T52" fmla="*/ 318 w 494"/>
                  <a:gd name="T53" fmla="*/ 773 h 1029"/>
                  <a:gd name="T54" fmla="*/ 352 w 494"/>
                  <a:gd name="T55" fmla="*/ 727 h 1029"/>
                  <a:gd name="T56" fmla="*/ 380 w 494"/>
                  <a:gd name="T57" fmla="*/ 698 h 1029"/>
                  <a:gd name="T58" fmla="*/ 401 w 494"/>
                  <a:gd name="T59" fmla="*/ 680 h 1029"/>
                  <a:gd name="T60" fmla="*/ 408 w 494"/>
                  <a:gd name="T61" fmla="*/ 638 h 1029"/>
                  <a:gd name="T62" fmla="*/ 407 w 494"/>
                  <a:gd name="T63" fmla="*/ 559 h 1029"/>
                  <a:gd name="T64" fmla="*/ 412 w 494"/>
                  <a:gd name="T65" fmla="*/ 470 h 1029"/>
                  <a:gd name="T66" fmla="*/ 423 w 494"/>
                  <a:gd name="T67" fmla="*/ 375 h 1029"/>
                  <a:gd name="T68" fmla="*/ 446 w 494"/>
                  <a:gd name="T69" fmla="*/ 233 h 1029"/>
                  <a:gd name="T70" fmla="*/ 479 w 494"/>
                  <a:gd name="T71" fmla="*/ 65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4" h="1029">
                    <a:moveTo>
                      <a:pt x="494" y="0"/>
                    </a:moveTo>
                    <a:lnTo>
                      <a:pt x="472" y="45"/>
                    </a:lnTo>
                    <a:lnTo>
                      <a:pt x="451" y="92"/>
                    </a:lnTo>
                    <a:lnTo>
                      <a:pt x="431" y="141"/>
                    </a:lnTo>
                    <a:lnTo>
                      <a:pt x="411" y="192"/>
                    </a:lnTo>
                    <a:lnTo>
                      <a:pt x="374" y="300"/>
                    </a:lnTo>
                    <a:lnTo>
                      <a:pt x="337" y="407"/>
                    </a:lnTo>
                    <a:lnTo>
                      <a:pt x="318" y="460"/>
                    </a:lnTo>
                    <a:lnTo>
                      <a:pt x="298" y="512"/>
                    </a:lnTo>
                    <a:lnTo>
                      <a:pt x="279" y="563"/>
                    </a:lnTo>
                    <a:lnTo>
                      <a:pt x="256" y="612"/>
                    </a:lnTo>
                    <a:lnTo>
                      <a:pt x="245" y="636"/>
                    </a:lnTo>
                    <a:lnTo>
                      <a:pt x="233" y="658"/>
                    </a:lnTo>
                    <a:lnTo>
                      <a:pt x="221" y="680"/>
                    </a:lnTo>
                    <a:lnTo>
                      <a:pt x="208" y="701"/>
                    </a:lnTo>
                    <a:lnTo>
                      <a:pt x="195" y="721"/>
                    </a:lnTo>
                    <a:lnTo>
                      <a:pt x="181" y="741"/>
                    </a:lnTo>
                    <a:lnTo>
                      <a:pt x="166" y="759"/>
                    </a:lnTo>
                    <a:lnTo>
                      <a:pt x="151" y="777"/>
                    </a:lnTo>
                    <a:lnTo>
                      <a:pt x="125" y="806"/>
                    </a:lnTo>
                    <a:lnTo>
                      <a:pt x="102" y="834"/>
                    </a:lnTo>
                    <a:lnTo>
                      <a:pt x="81" y="860"/>
                    </a:lnTo>
                    <a:lnTo>
                      <a:pt x="62" y="883"/>
                    </a:lnTo>
                    <a:lnTo>
                      <a:pt x="47" y="905"/>
                    </a:lnTo>
                    <a:lnTo>
                      <a:pt x="34" y="925"/>
                    </a:lnTo>
                    <a:lnTo>
                      <a:pt x="23" y="944"/>
                    </a:lnTo>
                    <a:lnTo>
                      <a:pt x="14" y="960"/>
                    </a:lnTo>
                    <a:lnTo>
                      <a:pt x="8" y="974"/>
                    </a:lnTo>
                    <a:lnTo>
                      <a:pt x="3" y="988"/>
                    </a:lnTo>
                    <a:lnTo>
                      <a:pt x="0" y="999"/>
                    </a:lnTo>
                    <a:lnTo>
                      <a:pt x="0" y="1008"/>
                    </a:lnTo>
                    <a:lnTo>
                      <a:pt x="2" y="1015"/>
                    </a:lnTo>
                    <a:lnTo>
                      <a:pt x="5" y="1021"/>
                    </a:lnTo>
                    <a:lnTo>
                      <a:pt x="10" y="1026"/>
                    </a:lnTo>
                    <a:lnTo>
                      <a:pt x="17" y="1029"/>
                    </a:lnTo>
                    <a:lnTo>
                      <a:pt x="24" y="1029"/>
                    </a:lnTo>
                    <a:lnTo>
                      <a:pt x="34" y="1029"/>
                    </a:lnTo>
                    <a:lnTo>
                      <a:pt x="44" y="1026"/>
                    </a:lnTo>
                    <a:lnTo>
                      <a:pt x="56" y="1021"/>
                    </a:lnTo>
                    <a:lnTo>
                      <a:pt x="68" y="1017"/>
                    </a:lnTo>
                    <a:lnTo>
                      <a:pt x="83" y="1009"/>
                    </a:lnTo>
                    <a:lnTo>
                      <a:pt x="98" y="999"/>
                    </a:lnTo>
                    <a:lnTo>
                      <a:pt x="114" y="989"/>
                    </a:lnTo>
                    <a:lnTo>
                      <a:pt x="132" y="977"/>
                    </a:lnTo>
                    <a:lnTo>
                      <a:pt x="149" y="962"/>
                    </a:lnTo>
                    <a:lnTo>
                      <a:pt x="166" y="947"/>
                    </a:lnTo>
                    <a:lnTo>
                      <a:pt x="186" y="930"/>
                    </a:lnTo>
                    <a:lnTo>
                      <a:pt x="204" y="911"/>
                    </a:lnTo>
                    <a:lnTo>
                      <a:pt x="224" y="892"/>
                    </a:lnTo>
                    <a:lnTo>
                      <a:pt x="244" y="869"/>
                    </a:lnTo>
                    <a:lnTo>
                      <a:pt x="265" y="847"/>
                    </a:lnTo>
                    <a:lnTo>
                      <a:pt x="284" y="822"/>
                    </a:lnTo>
                    <a:lnTo>
                      <a:pt x="302" y="798"/>
                    </a:lnTo>
                    <a:lnTo>
                      <a:pt x="318" y="773"/>
                    </a:lnTo>
                    <a:lnTo>
                      <a:pt x="336" y="750"/>
                    </a:lnTo>
                    <a:lnTo>
                      <a:pt x="352" y="727"/>
                    </a:lnTo>
                    <a:lnTo>
                      <a:pt x="370" y="706"/>
                    </a:lnTo>
                    <a:lnTo>
                      <a:pt x="380" y="698"/>
                    </a:lnTo>
                    <a:lnTo>
                      <a:pt x="390" y="688"/>
                    </a:lnTo>
                    <a:lnTo>
                      <a:pt x="401" y="680"/>
                    </a:lnTo>
                    <a:lnTo>
                      <a:pt x="412" y="673"/>
                    </a:lnTo>
                    <a:lnTo>
                      <a:pt x="408" y="638"/>
                    </a:lnTo>
                    <a:lnTo>
                      <a:pt x="407" y="600"/>
                    </a:lnTo>
                    <a:lnTo>
                      <a:pt x="407" y="559"/>
                    </a:lnTo>
                    <a:lnTo>
                      <a:pt x="408" y="516"/>
                    </a:lnTo>
                    <a:lnTo>
                      <a:pt x="412" y="470"/>
                    </a:lnTo>
                    <a:lnTo>
                      <a:pt x="417" y="423"/>
                    </a:lnTo>
                    <a:lnTo>
                      <a:pt x="423" y="375"/>
                    </a:lnTo>
                    <a:lnTo>
                      <a:pt x="430" y="328"/>
                    </a:lnTo>
                    <a:lnTo>
                      <a:pt x="446" y="233"/>
                    </a:lnTo>
                    <a:lnTo>
                      <a:pt x="462" y="144"/>
                    </a:lnTo>
                    <a:lnTo>
                      <a:pt x="479" y="65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1" name="Freeform 31"/>
              <p:cNvSpPr>
                <a:spLocks/>
              </p:cNvSpPr>
              <p:nvPr/>
            </p:nvSpPr>
            <p:spPr bwMode="auto">
              <a:xfrm>
                <a:off x="5438" y="2395"/>
                <a:ext cx="171" cy="318"/>
              </a:xfrm>
              <a:custGeom>
                <a:avLst/>
                <a:gdLst>
                  <a:gd name="T0" fmla="*/ 672 w 684"/>
                  <a:gd name="T1" fmla="*/ 168 h 1273"/>
                  <a:gd name="T2" fmla="*/ 649 w 684"/>
                  <a:gd name="T3" fmla="*/ 92 h 1273"/>
                  <a:gd name="T4" fmla="*/ 620 w 684"/>
                  <a:gd name="T5" fmla="*/ 37 h 1273"/>
                  <a:gd name="T6" fmla="*/ 589 w 684"/>
                  <a:gd name="T7" fmla="*/ 11 h 1273"/>
                  <a:gd name="T8" fmla="*/ 569 w 684"/>
                  <a:gd name="T9" fmla="*/ 3 h 1273"/>
                  <a:gd name="T10" fmla="*/ 547 w 684"/>
                  <a:gd name="T11" fmla="*/ 0 h 1273"/>
                  <a:gd name="T12" fmla="*/ 508 w 684"/>
                  <a:gd name="T13" fmla="*/ 9 h 1273"/>
                  <a:gd name="T14" fmla="*/ 471 w 684"/>
                  <a:gd name="T15" fmla="*/ 36 h 1273"/>
                  <a:gd name="T16" fmla="*/ 446 w 684"/>
                  <a:gd name="T17" fmla="*/ 80 h 1273"/>
                  <a:gd name="T18" fmla="*/ 424 w 684"/>
                  <a:gd name="T19" fmla="*/ 171 h 1273"/>
                  <a:gd name="T20" fmla="*/ 393 w 684"/>
                  <a:gd name="T21" fmla="*/ 381 h 1273"/>
                  <a:gd name="T22" fmla="*/ 374 w 684"/>
                  <a:gd name="T23" fmla="*/ 466 h 1273"/>
                  <a:gd name="T24" fmla="*/ 343 w 684"/>
                  <a:gd name="T25" fmla="*/ 545 h 1273"/>
                  <a:gd name="T26" fmla="*/ 301 w 684"/>
                  <a:gd name="T27" fmla="*/ 618 h 1273"/>
                  <a:gd name="T28" fmla="*/ 247 w 684"/>
                  <a:gd name="T29" fmla="*/ 686 h 1273"/>
                  <a:gd name="T30" fmla="*/ 184 w 684"/>
                  <a:gd name="T31" fmla="*/ 747 h 1273"/>
                  <a:gd name="T32" fmla="*/ 121 w 684"/>
                  <a:gd name="T33" fmla="*/ 794 h 1273"/>
                  <a:gd name="T34" fmla="*/ 69 w 684"/>
                  <a:gd name="T35" fmla="*/ 832 h 1273"/>
                  <a:gd name="T36" fmla="*/ 43 w 684"/>
                  <a:gd name="T37" fmla="*/ 867 h 1273"/>
                  <a:gd name="T38" fmla="*/ 22 w 684"/>
                  <a:gd name="T39" fmla="*/ 905 h 1273"/>
                  <a:gd name="T40" fmla="*/ 8 w 684"/>
                  <a:gd name="T41" fmla="*/ 946 h 1273"/>
                  <a:gd name="T42" fmla="*/ 1 w 684"/>
                  <a:gd name="T43" fmla="*/ 989 h 1273"/>
                  <a:gd name="T44" fmla="*/ 1 w 684"/>
                  <a:gd name="T45" fmla="*/ 1033 h 1273"/>
                  <a:gd name="T46" fmla="*/ 9 w 684"/>
                  <a:gd name="T47" fmla="*/ 1073 h 1273"/>
                  <a:gd name="T48" fmla="*/ 22 w 684"/>
                  <a:gd name="T49" fmla="*/ 1111 h 1273"/>
                  <a:gd name="T50" fmla="*/ 42 w 684"/>
                  <a:gd name="T51" fmla="*/ 1146 h 1273"/>
                  <a:gd name="T52" fmla="*/ 67 w 684"/>
                  <a:gd name="T53" fmla="*/ 1178 h 1273"/>
                  <a:gd name="T54" fmla="*/ 95 w 684"/>
                  <a:gd name="T55" fmla="*/ 1205 h 1273"/>
                  <a:gd name="T56" fmla="*/ 129 w 684"/>
                  <a:gd name="T57" fmla="*/ 1229 h 1273"/>
                  <a:gd name="T58" fmla="*/ 165 w 684"/>
                  <a:gd name="T59" fmla="*/ 1247 h 1273"/>
                  <a:gd name="T60" fmla="*/ 204 w 684"/>
                  <a:gd name="T61" fmla="*/ 1262 h 1273"/>
                  <a:gd name="T62" fmla="*/ 246 w 684"/>
                  <a:gd name="T63" fmla="*/ 1270 h 1273"/>
                  <a:gd name="T64" fmla="*/ 289 w 684"/>
                  <a:gd name="T65" fmla="*/ 1273 h 1273"/>
                  <a:gd name="T66" fmla="*/ 340 w 684"/>
                  <a:gd name="T67" fmla="*/ 1268 h 1273"/>
                  <a:gd name="T68" fmla="*/ 399 w 684"/>
                  <a:gd name="T69" fmla="*/ 1252 h 1273"/>
                  <a:gd name="T70" fmla="*/ 454 w 684"/>
                  <a:gd name="T71" fmla="*/ 1225 h 1273"/>
                  <a:gd name="T72" fmla="*/ 496 w 684"/>
                  <a:gd name="T73" fmla="*/ 1190 h 1273"/>
                  <a:gd name="T74" fmla="*/ 534 w 684"/>
                  <a:gd name="T75" fmla="*/ 1151 h 1273"/>
                  <a:gd name="T76" fmla="*/ 573 w 684"/>
                  <a:gd name="T77" fmla="*/ 1104 h 1273"/>
                  <a:gd name="T78" fmla="*/ 627 w 684"/>
                  <a:gd name="T79" fmla="*/ 1014 h 1273"/>
                  <a:gd name="T80" fmla="*/ 657 w 684"/>
                  <a:gd name="T81" fmla="*/ 938 h 1273"/>
                  <a:gd name="T82" fmla="*/ 676 w 684"/>
                  <a:gd name="T83" fmla="*/ 852 h 1273"/>
                  <a:gd name="T84" fmla="*/ 680 w 684"/>
                  <a:gd name="T85" fmla="*/ 804 h 1273"/>
                  <a:gd name="T86" fmla="*/ 675 w 684"/>
                  <a:gd name="T87" fmla="*/ 753 h 1273"/>
                  <a:gd name="T88" fmla="*/ 653 w 684"/>
                  <a:gd name="T89" fmla="*/ 650 h 1273"/>
                  <a:gd name="T90" fmla="*/ 647 w 684"/>
                  <a:gd name="T91" fmla="*/ 590 h 1273"/>
                  <a:gd name="T92" fmla="*/ 663 w 684"/>
                  <a:gd name="T93" fmla="*/ 461 h 1273"/>
                  <a:gd name="T94" fmla="*/ 683 w 684"/>
                  <a:gd name="T95" fmla="*/ 318 h 1273"/>
                  <a:gd name="T96" fmla="*/ 681 w 684"/>
                  <a:gd name="T97" fmla="*/ 234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4" h="1273">
                    <a:moveTo>
                      <a:pt x="681" y="234"/>
                    </a:moveTo>
                    <a:lnTo>
                      <a:pt x="678" y="199"/>
                    </a:lnTo>
                    <a:lnTo>
                      <a:pt x="672" y="168"/>
                    </a:lnTo>
                    <a:lnTo>
                      <a:pt x="665" y="140"/>
                    </a:lnTo>
                    <a:lnTo>
                      <a:pt x="658" y="114"/>
                    </a:lnTo>
                    <a:lnTo>
                      <a:pt x="649" y="92"/>
                    </a:lnTo>
                    <a:lnTo>
                      <a:pt x="641" y="71"/>
                    </a:lnTo>
                    <a:lnTo>
                      <a:pt x="631" y="53"/>
                    </a:lnTo>
                    <a:lnTo>
                      <a:pt x="620" y="37"/>
                    </a:lnTo>
                    <a:lnTo>
                      <a:pt x="607" y="25"/>
                    </a:lnTo>
                    <a:lnTo>
                      <a:pt x="595" y="15"/>
                    </a:lnTo>
                    <a:lnTo>
                      <a:pt x="589" y="11"/>
                    </a:lnTo>
                    <a:lnTo>
                      <a:pt x="582" y="7"/>
                    </a:lnTo>
                    <a:lnTo>
                      <a:pt x="575" y="5"/>
                    </a:lnTo>
                    <a:lnTo>
                      <a:pt x="569" y="3"/>
                    </a:lnTo>
                    <a:lnTo>
                      <a:pt x="561" y="1"/>
                    </a:lnTo>
                    <a:lnTo>
                      <a:pt x="554" y="0"/>
                    </a:lnTo>
                    <a:lnTo>
                      <a:pt x="547" y="0"/>
                    </a:lnTo>
                    <a:lnTo>
                      <a:pt x="539" y="0"/>
                    </a:lnTo>
                    <a:lnTo>
                      <a:pt x="524" y="4"/>
                    </a:lnTo>
                    <a:lnTo>
                      <a:pt x="508" y="9"/>
                    </a:lnTo>
                    <a:lnTo>
                      <a:pt x="495" y="16"/>
                    </a:lnTo>
                    <a:lnTo>
                      <a:pt x="482" y="25"/>
                    </a:lnTo>
                    <a:lnTo>
                      <a:pt x="471" y="36"/>
                    </a:lnTo>
                    <a:lnTo>
                      <a:pt x="463" y="48"/>
                    </a:lnTo>
                    <a:lnTo>
                      <a:pt x="454" y="63"/>
                    </a:lnTo>
                    <a:lnTo>
                      <a:pt x="446" y="80"/>
                    </a:lnTo>
                    <a:lnTo>
                      <a:pt x="440" y="99"/>
                    </a:lnTo>
                    <a:lnTo>
                      <a:pt x="435" y="121"/>
                    </a:lnTo>
                    <a:lnTo>
                      <a:pt x="424" y="171"/>
                    </a:lnTo>
                    <a:lnTo>
                      <a:pt x="416" y="230"/>
                    </a:lnTo>
                    <a:lnTo>
                      <a:pt x="406" y="300"/>
                    </a:lnTo>
                    <a:lnTo>
                      <a:pt x="393" y="381"/>
                    </a:lnTo>
                    <a:lnTo>
                      <a:pt x="388" y="410"/>
                    </a:lnTo>
                    <a:lnTo>
                      <a:pt x="382" y="438"/>
                    </a:lnTo>
                    <a:lnTo>
                      <a:pt x="374" y="466"/>
                    </a:lnTo>
                    <a:lnTo>
                      <a:pt x="365" y="493"/>
                    </a:lnTo>
                    <a:lnTo>
                      <a:pt x="355" y="519"/>
                    </a:lnTo>
                    <a:lnTo>
                      <a:pt x="343" y="545"/>
                    </a:lnTo>
                    <a:lnTo>
                      <a:pt x="330" y="570"/>
                    </a:lnTo>
                    <a:lnTo>
                      <a:pt x="315" y="595"/>
                    </a:lnTo>
                    <a:lnTo>
                      <a:pt x="301" y="618"/>
                    </a:lnTo>
                    <a:lnTo>
                      <a:pt x="283" y="642"/>
                    </a:lnTo>
                    <a:lnTo>
                      <a:pt x="266" y="664"/>
                    </a:lnTo>
                    <a:lnTo>
                      <a:pt x="247" y="686"/>
                    </a:lnTo>
                    <a:lnTo>
                      <a:pt x="228" y="707"/>
                    </a:lnTo>
                    <a:lnTo>
                      <a:pt x="207" y="727"/>
                    </a:lnTo>
                    <a:lnTo>
                      <a:pt x="184" y="747"/>
                    </a:lnTo>
                    <a:lnTo>
                      <a:pt x="161" y="765"/>
                    </a:lnTo>
                    <a:lnTo>
                      <a:pt x="141" y="780"/>
                    </a:lnTo>
                    <a:lnTo>
                      <a:pt x="121" y="794"/>
                    </a:lnTo>
                    <a:lnTo>
                      <a:pt x="100" y="808"/>
                    </a:lnTo>
                    <a:lnTo>
                      <a:pt x="80" y="822"/>
                    </a:lnTo>
                    <a:lnTo>
                      <a:pt x="69" y="832"/>
                    </a:lnTo>
                    <a:lnTo>
                      <a:pt x="61" y="843"/>
                    </a:lnTo>
                    <a:lnTo>
                      <a:pt x="51" y="855"/>
                    </a:lnTo>
                    <a:lnTo>
                      <a:pt x="43" y="867"/>
                    </a:lnTo>
                    <a:lnTo>
                      <a:pt x="36" y="879"/>
                    </a:lnTo>
                    <a:lnTo>
                      <a:pt x="29" y="891"/>
                    </a:lnTo>
                    <a:lnTo>
                      <a:pt x="22" y="905"/>
                    </a:lnTo>
                    <a:lnTo>
                      <a:pt x="16" y="918"/>
                    </a:lnTo>
                    <a:lnTo>
                      <a:pt x="12" y="932"/>
                    </a:lnTo>
                    <a:lnTo>
                      <a:pt x="8" y="946"/>
                    </a:lnTo>
                    <a:lnTo>
                      <a:pt x="5" y="959"/>
                    </a:lnTo>
                    <a:lnTo>
                      <a:pt x="3" y="974"/>
                    </a:lnTo>
                    <a:lnTo>
                      <a:pt x="1" y="989"/>
                    </a:lnTo>
                    <a:lnTo>
                      <a:pt x="0" y="1004"/>
                    </a:lnTo>
                    <a:lnTo>
                      <a:pt x="0" y="1019"/>
                    </a:lnTo>
                    <a:lnTo>
                      <a:pt x="1" y="1033"/>
                    </a:lnTo>
                    <a:lnTo>
                      <a:pt x="4" y="1047"/>
                    </a:lnTo>
                    <a:lnTo>
                      <a:pt x="6" y="1061"/>
                    </a:lnTo>
                    <a:lnTo>
                      <a:pt x="9" y="1073"/>
                    </a:lnTo>
                    <a:lnTo>
                      <a:pt x="12" y="1087"/>
                    </a:lnTo>
                    <a:lnTo>
                      <a:pt x="17" y="1099"/>
                    </a:lnTo>
                    <a:lnTo>
                      <a:pt x="22" y="1111"/>
                    </a:lnTo>
                    <a:lnTo>
                      <a:pt x="29" y="1124"/>
                    </a:lnTo>
                    <a:lnTo>
                      <a:pt x="35" y="1135"/>
                    </a:lnTo>
                    <a:lnTo>
                      <a:pt x="42" y="1146"/>
                    </a:lnTo>
                    <a:lnTo>
                      <a:pt x="50" y="1157"/>
                    </a:lnTo>
                    <a:lnTo>
                      <a:pt x="58" y="1167"/>
                    </a:lnTo>
                    <a:lnTo>
                      <a:pt x="67" y="1178"/>
                    </a:lnTo>
                    <a:lnTo>
                      <a:pt x="76" y="1187"/>
                    </a:lnTo>
                    <a:lnTo>
                      <a:pt x="85" y="1197"/>
                    </a:lnTo>
                    <a:lnTo>
                      <a:pt x="95" y="1205"/>
                    </a:lnTo>
                    <a:lnTo>
                      <a:pt x="106" y="1214"/>
                    </a:lnTo>
                    <a:lnTo>
                      <a:pt x="116" y="1221"/>
                    </a:lnTo>
                    <a:lnTo>
                      <a:pt x="129" y="1229"/>
                    </a:lnTo>
                    <a:lnTo>
                      <a:pt x="140" y="1236"/>
                    </a:lnTo>
                    <a:lnTo>
                      <a:pt x="152" y="1242"/>
                    </a:lnTo>
                    <a:lnTo>
                      <a:pt x="165" y="1247"/>
                    </a:lnTo>
                    <a:lnTo>
                      <a:pt x="177" y="1253"/>
                    </a:lnTo>
                    <a:lnTo>
                      <a:pt x="191" y="1257"/>
                    </a:lnTo>
                    <a:lnTo>
                      <a:pt x="204" y="1262"/>
                    </a:lnTo>
                    <a:lnTo>
                      <a:pt x="218" y="1265"/>
                    </a:lnTo>
                    <a:lnTo>
                      <a:pt x="231" y="1268"/>
                    </a:lnTo>
                    <a:lnTo>
                      <a:pt x="246" y="1270"/>
                    </a:lnTo>
                    <a:lnTo>
                      <a:pt x="260" y="1272"/>
                    </a:lnTo>
                    <a:lnTo>
                      <a:pt x="275" y="1272"/>
                    </a:lnTo>
                    <a:lnTo>
                      <a:pt x="289" y="1273"/>
                    </a:lnTo>
                    <a:lnTo>
                      <a:pt x="304" y="1272"/>
                    </a:lnTo>
                    <a:lnTo>
                      <a:pt x="319" y="1271"/>
                    </a:lnTo>
                    <a:lnTo>
                      <a:pt x="340" y="1268"/>
                    </a:lnTo>
                    <a:lnTo>
                      <a:pt x="361" y="1263"/>
                    </a:lnTo>
                    <a:lnTo>
                      <a:pt x="381" y="1258"/>
                    </a:lnTo>
                    <a:lnTo>
                      <a:pt x="399" y="1252"/>
                    </a:lnTo>
                    <a:lnTo>
                      <a:pt x="418" y="1244"/>
                    </a:lnTo>
                    <a:lnTo>
                      <a:pt x="437" y="1235"/>
                    </a:lnTo>
                    <a:lnTo>
                      <a:pt x="454" y="1225"/>
                    </a:lnTo>
                    <a:lnTo>
                      <a:pt x="470" y="1214"/>
                    </a:lnTo>
                    <a:lnTo>
                      <a:pt x="484" y="1203"/>
                    </a:lnTo>
                    <a:lnTo>
                      <a:pt x="496" y="1190"/>
                    </a:lnTo>
                    <a:lnTo>
                      <a:pt x="508" y="1178"/>
                    </a:lnTo>
                    <a:lnTo>
                      <a:pt x="521" y="1167"/>
                    </a:lnTo>
                    <a:lnTo>
                      <a:pt x="534" y="1151"/>
                    </a:lnTo>
                    <a:lnTo>
                      <a:pt x="548" y="1135"/>
                    </a:lnTo>
                    <a:lnTo>
                      <a:pt x="560" y="1120"/>
                    </a:lnTo>
                    <a:lnTo>
                      <a:pt x="573" y="1104"/>
                    </a:lnTo>
                    <a:lnTo>
                      <a:pt x="594" y="1073"/>
                    </a:lnTo>
                    <a:lnTo>
                      <a:pt x="612" y="1042"/>
                    </a:lnTo>
                    <a:lnTo>
                      <a:pt x="627" y="1014"/>
                    </a:lnTo>
                    <a:lnTo>
                      <a:pt x="639" y="986"/>
                    </a:lnTo>
                    <a:lnTo>
                      <a:pt x="649" y="961"/>
                    </a:lnTo>
                    <a:lnTo>
                      <a:pt x="657" y="938"/>
                    </a:lnTo>
                    <a:lnTo>
                      <a:pt x="667" y="901"/>
                    </a:lnTo>
                    <a:lnTo>
                      <a:pt x="674" y="868"/>
                    </a:lnTo>
                    <a:lnTo>
                      <a:pt x="676" y="852"/>
                    </a:lnTo>
                    <a:lnTo>
                      <a:pt x="679" y="836"/>
                    </a:lnTo>
                    <a:lnTo>
                      <a:pt x="680" y="820"/>
                    </a:lnTo>
                    <a:lnTo>
                      <a:pt x="680" y="804"/>
                    </a:lnTo>
                    <a:lnTo>
                      <a:pt x="679" y="787"/>
                    </a:lnTo>
                    <a:lnTo>
                      <a:pt x="678" y="770"/>
                    </a:lnTo>
                    <a:lnTo>
                      <a:pt x="675" y="753"/>
                    </a:lnTo>
                    <a:lnTo>
                      <a:pt x="673" y="736"/>
                    </a:lnTo>
                    <a:lnTo>
                      <a:pt x="664" y="695"/>
                    </a:lnTo>
                    <a:lnTo>
                      <a:pt x="653" y="650"/>
                    </a:lnTo>
                    <a:lnTo>
                      <a:pt x="649" y="632"/>
                    </a:lnTo>
                    <a:lnTo>
                      <a:pt x="647" y="611"/>
                    </a:lnTo>
                    <a:lnTo>
                      <a:pt x="647" y="590"/>
                    </a:lnTo>
                    <a:lnTo>
                      <a:pt x="648" y="566"/>
                    </a:lnTo>
                    <a:lnTo>
                      <a:pt x="654" y="516"/>
                    </a:lnTo>
                    <a:lnTo>
                      <a:pt x="663" y="461"/>
                    </a:lnTo>
                    <a:lnTo>
                      <a:pt x="673" y="404"/>
                    </a:lnTo>
                    <a:lnTo>
                      <a:pt x="680" y="346"/>
                    </a:lnTo>
                    <a:lnTo>
                      <a:pt x="683" y="318"/>
                    </a:lnTo>
                    <a:lnTo>
                      <a:pt x="684" y="289"/>
                    </a:lnTo>
                    <a:lnTo>
                      <a:pt x="684" y="261"/>
                    </a:lnTo>
                    <a:lnTo>
                      <a:pt x="681" y="234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2" name="Freeform 32"/>
              <p:cNvSpPr>
                <a:spLocks/>
              </p:cNvSpPr>
              <p:nvPr/>
            </p:nvSpPr>
            <p:spPr bwMode="auto">
              <a:xfrm>
                <a:off x="3454" y="3609"/>
                <a:ext cx="339" cy="418"/>
              </a:xfrm>
              <a:custGeom>
                <a:avLst/>
                <a:gdLst>
                  <a:gd name="T0" fmla="*/ 361 w 1356"/>
                  <a:gd name="T1" fmla="*/ 1506 h 1673"/>
                  <a:gd name="T2" fmla="*/ 383 w 1356"/>
                  <a:gd name="T3" fmla="*/ 1555 h 1673"/>
                  <a:gd name="T4" fmla="*/ 412 w 1356"/>
                  <a:gd name="T5" fmla="*/ 1592 h 1673"/>
                  <a:gd name="T6" fmla="*/ 459 w 1356"/>
                  <a:gd name="T7" fmla="*/ 1623 h 1673"/>
                  <a:gd name="T8" fmla="*/ 524 w 1356"/>
                  <a:gd name="T9" fmla="*/ 1624 h 1673"/>
                  <a:gd name="T10" fmla="*/ 605 w 1356"/>
                  <a:gd name="T11" fmla="*/ 1585 h 1673"/>
                  <a:gd name="T12" fmla="*/ 639 w 1356"/>
                  <a:gd name="T13" fmla="*/ 1562 h 1673"/>
                  <a:gd name="T14" fmla="*/ 644 w 1356"/>
                  <a:gd name="T15" fmla="*/ 1578 h 1673"/>
                  <a:gd name="T16" fmla="*/ 671 w 1356"/>
                  <a:gd name="T17" fmla="*/ 1629 h 1673"/>
                  <a:gd name="T18" fmla="*/ 709 w 1356"/>
                  <a:gd name="T19" fmla="*/ 1660 h 1673"/>
                  <a:gd name="T20" fmla="*/ 751 w 1356"/>
                  <a:gd name="T21" fmla="*/ 1673 h 1673"/>
                  <a:gd name="T22" fmla="*/ 800 w 1356"/>
                  <a:gd name="T23" fmla="*/ 1670 h 1673"/>
                  <a:gd name="T24" fmla="*/ 856 w 1356"/>
                  <a:gd name="T25" fmla="*/ 1650 h 1673"/>
                  <a:gd name="T26" fmla="*/ 946 w 1356"/>
                  <a:gd name="T27" fmla="*/ 1599 h 1673"/>
                  <a:gd name="T28" fmla="*/ 985 w 1356"/>
                  <a:gd name="T29" fmla="*/ 1553 h 1673"/>
                  <a:gd name="T30" fmla="*/ 1042 w 1356"/>
                  <a:gd name="T31" fmla="*/ 1447 h 1673"/>
                  <a:gd name="T32" fmla="*/ 1102 w 1356"/>
                  <a:gd name="T33" fmla="*/ 1289 h 1673"/>
                  <a:gd name="T34" fmla="*/ 1129 w 1356"/>
                  <a:gd name="T35" fmla="*/ 1229 h 1673"/>
                  <a:gd name="T36" fmla="*/ 1167 w 1356"/>
                  <a:gd name="T37" fmla="*/ 1137 h 1673"/>
                  <a:gd name="T38" fmla="*/ 1198 w 1356"/>
                  <a:gd name="T39" fmla="*/ 1085 h 1673"/>
                  <a:gd name="T40" fmla="*/ 1253 w 1356"/>
                  <a:gd name="T41" fmla="*/ 1043 h 1673"/>
                  <a:gd name="T42" fmla="*/ 1318 w 1356"/>
                  <a:gd name="T43" fmla="*/ 981 h 1673"/>
                  <a:gd name="T44" fmla="*/ 1350 w 1356"/>
                  <a:gd name="T45" fmla="*/ 911 h 1673"/>
                  <a:gd name="T46" fmla="*/ 1355 w 1356"/>
                  <a:gd name="T47" fmla="*/ 836 h 1673"/>
                  <a:gd name="T48" fmla="*/ 1343 w 1356"/>
                  <a:gd name="T49" fmla="*/ 763 h 1673"/>
                  <a:gd name="T50" fmla="*/ 1312 w 1356"/>
                  <a:gd name="T51" fmla="*/ 678 h 1673"/>
                  <a:gd name="T52" fmla="*/ 1254 w 1356"/>
                  <a:gd name="T53" fmla="*/ 547 h 1673"/>
                  <a:gd name="T54" fmla="*/ 1256 w 1356"/>
                  <a:gd name="T55" fmla="*/ 499 h 1673"/>
                  <a:gd name="T56" fmla="*/ 1293 w 1356"/>
                  <a:gd name="T57" fmla="*/ 415 h 1673"/>
                  <a:gd name="T58" fmla="*/ 537 w 1356"/>
                  <a:gd name="T59" fmla="*/ 45 h 1673"/>
                  <a:gd name="T60" fmla="*/ 373 w 1356"/>
                  <a:gd name="T61" fmla="*/ 280 h 1673"/>
                  <a:gd name="T62" fmla="*/ 235 w 1356"/>
                  <a:gd name="T63" fmla="*/ 473 h 1673"/>
                  <a:gd name="T64" fmla="*/ 124 w 1356"/>
                  <a:gd name="T65" fmla="*/ 629 h 1673"/>
                  <a:gd name="T66" fmla="*/ 70 w 1356"/>
                  <a:gd name="T67" fmla="*/ 729 h 1673"/>
                  <a:gd name="T68" fmla="*/ 36 w 1356"/>
                  <a:gd name="T69" fmla="*/ 814 h 1673"/>
                  <a:gd name="T70" fmla="*/ 2 w 1356"/>
                  <a:gd name="T71" fmla="*/ 956 h 1673"/>
                  <a:gd name="T72" fmla="*/ 1 w 1356"/>
                  <a:gd name="T73" fmla="*/ 1047 h 1673"/>
                  <a:gd name="T74" fmla="*/ 7 w 1356"/>
                  <a:gd name="T75" fmla="*/ 1105 h 1673"/>
                  <a:gd name="T76" fmla="*/ 28 w 1356"/>
                  <a:gd name="T77" fmla="*/ 1148 h 1673"/>
                  <a:gd name="T78" fmla="*/ 57 w 1356"/>
                  <a:gd name="T79" fmla="*/ 1176 h 1673"/>
                  <a:gd name="T80" fmla="*/ 101 w 1356"/>
                  <a:gd name="T81" fmla="*/ 1196 h 1673"/>
                  <a:gd name="T82" fmla="*/ 140 w 1356"/>
                  <a:gd name="T83" fmla="*/ 1194 h 1673"/>
                  <a:gd name="T84" fmla="*/ 161 w 1356"/>
                  <a:gd name="T85" fmla="*/ 1192 h 1673"/>
                  <a:gd name="T86" fmla="*/ 153 w 1356"/>
                  <a:gd name="T87" fmla="*/ 1232 h 1673"/>
                  <a:gd name="T88" fmla="*/ 147 w 1356"/>
                  <a:gd name="T89" fmla="*/ 1346 h 1673"/>
                  <a:gd name="T90" fmla="*/ 158 w 1356"/>
                  <a:gd name="T91" fmla="*/ 1401 h 1673"/>
                  <a:gd name="T92" fmla="*/ 187 w 1356"/>
                  <a:gd name="T93" fmla="*/ 1440 h 1673"/>
                  <a:gd name="T94" fmla="*/ 228 w 1356"/>
                  <a:gd name="T95" fmla="*/ 1461 h 1673"/>
                  <a:gd name="T96" fmla="*/ 271 w 1356"/>
                  <a:gd name="T97" fmla="*/ 1468 h 1673"/>
                  <a:gd name="T98" fmla="*/ 307 w 1356"/>
                  <a:gd name="T99" fmla="*/ 1463 h 1673"/>
                  <a:gd name="T100" fmla="*/ 330 w 1356"/>
                  <a:gd name="T101" fmla="*/ 1447 h 1673"/>
                  <a:gd name="T102" fmla="*/ 349 w 1356"/>
                  <a:gd name="T103" fmla="*/ 1425 h 1673"/>
                  <a:gd name="T104" fmla="*/ 355 w 1356"/>
                  <a:gd name="T105" fmla="*/ 1463 h 1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56" h="1673">
                    <a:moveTo>
                      <a:pt x="355" y="1463"/>
                    </a:moveTo>
                    <a:lnTo>
                      <a:pt x="356" y="1478"/>
                    </a:lnTo>
                    <a:lnTo>
                      <a:pt x="357" y="1493"/>
                    </a:lnTo>
                    <a:lnTo>
                      <a:pt x="361" y="1506"/>
                    </a:lnTo>
                    <a:lnTo>
                      <a:pt x="366" y="1520"/>
                    </a:lnTo>
                    <a:lnTo>
                      <a:pt x="371" y="1532"/>
                    </a:lnTo>
                    <a:lnTo>
                      <a:pt x="377" y="1543"/>
                    </a:lnTo>
                    <a:lnTo>
                      <a:pt x="383" y="1555"/>
                    </a:lnTo>
                    <a:lnTo>
                      <a:pt x="389" y="1566"/>
                    </a:lnTo>
                    <a:lnTo>
                      <a:pt x="397" y="1576"/>
                    </a:lnTo>
                    <a:lnTo>
                      <a:pt x="404" y="1584"/>
                    </a:lnTo>
                    <a:lnTo>
                      <a:pt x="412" y="1592"/>
                    </a:lnTo>
                    <a:lnTo>
                      <a:pt x="419" y="1599"/>
                    </a:lnTo>
                    <a:lnTo>
                      <a:pt x="434" y="1610"/>
                    </a:lnTo>
                    <a:lnTo>
                      <a:pt x="446" y="1618"/>
                    </a:lnTo>
                    <a:lnTo>
                      <a:pt x="459" y="1623"/>
                    </a:lnTo>
                    <a:lnTo>
                      <a:pt x="474" y="1625"/>
                    </a:lnTo>
                    <a:lnTo>
                      <a:pt x="490" y="1626"/>
                    </a:lnTo>
                    <a:lnTo>
                      <a:pt x="507" y="1626"/>
                    </a:lnTo>
                    <a:lnTo>
                      <a:pt x="524" y="1624"/>
                    </a:lnTo>
                    <a:lnTo>
                      <a:pt x="543" y="1620"/>
                    </a:lnTo>
                    <a:lnTo>
                      <a:pt x="560" y="1614"/>
                    </a:lnTo>
                    <a:lnTo>
                      <a:pt x="576" y="1605"/>
                    </a:lnTo>
                    <a:lnTo>
                      <a:pt x="605" y="1585"/>
                    </a:lnTo>
                    <a:lnTo>
                      <a:pt x="624" y="1569"/>
                    </a:lnTo>
                    <a:lnTo>
                      <a:pt x="632" y="1564"/>
                    </a:lnTo>
                    <a:lnTo>
                      <a:pt x="637" y="1562"/>
                    </a:lnTo>
                    <a:lnTo>
                      <a:pt x="639" y="1562"/>
                    </a:lnTo>
                    <a:lnTo>
                      <a:pt x="641" y="1563"/>
                    </a:lnTo>
                    <a:lnTo>
                      <a:pt x="642" y="1566"/>
                    </a:lnTo>
                    <a:lnTo>
                      <a:pt x="642" y="1569"/>
                    </a:lnTo>
                    <a:lnTo>
                      <a:pt x="644" y="1578"/>
                    </a:lnTo>
                    <a:lnTo>
                      <a:pt x="648" y="1589"/>
                    </a:lnTo>
                    <a:lnTo>
                      <a:pt x="653" y="1602"/>
                    </a:lnTo>
                    <a:lnTo>
                      <a:pt x="662" y="1615"/>
                    </a:lnTo>
                    <a:lnTo>
                      <a:pt x="671" y="1629"/>
                    </a:lnTo>
                    <a:lnTo>
                      <a:pt x="685" y="1642"/>
                    </a:lnTo>
                    <a:lnTo>
                      <a:pt x="692" y="1649"/>
                    </a:lnTo>
                    <a:lnTo>
                      <a:pt x="700" y="1653"/>
                    </a:lnTo>
                    <a:lnTo>
                      <a:pt x="709" y="1660"/>
                    </a:lnTo>
                    <a:lnTo>
                      <a:pt x="718" y="1665"/>
                    </a:lnTo>
                    <a:lnTo>
                      <a:pt x="728" y="1668"/>
                    </a:lnTo>
                    <a:lnTo>
                      <a:pt x="739" y="1671"/>
                    </a:lnTo>
                    <a:lnTo>
                      <a:pt x="751" y="1673"/>
                    </a:lnTo>
                    <a:lnTo>
                      <a:pt x="762" y="1673"/>
                    </a:lnTo>
                    <a:lnTo>
                      <a:pt x="774" y="1673"/>
                    </a:lnTo>
                    <a:lnTo>
                      <a:pt x="786" y="1672"/>
                    </a:lnTo>
                    <a:lnTo>
                      <a:pt x="800" y="1670"/>
                    </a:lnTo>
                    <a:lnTo>
                      <a:pt x="812" y="1666"/>
                    </a:lnTo>
                    <a:lnTo>
                      <a:pt x="827" y="1661"/>
                    </a:lnTo>
                    <a:lnTo>
                      <a:pt x="841" y="1656"/>
                    </a:lnTo>
                    <a:lnTo>
                      <a:pt x="856" y="1650"/>
                    </a:lnTo>
                    <a:lnTo>
                      <a:pt x="872" y="1642"/>
                    </a:lnTo>
                    <a:lnTo>
                      <a:pt x="903" y="1625"/>
                    </a:lnTo>
                    <a:lnTo>
                      <a:pt x="937" y="1605"/>
                    </a:lnTo>
                    <a:lnTo>
                      <a:pt x="946" y="1599"/>
                    </a:lnTo>
                    <a:lnTo>
                      <a:pt x="953" y="1592"/>
                    </a:lnTo>
                    <a:lnTo>
                      <a:pt x="962" y="1583"/>
                    </a:lnTo>
                    <a:lnTo>
                      <a:pt x="971" y="1574"/>
                    </a:lnTo>
                    <a:lnTo>
                      <a:pt x="985" y="1553"/>
                    </a:lnTo>
                    <a:lnTo>
                      <a:pt x="1002" y="1530"/>
                    </a:lnTo>
                    <a:lnTo>
                      <a:pt x="1015" y="1503"/>
                    </a:lnTo>
                    <a:lnTo>
                      <a:pt x="1029" y="1475"/>
                    </a:lnTo>
                    <a:lnTo>
                      <a:pt x="1042" y="1447"/>
                    </a:lnTo>
                    <a:lnTo>
                      <a:pt x="1053" y="1417"/>
                    </a:lnTo>
                    <a:lnTo>
                      <a:pt x="1076" y="1360"/>
                    </a:lnTo>
                    <a:lnTo>
                      <a:pt x="1094" y="1310"/>
                    </a:lnTo>
                    <a:lnTo>
                      <a:pt x="1102" y="1289"/>
                    </a:lnTo>
                    <a:lnTo>
                      <a:pt x="1109" y="1270"/>
                    </a:lnTo>
                    <a:lnTo>
                      <a:pt x="1114" y="1257"/>
                    </a:lnTo>
                    <a:lnTo>
                      <a:pt x="1120" y="1247"/>
                    </a:lnTo>
                    <a:lnTo>
                      <a:pt x="1129" y="1229"/>
                    </a:lnTo>
                    <a:lnTo>
                      <a:pt x="1139" y="1207"/>
                    </a:lnTo>
                    <a:lnTo>
                      <a:pt x="1149" y="1180"/>
                    </a:lnTo>
                    <a:lnTo>
                      <a:pt x="1161" y="1152"/>
                    </a:lnTo>
                    <a:lnTo>
                      <a:pt x="1167" y="1137"/>
                    </a:lnTo>
                    <a:lnTo>
                      <a:pt x="1175" y="1123"/>
                    </a:lnTo>
                    <a:lnTo>
                      <a:pt x="1182" y="1110"/>
                    </a:lnTo>
                    <a:lnTo>
                      <a:pt x="1190" y="1096"/>
                    </a:lnTo>
                    <a:lnTo>
                      <a:pt x="1198" y="1085"/>
                    </a:lnTo>
                    <a:lnTo>
                      <a:pt x="1208" y="1074"/>
                    </a:lnTo>
                    <a:lnTo>
                      <a:pt x="1218" y="1065"/>
                    </a:lnTo>
                    <a:lnTo>
                      <a:pt x="1229" y="1058"/>
                    </a:lnTo>
                    <a:lnTo>
                      <a:pt x="1253" y="1043"/>
                    </a:lnTo>
                    <a:lnTo>
                      <a:pt x="1272" y="1029"/>
                    </a:lnTo>
                    <a:lnTo>
                      <a:pt x="1290" y="1013"/>
                    </a:lnTo>
                    <a:lnTo>
                      <a:pt x="1305" y="997"/>
                    </a:lnTo>
                    <a:lnTo>
                      <a:pt x="1318" y="981"/>
                    </a:lnTo>
                    <a:lnTo>
                      <a:pt x="1329" y="964"/>
                    </a:lnTo>
                    <a:lnTo>
                      <a:pt x="1338" y="946"/>
                    </a:lnTo>
                    <a:lnTo>
                      <a:pt x="1345" y="929"/>
                    </a:lnTo>
                    <a:lnTo>
                      <a:pt x="1350" y="911"/>
                    </a:lnTo>
                    <a:lnTo>
                      <a:pt x="1354" y="892"/>
                    </a:lnTo>
                    <a:lnTo>
                      <a:pt x="1355" y="873"/>
                    </a:lnTo>
                    <a:lnTo>
                      <a:pt x="1356" y="855"/>
                    </a:lnTo>
                    <a:lnTo>
                      <a:pt x="1355" y="836"/>
                    </a:lnTo>
                    <a:lnTo>
                      <a:pt x="1354" y="818"/>
                    </a:lnTo>
                    <a:lnTo>
                      <a:pt x="1351" y="799"/>
                    </a:lnTo>
                    <a:lnTo>
                      <a:pt x="1348" y="781"/>
                    </a:lnTo>
                    <a:lnTo>
                      <a:pt x="1343" y="763"/>
                    </a:lnTo>
                    <a:lnTo>
                      <a:pt x="1338" y="745"/>
                    </a:lnTo>
                    <a:lnTo>
                      <a:pt x="1332" y="728"/>
                    </a:lnTo>
                    <a:lnTo>
                      <a:pt x="1326" y="710"/>
                    </a:lnTo>
                    <a:lnTo>
                      <a:pt x="1312" y="678"/>
                    </a:lnTo>
                    <a:lnTo>
                      <a:pt x="1298" y="647"/>
                    </a:lnTo>
                    <a:lnTo>
                      <a:pt x="1272" y="595"/>
                    </a:lnTo>
                    <a:lnTo>
                      <a:pt x="1256" y="558"/>
                    </a:lnTo>
                    <a:lnTo>
                      <a:pt x="1254" y="547"/>
                    </a:lnTo>
                    <a:lnTo>
                      <a:pt x="1253" y="535"/>
                    </a:lnTo>
                    <a:lnTo>
                      <a:pt x="1253" y="524"/>
                    </a:lnTo>
                    <a:lnTo>
                      <a:pt x="1254" y="511"/>
                    </a:lnTo>
                    <a:lnTo>
                      <a:pt x="1256" y="499"/>
                    </a:lnTo>
                    <a:lnTo>
                      <a:pt x="1260" y="487"/>
                    </a:lnTo>
                    <a:lnTo>
                      <a:pt x="1265" y="474"/>
                    </a:lnTo>
                    <a:lnTo>
                      <a:pt x="1270" y="462"/>
                    </a:lnTo>
                    <a:lnTo>
                      <a:pt x="1293" y="415"/>
                    </a:lnTo>
                    <a:lnTo>
                      <a:pt x="1316" y="375"/>
                    </a:lnTo>
                    <a:lnTo>
                      <a:pt x="568" y="0"/>
                    </a:lnTo>
                    <a:lnTo>
                      <a:pt x="559" y="12"/>
                    </a:lnTo>
                    <a:lnTo>
                      <a:pt x="537" y="45"/>
                    </a:lnTo>
                    <a:lnTo>
                      <a:pt x="502" y="95"/>
                    </a:lnTo>
                    <a:lnTo>
                      <a:pt x="461" y="154"/>
                    </a:lnTo>
                    <a:lnTo>
                      <a:pt x="417" y="217"/>
                    </a:lnTo>
                    <a:lnTo>
                      <a:pt x="373" y="280"/>
                    </a:lnTo>
                    <a:lnTo>
                      <a:pt x="334" y="336"/>
                    </a:lnTo>
                    <a:lnTo>
                      <a:pt x="304" y="380"/>
                    </a:lnTo>
                    <a:lnTo>
                      <a:pt x="268" y="430"/>
                    </a:lnTo>
                    <a:lnTo>
                      <a:pt x="235" y="473"/>
                    </a:lnTo>
                    <a:lnTo>
                      <a:pt x="205" y="513"/>
                    </a:lnTo>
                    <a:lnTo>
                      <a:pt x="177" y="551"/>
                    </a:lnTo>
                    <a:lnTo>
                      <a:pt x="150" y="588"/>
                    </a:lnTo>
                    <a:lnTo>
                      <a:pt x="124" y="629"/>
                    </a:lnTo>
                    <a:lnTo>
                      <a:pt x="110" y="651"/>
                    </a:lnTo>
                    <a:lnTo>
                      <a:pt x="96" y="674"/>
                    </a:lnTo>
                    <a:lnTo>
                      <a:pt x="84" y="700"/>
                    </a:lnTo>
                    <a:lnTo>
                      <a:pt x="70" y="729"/>
                    </a:lnTo>
                    <a:lnTo>
                      <a:pt x="61" y="751"/>
                    </a:lnTo>
                    <a:lnTo>
                      <a:pt x="51" y="772"/>
                    </a:lnTo>
                    <a:lnTo>
                      <a:pt x="42" y="793"/>
                    </a:lnTo>
                    <a:lnTo>
                      <a:pt x="36" y="814"/>
                    </a:lnTo>
                    <a:lnTo>
                      <a:pt x="23" y="852"/>
                    </a:lnTo>
                    <a:lnTo>
                      <a:pt x="14" y="890"/>
                    </a:lnTo>
                    <a:lnTo>
                      <a:pt x="7" y="924"/>
                    </a:lnTo>
                    <a:lnTo>
                      <a:pt x="2" y="956"/>
                    </a:lnTo>
                    <a:lnTo>
                      <a:pt x="1" y="987"/>
                    </a:lnTo>
                    <a:lnTo>
                      <a:pt x="0" y="1017"/>
                    </a:lnTo>
                    <a:lnTo>
                      <a:pt x="0" y="1032"/>
                    </a:lnTo>
                    <a:lnTo>
                      <a:pt x="1" y="1047"/>
                    </a:lnTo>
                    <a:lnTo>
                      <a:pt x="1" y="1061"/>
                    </a:lnTo>
                    <a:lnTo>
                      <a:pt x="2" y="1076"/>
                    </a:lnTo>
                    <a:lnTo>
                      <a:pt x="5" y="1091"/>
                    </a:lnTo>
                    <a:lnTo>
                      <a:pt x="7" y="1105"/>
                    </a:lnTo>
                    <a:lnTo>
                      <a:pt x="11" y="1117"/>
                    </a:lnTo>
                    <a:lnTo>
                      <a:pt x="16" y="1129"/>
                    </a:lnTo>
                    <a:lnTo>
                      <a:pt x="22" y="1139"/>
                    </a:lnTo>
                    <a:lnTo>
                      <a:pt x="28" y="1148"/>
                    </a:lnTo>
                    <a:lnTo>
                      <a:pt x="35" y="1157"/>
                    </a:lnTo>
                    <a:lnTo>
                      <a:pt x="42" y="1164"/>
                    </a:lnTo>
                    <a:lnTo>
                      <a:pt x="49" y="1170"/>
                    </a:lnTo>
                    <a:lnTo>
                      <a:pt x="57" y="1176"/>
                    </a:lnTo>
                    <a:lnTo>
                      <a:pt x="66" y="1181"/>
                    </a:lnTo>
                    <a:lnTo>
                      <a:pt x="73" y="1185"/>
                    </a:lnTo>
                    <a:lnTo>
                      <a:pt x="88" y="1191"/>
                    </a:lnTo>
                    <a:lnTo>
                      <a:pt x="101" y="1196"/>
                    </a:lnTo>
                    <a:lnTo>
                      <a:pt x="113" y="1197"/>
                    </a:lnTo>
                    <a:lnTo>
                      <a:pt x="122" y="1197"/>
                    </a:lnTo>
                    <a:lnTo>
                      <a:pt x="132" y="1196"/>
                    </a:lnTo>
                    <a:lnTo>
                      <a:pt x="140" y="1194"/>
                    </a:lnTo>
                    <a:lnTo>
                      <a:pt x="150" y="1191"/>
                    </a:lnTo>
                    <a:lnTo>
                      <a:pt x="157" y="1190"/>
                    </a:lnTo>
                    <a:lnTo>
                      <a:pt x="160" y="1190"/>
                    </a:lnTo>
                    <a:lnTo>
                      <a:pt x="161" y="1192"/>
                    </a:lnTo>
                    <a:lnTo>
                      <a:pt x="161" y="1195"/>
                    </a:lnTo>
                    <a:lnTo>
                      <a:pt x="160" y="1200"/>
                    </a:lnTo>
                    <a:lnTo>
                      <a:pt x="157" y="1212"/>
                    </a:lnTo>
                    <a:lnTo>
                      <a:pt x="153" y="1232"/>
                    </a:lnTo>
                    <a:lnTo>
                      <a:pt x="150" y="1257"/>
                    </a:lnTo>
                    <a:lnTo>
                      <a:pt x="147" y="1285"/>
                    </a:lnTo>
                    <a:lnTo>
                      <a:pt x="146" y="1316"/>
                    </a:lnTo>
                    <a:lnTo>
                      <a:pt x="147" y="1346"/>
                    </a:lnTo>
                    <a:lnTo>
                      <a:pt x="148" y="1360"/>
                    </a:lnTo>
                    <a:lnTo>
                      <a:pt x="151" y="1375"/>
                    </a:lnTo>
                    <a:lnTo>
                      <a:pt x="155" y="1389"/>
                    </a:lnTo>
                    <a:lnTo>
                      <a:pt x="158" y="1401"/>
                    </a:lnTo>
                    <a:lnTo>
                      <a:pt x="164" y="1414"/>
                    </a:lnTo>
                    <a:lnTo>
                      <a:pt x="171" y="1424"/>
                    </a:lnTo>
                    <a:lnTo>
                      <a:pt x="178" y="1432"/>
                    </a:lnTo>
                    <a:lnTo>
                      <a:pt x="187" y="1440"/>
                    </a:lnTo>
                    <a:lnTo>
                      <a:pt x="197" y="1447"/>
                    </a:lnTo>
                    <a:lnTo>
                      <a:pt x="206" y="1452"/>
                    </a:lnTo>
                    <a:lnTo>
                      <a:pt x="216" y="1457"/>
                    </a:lnTo>
                    <a:lnTo>
                      <a:pt x="228" y="1461"/>
                    </a:lnTo>
                    <a:lnTo>
                      <a:pt x="239" y="1464"/>
                    </a:lnTo>
                    <a:lnTo>
                      <a:pt x="250" y="1466"/>
                    </a:lnTo>
                    <a:lnTo>
                      <a:pt x="260" y="1467"/>
                    </a:lnTo>
                    <a:lnTo>
                      <a:pt x="271" y="1468"/>
                    </a:lnTo>
                    <a:lnTo>
                      <a:pt x="281" y="1467"/>
                    </a:lnTo>
                    <a:lnTo>
                      <a:pt x="291" y="1467"/>
                    </a:lnTo>
                    <a:lnTo>
                      <a:pt x="299" y="1466"/>
                    </a:lnTo>
                    <a:lnTo>
                      <a:pt x="307" y="1463"/>
                    </a:lnTo>
                    <a:lnTo>
                      <a:pt x="313" y="1461"/>
                    </a:lnTo>
                    <a:lnTo>
                      <a:pt x="320" y="1457"/>
                    </a:lnTo>
                    <a:lnTo>
                      <a:pt x="325" y="1452"/>
                    </a:lnTo>
                    <a:lnTo>
                      <a:pt x="330" y="1447"/>
                    </a:lnTo>
                    <a:lnTo>
                      <a:pt x="339" y="1437"/>
                    </a:lnTo>
                    <a:lnTo>
                      <a:pt x="345" y="1430"/>
                    </a:lnTo>
                    <a:lnTo>
                      <a:pt x="346" y="1426"/>
                    </a:lnTo>
                    <a:lnTo>
                      <a:pt x="349" y="1425"/>
                    </a:lnTo>
                    <a:lnTo>
                      <a:pt x="350" y="1426"/>
                    </a:lnTo>
                    <a:lnTo>
                      <a:pt x="351" y="1428"/>
                    </a:lnTo>
                    <a:lnTo>
                      <a:pt x="354" y="1440"/>
                    </a:lnTo>
                    <a:lnTo>
                      <a:pt x="355" y="1463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3" name="Freeform 33"/>
              <p:cNvSpPr>
                <a:spLocks/>
              </p:cNvSpPr>
              <p:nvPr/>
            </p:nvSpPr>
            <p:spPr bwMode="auto">
              <a:xfrm>
                <a:off x="3542" y="3965"/>
                <a:ext cx="26" cy="49"/>
              </a:xfrm>
              <a:custGeom>
                <a:avLst/>
                <a:gdLst>
                  <a:gd name="T0" fmla="*/ 105 w 105"/>
                  <a:gd name="T1" fmla="*/ 195 h 195"/>
                  <a:gd name="T2" fmla="*/ 100 w 105"/>
                  <a:gd name="T3" fmla="*/ 194 h 195"/>
                  <a:gd name="T4" fmla="*/ 95 w 105"/>
                  <a:gd name="T5" fmla="*/ 192 h 195"/>
                  <a:gd name="T6" fmla="*/ 83 w 105"/>
                  <a:gd name="T7" fmla="*/ 184 h 195"/>
                  <a:gd name="T8" fmla="*/ 68 w 105"/>
                  <a:gd name="T9" fmla="*/ 173 h 195"/>
                  <a:gd name="T10" fmla="*/ 61 w 105"/>
                  <a:gd name="T11" fmla="*/ 166 h 195"/>
                  <a:gd name="T12" fmla="*/ 53 w 105"/>
                  <a:gd name="T13" fmla="*/ 158 h 195"/>
                  <a:gd name="T14" fmla="*/ 46 w 105"/>
                  <a:gd name="T15" fmla="*/ 150 h 195"/>
                  <a:gd name="T16" fmla="*/ 38 w 105"/>
                  <a:gd name="T17" fmla="*/ 140 h 195"/>
                  <a:gd name="T18" fmla="*/ 32 w 105"/>
                  <a:gd name="T19" fmla="*/ 129 h 195"/>
                  <a:gd name="T20" fmla="*/ 26 w 105"/>
                  <a:gd name="T21" fmla="*/ 117 h 195"/>
                  <a:gd name="T22" fmla="*/ 20 w 105"/>
                  <a:gd name="T23" fmla="*/ 106 h 195"/>
                  <a:gd name="T24" fmla="*/ 15 w 105"/>
                  <a:gd name="T25" fmla="*/ 94 h 195"/>
                  <a:gd name="T26" fmla="*/ 10 w 105"/>
                  <a:gd name="T27" fmla="*/ 80 h 195"/>
                  <a:gd name="T28" fmla="*/ 6 w 105"/>
                  <a:gd name="T29" fmla="*/ 67 h 195"/>
                  <a:gd name="T30" fmla="*/ 5 w 105"/>
                  <a:gd name="T31" fmla="*/ 52 h 195"/>
                  <a:gd name="T32" fmla="*/ 4 w 105"/>
                  <a:gd name="T33" fmla="*/ 37 h 195"/>
                  <a:gd name="T34" fmla="*/ 3 w 105"/>
                  <a:gd name="T35" fmla="*/ 22 h 195"/>
                  <a:gd name="T36" fmla="*/ 3 w 105"/>
                  <a:gd name="T37" fmla="*/ 11 h 195"/>
                  <a:gd name="T38" fmla="*/ 1 w 105"/>
                  <a:gd name="T39" fmla="*/ 4 h 195"/>
                  <a:gd name="T40" fmla="*/ 0 w 105"/>
                  <a:gd name="T41" fmla="*/ 0 h 195"/>
                  <a:gd name="T42" fmla="*/ 0 w 105"/>
                  <a:gd name="T43" fmla="*/ 0 h 195"/>
                  <a:gd name="T44" fmla="*/ 0 w 105"/>
                  <a:gd name="T45" fmla="*/ 0 h 195"/>
                  <a:gd name="T46" fmla="*/ 1 w 105"/>
                  <a:gd name="T47" fmla="*/ 4 h 195"/>
                  <a:gd name="T48" fmla="*/ 3 w 105"/>
                  <a:gd name="T49" fmla="*/ 11 h 195"/>
                  <a:gd name="T50" fmla="*/ 3 w 105"/>
                  <a:gd name="T51" fmla="*/ 22 h 195"/>
                  <a:gd name="T52" fmla="*/ 4 w 105"/>
                  <a:gd name="T53" fmla="*/ 37 h 195"/>
                  <a:gd name="T54" fmla="*/ 5 w 105"/>
                  <a:gd name="T55" fmla="*/ 52 h 195"/>
                  <a:gd name="T56" fmla="*/ 6 w 105"/>
                  <a:gd name="T57" fmla="*/ 67 h 195"/>
                  <a:gd name="T58" fmla="*/ 10 w 105"/>
                  <a:gd name="T59" fmla="*/ 80 h 195"/>
                  <a:gd name="T60" fmla="*/ 15 w 105"/>
                  <a:gd name="T61" fmla="*/ 94 h 195"/>
                  <a:gd name="T62" fmla="*/ 20 w 105"/>
                  <a:gd name="T63" fmla="*/ 106 h 195"/>
                  <a:gd name="T64" fmla="*/ 26 w 105"/>
                  <a:gd name="T65" fmla="*/ 117 h 195"/>
                  <a:gd name="T66" fmla="*/ 32 w 105"/>
                  <a:gd name="T67" fmla="*/ 129 h 195"/>
                  <a:gd name="T68" fmla="*/ 38 w 105"/>
                  <a:gd name="T69" fmla="*/ 140 h 195"/>
                  <a:gd name="T70" fmla="*/ 46 w 105"/>
                  <a:gd name="T71" fmla="*/ 150 h 195"/>
                  <a:gd name="T72" fmla="*/ 53 w 105"/>
                  <a:gd name="T73" fmla="*/ 158 h 195"/>
                  <a:gd name="T74" fmla="*/ 61 w 105"/>
                  <a:gd name="T75" fmla="*/ 166 h 195"/>
                  <a:gd name="T76" fmla="*/ 68 w 105"/>
                  <a:gd name="T77" fmla="*/ 173 h 195"/>
                  <a:gd name="T78" fmla="*/ 83 w 105"/>
                  <a:gd name="T79" fmla="*/ 184 h 195"/>
                  <a:gd name="T80" fmla="*/ 95 w 105"/>
                  <a:gd name="T81" fmla="*/ 192 h 195"/>
                  <a:gd name="T82" fmla="*/ 100 w 105"/>
                  <a:gd name="T83" fmla="*/ 194 h 195"/>
                  <a:gd name="T84" fmla="*/ 105 w 105"/>
                  <a:gd name="T8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195">
                    <a:moveTo>
                      <a:pt x="105" y="195"/>
                    </a:moveTo>
                    <a:lnTo>
                      <a:pt x="100" y="194"/>
                    </a:lnTo>
                    <a:lnTo>
                      <a:pt x="95" y="192"/>
                    </a:lnTo>
                    <a:lnTo>
                      <a:pt x="83" y="184"/>
                    </a:lnTo>
                    <a:lnTo>
                      <a:pt x="68" y="173"/>
                    </a:lnTo>
                    <a:lnTo>
                      <a:pt x="61" y="166"/>
                    </a:lnTo>
                    <a:lnTo>
                      <a:pt x="53" y="158"/>
                    </a:lnTo>
                    <a:lnTo>
                      <a:pt x="46" y="150"/>
                    </a:lnTo>
                    <a:lnTo>
                      <a:pt x="38" y="140"/>
                    </a:lnTo>
                    <a:lnTo>
                      <a:pt x="32" y="129"/>
                    </a:lnTo>
                    <a:lnTo>
                      <a:pt x="26" y="117"/>
                    </a:lnTo>
                    <a:lnTo>
                      <a:pt x="20" y="106"/>
                    </a:lnTo>
                    <a:lnTo>
                      <a:pt x="15" y="94"/>
                    </a:lnTo>
                    <a:lnTo>
                      <a:pt x="10" y="80"/>
                    </a:lnTo>
                    <a:lnTo>
                      <a:pt x="6" y="67"/>
                    </a:lnTo>
                    <a:lnTo>
                      <a:pt x="5" y="52"/>
                    </a:lnTo>
                    <a:lnTo>
                      <a:pt x="4" y="37"/>
                    </a:lnTo>
                    <a:lnTo>
                      <a:pt x="3" y="22"/>
                    </a:lnTo>
                    <a:lnTo>
                      <a:pt x="3" y="11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11"/>
                    </a:lnTo>
                    <a:lnTo>
                      <a:pt x="3" y="22"/>
                    </a:lnTo>
                    <a:lnTo>
                      <a:pt x="4" y="37"/>
                    </a:lnTo>
                    <a:lnTo>
                      <a:pt x="5" y="52"/>
                    </a:lnTo>
                    <a:lnTo>
                      <a:pt x="6" y="67"/>
                    </a:lnTo>
                    <a:lnTo>
                      <a:pt x="10" y="80"/>
                    </a:lnTo>
                    <a:lnTo>
                      <a:pt x="15" y="94"/>
                    </a:lnTo>
                    <a:lnTo>
                      <a:pt x="20" y="106"/>
                    </a:lnTo>
                    <a:lnTo>
                      <a:pt x="26" y="117"/>
                    </a:lnTo>
                    <a:lnTo>
                      <a:pt x="32" y="129"/>
                    </a:lnTo>
                    <a:lnTo>
                      <a:pt x="38" y="140"/>
                    </a:lnTo>
                    <a:lnTo>
                      <a:pt x="46" y="150"/>
                    </a:lnTo>
                    <a:lnTo>
                      <a:pt x="53" y="158"/>
                    </a:lnTo>
                    <a:lnTo>
                      <a:pt x="61" y="166"/>
                    </a:lnTo>
                    <a:lnTo>
                      <a:pt x="68" y="173"/>
                    </a:lnTo>
                    <a:lnTo>
                      <a:pt x="83" y="184"/>
                    </a:lnTo>
                    <a:lnTo>
                      <a:pt x="95" y="192"/>
                    </a:lnTo>
                    <a:lnTo>
                      <a:pt x="100" y="194"/>
                    </a:lnTo>
                    <a:lnTo>
                      <a:pt x="105" y="195"/>
                    </a:lnTo>
                    <a:close/>
                  </a:path>
                </a:pathLst>
              </a:custGeom>
              <a:solidFill>
                <a:srgbClr val="F5D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4" name="Freeform 34"/>
              <p:cNvSpPr>
                <a:spLocks/>
              </p:cNvSpPr>
              <p:nvPr/>
            </p:nvSpPr>
            <p:spPr bwMode="auto">
              <a:xfrm>
                <a:off x="3542" y="3855"/>
                <a:ext cx="72" cy="160"/>
              </a:xfrm>
              <a:custGeom>
                <a:avLst/>
                <a:gdLst>
                  <a:gd name="T0" fmla="*/ 109 w 291"/>
                  <a:gd name="T1" fmla="*/ 637 h 638"/>
                  <a:gd name="T2" fmla="*/ 100 w 291"/>
                  <a:gd name="T3" fmla="*/ 634 h 638"/>
                  <a:gd name="T4" fmla="*/ 83 w 291"/>
                  <a:gd name="T5" fmla="*/ 624 h 638"/>
                  <a:gd name="T6" fmla="*/ 61 w 291"/>
                  <a:gd name="T7" fmla="*/ 606 h 638"/>
                  <a:gd name="T8" fmla="*/ 46 w 291"/>
                  <a:gd name="T9" fmla="*/ 590 h 638"/>
                  <a:gd name="T10" fmla="*/ 32 w 291"/>
                  <a:gd name="T11" fmla="*/ 569 h 638"/>
                  <a:gd name="T12" fmla="*/ 20 w 291"/>
                  <a:gd name="T13" fmla="*/ 546 h 638"/>
                  <a:gd name="T14" fmla="*/ 10 w 291"/>
                  <a:gd name="T15" fmla="*/ 520 h 638"/>
                  <a:gd name="T16" fmla="*/ 5 w 291"/>
                  <a:gd name="T17" fmla="*/ 492 h 638"/>
                  <a:gd name="T18" fmla="*/ 3 w 291"/>
                  <a:gd name="T19" fmla="*/ 462 h 638"/>
                  <a:gd name="T20" fmla="*/ 1 w 291"/>
                  <a:gd name="T21" fmla="*/ 444 h 638"/>
                  <a:gd name="T22" fmla="*/ 15 w 291"/>
                  <a:gd name="T23" fmla="*/ 403 h 638"/>
                  <a:gd name="T24" fmla="*/ 47 w 291"/>
                  <a:gd name="T25" fmla="*/ 326 h 638"/>
                  <a:gd name="T26" fmla="*/ 76 w 291"/>
                  <a:gd name="T27" fmla="*/ 251 h 638"/>
                  <a:gd name="T28" fmla="*/ 90 w 291"/>
                  <a:gd name="T29" fmla="*/ 194 h 638"/>
                  <a:gd name="T30" fmla="*/ 97 w 291"/>
                  <a:gd name="T31" fmla="*/ 158 h 638"/>
                  <a:gd name="T32" fmla="*/ 99 w 291"/>
                  <a:gd name="T33" fmla="*/ 103 h 638"/>
                  <a:gd name="T34" fmla="*/ 107 w 291"/>
                  <a:gd name="T35" fmla="*/ 42 h 638"/>
                  <a:gd name="T36" fmla="*/ 126 w 291"/>
                  <a:gd name="T37" fmla="*/ 11 h 638"/>
                  <a:gd name="T38" fmla="*/ 155 w 291"/>
                  <a:gd name="T39" fmla="*/ 1 h 638"/>
                  <a:gd name="T40" fmla="*/ 170 w 291"/>
                  <a:gd name="T41" fmla="*/ 0 h 638"/>
                  <a:gd name="T42" fmla="*/ 177 w 291"/>
                  <a:gd name="T43" fmla="*/ 0 h 638"/>
                  <a:gd name="T44" fmla="*/ 191 w 291"/>
                  <a:gd name="T45" fmla="*/ 4 h 638"/>
                  <a:gd name="T46" fmla="*/ 204 w 291"/>
                  <a:gd name="T47" fmla="*/ 11 h 638"/>
                  <a:gd name="T48" fmla="*/ 217 w 291"/>
                  <a:gd name="T49" fmla="*/ 23 h 638"/>
                  <a:gd name="T50" fmla="*/ 240 w 291"/>
                  <a:gd name="T51" fmla="*/ 56 h 638"/>
                  <a:gd name="T52" fmla="*/ 271 w 291"/>
                  <a:gd name="T53" fmla="*/ 98 h 638"/>
                  <a:gd name="T54" fmla="*/ 290 w 291"/>
                  <a:gd name="T55" fmla="*/ 133 h 638"/>
                  <a:gd name="T56" fmla="*/ 291 w 291"/>
                  <a:gd name="T57" fmla="*/ 151 h 638"/>
                  <a:gd name="T58" fmla="*/ 290 w 291"/>
                  <a:gd name="T59" fmla="*/ 162 h 638"/>
                  <a:gd name="T60" fmla="*/ 283 w 291"/>
                  <a:gd name="T61" fmla="*/ 188 h 638"/>
                  <a:gd name="T62" fmla="*/ 264 w 291"/>
                  <a:gd name="T63" fmla="*/ 239 h 638"/>
                  <a:gd name="T64" fmla="*/ 219 w 291"/>
                  <a:gd name="T65" fmla="*/ 330 h 638"/>
                  <a:gd name="T66" fmla="*/ 151 w 291"/>
                  <a:gd name="T67" fmla="*/ 457 h 638"/>
                  <a:gd name="T68" fmla="*/ 108 w 291"/>
                  <a:gd name="T69" fmla="*/ 538 h 638"/>
                  <a:gd name="T70" fmla="*/ 90 w 291"/>
                  <a:gd name="T71" fmla="*/ 576 h 638"/>
                  <a:gd name="T72" fmla="*/ 84 w 291"/>
                  <a:gd name="T73" fmla="*/ 598 h 638"/>
                  <a:gd name="T74" fmla="*/ 87 w 291"/>
                  <a:gd name="T75" fmla="*/ 612 h 638"/>
                  <a:gd name="T76" fmla="*/ 94 w 291"/>
                  <a:gd name="T77" fmla="*/ 623 h 638"/>
                  <a:gd name="T78" fmla="*/ 105 w 291"/>
                  <a:gd name="T79" fmla="*/ 63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1" h="638">
                    <a:moveTo>
                      <a:pt x="111" y="638"/>
                    </a:moveTo>
                    <a:lnTo>
                      <a:pt x="109" y="637"/>
                    </a:lnTo>
                    <a:lnTo>
                      <a:pt x="105" y="635"/>
                    </a:lnTo>
                    <a:lnTo>
                      <a:pt x="100" y="634"/>
                    </a:lnTo>
                    <a:lnTo>
                      <a:pt x="95" y="632"/>
                    </a:lnTo>
                    <a:lnTo>
                      <a:pt x="83" y="624"/>
                    </a:lnTo>
                    <a:lnTo>
                      <a:pt x="68" y="613"/>
                    </a:lnTo>
                    <a:lnTo>
                      <a:pt x="61" y="606"/>
                    </a:lnTo>
                    <a:lnTo>
                      <a:pt x="53" y="598"/>
                    </a:lnTo>
                    <a:lnTo>
                      <a:pt x="46" y="590"/>
                    </a:lnTo>
                    <a:lnTo>
                      <a:pt x="38" y="580"/>
                    </a:lnTo>
                    <a:lnTo>
                      <a:pt x="32" y="569"/>
                    </a:lnTo>
                    <a:lnTo>
                      <a:pt x="26" y="557"/>
                    </a:lnTo>
                    <a:lnTo>
                      <a:pt x="20" y="546"/>
                    </a:lnTo>
                    <a:lnTo>
                      <a:pt x="15" y="534"/>
                    </a:lnTo>
                    <a:lnTo>
                      <a:pt x="10" y="520"/>
                    </a:lnTo>
                    <a:lnTo>
                      <a:pt x="6" y="507"/>
                    </a:lnTo>
                    <a:lnTo>
                      <a:pt x="5" y="492"/>
                    </a:lnTo>
                    <a:lnTo>
                      <a:pt x="4" y="477"/>
                    </a:lnTo>
                    <a:lnTo>
                      <a:pt x="3" y="462"/>
                    </a:lnTo>
                    <a:lnTo>
                      <a:pt x="3" y="451"/>
                    </a:lnTo>
                    <a:lnTo>
                      <a:pt x="1" y="444"/>
                    </a:lnTo>
                    <a:lnTo>
                      <a:pt x="0" y="440"/>
                    </a:lnTo>
                    <a:lnTo>
                      <a:pt x="15" y="403"/>
                    </a:lnTo>
                    <a:lnTo>
                      <a:pt x="31" y="365"/>
                    </a:lnTo>
                    <a:lnTo>
                      <a:pt x="47" y="326"/>
                    </a:lnTo>
                    <a:lnTo>
                      <a:pt x="62" y="288"/>
                    </a:lnTo>
                    <a:lnTo>
                      <a:pt x="76" y="251"/>
                    </a:lnTo>
                    <a:lnTo>
                      <a:pt x="87" y="213"/>
                    </a:lnTo>
                    <a:lnTo>
                      <a:pt x="90" y="194"/>
                    </a:lnTo>
                    <a:lnTo>
                      <a:pt x="94" y="177"/>
                    </a:lnTo>
                    <a:lnTo>
                      <a:pt x="97" y="158"/>
                    </a:lnTo>
                    <a:lnTo>
                      <a:pt x="98" y="141"/>
                    </a:lnTo>
                    <a:lnTo>
                      <a:pt x="99" y="103"/>
                    </a:lnTo>
                    <a:lnTo>
                      <a:pt x="103" y="69"/>
                    </a:lnTo>
                    <a:lnTo>
                      <a:pt x="107" y="42"/>
                    </a:lnTo>
                    <a:lnTo>
                      <a:pt x="113" y="17"/>
                    </a:lnTo>
                    <a:lnTo>
                      <a:pt x="126" y="11"/>
                    </a:lnTo>
                    <a:lnTo>
                      <a:pt x="140" y="5"/>
                    </a:lnTo>
                    <a:lnTo>
                      <a:pt x="155" y="1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4" y="1"/>
                    </a:lnTo>
                    <a:lnTo>
                      <a:pt x="191" y="4"/>
                    </a:lnTo>
                    <a:lnTo>
                      <a:pt x="197" y="7"/>
                    </a:lnTo>
                    <a:lnTo>
                      <a:pt x="204" y="11"/>
                    </a:lnTo>
                    <a:lnTo>
                      <a:pt x="210" y="16"/>
                    </a:lnTo>
                    <a:lnTo>
                      <a:pt x="217" y="23"/>
                    </a:lnTo>
                    <a:lnTo>
                      <a:pt x="223" y="31"/>
                    </a:lnTo>
                    <a:lnTo>
                      <a:pt x="240" y="56"/>
                    </a:lnTo>
                    <a:lnTo>
                      <a:pt x="256" y="78"/>
                    </a:lnTo>
                    <a:lnTo>
                      <a:pt x="271" y="98"/>
                    </a:lnTo>
                    <a:lnTo>
                      <a:pt x="286" y="116"/>
                    </a:lnTo>
                    <a:lnTo>
                      <a:pt x="290" y="133"/>
                    </a:lnTo>
                    <a:lnTo>
                      <a:pt x="291" y="150"/>
                    </a:lnTo>
                    <a:lnTo>
                      <a:pt x="291" y="151"/>
                    </a:lnTo>
                    <a:lnTo>
                      <a:pt x="291" y="154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3" y="188"/>
                    </a:lnTo>
                    <a:lnTo>
                      <a:pt x="275" y="213"/>
                    </a:lnTo>
                    <a:lnTo>
                      <a:pt x="264" y="239"/>
                    </a:lnTo>
                    <a:lnTo>
                      <a:pt x="251" y="268"/>
                    </a:lnTo>
                    <a:lnTo>
                      <a:pt x="219" y="330"/>
                    </a:lnTo>
                    <a:lnTo>
                      <a:pt x="184" y="394"/>
                    </a:lnTo>
                    <a:lnTo>
                      <a:pt x="151" y="457"/>
                    </a:lnTo>
                    <a:lnTo>
                      <a:pt x="120" y="513"/>
                    </a:lnTo>
                    <a:lnTo>
                      <a:pt x="108" y="538"/>
                    </a:lnTo>
                    <a:lnTo>
                      <a:pt x="98" y="559"/>
                    </a:lnTo>
                    <a:lnTo>
                      <a:pt x="90" y="576"/>
                    </a:lnTo>
                    <a:lnTo>
                      <a:pt x="85" y="590"/>
                    </a:lnTo>
                    <a:lnTo>
                      <a:pt x="84" y="598"/>
                    </a:lnTo>
                    <a:lnTo>
                      <a:pt x="85" y="604"/>
                    </a:lnTo>
                    <a:lnTo>
                      <a:pt x="87" y="612"/>
                    </a:lnTo>
                    <a:lnTo>
                      <a:pt x="89" y="618"/>
                    </a:lnTo>
                    <a:lnTo>
                      <a:pt x="94" y="623"/>
                    </a:lnTo>
                    <a:lnTo>
                      <a:pt x="99" y="629"/>
                    </a:lnTo>
                    <a:lnTo>
                      <a:pt x="105" y="633"/>
                    </a:lnTo>
                    <a:lnTo>
                      <a:pt x="111" y="638"/>
                    </a:lnTo>
                    <a:close/>
                  </a:path>
                </a:pathLst>
              </a:custGeom>
              <a:solidFill>
                <a:srgbClr val="F3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5" name="Freeform 35"/>
              <p:cNvSpPr>
                <a:spLocks/>
              </p:cNvSpPr>
              <p:nvPr/>
            </p:nvSpPr>
            <p:spPr bwMode="auto">
              <a:xfrm>
                <a:off x="3614" y="3895"/>
                <a:ext cx="49" cy="132"/>
              </a:xfrm>
              <a:custGeom>
                <a:avLst/>
                <a:gdLst>
                  <a:gd name="T0" fmla="*/ 3 w 196"/>
                  <a:gd name="T1" fmla="*/ 417 h 526"/>
                  <a:gd name="T2" fmla="*/ 5 w 196"/>
                  <a:gd name="T3" fmla="*/ 431 h 526"/>
                  <a:gd name="T4" fmla="*/ 14 w 196"/>
                  <a:gd name="T5" fmla="*/ 455 h 526"/>
                  <a:gd name="T6" fmla="*/ 32 w 196"/>
                  <a:gd name="T7" fmla="*/ 482 h 526"/>
                  <a:gd name="T8" fmla="*/ 53 w 196"/>
                  <a:gd name="T9" fmla="*/ 502 h 526"/>
                  <a:gd name="T10" fmla="*/ 70 w 196"/>
                  <a:gd name="T11" fmla="*/ 513 h 526"/>
                  <a:gd name="T12" fmla="*/ 92 w 196"/>
                  <a:gd name="T13" fmla="*/ 521 h 526"/>
                  <a:gd name="T14" fmla="*/ 118 w 196"/>
                  <a:gd name="T15" fmla="*/ 526 h 526"/>
                  <a:gd name="T16" fmla="*/ 124 w 196"/>
                  <a:gd name="T17" fmla="*/ 518 h 526"/>
                  <a:gd name="T18" fmla="*/ 110 w 196"/>
                  <a:gd name="T19" fmla="*/ 499 h 526"/>
                  <a:gd name="T20" fmla="*/ 100 w 196"/>
                  <a:gd name="T21" fmla="*/ 479 h 526"/>
                  <a:gd name="T22" fmla="*/ 94 w 196"/>
                  <a:gd name="T23" fmla="*/ 453 h 526"/>
                  <a:gd name="T24" fmla="*/ 94 w 196"/>
                  <a:gd name="T25" fmla="*/ 425 h 526"/>
                  <a:gd name="T26" fmla="*/ 100 w 196"/>
                  <a:gd name="T27" fmla="*/ 394 h 526"/>
                  <a:gd name="T28" fmla="*/ 119 w 196"/>
                  <a:gd name="T29" fmla="*/ 336 h 526"/>
                  <a:gd name="T30" fmla="*/ 149 w 196"/>
                  <a:gd name="T31" fmla="*/ 253 h 526"/>
                  <a:gd name="T32" fmla="*/ 177 w 196"/>
                  <a:gd name="T33" fmla="*/ 175 h 526"/>
                  <a:gd name="T34" fmla="*/ 189 w 196"/>
                  <a:gd name="T35" fmla="*/ 128 h 526"/>
                  <a:gd name="T36" fmla="*/ 193 w 196"/>
                  <a:gd name="T37" fmla="*/ 100 h 526"/>
                  <a:gd name="T38" fmla="*/ 196 w 196"/>
                  <a:gd name="T39" fmla="*/ 60 h 526"/>
                  <a:gd name="T40" fmla="*/ 192 w 196"/>
                  <a:gd name="T41" fmla="*/ 27 h 526"/>
                  <a:gd name="T42" fmla="*/ 188 w 196"/>
                  <a:gd name="T43" fmla="*/ 11 h 526"/>
                  <a:gd name="T44" fmla="*/ 183 w 196"/>
                  <a:gd name="T45" fmla="*/ 1 h 526"/>
                  <a:gd name="T46" fmla="*/ 177 w 196"/>
                  <a:gd name="T47" fmla="*/ 0 h 526"/>
                  <a:gd name="T48" fmla="*/ 165 w 196"/>
                  <a:gd name="T49" fmla="*/ 13 h 526"/>
                  <a:gd name="T50" fmla="*/ 146 w 196"/>
                  <a:gd name="T51" fmla="*/ 52 h 526"/>
                  <a:gd name="T52" fmla="*/ 124 w 196"/>
                  <a:gd name="T53" fmla="*/ 105 h 526"/>
                  <a:gd name="T54" fmla="*/ 102 w 196"/>
                  <a:gd name="T55" fmla="*/ 167 h 526"/>
                  <a:gd name="T56" fmla="*/ 82 w 196"/>
                  <a:gd name="T57" fmla="*/ 223 h 526"/>
                  <a:gd name="T58" fmla="*/ 61 w 196"/>
                  <a:gd name="T59" fmla="*/ 278 h 526"/>
                  <a:gd name="T60" fmla="*/ 36 w 196"/>
                  <a:gd name="T61" fmla="*/ 336 h 526"/>
                  <a:gd name="T62" fmla="*/ 11 w 196"/>
                  <a:gd name="T63" fmla="*/ 391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6" h="526">
                    <a:moveTo>
                      <a:pt x="0" y="416"/>
                    </a:moveTo>
                    <a:lnTo>
                      <a:pt x="3" y="417"/>
                    </a:lnTo>
                    <a:lnTo>
                      <a:pt x="4" y="422"/>
                    </a:lnTo>
                    <a:lnTo>
                      <a:pt x="5" y="431"/>
                    </a:lnTo>
                    <a:lnTo>
                      <a:pt x="9" y="442"/>
                    </a:lnTo>
                    <a:lnTo>
                      <a:pt x="14" y="455"/>
                    </a:lnTo>
                    <a:lnTo>
                      <a:pt x="23" y="468"/>
                    </a:lnTo>
                    <a:lnTo>
                      <a:pt x="32" y="482"/>
                    </a:lnTo>
                    <a:lnTo>
                      <a:pt x="46" y="495"/>
                    </a:lnTo>
                    <a:lnTo>
                      <a:pt x="53" y="502"/>
                    </a:lnTo>
                    <a:lnTo>
                      <a:pt x="61" y="506"/>
                    </a:lnTo>
                    <a:lnTo>
                      <a:pt x="70" y="513"/>
                    </a:lnTo>
                    <a:lnTo>
                      <a:pt x="79" y="518"/>
                    </a:lnTo>
                    <a:lnTo>
                      <a:pt x="92" y="521"/>
                    </a:lnTo>
                    <a:lnTo>
                      <a:pt x="104" y="525"/>
                    </a:lnTo>
                    <a:lnTo>
                      <a:pt x="118" y="526"/>
                    </a:lnTo>
                    <a:lnTo>
                      <a:pt x="131" y="526"/>
                    </a:lnTo>
                    <a:lnTo>
                      <a:pt x="124" y="518"/>
                    </a:lnTo>
                    <a:lnTo>
                      <a:pt x="117" y="509"/>
                    </a:lnTo>
                    <a:lnTo>
                      <a:pt x="110" y="499"/>
                    </a:lnTo>
                    <a:lnTo>
                      <a:pt x="104" y="489"/>
                    </a:lnTo>
                    <a:lnTo>
                      <a:pt x="100" y="479"/>
                    </a:lnTo>
                    <a:lnTo>
                      <a:pt x="97" y="467"/>
                    </a:lnTo>
                    <a:lnTo>
                      <a:pt x="94" y="453"/>
                    </a:lnTo>
                    <a:lnTo>
                      <a:pt x="94" y="438"/>
                    </a:lnTo>
                    <a:lnTo>
                      <a:pt x="94" y="425"/>
                    </a:lnTo>
                    <a:lnTo>
                      <a:pt x="97" y="410"/>
                    </a:lnTo>
                    <a:lnTo>
                      <a:pt x="100" y="394"/>
                    </a:lnTo>
                    <a:lnTo>
                      <a:pt x="105" y="375"/>
                    </a:lnTo>
                    <a:lnTo>
                      <a:pt x="119" y="336"/>
                    </a:lnTo>
                    <a:lnTo>
                      <a:pt x="134" y="295"/>
                    </a:lnTo>
                    <a:lnTo>
                      <a:pt x="149" y="253"/>
                    </a:lnTo>
                    <a:lnTo>
                      <a:pt x="163" y="212"/>
                    </a:lnTo>
                    <a:lnTo>
                      <a:pt x="177" y="175"/>
                    </a:lnTo>
                    <a:lnTo>
                      <a:pt x="186" y="143"/>
                    </a:lnTo>
                    <a:lnTo>
                      <a:pt x="189" y="128"/>
                    </a:lnTo>
                    <a:lnTo>
                      <a:pt x="192" y="115"/>
                    </a:lnTo>
                    <a:lnTo>
                      <a:pt x="193" y="100"/>
                    </a:lnTo>
                    <a:lnTo>
                      <a:pt x="194" y="86"/>
                    </a:lnTo>
                    <a:lnTo>
                      <a:pt x="196" y="60"/>
                    </a:lnTo>
                    <a:lnTo>
                      <a:pt x="193" y="37"/>
                    </a:lnTo>
                    <a:lnTo>
                      <a:pt x="192" y="27"/>
                    </a:lnTo>
                    <a:lnTo>
                      <a:pt x="191" y="18"/>
                    </a:lnTo>
                    <a:lnTo>
                      <a:pt x="188" y="11"/>
                    </a:lnTo>
                    <a:lnTo>
                      <a:pt x="186" y="5"/>
                    </a:lnTo>
                    <a:lnTo>
                      <a:pt x="183" y="1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3" y="2"/>
                    </a:lnTo>
                    <a:lnTo>
                      <a:pt x="165" y="13"/>
                    </a:lnTo>
                    <a:lnTo>
                      <a:pt x="156" y="31"/>
                    </a:lnTo>
                    <a:lnTo>
                      <a:pt x="146" y="52"/>
                    </a:lnTo>
                    <a:lnTo>
                      <a:pt x="135" y="76"/>
                    </a:lnTo>
                    <a:lnTo>
                      <a:pt x="124" y="105"/>
                    </a:lnTo>
                    <a:lnTo>
                      <a:pt x="113" y="136"/>
                    </a:lnTo>
                    <a:lnTo>
                      <a:pt x="102" y="167"/>
                    </a:lnTo>
                    <a:lnTo>
                      <a:pt x="91" y="199"/>
                    </a:lnTo>
                    <a:lnTo>
                      <a:pt x="82" y="223"/>
                    </a:lnTo>
                    <a:lnTo>
                      <a:pt x="72" y="251"/>
                    </a:lnTo>
                    <a:lnTo>
                      <a:pt x="61" y="278"/>
                    </a:lnTo>
                    <a:lnTo>
                      <a:pt x="48" y="307"/>
                    </a:lnTo>
                    <a:lnTo>
                      <a:pt x="36" y="336"/>
                    </a:lnTo>
                    <a:lnTo>
                      <a:pt x="23" y="364"/>
                    </a:lnTo>
                    <a:lnTo>
                      <a:pt x="11" y="391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EEC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6" name="Freeform 36"/>
              <p:cNvSpPr>
                <a:spLocks/>
              </p:cNvSpPr>
              <p:nvPr/>
            </p:nvSpPr>
            <p:spPr bwMode="auto">
              <a:xfrm>
                <a:off x="4742" y="2545"/>
                <a:ext cx="705" cy="1372"/>
              </a:xfrm>
              <a:custGeom>
                <a:avLst/>
                <a:gdLst>
                  <a:gd name="T0" fmla="*/ 365 w 2823"/>
                  <a:gd name="T1" fmla="*/ 3457 h 5488"/>
                  <a:gd name="T2" fmla="*/ 356 w 2823"/>
                  <a:gd name="T3" fmla="*/ 3423 h 5488"/>
                  <a:gd name="T4" fmla="*/ 336 w 2823"/>
                  <a:gd name="T5" fmla="*/ 3341 h 5488"/>
                  <a:gd name="T6" fmla="*/ 305 w 2823"/>
                  <a:gd name="T7" fmla="*/ 3194 h 5488"/>
                  <a:gd name="T8" fmla="*/ 278 w 2823"/>
                  <a:gd name="T9" fmla="*/ 3056 h 5488"/>
                  <a:gd name="T10" fmla="*/ 261 w 2823"/>
                  <a:gd name="T11" fmla="*/ 2965 h 5488"/>
                  <a:gd name="T12" fmla="*/ 2823 w 2823"/>
                  <a:gd name="T13" fmla="*/ 951 h 5488"/>
                  <a:gd name="T14" fmla="*/ 200 w 2823"/>
                  <a:gd name="T15" fmla="*/ 2333 h 5488"/>
                  <a:gd name="T16" fmla="*/ 162 w 2823"/>
                  <a:gd name="T17" fmla="*/ 2378 h 5488"/>
                  <a:gd name="T18" fmla="*/ 124 w 2823"/>
                  <a:gd name="T19" fmla="*/ 2419 h 5488"/>
                  <a:gd name="T20" fmla="*/ 87 w 2823"/>
                  <a:gd name="T21" fmla="*/ 2456 h 5488"/>
                  <a:gd name="T22" fmla="*/ 48 w 2823"/>
                  <a:gd name="T23" fmla="*/ 2491 h 5488"/>
                  <a:gd name="T24" fmla="*/ 37 w 2823"/>
                  <a:gd name="T25" fmla="*/ 2567 h 5488"/>
                  <a:gd name="T26" fmla="*/ 25 w 2823"/>
                  <a:gd name="T27" fmla="*/ 2666 h 5488"/>
                  <a:gd name="T28" fmla="*/ 11 w 2823"/>
                  <a:gd name="T29" fmla="*/ 2784 h 5488"/>
                  <a:gd name="T30" fmla="*/ 0 w 2823"/>
                  <a:gd name="T31" fmla="*/ 2919 h 5488"/>
                  <a:gd name="T32" fmla="*/ 15 w 2823"/>
                  <a:gd name="T33" fmla="*/ 3893 h 5488"/>
                  <a:gd name="T34" fmla="*/ 32 w 2823"/>
                  <a:gd name="T35" fmla="*/ 4006 h 5488"/>
                  <a:gd name="T36" fmla="*/ 52 w 2823"/>
                  <a:gd name="T37" fmla="*/ 4118 h 5488"/>
                  <a:gd name="T38" fmla="*/ 78 w 2823"/>
                  <a:gd name="T39" fmla="*/ 4228 h 5488"/>
                  <a:gd name="T40" fmla="*/ 108 w 2823"/>
                  <a:gd name="T41" fmla="*/ 4335 h 5488"/>
                  <a:gd name="T42" fmla="*/ 142 w 2823"/>
                  <a:gd name="T43" fmla="*/ 4438 h 5488"/>
                  <a:gd name="T44" fmla="*/ 182 w 2823"/>
                  <a:gd name="T45" fmla="*/ 4538 h 5488"/>
                  <a:gd name="T46" fmla="*/ 228 w 2823"/>
                  <a:gd name="T47" fmla="*/ 4632 h 5488"/>
                  <a:gd name="T48" fmla="*/ 279 w 2823"/>
                  <a:gd name="T49" fmla="*/ 4721 h 5488"/>
                  <a:gd name="T50" fmla="*/ 425 w 2823"/>
                  <a:gd name="T51" fmla="*/ 4943 h 5488"/>
                  <a:gd name="T52" fmla="*/ 542 w 2823"/>
                  <a:gd name="T53" fmla="*/ 5116 h 5488"/>
                  <a:gd name="T54" fmla="*/ 632 w 2823"/>
                  <a:gd name="T55" fmla="*/ 5245 h 5488"/>
                  <a:gd name="T56" fmla="*/ 699 w 2823"/>
                  <a:gd name="T57" fmla="*/ 5338 h 5488"/>
                  <a:gd name="T58" fmla="*/ 777 w 2823"/>
                  <a:gd name="T59" fmla="*/ 5433 h 5488"/>
                  <a:gd name="T60" fmla="*/ 796 w 2823"/>
                  <a:gd name="T61" fmla="*/ 5454 h 5488"/>
                  <a:gd name="T62" fmla="*/ 852 w 2823"/>
                  <a:gd name="T63" fmla="*/ 5483 h 5488"/>
                  <a:gd name="T64" fmla="*/ 903 w 2823"/>
                  <a:gd name="T65" fmla="*/ 5488 h 5488"/>
                  <a:gd name="T66" fmla="*/ 947 w 2823"/>
                  <a:gd name="T67" fmla="*/ 5472 h 5488"/>
                  <a:gd name="T68" fmla="*/ 986 w 2823"/>
                  <a:gd name="T69" fmla="*/ 5439 h 5488"/>
                  <a:gd name="T70" fmla="*/ 1020 w 2823"/>
                  <a:gd name="T71" fmla="*/ 5390 h 5488"/>
                  <a:gd name="T72" fmla="*/ 1050 w 2823"/>
                  <a:gd name="T73" fmla="*/ 5326 h 5488"/>
                  <a:gd name="T74" fmla="*/ 1076 w 2823"/>
                  <a:gd name="T75" fmla="*/ 5255 h 5488"/>
                  <a:gd name="T76" fmla="*/ 1098 w 2823"/>
                  <a:gd name="T77" fmla="*/ 5174 h 5488"/>
                  <a:gd name="T78" fmla="*/ 1115 w 2823"/>
                  <a:gd name="T79" fmla="*/ 5090 h 5488"/>
                  <a:gd name="T80" fmla="*/ 1129 w 2823"/>
                  <a:gd name="T81" fmla="*/ 5005 h 5488"/>
                  <a:gd name="T82" fmla="*/ 1149 w 2823"/>
                  <a:gd name="T83" fmla="*/ 4839 h 5488"/>
                  <a:gd name="T84" fmla="*/ 1157 w 2823"/>
                  <a:gd name="T85" fmla="*/ 4701 h 5488"/>
                  <a:gd name="T86" fmla="*/ 1157 w 2823"/>
                  <a:gd name="T87" fmla="*/ 4611 h 5488"/>
                  <a:gd name="T88" fmla="*/ 1131 w 2823"/>
                  <a:gd name="T89" fmla="*/ 4591 h 5488"/>
                  <a:gd name="T90" fmla="*/ 1060 w 2823"/>
                  <a:gd name="T91" fmla="*/ 4533 h 5488"/>
                  <a:gd name="T92" fmla="*/ 956 w 2823"/>
                  <a:gd name="T93" fmla="*/ 4439 h 5488"/>
                  <a:gd name="T94" fmla="*/ 895 w 2823"/>
                  <a:gd name="T95" fmla="*/ 4378 h 5488"/>
                  <a:gd name="T96" fmla="*/ 831 w 2823"/>
                  <a:gd name="T97" fmla="*/ 4309 h 5488"/>
                  <a:gd name="T98" fmla="*/ 765 w 2823"/>
                  <a:gd name="T99" fmla="*/ 4233 h 5488"/>
                  <a:gd name="T100" fmla="*/ 699 w 2823"/>
                  <a:gd name="T101" fmla="*/ 4147 h 5488"/>
                  <a:gd name="T102" fmla="*/ 632 w 2823"/>
                  <a:gd name="T103" fmla="*/ 4053 h 5488"/>
                  <a:gd name="T104" fmla="*/ 569 w 2823"/>
                  <a:gd name="T105" fmla="*/ 3952 h 5488"/>
                  <a:gd name="T106" fmla="*/ 509 w 2823"/>
                  <a:gd name="T107" fmla="*/ 3843 h 5488"/>
                  <a:gd name="T108" fmla="*/ 455 w 2823"/>
                  <a:gd name="T109" fmla="*/ 3727 h 5488"/>
                  <a:gd name="T110" fmla="*/ 408 w 2823"/>
                  <a:gd name="T111" fmla="*/ 3605 h 5488"/>
                  <a:gd name="T112" fmla="*/ 368 w 2823"/>
                  <a:gd name="T113" fmla="*/ 3474 h 5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23" h="5488">
                    <a:moveTo>
                      <a:pt x="368" y="3474"/>
                    </a:moveTo>
                    <a:lnTo>
                      <a:pt x="365" y="3457"/>
                    </a:lnTo>
                    <a:lnTo>
                      <a:pt x="360" y="3440"/>
                    </a:lnTo>
                    <a:lnTo>
                      <a:pt x="356" y="3423"/>
                    </a:lnTo>
                    <a:lnTo>
                      <a:pt x="351" y="3407"/>
                    </a:lnTo>
                    <a:lnTo>
                      <a:pt x="336" y="3341"/>
                    </a:lnTo>
                    <a:lnTo>
                      <a:pt x="320" y="3268"/>
                    </a:lnTo>
                    <a:lnTo>
                      <a:pt x="305" y="3194"/>
                    </a:lnTo>
                    <a:lnTo>
                      <a:pt x="291" y="3121"/>
                    </a:lnTo>
                    <a:lnTo>
                      <a:pt x="278" y="3056"/>
                    </a:lnTo>
                    <a:lnTo>
                      <a:pt x="268" y="3003"/>
                    </a:lnTo>
                    <a:lnTo>
                      <a:pt x="261" y="2965"/>
                    </a:lnTo>
                    <a:lnTo>
                      <a:pt x="258" y="2951"/>
                    </a:lnTo>
                    <a:lnTo>
                      <a:pt x="2823" y="951"/>
                    </a:lnTo>
                    <a:lnTo>
                      <a:pt x="2346" y="0"/>
                    </a:lnTo>
                    <a:lnTo>
                      <a:pt x="200" y="2333"/>
                    </a:lnTo>
                    <a:lnTo>
                      <a:pt x="181" y="2356"/>
                    </a:lnTo>
                    <a:lnTo>
                      <a:pt x="162" y="2378"/>
                    </a:lnTo>
                    <a:lnTo>
                      <a:pt x="143" y="2399"/>
                    </a:lnTo>
                    <a:lnTo>
                      <a:pt x="124" y="2419"/>
                    </a:lnTo>
                    <a:lnTo>
                      <a:pt x="105" y="2438"/>
                    </a:lnTo>
                    <a:lnTo>
                      <a:pt x="87" y="2456"/>
                    </a:lnTo>
                    <a:lnTo>
                      <a:pt x="67" y="2474"/>
                    </a:lnTo>
                    <a:lnTo>
                      <a:pt x="48" y="2491"/>
                    </a:lnTo>
                    <a:lnTo>
                      <a:pt x="42" y="2527"/>
                    </a:lnTo>
                    <a:lnTo>
                      <a:pt x="37" y="2567"/>
                    </a:lnTo>
                    <a:lnTo>
                      <a:pt x="31" y="2614"/>
                    </a:lnTo>
                    <a:lnTo>
                      <a:pt x="25" y="2666"/>
                    </a:lnTo>
                    <a:lnTo>
                      <a:pt x="17" y="2723"/>
                    </a:lnTo>
                    <a:lnTo>
                      <a:pt x="11" y="2784"/>
                    </a:lnTo>
                    <a:lnTo>
                      <a:pt x="5" y="2849"/>
                    </a:lnTo>
                    <a:lnTo>
                      <a:pt x="0" y="2919"/>
                    </a:lnTo>
                    <a:lnTo>
                      <a:pt x="15" y="3893"/>
                    </a:lnTo>
                    <a:lnTo>
                      <a:pt x="15" y="3893"/>
                    </a:lnTo>
                    <a:lnTo>
                      <a:pt x="24" y="3949"/>
                    </a:lnTo>
                    <a:lnTo>
                      <a:pt x="32" y="4006"/>
                    </a:lnTo>
                    <a:lnTo>
                      <a:pt x="42" y="4062"/>
                    </a:lnTo>
                    <a:lnTo>
                      <a:pt x="52" y="4118"/>
                    </a:lnTo>
                    <a:lnTo>
                      <a:pt x="64" y="4173"/>
                    </a:lnTo>
                    <a:lnTo>
                      <a:pt x="78" y="4228"/>
                    </a:lnTo>
                    <a:lnTo>
                      <a:pt x="92" y="4282"/>
                    </a:lnTo>
                    <a:lnTo>
                      <a:pt x="108" y="4335"/>
                    </a:lnTo>
                    <a:lnTo>
                      <a:pt x="124" y="4387"/>
                    </a:lnTo>
                    <a:lnTo>
                      <a:pt x="142" y="4438"/>
                    </a:lnTo>
                    <a:lnTo>
                      <a:pt x="161" y="4488"/>
                    </a:lnTo>
                    <a:lnTo>
                      <a:pt x="182" y="4538"/>
                    </a:lnTo>
                    <a:lnTo>
                      <a:pt x="204" y="4585"/>
                    </a:lnTo>
                    <a:lnTo>
                      <a:pt x="228" y="4632"/>
                    </a:lnTo>
                    <a:lnTo>
                      <a:pt x="254" y="4676"/>
                    </a:lnTo>
                    <a:lnTo>
                      <a:pt x="279" y="4721"/>
                    </a:lnTo>
                    <a:lnTo>
                      <a:pt x="356" y="4838"/>
                    </a:lnTo>
                    <a:lnTo>
                      <a:pt x="425" y="4943"/>
                    </a:lnTo>
                    <a:lnTo>
                      <a:pt x="486" y="5036"/>
                    </a:lnTo>
                    <a:lnTo>
                      <a:pt x="542" y="5116"/>
                    </a:lnTo>
                    <a:lnTo>
                      <a:pt x="589" y="5186"/>
                    </a:lnTo>
                    <a:lnTo>
                      <a:pt x="632" y="5245"/>
                    </a:lnTo>
                    <a:lnTo>
                      <a:pt x="668" y="5296"/>
                    </a:lnTo>
                    <a:lnTo>
                      <a:pt x="699" y="5338"/>
                    </a:lnTo>
                    <a:lnTo>
                      <a:pt x="746" y="5397"/>
                    </a:lnTo>
                    <a:lnTo>
                      <a:pt x="777" y="5433"/>
                    </a:lnTo>
                    <a:lnTo>
                      <a:pt x="791" y="5449"/>
                    </a:lnTo>
                    <a:lnTo>
                      <a:pt x="796" y="5454"/>
                    </a:lnTo>
                    <a:lnTo>
                      <a:pt x="825" y="5471"/>
                    </a:lnTo>
                    <a:lnTo>
                      <a:pt x="852" y="5483"/>
                    </a:lnTo>
                    <a:lnTo>
                      <a:pt x="878" y="5488"/>
                    </a:lnTo>
                    <a:lnTo>
                      <a:pt x="903" y="5488"/>
                    </a:lnTo>
                    <a:lnTo>
                      <a:pt x="925" y="5483"/>
                    </a:lnTo>
                    <a:lnTo>
                      <a:pt x="947" y="5472"/>
                    </a:lnTo>
                    <a:lnTo>
                      <a:pt x="967" y="5458"/>
                    </a:lnTo>
                    <a:lnTo>
                      <a:pt x="986" y="5439"/>
                    </a:lnTo>
                    <a:lnTo>
                      <a:pt x="1004" y="5415"/>
                    </a:lnTo>
                    <a:lnTo>
                      <a:pt x="1020" y="5390"/>
                    </a:lnTo>
                    <a:lnTo>
                      <a:pt x="1036" y="5360"/>
                    </a:lnTo>
                    <a:lnTo>
                      <a:pt x="1050" y="5326"/>
                    </a:lnTo>
                    <a:lnTo>
                      <a:pt x="1063" y="5292"/>
                    </a:lnTo>
                    <a:lnTo>
                      <a:pt x="1076" y="5255"/>
                    </a:lnTo>
                    <a:lnTo>
                      <a:pt x="1087" y="5215"/>
                    </a:lnTo>
                    <a:lnTo>
                      <a:pt x="1098" y="5174"/>
                    </a:lnTo>
                    <a:lnTo>
                      <a:pt x="1107" y="5132"/>
                    </a:lnTo>
                    <a:lnTo>
                      <a:pt x="1115" y="5090"/>
                    </a:lnTo>
                    <a:lnTo>
                      <a:pt x="1123" y="5047"/>
                    </a:lnTo>
                    <a:lnTo>
                      <a:pt x="1129" y="5005"/>
                    </a:lnTo>
                    <a:lnTo>
                      <a:pt x="1140" y="4920"/>
                    </a:lnTo>
                    <a:lnTo>
                      <a:pt x="1149" y="4839"/>
                    </a:lnTo>
                    <a:lnTo>
                      <a:pt x="1154" y="4765"/>
                    </a:lnTo>
                    <a:lnTo>
                      <a:pt x="1157" y="4701"/>
                    </a:lnTo>
                    <a:lnTo>
                      <a:pt x="1159" y="4648"/>
                    </a:lnTo>
                    <a:lnTo>
                      <a:pt x="1157" y="4611"/>
                    </a:lnTo>
                    <a:lnTo>
                      <a:pt x="1151" y="4606"/>
                    </a:lnTo>
                    <a:lnTo>
                      <a:pt x="1131" y="4591"/>
                    </a:lnTo>
                    <a:lnTo>
                      <a:pt x="1101" y="4567"/>
                    </a:lnTo>
                    <a:lnTo>
                      <a:pt x="1060" y="4533"/>
                    </a:lnTo>
                    <a:lnTo>
                      <a:pt x="1011" y="4491"/>
                    </a:lnTo>
                    <a:lnTo>
                      <a:pt x="956" y="4439"/>
                    </a:lnTo>
                    <a:lnTo>
                      <a:pt x="926" y="4409"/>
                    </a:lnTo>
                    <a:lnTo>
                      <a:pt x="895" y="4378"/>
                    </a:lnTo>
                    <a:lnTo>
                      <a:pt x="864" y="4345"/>
                    </a:lnTo>
                    <a:lnTo>
                      <a:pt x="831" y="4309"/>
                    </a:lnTo>
                    <a:lnTo>
                      <a:pt x="799" y="4272"/>
                    </a:lnTo>
                    <a:lnTo>
                      <a:pt x="765" y="4233"/>
                    </a:lnTo>
                    <a:lnTo>
                      <a:pt x="732" y="4190"/>
                    </a:lnTo>
                    <a:lnTo>
                      <a:pt x="699" y="4147"/>
                    </a:lnTo>
                    <a:lnTo>
                      <a:pt x="665" y="4101"/>
                    </a:lnTo>
                    <a:lnTo>
                      <a:pt x="632" y="4053"/>
                    </a:lnTo>
                    <a:lnTo>
                      <a:pt x="600" y="4004"/>
                    </a:lnTo>
                    <a:lnTo>
                      <a:pt x="569" y="3952"/>
                    </a:lnTo>
                    <a:lnTo>
                      <a:pt x="538" y="3899"/>
                    </a:lnTo>
                    <a:lnTo>
                      <a:pt x="509" y="3843"/>
                    </a:lnTo>
                    <a:lnTo>
                      <a:pt x="481" y="3786"/>
                    </a:lnTo>
                    <a:lnTo>
                      <a:pt x="455" y="3727"/>
                    </a:lnTo>
                    <a:lnTo>
                      <a:pt x="430" y="3666"/>
                    </a:lnTo>
                    <a:lnTo>
                      <a:pt x="408" y="3605"/>
                    </a:lnTo>
                    <a:lnTo>
                      <a:pt x="387" y="3540"/>
                    </a:lnTo>
                    <a:lnTo>
                      <a:pt x="368" y="3474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7" name="Freeform 37"/>
              <p:cNvSpPr>
                <a:spLocks/>
              </p:cNvSpPr>
              <p:nvPr/>
            </p:nvSpPr>
            <p:spPr bwMode="auto">
              <a:xfrm>
                <a:off x="4350" y="3212"/>
                <a:ext cx="295" cy="808"/>
              </a:xfrm>
              <a:custGeom>
                <a:avLst/>
                <a:gdLst>
                  <a:gd name="T0" fmla="*/ 0 w 1182"/>
                  <a:gd name="T1" fmla="*/ 3230 h 3231"/>
                  <a:gd name="T2" fmla="*/ 115 w 1182"/>
                  <a:gd name="T3" fmla="*/ 3212 h 3231"/>
                  <a:gd name="T4" fmla="*/ 229 w 1182"/>
                  <a:gd name="T5" fmla="*/ 3163 h 3231"/>
                  <a:gd name="T6" fmla="*/ 338 w 1182"/>
                  <a:gd name="T7" fmla="*/ 3082 h 3231"/>
                  <a:gd name="T8" fmla="*/ 443 w 1182"/>
                  <a:gd name="T9" fmla="*/ 2972 h 3231"/>
                  <a:gd name="T10" fmla="*/ 543 w 1182"/>
                  <a:gd name="T11" fmla="*/ 2835 h 3231"/>
                  <a:gd name="T12" fmla="*/ 638 w 1182"/>
                  <a:gd name="T13" fmla="*/ 2672 h 3231"/>
                  <a:gd name="T14" fmla="*/ 727 w 1182"/>
                  <a:gd name="T15" fmla="*/ 2485 h 3231"/>
                  <a:gd name="T16" fmla="*/ 809 w 1182"/>
                  <a:gd name="T17" fmla="*/ 2277 h 3231"/>
                  <a:gd name="T18" fmla="*/ 884 w 1182"/>
                  <a:gd name="T19" fmla="*/ 2045 h 3231"/>
                  <a:gd name="T20" fmla="*/ 951 w 1182"/>
                  <a:gd name="T21" fmla="*/ 1797 h 3231"/>
                  <a:gd name="T22" fmla="*/ 1009 w 1182"/>
                  <a:gd name="T23" fmla="*/ 1530 h 3231"/>
                  <a:gd name="T24" fmla="*/ 1059 w 1182"/>
                  <a:gd name="T25" fmla="*/ 1248 h 3231"/>
                  <a:gd name="T26" fmla="*/ 1097 w 1182"/>
                  <a:gd name="T27" fmla="*/ 953 h 3231"/>
                  <a:gd name="T28" fmla="*/ 1127 w 1182"/>
                  <a:gd name="T29" fmla="*/ 645 h 3231"/>
                  <a:gd name="T30" fmla="*/ 1144 w 1182"/>
                  <a:gd name="T31" fmla="*/ 327 h 3231"/>
                  <a:gd name="T32" fmla="*/ 1150 w 1182"/>
                  <a:gd name="T33" fmla="*/ 0 h 3231"/>
                  <a:gd name="T34" fmla="*/ 1181 w 1182"/>
                  <a:gd name="T35" fmla="*/ 165 h 3231"/>
                  <a:gd name="T36" fmla="*/ 1170 w 1182"/>
                  <a:gd name="T37" fmla="*/ 492 h 3231"/>
                  <a:gd name="T38" fmla="*/ 1148 w 1182"/>
                  <a:gd name="T39" fmla="*/ 806 h 3231"/>
                  <a:gd name="T40" fmla="*/ 1114 w 1182"/>
                  <a:gd name="T41" fmla="*/ 1110 h 3231"/>
                  <a:gd name="T42" fmla="*/ 1072 w 1182"/>
                  <a:gd name="T43" fmla="*/ 1399 h 3231"/>
                  <a:gd name="T44" fmla="*/ 1020 w 1182"/>
                  <a:gd name="T45" fmla="*/ 1673 h 3231"/>
                  <a:gd name="T46" fmla="*/ 958 w 1182"/>
                  <a:gd name="T47" fmla="*/ 1932 h 3231"/>
                  <a:gd name="T48" fmla="*/ 889 w 1182"/>
                  <a:gd name="T49" fmla="*/ 2170 h 3231"/>
                  <a:gd name="T50" fmla="*/ 813 w 1182"/>
                  <a:gd name="T51" fmla="*/ 2390 h 3231"/>
                  <a:gd name="T52" fmla="*/ 728 w 1182"/>
                  <a:gd name="T53" fmla="*/ 2588 h 3231"/>
                  <a:gd name="T54" fmla="*/ 638 w 1182"/>
                  <a:gd name="T55" fmla="*/ 2762 h 3231"/>
                  <a:gd name="T56" fmla="*/ 540 w 1182"/>
                  <a:gd name="T57" fmla="*/ 2911 h 3231"/>
                  <a:gd name="T58" fmla="*/ 438 w 1182"/>
                  <a:gd name="T59" fmla="*/ 3034 h 3231"/>
                  <a:gd name="T60" fmla="*/ 330 w 1182"/>
                  <a:gd name="T61" fmla="*/ 3128 h 3231"/>
                  <a:gd name="T62" fmla="*/ 218 w 1182"/>
                  <a:gd name="T63" fmla="*/ 3192 h 3231"/>
                  <a:gd name="T64" fmla="*/ 100 w 1182"/>
                  <a:gd name="T65" fmla="*/ 3226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2" h="3231">
                    <a:moveTo>
                      <a:pt x="41" y="3231"/>
                    </a:moveTo>
                    <a:lnTo>
                      <a:pt x="0" y="3230"/>
                    </a:lnTo>
                    <a:lnTo>
                      <a:pt x="58" y="3226"/>
                    </a:lnTo>
                    <a:lnTo>
                      <a:pt x="115" y="3212"/>
                    </a:lnTo>
                    <a:lnTo>
                      <a:pt x="172" y="3191"/>
                    </a:lnTo>
                    <a:lnTo>
                      <a:pt x="229" y="3163"/>
                    </a:lnTo>
                    <a:lnTo>
                      <a:pt x="283" y="3127"/>
                    </a:lnTo>
                    <a:lnTo>
                      <a:pt x="338" y="3082"/>
                    </a:lnTo>
                    <a:lnTo>
                      <a:pt x="391" y="3032"/>
                    </a:lnTo>
                    <a:lnTo>
                      <a:pt x="443" y="2972"/>
                    </a:lnTo>
                    <a:lnTo>
                      <a:pt x="494" y="2908"/>
                    </a:lnTo>
                    <a:lnTo>
                      <a:pt x="543" y="2835"/>
                    </a:lnTo>
                    <a:lnTo>
                      <a:pt x="591" y="2757"/>
                    </a:lnTo>
                    <a:lnTo>
                      <a:pt x="638" y="2672"/>
                    </a:lnTo>
                    <a:lnTo>
                      <a:pt x="683" y="2582"/>
                    </a:lnTo>
                    <a:lnTo>
                      <a:pt x="727" y="2485"/>
                    </a:lnTo>
                    <a:lnTo>
                      <a:pt x="768" y="2383"/>
                    </a:lnTo>
                    <a:lnTo>
                      <a:pt x="809" y="2277"/>
                    </a:lnTo>
                    <a:lnTo>
                      <a:pt x="847" y="2163"/>
                    </a:lnTo>
                    <a:lnTo>
                      <a:pt x="884" y="2045"/>
                    </a:lnTo>
                    <a:lnTo>
                      <a:pt x="918" y="1923"/>
                    </a:lnTo>
                    <a:lnTo>
                      <a:pt x="951" y="1797"/>
                    </a:lnTo>
                    <a:lnTo>
                      <a:pt x="981" y="1666"/>
                    </a:lnTo>
                    <a:lnTo>
                      <a:pt x="1009" y="1530"/>
                    </a:lnTo>
                    <a:lnTo>
                      <a:pt x="1035" y="1391"/>
                    </a:lnTo>
                    <a:lnTo>
                      <a:pt x="1059" y="1248"/>
                    </a:lnTo>
                    <a:lnTo>
                      <a:pt x="1080" y="1102"/>
                    </a:lnTo>
                    <a:lnTo>
                      <a:pt x="1097" y="953"/>
                    </a:lnTo>
                    <a:lnTo>
                      <a:pt x="1113" y="801"/>
                    </a:lnTo>
                    <a:lnTo>
                      <a:pt x="1127" y="645"/>
                    </a:lnTo>
                    <a:lnTo>
                      <a:pt x="1136" y="487"/>
                    </a:lnTo>
                    <a:lnTo>
                      <a:pt x="1144" y="327"/>
                    </a:lnTo>
                    <a:lnTo>
                      <a:pt x="1149" y="164"/>
                    </a:lnTo>
                    <a:lnTo>
                      <a:pt x="1150" y="0"/>
                    </a:lnTo>
                    <a:lnTo>
                      <a:pt x="1182" y="0"/>
                    </a:lnTo>
                    <a:lnTo>
                      <a:pt x="1181" y="165"/>
                    </a:lnTo>
                    <a:lnTo>
                      <a:pt x="1177" y="330"/>
                    </a:lnTo>
                    <a:lnTo>
                      <a:pt x="1170" y="492"/>
                    </a:lnTo>
                    <a:lnTo>
                      <a:pt x="1160" y="650"/>
                    </a:lnTo>
                    <a:lnTo>
                      <a:pt x="1148" y="806"/>
                    </a:lnTo>
                    <a:lnTo>
                      <a:pt x="1132" y="959"/>
                    </a:lnTo>
                    <a:lnTo>
                      <a:pt x="1114" y="1110"/>
                    </a:lnTo>
                    <a:lnTo>
                      <a:pt x="1094" y="1255"/>
                    </a:lnTo>
                    <a:lnTo>
                      <a:pt x="1072" y="1399"/>
                    </a:lnTo>
                    <a:lnTo>
                      <a:pt x="1047" y="1539"/>
                    </a:lnTo>
                    <a:lnTo>
                      <a:pt x="1020" y="1673"/>
                    </a:lnTo>
                    <a:lnTo>
                      <a:pt x="991" y="1804"/>
                    </a:lnTo>
                    <a:lnTo>
                      <a:pt x="958" y="1932"/>
                    </a:lnTo>
                    <a:lnTo>
                      <a:pt x="925" y="2054"/>
                    </a:lnTo>
                    <a:lnTo>
                      <a:pt x="889" y="2170"/>
                    </a:lnTo>
                    <a:lnTo>
                      <a:pt x="852" y="2283"/>
                    </a:lnTo>
                    <a:lnTo>
                      <a:pt x="813" y="2390"/>
                    </a:lnTo>
                    <a:lnTo>
                      <a:pt x="772" y="2492"/>
                    </a:lnTo>
                    <a:lnTo>
                      <a:pt x="728" y="2588"/>
                    </a:lnTo>
                    <a:lnTo>
                      <a:pt x="684" y="2678"/>
                    </a:lnTo>
                    <a:lnTo>
                      <a:pt x="638" y="2762"/>
                    </a:lnTo>
                    <a:lnTo>
                      <a:pt x="590" y="2840"/>
                    </a:lnTo>
                    <a:lnTo>
                      <a:pt x="540" y="2911"/>
                    </a:lnTo>
                    <a:lnTo>
                      <a:pt x="490" y="2976"/>
                    </a:lnTo>
                    <a:lnTo>
                      <a:pt x="438" y="3034"/>
                    </a:lnTo>
                    <a:lnTo>
                      <a:pt x="385" y="3085"/>
                    </a:lnTo>
                    <a:lnTo>
                      <a:pt x="330" y="3128"/>
                    </a:lnTo>
                    <a:lnTo>
                      <a:pt x="275" y="3164"/>
                    </a:lnTo>
                    <a:lnTo>
                      <a:pt x="218" y="3192"/>
                    </a:lnTo>
                    <a:lnTo>
                      <a:pt x="160" y="3213"/>
                    </a:lnTo>
                    <a:lnTo>
                      <a:pt x="100" y="3226"/>
                    </a:lnTo>
                    <a:lnTo>
                      <a:pt x="41" y="3231"/>
                    </a:lnTo>
                    <a:close/>
                  </a:path>
                </a:pathLst>
              </a:custGeom>
              <a:solidFill>
                <a:srgbClr val="989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8" name="Freeform 38"/>
              <p:cNvSpPr>
                <a:spLocks/>
              </p:cNvSpPr>
              <p:nvPr/>
            </p:nvSpPr>
            <p:spPr bwMode="auto">
              <a:xfrm>
                <a:off x="4507" y="3912"/>
                <a:ext cx="22" cy="28"/>
              </a:xfrm>
              <a:custGeom>
                <a:avLst/>
                <a:gdLst>
                  <a:gd name="T0" fmla="*/ 71 w 89"/>
                  <a:gd name="T1" fmla="*/ 75 h 110"/>
                  <a:gd name="T2" fmla="*/ 64 w 89"/>
                  <a:gd name="T3" fmla="*/ 84 h 110"/>
                  <a:gd name="T4" fmla="*/ 55 w 89"/>
                  <a:gd name="T5" fmla="*/ 93 h 110"/>
                  <a:gd name="T6" fmla="*/ 47 w 89"/>
                  <a:gd name="T7" fmla="*/ 101 h 110"/>
                  <a:gd name="T8" fmla="*/ 38 w 89"/>
                  <a:gd name="T9" fmla="*/ 105 h 110"/>
                  <a:gd name="T10" fmla="*/ 29 w 89"/>
                  <a:gd name="T11" fmla="*/ 109 h 110"/>
                  <a:gd name="T12" fmla="*/ 22 w 89"/>
                  <a:gd name="T13" fmla="*/ 110 h 110"/>
                  <a:gd name="T14" fmla="*/ 15 w 89"/>
                  <a:gd name="T15" fmla="*/ 110 h 110"/>
                  <a:gd name="T16" fmla="*/ 8 w 89"/>
                  <a:gd name="T17" fmla="*/ 108 h 110"/>
                  <a:gd name="T18" fmla="*/ 5 w 89"/>
                  <a:gd name="T19" fmla="*/ 103 h 110"/>
                  <a:gd name="T20" fmla="*/ 1 w 89"/>
                  <a:gd name="T21" fmla="*/ 97 h 110"/>
                  <a:gd name="T22" fmla="*/ 0 w 89"/>
                  <a:gd name="T23" fmla="*/ 89 h 110"/>
                  <a:gd name="T24" fmla="*/ 1 w 89"/>
                  <a:gd name="T25" fmla="*/ 80 h 110"/>
                  <a:gd name="T26" fmla="*/ 2 w 89"/>
                  <a:gd name="T27" fmla="*/ 70 h 110"/>
                  <a:gd name="T28" fmla="*/ 6 w 89"/>
                  <a:gd name="T29" fmla="*/ 60 h 110"/>
                  <a:gd name="T30" fmla="*/ 11 w 89"/>
                  <a:gd name="T31" fmla="*/ 49 h 110"/>
                  <a:gd name="T32" fmla="*/ 18 w 89"/>
                  <a:gd name="T33" fmla="*/ 37 h 110"/>
                  <a:gd name="T34" fmla="*/ 26 w 89"/>
                  <a:gd name="T35" fmla="*/ 28 h 110"/>
                  <a:gd name="T36" fmla="*/ 34 w 89"/>
                  <a:gd name="T37" fmla="*/ 19 h 110"/>
                  <a:gd name="T38" fmla="*/ 43 w 89"/>
                  <a:gd name="T39" fmla="*/ 12 h 110"/>
                  <a:gd name="T40" fmla="*/ 52 w 89"/>
                  <a:gd name="T41" fmla="*/ 5 h 110"/>
                  <a:gd name="T42" fmla="*/ 59 w 89"/>
                  <a:gd name="T43" fmla="*/ 2 h 110"/>
                  <a:gd name="T44" fmla="*/ 68 w 89"/>
                  <a:gd name="T45" fmla="*/ 0 h 110"/>
                  <a:gd name="T46" fmla="*/ 74 w 89"/>
                  <a:gd name="T47" fmla="*/ 0 h 110"/>
                  <a:gd name="T48" fmla="*/ 80 w 89"/>
                  <a:gd name="T49" fmla="*/ 3 h 110"/>
                  <a:gd name="T50" fmla="*/ 85 w 89"/>
                  <a:gd name="T51" fmla="*/ 8 h 110"/>
                  <a:gd name="T52" fmla="*/ 88 w 89"/>
                  <a:gd name="T53" fmla="*/ 15 h 110"/>
                  <a:gd name="T54" fmla="*/ 89 w 89"/>
                  <a:gd name="T55" fmla="*/ 23 h 110"/>
                  <a:gd name="T56" fmla="*/ 89 w 89"/>
                  <a:gd name="T57" fmla="*/ 31 h 110"/>
                  <a:gd name="T58" fmla="*/ 86 w 89"/>
                  <a:gd name="T59" fmla="*/ 41 h 110"/>
                  <a:gd name="T60" fmla="*/ 83 w 89"/>
                  <a:gd name="T61" fmla="*/ 52 h 110"/>
                  <a:gd name="T62" fmla="*/ 78 w 89"/>
                  <a:gd name="T63" fmla="*/ 63 h 110"/>
                  <a:gd name="T64" fmla="*/ 71 w 89"/>
                  <a:gd name="T65" fmla="*/ 7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110">
                    <a:moveTo>
                      <a:pt x="71" y="75"/>
                    </a:moveTo>
                    <a:lnTo>
                      <a:pt x="64" y="84"/>
                    </a:lnTo>
                    <a:lnTo>
                      <a:pt x="55" y="93"/>
                    </a:lnTo>
                    <a:lnTo>
                      <a:pt x="47" y="101"/>
                    </a:lnTo>
                    <a:lnTo>
                      <a:pt x="38" y="105"/>
                    </a:lnTo>
                    <a:lnTo>
                      <a:pt x="29" y="109"/>
                    </a:lnTo>
                    <a:lnTo>
                      <a:pt x="22" y="110"/>
                    </a:lnTo>
                    <a:lnTo>
                      <a:pt x="15" y="110"/>
                    </a:lnTo>
                    <a:lnTo>
                      <a:pt x="8" y="108"/>
                    </a:lnTo>
                    <a:lnTo>
                      <a:pt x="5" y="103"/>
                    </a:lnTo>
                    <a:lnTo>
                      <a:pt x="1" y="97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2" y="70"/>
                    </a:lnTo>
                    <a:lnTo>
                      <a:pt x="6" y="60"/>
                    </a:lnTo>
                    <a:lnTo>
                      <a:pt x="11" y="49"/>
                    </a:lnTo>
                    <a:lnTo>
                      <a:pt x="18" y="37"/>
                    </a:lnTo>
                    <a:lnTo>
                      <a:pt x="26" y="28"/>
                    </a:lnTo>
                    <a:lnTo>
                      <a:pt x="34" y="19"/>
                    </a:lnTo>
                    <a:lnTo>
                      <a:pt x="43" y="12"/>
                    </a:lnTo>
                    <a:lnTo>
                      <a:pt x="52" y="5"/>
                    </a:lnTo>
                    <a:lnTo>
                      <a:pt x="59" y="2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80" y="3"/>
                    </a:lnTo>
                    <a:lnTo>
                      <a:pt x="85" y="8"/>
                    </a:lnTo>
                    <a:lnTo>
                      <a:pt x="88" y="15"/>
                    </a:lnTo>
                    <a:lnTo>
                      <a:pt x="89" y="23"/>
                    </a:lnTo>
                    <a:lnTo>
                      <a:pt x="89" y="31"/>
                    </a:lnTo>
                    <a:lnTo>
                      <a:pt x="86" y="41"/>
                    </a:lnTo>
                    <a:lnTo>
                      <a:pt x="83" y="52"/>
                    </a:lnTo>
                    <a:lnTo>
                      <a:pt x="78" y="63"/>
                    </a:lnTo>
                    <a:lnTo>
                      <a:pt x="71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9" name="Freeform 39"/>
              <p:cNvSpPr>
                <a:spLocks/>
              </p:cNvSpPr>
              <p:nvPr/>
            </p:nvSpPr>
            <p:spPr bwMode="auto">
              <a:xfrm>
                <a:off x="4551" y="3827"/>
                <a:ext cx="19" cy="29"/>
              </a:xfrm>
              <a:custGeom>
                <a:avLst/>
                <a:gdLst>
                  <a:gd name="T0" fmla="*/ 68 w 78"/>
                  <a:gd name="T1" fmla="*/ 73 h 119"/>
                  <a:gd name="T2" fmla="*/ 62 w 78"/>
                  <a:gd name="T3" fmla="*/ 84 h 119"/>
                  <a:gd name="T4" fmla="*/ 56 w 78"/>
                  <a:gd name="T5" fmla="*/ 94 h 119"/>
                  <a:gd name="T6" fmla="*/ 48 w 78"/>
                  <a:gd name="T7" fmla="*/ 103 h 119"/>
                  <a:gd name="T8" fmla="*/ 41 w 78"/>
                  <a:gd name="T9" fmla="*/ 110 h 119"/>
                  <a:gd name="T10" fmla="*/ 33 w 78"/>
                  <a:gd name="T11" fmla="*/ 115 h 119"/>
                  <a:gd name="T12" fmla="*/ 26 w 78"/>
                  <a:gd name="T13" fmla="*/ 118 h 119"/>
                  <a:gd name="T14" fmla="*/ 19 w 78"/>
                  <a:gd name="T15" fmla="*/ 119 h 119"/>
                  <a:gd name="T16" fmla="*/ 12 w 78"/>
                  <a:gd name="T17" fmla="*/ 118 h 119"/>
                  <a:gd name="T18" fmla="*/ 8 w 78"/>
                  <a:gd name="T19" fmla="*/ 113 h 119"/>
                  <a:gd name="T20" fmla="*/ 4 w 78"/>
                  <a:gd name="T21" fmla="*/ 108 h 119"/>
                  <a:gd name="T22" fmla="*/ 0 w 78"/>
                  <a:gd name="T23" fmla="*/ 100 h 119"/>
                  <a:gd name="T24" fmla="*/ 0 w 78"/>
                  <a:gd name="T25" fmla="*/ 90 h 119"/>
                  <a:gd name="T26" fmla="*/ 0 w 78"/>
                  <a:gd name="T27" fmla="*/ 81 h 119"/>
                  <a:gd name="T28" fmla="*/ 1 w 78"/>
                  <a:gd name="T29" fmla="*/ 69 h 119"/>
                  <a:gd name="T30" fmla="*/ 5 w 78"/>
                  <a:gd name="T31" fmla="*/ 58 h 119"/>
                  <a:gd name="T32" fmla="*/ 10 w 78"/>
                  <a:gd name="T33" fmla="*/ 46 h 119"/>
                  <a:gd name="T34" fmla="*/ 16 w 78"/>
                  <a:gd name="T35" fmla="*/ 35 h 119"/>
                  <a:gd name="T36" fmla="*/ 22 w 78"/>
                  <a:gd name="T37" fmla="*/ 25 h 119"/>
                  <a:gd name="T38" fmla="*/ 30 w 78"/>
                  <a:gd name="T39" fmla="*/ 16 h 119"/>
                  <a:gd name="T40" fmla="*/ 37 w 78"/>
                  <a:gd name="T41" fmla="*/ 9 h 119"/>
                  <a:gd name="T42" fmla="*/ 45 w 78"/>
                  <a:gd name="T43" fmla="*/ 4 h 119"/>
                  <a:gd name="T44" fmla="*/ 52 w 78"/>
                  <a:gd name="T45" fmla="*/ 1 h 119"/>
                  <a:gd name="T46" fmla="*/ 59 w 78"/>
                  <a:gd name="T47" fmla="*/ 0 h 119"/>
                  <a:gd name="T48" fmla="*/ 66 w 78"/>
                  <a:gd name="T49" fmla="*/ 1 h 119"/>
                  <a:gd name="T50" fmla="*/ 71 w 78"/>
                  <a:gd name="T51" fmla="*/ 6 h 119"/>
                  <a:gd name="T52" fmla="*/ 74 w 78"/>
                  <a:gd name="T53" fmla="*/ 11 h 119"/>
                  <a:gd name="T54" fmla="*/ 77 w 78"/>
                  <a:gd name="T55" fmla="*/ 19 h 119"/>
                  <a:gd name="T56" fmla="*/ 78 w 78"/>
                  <a:gd name="T57" fmla="*/ 29 h 119"/>
                  <a:gd name="T58" fmla="*/ 78 w 78"/>
                  <a:gd name="T59" fmla="*/ 39 h 119"/>
                  <a:gd name="T60" fmla="*/ 77 w 78"/>
                  <a:gd name="T61" fmla="*/ 50 h 119"/>
                  <a:gd name="T62" fmla="*/ 73 w 78"/>
                  <a:gd name="T63" fmla="*/ 61 h 119"/>
                  <a:gd name="T64" fmla="*/ 68 w 78"/>
                  <a:gd name="T65" fmla="*/ 7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119">
                    <a:moveTo>
                      <a:pt x="68" y="73"/>
                    </a:moveTo>
                    <a:lnTo>
                      <a:pt x="62" y="84"/>
                    </a:lnTo>
                    <a:lnTo>
                      <a:pt x="56" y="94"/>
                    </a:lnTo>
                    <a:lnTo>
                      <a:pt x="48" y="103"/>
                    </a:lnTo>
                    <a:lnTo>
                      <a:pt x="41" y="110"/>
                    </a:lnTo>
                    <a:lnTo>
                      <a:pt x="33" y="115"/>
                    </a:lnTo>
                    <a:lnTo>
                      <a:pt x="26" y="118"/>
                    </a:lnTo>
                    <a:lnTo>
                      <a:pt x="19" y="119"/>
                    </a:lnTo>
                    <a:lnTo>
                      <a:pt x="12" y="118"/>
                    </a:lnTo>
                    <a:lnTo>
                      <a:pt x="8" y="113"/>
                    </a:lnTo>
                    <a:lnTo>
                      <a:pt x="4" y="108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0" y="81"/>
                    </a:lnTo>
                    <a:lnTo>
                      <a:pt x="1" y="69"/>
                    </a:lnTo>
                    <a:lnTo>
                      <a:pt x="5" y="58"/>
                    </a:lnTo>
                    <a:lnTo>
                      <a:pt x="10" y="46"/>
                    </a:lnTo>
                    <a:lnTo>
                      <a:pt x="16" y="35"/>
                    </a:lnTo>
                    <a:lnTo>
                      <a:pt x="22" y="25"/>
                    </a:lnTo>
                    <a:lnTo>
                      <a:pt x="30" y="16"/>
                    </a:lnTo>
                    <a:lnTo>
                      <a:pt x="37" y="9"/>
                    </a:lnTo>
                    <a:lnTo>
                      <a:pt x="45" y="4"/>
                    </a:lnTo>
                    <a:lnTo>
                      <a:pt x="52" y="1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71" y="6"/>
                    </a:lnTo>
                    <a:lnTo>
                      <a:pt x="74" y="11"/>
                    </a:lnTo>
                    <a:lnTo>
                      <a:pt x="77" y="19"/>
                    </a:lnTo>
                    <a:lnTo>
                      <a:pt x="78" y="29"/>
                    </a:lnTo>
                    <a:lnTo>
                      <a:pt x="78" y="39"/>
                    </a:lnTo>
                    <a:lnTo>
                      <a:pt x="77" y="50"/>
                    </a:lnTo>
                    <a:lnTo>
                      <a:pt x="73" y="61"/>
                    </a:lnTo>
                    <a:lnTo>
                      <a:pt x="68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0" name="Freeform 40"/>
              <p:cNvSpPr>
                <a:spLocks/>
              </p:cNvSpPr>
              <p:nvPr/>
            </p:nvSpPr>
            <p:spPr bwMode="auto">
              <a:xfrm>
                <a:off x="4580" y="3749"/>
                <a:ext cx="18" cy="31"/>
              </a:xfrm>
              <a:custGeom>
                <a:avLst/>
                <a:gdLst>
                  <a:gd name="T0" fmla="*/ 66 w 70"/>
                  <a:gd name="T1" fmla="*/ 70 h 124"/>
                  <a:gd name="T2" fmla="*/ 63 w 70"/>
                  <a:gd name="T3" fmla="*/ 83 h 124"/>
                  <a:gd name="T4" fmla="*/ 58 w 70"/>
                  <a:gd name="T5" fmla="*/ 94 h 124"/>
                  <a:gd name="T6" fmla="*/ 52 w 70"/>
                  <a:gd name="T7" fmla="*/ 104 h 124"/>
                  <a:gd name="T8" fmla="*/ 45 w 70"/>
                  <a:gd name="T9" fmla="*/ 111 h 124"/>
                  <a:gd name="T10" fmla="*/ 39 w 70"/>
                  <a:gd name="T11" fmla="*/ 117 h 124"/>
                  <a:gd name="T12" fmla="*/ 32 w 70"/>
                  <a:gd name="T13" fmla="*/ 122 h 124"/>
                  <a:gd name="T14" fmla="*/ 26 w 70"/>
                  <a:gd name="T15" fmla="*/ 124 h 124"/>
                  <a:gd name="T16" fmla="*/ 18 w 70"/>
                  <a:gd name="T17" fmla="*/ 124 h 124"/>
                  <a:gd name="T18" fmla="*/ 13 w 70"/>
                  <a:gd name="T19" fmla="*/ 120 h 124"/>
                  <a:gd name="T20" fmla="*/ 8 w 70"/>
                  <a:gd name="T21" fmla="*/ 115 h 124"/>
                  <a:gd name="T22" fmla="*/ 5 w 70"/>
                  <a:gd name="T23" fmla="*/ 109 h 124"/>
                  <a:gd name="T24" fmla="*/ 2 w 70"/>
                  <a:gd name="T25" fmla="*/ 99 h 124"/>
                  <a:gd name="T26" fmla="*/ 0 w 70"/>
                  <a:gd name="T27" fmla="*/ 89 h 124"/>
                  <a:gd name="T28" fmla="*/ 0 w 70"/>
                  <a:gd name="T29" fmla="*/ 78 h 124"/>
                  <a:gd name="T30" fmla="*/ 1 w 70"/>
                  <a:gd name="T31" fmla="*/ 67 h 124"/>
                  <a:gd name="T32" fmla="*/ 5 w 70"/>
                  <a:gd name="T33" fmla="*/ 53 h 124"/>
                  <a:gd name="T34" fmla="*/ 8 w 70"/>
                  <a:gd name="T35" fmla="*/ 42 h 124"/>
                  <a:gd name="T36" fmla="*/ 13 w 70"/>
                  <a:gd name="T37" fmla="*/ 31 h 124"/>
                  <a:gd name="T38" fmla="*/ 18 w 70"/>
                  <a:gd name="T39" fmla="*/ 21 h 124"/>
                  <a:gd name="T40" fmla="*/ 26 w 70"/>
                  <a:gd name="T41" fmla="*/ 12 h 124"/>
                  <a:gd name="T42" fmla="*/ 32 w 70"/>
                  <a:gd name="T43" fmla="*/ 6 h 124"/>
                  <a:gd name="T44" fmla="*/ 38 w 70"/>
                  <a:gd name="T45" fmla="*/ 2 h 124"/>
                  <a:gd name="T46" fmla="*/ 45 w 70"/>
                  <a:gd name="T47" fmla="*/ 0 h 124"/>
                  <a:gd name="T48" fmla="*/ 52 w 70"/>
                  <a:gd name="T49" fmla="*/ 1 h 124"/>
                  <a:gd name="T50" fmla="*/ 58 w 70"/>
                  <a:gd name="T51" fmla="*/ 4 h 124"/>
                  <a:gd name="T52" fmla="*/ 63 w 70"/>
                  <a:gd name="T53" fmla="*/ 9 h 124"/>
                  <a:gd name="T54" fmla="*/ 66 w 70"/>
                  <a:gd name="T55" fmla="*/ 16 h 124"/>
                  <a:gd name="T56" fmla="*/ 69 w 70"/>
                  <a:gd name="T57" fmla="*/ 25 h 124"/>
                  <a:gd name="T58" fmla="*/ 70 w 70"/>
                  <a:gd name="T59" fmla="*/ 35 h 124"/>
                  <a:gd name="T60" fmla="*/ 70 w 70"/>
                  <a:gd name="T61" fmla="*/ 46 h 124"/>
                  <a:gd name="T62" fmla="*/ 69 w 70"/>
                  <a:gd name="T63" fmla="*/ 58 h 124"/>
                  <a:gd name="T64" fmla="*/ 66 w 70"/>
                  <a:gd name="T65" fmla="*/ 7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0" h="124">
                    <a:moveTo>
                      <a:pt x="66" y="70"/>
                    </a:moveTo>
                    <a:lnTo>
                      <a:pt x="63" y="83"/>
                    </a:lnTo>
                    <a:lnTo>
                      <a:pt x="58" y="94"/>
                    </a:lnTo>
                    <a:lnTo>
                      <a:pt x="52" y="104"/>
                    </a:lnTo>
                    <a:lnTo>
                      <a:pt x="45" y="111"/>
                    </a:lnTo>
                    <a:lnTo>
                      <a:pt x="39" y="117"/>
                    </a:lnTo>
                    <a:lnTo>
                      <a:pt x="32" y="122"/>
                    </a:lnTo>
                    <a:lnTo>
                      <a:pt x="26" y="124"/>
                    </a:lnTo>
                    <a:lnTo>
                      <a:pt x="18" y="124"/>
                    </a:lnTo>
                    <a:lnTo>
                      <a:pt x="13" y="120"/>
                    </a:lnTo>
                    <a:lnTo>
                      <a:pt x="8" y="115"/>
                    </a:lnTo>
                    <a:lnTo>
                      <a:pt x="5" y="109"/>
                    </a:lnTo>
                    <a:lnTo>
                      <a:pt x="2" y="99"/>
                    </a:lnTo>
                    <a:lnTo>
                      <a:pt x="0" y="89"/>
                    </a:lnTo>
                    <a:lnTo>
                      <a:pt x="0" y="78"/>
                    </a:lnTo>
                    <a:lnTo>
                      <a:pt x="1" y="67"/>
                    </a:lnTo>
                    <a:lnTo>
                      <a:pt x="5" y="53"/>
                    </a:lnTo>
                    <a:lnTo>
                      <a:pt x="8" y="42"/>
                    </a:lnTo>
                    <a:lnTo>
                      <a:pt x="13" y="31"/>
                    </a:lnTo>
                    <a:lnTo>
                      <a:pt x="18" y="21"/>
                    </a:lnTo>
                    <a:lnTo>
                      <a:pt x="26" y="12"/>
                    </a:lnTo>
                    <a:lnTo>
                      <a:pt x="32" y="6"/>
                    </a:lnTo>
                    <a:lnTo>
                      <a:pt x="38" y="2"/>
                    </a:lnTo>
                    <a:lnTo>
                      <a:pt x="45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6" y="16"/>
                    </a:lnTo>
                    <a:lnTo>
                      <a:pt x="69" y="25"/>
                    </a:lnTo>
                    <a:lnTo>
                      <a:pt x="70" y="35"/>
                    </a:lnTo>
                    <a:lnTo>
                      <a:pt x="70" y="46"/>
                    </a:lnTo>
                    <a:lnTo>
                      <a:pt x="69" y="58"/>
                    </a:lnTo>
                    <a:lnTo>
                      <a:pt x="66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1" name="Freeform 41"/>
              <p:cNvSpPr>
                <a:spLocks/>
              </p:cNvSpPr>
              <p:nvPr/>
            </p:nvSpPr>
            <p:spPr bwMode="auto">
              <a:xfrm>
                <a:off x="4608" y="3660"/>
                <a:ext cx="18" cy="31"/>
              </a:xfrm>
              <a:custGeom>
                <a:avLst/>
                <a:gdLst>
                  <a:gd name="T0" fmla="*/ 67 w 71"/>
                  <a:gd name="T1" fmla="*/ 70 h 124"/>
                  <a:gd name="T2" fmla="*/ 63 w 71"/>
                  <a:gd name="T3" fmla="*/ 83 h 124"/>
                  <a:gd name="T4" fmla="*/ 58 w 71"/>
                  <a:gd name="T5" fmla="*/ 94 h 124"/>
                  <a:gd name="T6" fmla="*/ 52 w 71"/>
                  <a:gd name="T7" fmla="*/ 103 h 124"/>
                  <a:gd name="T8" fmla="*/ 46 w 71"/>
                  <a:gd name="T9" fmla="*/ 111 h 124"/>
                  <a:gd name="T10" fmla="*/ 40 w 71"/>
                  <a:gd name="T11" fmla="*/ 117 h 124"/>
                  <a:gd name="T12" fmla="*/ 32 w 71"/>
                  <a:gd name="T13" fmla="*/ 121 h 124"/>
                  <a:gd name="T14" fmla="*/ 26 w 71"/>
                  <a:gd name="T15" fmla="*/ 124 h 124"/>
                  <a:gd name="T16" fmla="*/ 19 w 71"/>
                  <a:gd name="T17" fmla="*/ 124 h 124"/>
                  <a:gd name="T18" fmla="*/ 14 w 71"/>
                  <a:gd name="T19" fmla="*/ 120 h 124"/>
                  <a:gd name="T20" fmla="*/ 9 w 71"/>
                  <a:gd name="T21" fmla="*/ 115 h 124"/>
                  <a:gd name="T22" fmla="*/ 5 w 71"/>
                  <a:gd name="T23" fmla="*/ 107 h 124"/>
                  <a:gd name="T24" fmla="*/ 3 w 71"/>
                  <a:gd name="T25" fmla="*/ 99 h 124"/>
                  <a:gd name="T26" fmla="*/ 1 w 71"/>
                  <a:gd name="T27" fmla="*/ 89 h 124"/>
                  <a:gd name="T28" fmla="*/ 0 w 71"/>
                  <a:gd name="T29" fmla="*/ 78 h 124"/>
                  <a:gd name="T30" fmla="*/ 3 w 71"/>
                  <a:gd name="T31" fmla="*/ 65 h 124"/>
                  <a:gd name="T32" fmla="*/ 5 w 71"/>
                  <a:gd name="T33" fmla="*/ 53 h 124"/>
                  <a:gd name="T34" fmla="*/ 9 w 71"/>
                  <a:gd name="T35" fmla="*/ 42 h 124"/>
                  <a:gd name="T36" fmla="*/ 14 w 71"/>
                  <a:gd name="T37" fmla="*/ 31 h 124"/>
                  <a:gd name="T38" fmla="*/ 20 w 71"/>
                  <a:gd name="T39" fmla="*/ 21 h 124"/>
                  <a:gd name="T40" fmla="*/ 26 w 71"/>
                  <a:gd name="T41" fmla="*/ 12 h 124"/>
                  <a:gd name="T42" fmla="*/ 32 w 71"/>
                  <a:gd name="T43" fmla="*/ 6 h 124"/>
                  <a:gd name="T44" fmla="*/ 38 w 71"/>
                  <a:gd name="T45" fmla="*/ 2 h 124"/>
                  <a:gd name="T46" fmla="*/ 46 w 71"/>
                  <a:gd name="T47" fmla="*/ 0 h 124"/>
                  <a:gd name="T48" fmla="*/ 52 w 71"/>
                  <a:gd name="T49" fmla="*/ 1 h 124"/>
                  <a:gd name="T50" fmla="*/ 58 w 71"/>
                  <a:gd name="T51" fmla="*/ 4 h 124"/>
                  <a:gd name="T52" fmla="*/ 63 w 71"/>
                  <a:gd name="T53" fmla="*/ 9 h 124"/>
                  <a:gd name="T54" fmla="*/ 67 w 71"/>
                  <a:gd name="T55" fmla="*/ 16 h 124"/>
                  <a:gd name="T56" fmla="*/ 69 w 71"/>
                  <a:gd name="T57" fmla="*/ 25 h 124"/>
                  <a:gd name="T58" fmla="*/ 71 w 71"/>
                  <a:gd name="T59" fmla="*/ 35 h 124"/>
                  <a:gd name="T60" fmla="*/ 71 w 71"/>
                  <a:gd name="T61" fmla="*/ 46 h 124"/>
                  <a:gd name="T62" fmla="*/ 69 w 71"/>
                  <a:gd name="T63" fmla="*/ 58 h 124"/>
                  <a:gd name="T64" fmla="*/ 67 w 71"/>
                  <a:gd name="T65" fmla="*/ 7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24">
                    <a:moveTo>
                      <a:pt x="67" y="70"/>
                    </a:moveTo>
                    <a:lnTo>
                      <a:pt x="63" y="83"/>
                    </a:lnTo>
                    <a:lnTo>
                      <a:pt x="58" y="94"/>
                    </a:lnTo>
                    <a:lnTo>
                      <a:pt x="52" y="103"/>
                    </a:lnTo>
                    <a:lnTo>
                      <a:pt x="46" y="111"/>
                    </a:lnTo>
                    <a:lnTo>
                      <a:pt x="40" y="117"/>
                    </a:lnTo>
                    <a:lnTo>
                      <a:pt x="32" y="121"/>
                    </a:lnTo>
                    <a:lnTo>
                      <a:pt x="26" y="124"/>
                    </a:lnTo>
                    <a:lnTo>
                      <a:pt x="19" y="124"/>
                    </a:lnTo>
                    <a:lnTo>
                      <a:pt x="14" y="120"/>
                    </a:lnTo>
                    <a:lnTo>
                      <a:pt x="9" y="115"/>
                    </a:lnTo>
                    <a:lnTo>
                      <a:pt x="5" y="107"/>
                    </a:lnTo>
                    <a:lnTo>
                      <a:pt x="3" y="99"/>
                    </a:lnTo>
                    <a:lnTo>
                      <a:pt x="1" y="89"/>
                    </a:lnTo>
                    <a:lnTo>
                      <a:pt x="0" y="78"/>
                    </a:lnTo>
                    <a:lnTo>
                      <a:pt x="3" y="65"/>
                    </a:lnTo>
                    <a:lnTo>
                      <a:pt x="5" y="53"/>
                    </a:lnTo>
                    <a:lnTo>
                      <a:pt x="9" y="42"/>
                    </a:lnTo>
                    <a:lnTo>
                      <a:pt x="14" y="31"/>
                    </a:lnTo>
                    <a:lnTo>
                      <a:pt x="20" y="21"/>
                    </a:lnTo>
                    <a:lnTo>
                      <a:pt x="26" y="12"/>
                    </a:lnTo>
                    <a:lnTo>
                      <a:pt x="32" y="6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7" y="16"/>
                    </a:lnTo>
                    <a:lnTo>
                      <a:pt x="69" y="25"/>
                    </a:lnTo>
                    <a:lnTo>
                      <a:pt x="71" y="35"/>
                    </a:lnTo>
                    <a:lnTo>
                      <a:pt x="71" y="46"/>
                    </a:lnTo>
                    <a:lnTo>
                      <a:pt x="69" y="58"/>
                    </a:lnTo>
                    <a:lnTo>
                      <a:pt x="67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2" name="Freeform 42"/>
              <p:cNvSpPr>
                <a:spLocks/>
              </p:cNvSpPr>
              <p:nvPr/>
            </p:nvSpPr>
            <p:spPr bwMode="auto">
              <a:xfrm>
                <a:off x="4626" y="3554"/>
                <a:ext cx="18" cy="31"/>
              </a:xfrm>
              <a:custGeom>
                <a:avLst/>
                <a:gdLst>
                  <a:gd name="T0" fmla="*/ 65 w 69"/>
                  <a:gd name="T1" fmla="*/ 69 h 124"/>
                  <a:gd name="T2" fmla="*/ 62 w 69"/>
                  <a:gd name="T3" fmla="*/ 82 h 124"/>
                  <a:gd name="T4" fmla="*/ 58 w 69"/>
                  <a:gd name="T5" fmla="*/ 93 h 124"/>
                  <a:gd name="T6" fmla="*/ 52 w 69"/>
                  <a:gd name="T7" fmla="*/ 103 h 124"/>
                  <a:gd name="T8" fmla="*/ 47 w 69"/>
                  <a:gd name="T9" fmla="*/ 110 h 124"/>
                  <a:gd name="T10" fmla="*/ 39 w 69"/>
                  <a:gd name="T11" fmla="*/ 116 h 124"/>
                  <a:gd name="T12" fmla="*/ 33 w 69"/>
                  <a:gd name="T13" fmla="*/ 121 h 124"/>
                  <a:gd name="T14" fmla="*/ 27 w 69"/>
                  <a:gd name="T15" fmla="*/ 124 h 124"/>
                  <a:gd name="T16" fmla="*/ 20 w 69"/>
                  <a:gd name="T17" fmla="*/ 124 h 124"/>
                  <a:gd name="T18" fmla="*/ 13 w 69"/>
                  <a:gd name="T19" fmla="*/ 120 h 124"/>
                  <a:gd name="T20" fmla="*/ 8 w 69"/>
                  <a:gd name="T21" fmla="*/ 115 h 124"/>
                  <a:gd name="T22" fmla="*/ 5 w 69"/>
                  <a:gd name="T23" fmla="*/ 109 h 124"/>
                  <a:gd name="T24" fmla="*/ 2 w 69"/>
                  <a:gd name="T25" fmla="*/ 100 h 124"/>
                  <a:gd name="T26" fmla="*/ 0 w 69"/>
                  <a:gd name="T27" fmla="*/ 90 h 124"/>
                  <a:gd name="T28" fmla="*/ 0 w 69"/>
                  <a:gd name="T29" fmla="*/ 79 h 124"/>
                  <a:gd name="T30" fmla="*/ 1 w 69"/>
                  <a:gd name="T31" fmla="*/ 67 h 124"/>
                  <a:gd name="T32" fmla="*/ 4 w 69"/>
                  <a:gd name="T33" fmla="*/ 54 h 124"/>
                  <a:gd name="T34" fmla="*/ 6 w 69"/>
                  <a:gd name="T35" fmla="*/ 42 h 124"/>
                  <a:gd name="T36" fmla="*/ 11 w 69"/>
                  <a:gd name="T37" fmla="*/ 31 h 124"/>
                  <a:gd name="T38" fmla="*/ 16 w 69"/>
                  <a:gd name="T39" fmla="*/ 21 h 124"/>
                  <a:gd name="T40" fmla="*/ 22 w 69"/>
                  <a:gd name="T41" fmla="*/ 12 h 124"/>
                  <a:gd name="T42" fmla="*/ 28 w 69"/>
                  <a:gd name="T43" fmla="*/ 6 h 124"/>
                  <a:gd name="T44" fmla="*/ 36 w 69"/>
                  <a:gd name="T45" fmla="*/ 1 h 124"/>
                  <a:gd name="T46" fmla="*/ 42 w 69"/>
                  <a:gd name="T47" fmla="*/ 0 h 124"/>
                  <a:gd name="T48" fmla="*/ 49 w 69"/>
                  <a:gd name="T49" fmla="*/ 0 h 124"/>
                  <a:gd name="T50" fmla="*/ 55 w 69"/>
                  <a:gd name="T51" fmla="*/ 2 h 124"/>
                  <a:gd name="T52" fmla="*/ 60 w 69"/>
                  <a:gd name="T53" fmla="*/ 7 h 124"/>
                  <a:gd name="T54" fmla="*/ 64 w 69"/>
                  <a:gd name="T55" fmla="*/ 15 h 124"/>
                  <a:gd name="T56" fmla="*/ 67 w 69"/>
                  <a:gd name="T57" fmla="*/ 23 h 124"/>
                  <a:gd name="T58" fmla="*/ 68 w 69"/>
                  <a:gd name="T59" fmla="*/ 33 h 124"/>
                  <a:gd name="T60" fmla="*/ 69 w 69"/>
                  <a:gd name="T61" fmla="*/ 44 h 124"/>
                  <a:gd name="T62" fmla="*/ 68 w 69"/>
                  <a:gd name="T63" fmla="*/ 56 h 124"/>
                  <a:gd name="T64" fmla="*/ 65 w 69"/>
                  <a:gd name="T65" fmla="*/ 6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124">
                    <a:moveTo>
                      <a:pt x="65" y="69"/>
                    </a:moveTo>
                    <a:lnTo>
                      <a:pt x="62" y="82"/>
                    </a:lnTo>
                    <a:lnTo>
                      <a:pt x="58" y="93"/>
                    </a:lnTo>
                    <a:lnTo>
                      <a:pt x="52" y="103"/>
                    </a:lnTo>
                    <a:lnTo>
                      <a:pt x="47" y="110"/>
                    </a:lnTo>
                    <a:lnTo>
                      <a:pt x="39" y="116"/>
                    </a:lnTo>
                    <a:lnTo>
                      <a:pt x="33" y="121"/>
                    </a:lnTo>
                    <a:lnTo>
                      <a:pt x="27" y="124"/>
                    </a:lnTo>
                    <a:lnTo>
                      <a:pt x="20" y="124"/>
                    </a:lnTo>
                    <a:lnTo>
                      <a:pt x="13" y="120"/>
                    </a:lnTo>
                    <a:lnTo>
                      <a:pt x="8" y="115"/>
                    </a:lnTo>
                    <a:lnTo>
                      <a:pt x="5" y="109"/>
                    </a:lnTo>
                    <a:lnTo>
                      <a:pt x="2" y="100"/>
                    </a:lnTo>
                    <a:lnTo>
                      <a:pt x="0" y="90"/>
                    </a:lnTo>
                    <a:lnTo>
                      <a:pt x="0" y="79"/>
                    </a:lnTo>
                    <a:lnTo>
                      <a:pt x="1" y="67"/>
                    </a:lnTo>
                    <a:lnTo>
                      <a:pt x="4" y="54"/>
                    </a:lnTo>
                    <a:lnTo>
                      <a:pt x="6" y="42"/>
                    </a:lnTo>
                    <a:lnTo>
                      <a:pt x="11" y="31"/>
                    </a:lnTo>
                    <a:lnTo>
                      <a:pt x="16" y="21"/>
                    </a:lnTo>
                    <a:lnTo>
                      <a:pt x="22" y="12"/>
                    </a:lnTo>
                    <a:lnTo>
                      <a:pt x="28" y="6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4" y="15"/>
                    </a:lnTo>
                    <a:lnTo>
                      <a:pt x="67" y="23"/>
                    </a:lnTo>
                    <a:lnTo>
                      <a:pt x="68" y="33"/>
                    </a:lnTo>
                    <a:lnTo>
                      <a:pt x="69" y="44"/>
                    </a:lnTo>
                    <a:lnTo>
                      <a:pt x="68" y="56"/>
                    </a:lnTo>
                    <a:lnTo>
                      <a:pt x="65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3" name="Freeform 43"/>
              <p:cNvSpPr>
                <a:spLocks/>
              </p:cNvSpPr>
              <p:nvPr/>
            </p:nvSpPr>
            <p:spPr bwMode="auto">
              <a:xfrm>
                <a:off x="4644" y="3460"/>
                <a:ext cx="16" cy="32"/>
              </a:xfrm>
              <a:custGeom>
                <a:avLst/>
                <a:gdLst>
                  <a:gd name="T0" fmla="*/ 64 w 64"/>
                  <a:gd name="T1" fmla="*/ 64 h 127"/>
                  <a:gd name="T2" fmla="*/ 63 w 64"/>
                  <a:gd name="T3" fmla="*/ 76 h 127"/>
                  <a:gd name="T4" fmla="*/ 60 w 64"/>
                  <a:gd name="T5" fmla="*/ 89 h 127"/>
                  <a:gd name="T6" fmla="*/ 58 w 64"/>
                  <a:gd name="T7" fmla="*/ 100 h 127"/>
                  <a:gd name="T8" fmla="*/ 53 w 64"/>
                  <a:gd name="T9" fmla="*/ 108 h 127"/>
                  <a:gd name="T10" fmla="*/ 48 w 64"/>
                  <a:gd name="T11" fmla="*/ 116 h 127"/>
                  <a:gd name="T12" fmla="*/ 43 w 64"/>
                  <a:gd name="T13" fmla="*/ 122 h 127"/>
                  <a:gd name="T14" fmla="*/ 37 w 64"/>
                  <a:gd name="T15" fmla="*/ 126 h 127"/>
                  <a:gd name="T16" fmla="*/ 30 w 64"/>
                  <a:gd name="T17" fmla="*/ 127 h 127"/>
                  <a:gd name="T18" fmla="*/ 23 w 64"/>
                  <a:gd name="T19" fmla="*/ 126 h 127"/>
                  <a:gd name="T20" fmla="*/ 18 w 64"/>
                  <a:gd name="T21" fmla="*/ 122 h 127"/>
                  <a:gd name="T22" fmla="*/ 12 w 64"/>
                  <a:gd name="T23" fmla="*/ 116 h 127"/>
                  <a:gd name="T24" fmla="*/ 8 w 64"/>
                  <a:gd name="T25" fmla="*/ 107 h 127"/>
                  <a:gd name="T26" fmla="*/ 4 w 64"/>
                  <a:gd name="T27" fmla="*/ 99 h 127"/>
                  <a:gd name="T28" fmla="*/ 1 w 64"/>
                  <a:gd name="T29" fmla="*/ 87 h 127"/>
                  <a:gd name="T30" fmla="*/ 0 w 64"/>
                  <a:gd name="T31" fmla="*/ 75 h 127"/>
                  <a:gd name="T32" fmla="*/ 0 w 64"/>
                  <a:gd name="T33" fmla="*/ 63 h 127"/>
                  <a:gd name="T34" fmla="*/ 0 w 64"/>
                  <a:gd name="T35" fmla="*/ 50 h 127"/>
                  <a:gd name="T36" fmla="*/ 2 w 64"/>
                  <a:gd name="T37" fmla="*/ 38 h 127"/>
                  <a:gd name="T38" fmla="*/ 6 w 64"/>
                  <a:gd name="T39" fmla="*/ 27 h 127"/>
                  <a:gd name="T40" fmla="*/ 9 w 64"/>
                  <a:gd name="T41" fmla="*/ 18 h 127"/>
                  <a:gd name="T42" fmla="*/ 14 w 64"/>
                  <a:gd name="T43" fmla="*/ 11 h 127"/>
                  <a:gd name="T44" fmla="*/ 21 w 64"/>
                  <a:gd name="T45" fmla="*/ 5 h 127"/>
                  <a:gd name="T46" fmla="*/ 27 w 64"/>
                  <a:gd name="T47" fmla="*/ 1 h 127"/>
                  <a:gd name="T48" fmla="*/ 33 w 64"/>
                  <a:gd name="T49" fmla="*/ 0 h 127"/>
                  <a:gd name="T50" fmla="*/ 39 w 64"/>
                  <a:gd name="T51" fmla="*/ 1 h 127"/>
                  <a:gd name="T52" fmla="*/ 45 w 64"/>
                  <a:gd name="T53" fmla="*/ 6 h 127"/>
                  <a:gd name="T54" fmla="*/ 50 w 64"/>
                  <a:gd name="T55" fmla="*/ 11 h 127"/>
                  <a:gd name="T56" fmla="*/ 55 w 64"/>
                  <a:gd name="T57" fmla="*/ 19 h 127"/>
                  <a:gd name="T58" fmla="*/ 59 w 64"/>
                  <a:gd name="T59" fmla="*/ 28 h 127"/>
                  <a:gd name="T60" fmla="*/ 61 w 64"/>
                  <a:gd name="T61" fmla="*/ 39 h 127"/>
                  <a:gd name="T62" fmla="*/ 64 w 64"/>
                  <a:gd name="T63" fmla="*/ 52 h 127"/>
                  <a:gd name="T64" fmla="*/ 64 w 64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7">
                    <a:moveTo>
                      <a:pt x="64" y="64"/>
                    </a:moveTo>
                    <a:lnTo>
                      <a:pt x="63" y="76"/>
                    </a:lnTo>
                    <a:lnTo>
                      <a:pt x="60" y="89"/>
                    </a:lnTo>
                    <a:lnTo>
                      <a:pt x="58" y="100"/>
                    </a:lnTo>
                    <a:lnTo>
                      <a:pt x="53" y="108"/>
                    </a:lnTo>
                    <a:lnTo>
                      <a:pt x="48" y="116"/>
                    </a:lnTo>
                    <a:lnTo>
                      <a:pt x="43" y="122"/>
                    </a:lnTo>
                    <a:lnTo>
                      <a:pt x="37" y="126"/>
                    </a:lnTo>
                    <a:lnTo>
                      <a:pt x="30" y="127"/>
                    </a:lnTo>
                    <a:lnTo>
                      <a:pt x="23" y="126"/>
                    </a:lnTo>
                    <a:lnTo>
                      <a:pt x="18" y="122"/>
                    </a:lnTo>
                    <a:lnTo>
                      <a:pt x="12" y="116"/>
                    </a:lnTo>
                    <a:lnTo>
                      <a:pt x="8" y="107"/>
                    </a:lnTo>
                    <a:lnTo>
                      <a:pt x="4" y="99"/>
                    </a:lnTo>
                    <a:lnTo>
                      <a:pt x="1" y="87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0" y="50"/>
                    </a:lnTo>
                    <a:lnTo>
                      <a:pt x="2" y="38"/>
                    </a:lnTo>
                    <a:lnTo>
                      <a:pt x="6" y="27"/>
                    </a:lnTo>
                    <a:lnTo>
                      <a:pt x="9" y="18"/>
                    </a:lnTo>
                    <a:lnTo>
                      <a:pt x="14" y="11"/>
                    </a:lnTo>
                    <a:lnTo>
                      <a:pt x="21" y="5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39" y="1"/>
                    </a:lnTo>
                    <a:lnTo>
                      <a:pt x="45" y="6"/>
                    </a:lnTo>
                    <a:lnTo>
                      <a:pt x="50" y="11"/>
                    </a:lnTo>
                    <a:lnTo>
                      <a:pt x="55" y="19"/>
                    </a:lnTo>
                    <a:lnTo>
                      <a:pt x="59" y="28"/>
                    </a:lnTo>
                    <a:lnTo>
                      <a:pt x="61" y="39"/>
                    </a:lnTo>
                    <a:lnTo>
                      <a:pt x="64" y="52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4" name="Freeform 44"/>
              <p:cNvSpPr>
                <a:spLocks/>
              </p:cNvSpPr>
              <p:nvPr/>
            </p:nvSpPr>
            <p:spPr bwMode="auto">
              <a:xfrm>
                <a:off x="4654" y="3368"/>
                <a:ext cx="16" cy="32"/>
              </a:xfrm>
              <a:custGeom>
                <a:avLst/>
                <a:gdLst>
                  <a:gd name="T0" fmla="*/ 64 w 64"/>
                  <a:gd name="T1" fmla="*/ 64 h 127"/>
                  <a:gd name="T2" fmla="*/ 63 w 64"/>
                  <a:gd name="T3" fmla="*/ 76 h 127"/>
                  <a:gd name="T4" fmla="*/ 61 w 64"/>
                  <a:gd name="T5" fmla="*/ 89 h 127"/>
                  <a:gd name="T6" fmla="*/ 58 w 64"/>
                  <a:gd name="T7" fmla="*/ 100 h 127"/>
                  <a:gd name="T8" fmla="*/ 53 w 64"/>
                  <a:gd name="T9" fmla="*/ 108 h 127"/>
                  <a:gd name="T10" fmla="*/ 48 w 64"/>
                  <a:gd name="T11" fmla="*/ 116 h 127"/>
                  <a:gd name="T12" fmla="*/ 43 w 64"/>
                  <a:gd name="T13" fmla="*/ 122 h 127"/>
                  <a:gd name="T14" fmla="*/ 37 w 64"/>
                  <a:gd name="T15" fmla="*/ 126 h 127"/>
                  <a:gd name="T16" fmla="*/ 31 w 64"/>
                  <a:gd name="T17" fmla="*/ 127 h 127"/>
                  <a:gd name="T18" fmla="*/ 24 w 64"/>
                  <a:gd name="T19" fmla="*/ 126 h 127"/>
                  <a:gd name="T20" fmla="*/ 19 w 64"/>
                  <a:gd name="T21" fmla="*/ 122 h 127"/>
                  <a:gd name="T22" fmla="*/ 12 w 64"/>
                  <a:gd name="T23" fmla="*/ 116 h 127"/>
                  <a:gd name="T24" fmla="*/ 9 w 64"/>
                  <a:gd name="T25" fmla="*/ 107 h 127"/>
                  <a:gd name="T26" fmla="*/ 4 w 64"/>
                  <a:gd name="T27" fmla="*/ 98 h 127"/>
                  <a:gd name="T28" fmla="*/ 1 w 64"/>
                  <a:gd name="T29" fmla="*/ 87 h 127"/>
                  <a:gd name="T30" fmla="*/ 0 w 64"/>
                  <a:gd name="T31" fmla="*/ 75 h 127"/>
                  <a:gd name="T32" fmla="*/ 0 w 64"/>
                  <a:gd name="T33" fmla="*/ 63 h 127"/>
                  <a:gd name="T34" fmla="*/ 0 w 64"/>
                  <a:gd name="T35" fmla="*/ 50 h 127"/>
                  <a:gd name="T36" fmla="*/ 3 w 64"/>
                  <a:gd name="T37" fmla="*/ 38 h 127"/>
                  <a:gd name="T38" fmla="*/ 6 w 64"/>
                  <a:gd name="T39" fmla="*/ 27 h 127"/>
                  <a:gd name="T40" fmla="*/ 10 w 64"/>
                  <a:gd name="T41" fmla="*/ 18 h 127"/>
                  <a:gd name="T42" fmla="*/ 15 w 64"/>
                  <a:gd name="T43" fmla="*/ 11 h 127"/>
                  <a:gd name="T44" fmla="*/ 21 w 64"/>
                  <a:gd name="T45" fmla="*/ 5 h 127"/>
                  <a:gd name="T46" fmla="*/ 26 w 64"/>
                  <a:gd name="T47" fmla="*/ 1 h 127"/>
                  <a:gd name="T48" fmla="*/ 33 w 64"/>
                  <a:gd name="T49" fmla="*/ 0 h 127"/>
                  <a:gd name="T50" fmla="*/ 40 w 64"/>
                  <a:gd name="T51" fmla="*/ 1 h 127"/>
                  <a:gd name="T52" fmla="*/ 46 w 64"/>
                  <a:gd name="T53" fmla="*/ 6 h 127"/>
                  <a:gd name="T54" fmla="*/ 51 w 64"/>
                  <a:gd name="T55" fmla="*/ 11 h 127"/>
                  <a:gd name="T56" fmla="*/ 56 w 64"/>
                  <a:gd name="T57" fmla="*/ 19 h 127"/>
                  <a:gd name="T58" fmla="*/ 59 w 64"/>
                  <a:gd name="T59" fmla="*/ 28 h 127"/>
                  <a:gd name="T60" fmla="*/ 62 w 64"/>
                  <a:gd name="T61" fmla="*/ 39 h 127"/>
                  <a:gd name="T62" fmla="*/ 63 w 64"/>
                  <a:gd name="T63" fmla="*/ 52 h 127"/>
                  <a:gd name="T64" fmla="*/ 64 w 64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7">
                    <a:moveTo>
                      <a:pt x="64" y="64"/>
                    </a:moveTo>
                    <a:lnTo>
                      <a:pt x="63" y="76"/>
                    </a:lnTo>
                    <a:lnTo>
                      <a:pt x="61" y="89"/>
                    </a:lnTo>
                    <a:lnTo>
                      <a:pt x="58" y="100"/>
                    </a:lnTo>
                    <a:lnTo>
                      <a:pt x="53" y="108"/>
                    </a:lnTo>
                    <a:lnTo>
                      <a:pt x="48" y="116"/>
                    </a:lnTo>
                    <a:lnTo>
                      <a:pt x="43" y="122"/>
                    </a:lnTo>
                    <a:lnTo>
                      <a:pt x="37" y="126"/>
                    </a:lnTo>
                    <a:lnTo>
                      <a:pt x="31" y="127"/>
                    </a:lnTo>
                    <a:lnTo>
                      <a:pt x="24" y="126"/>
                    </a:lnTo>
                    <a:lnTo>
                      <a:pt x="19" y="122"/>
                    </a:lnTo>
                    <a:lnTo>
                      <a:pt x="12" y="116"/>
                    </a:lnTo>
                    <a:lnTo>
                      <a:pt x="9" y="107"/>
                    </a:lnTo>
                    <a:lnTo>
                      <a:pt x="4" y="98"/>
                    </a:lnTo>
                    <a:lnTo>
                      <a:pt x="1" y="87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0" y="50"/>
                    </a:lnTo>
                    <a:lnTo>
                      <a:pt x="3" y="38"/>
                    </a:lnTo>
                    <a:lnTo>
                      <a:pt x="6" y="27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1" y="5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6" y="19"/>
                    </a:lnTo>
                    <a:lnTo>
                      <a:pt x="59" y="28"/>
                    </a:lnTo>
                    <a:lnTo>
                      <a:pt x="62" y="39"/>
                    </a:lnTo>
                    <a:lnTo>
                      <a:pt x="63" y="52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5" name="Freeform 45"/>
              <p:cNvSpPr>
                <a:spLocks/>
              </p:cNvSpPr>
              <p:nvPr/>
            </p:nvSpPr>
            <p:spPr bwMode="auto">
              <a:xfrm>
                <a:off x="4655" y="3279"/>
                <a:ext cx="16" cy="32"/>
              </a:xfrm>
              <a:custGeom>
                <a:avLst/>
                <a:gdLst>
                  <a:gd name="T0" fmla="*/ 64 w 64"/>
                  <a:gd name="T1" fmla="*/ 64 h 127"/>
                  <a:gd name="T2" fmla="*/ 63 w 64"/>
                  <a:gd name="T3" fmla="*/ 76 h 127"/>
                  <a:gd name="T4" fmla="*/ 61 w 64"/>
                  <a:gd name="T5" fmla="*/ 89 h 127"/>
                  <a:gd name="T6" fmla="*/ 58 w 64"/>
                  <a:gd name="T7" fmla="*/ 100 h 127"/>
                  <a:gd name="T8" fmla="*/ 53 w 64"/>
                  <a:gd name="T9" fmla="*/ 108 h 127"/>
                  <a:gd name="T10" fmla="*/ 48 w 64"/>
                  <a:gd name="T11" fmla="*/ 116 h 127"/>
                  <a:gd name="T12" fmla="*/ 43 w 64"/>
                  <a:gd name="T13" fmla="*/ 122 h 127"/>
                  <a:gd name="T14" fmla="*/ 37 w 64"/>
                  <a:gd name="T15" fmla="*/ 126 h 127"/>
                  <a:gd name="T16" fmla="*/ 31 w 64"/>
                  <a:gd name="T17" fmla="*/ 127 h 127"/>
                  <a:gd name="T18" fmla="*/ 24 w 64"/>
                  <a:gd name="T19" fmla="*/ 126 h 127"/>
                  <a:gd name="T20" fmla="*/ 19 w 64"/>
                  <a:gd name="T21" fmla="*/ 122 h 127"/>
                  <a:gd name="T22" fmla="*/ 12 w 64"/>
                  <a:gd name="T23" fmla="*/ 116 h 127"/>
                  <a:gd name="T24" fmla="*/ 7 w 64"/>
                  <a:gd name="T25" fmla="*/ 107 h 127"/>
                  <a:gd name="T26" fmla="*/ 4 w 64"/>
                  <a:gd name="T27" fmla="*/ 98 h 127"/>
                  <a:gd name="T28" fmla="*/ 1 w 64"/>
                  <a:gd name="T29" fmla="*/ 87 h 127"/>
                  <a:gd name="T30" fmla="*/ 0 w 64"/>
                  <a:gd name="T31" fmla="*/ 75 h 127"/>
                  <a:gd name="T32" fmla="*/ 0 w 64"/>
                  <a:gd name="T33" fmla="*/ 63 h 127"/>
                  <a:gd name="T34" fmla="*/ 0 w 64"/>
                  <a:gd name="T35" fmla="*/ 50 h 127"/>
                  <a:gd name="T36" fmla="*/ 3 w 64"/>
                  <a:gd name="T37" fmla="*/ 38 h 127"/>
                  <a:gd name="T38" fmla="*/ 6 w 64"/>
                  <a:gd name="T39" fmla="*/ 27 h 127"/>
                  <a:gd name="T40" fmla="*/ 10 w 64"/>
                  <a:gd name="T41" fmla="*/ 18 h 127"/>
                  <a:gd name="T42" fmla="*/ 15 w 64"/>
                  <a:gd name="T43" fmla="*/ 11 h 127"/>
                  <a:gd name="T44" fmla="*/ 20 w 64"/>
                  <a:gd name="T45" fmla="*/ 5 h 127"/>
                  <a:gd name="T46" fmla="*/ 26 w 64"/>
                  <a:gd name="T47" fmla="*/ 1 h 127"/>
                  <a:gd name="T48" fmla="*/ 33 w 64"/>
                  <a:gd name="T49" fmla="*/ 0 h 127"/>
                  <a:gd name="T50" fmla="*/ 40 w 64"/>
                  <a:gd name="T51" fmla="*/ 1 h 127"/>
                  <a:gd name="T52" fmla="*/ 46 w 64"/>
                  <a:gd name="T53" fmla="*/ 5 h 127"/>
                  <a:gd name="T54" fmla="*/ 51 w 64"/>
                  <a:gd name="T55" fmla="*/ 11 h 127"/>
                  <a:gd name="T56" fmla="*/ 56 w 64"/>
                  <a:gd name="T57" fmla="*/ 19 h 127"/>
                  <a:gd name="T58" fmla="*/ 59 w 64"/>
                  <a:gd name="T59" fmla="*/ 28 h 127"/>
                  <a:gd name="T60" fmla="*/ 62 w 64"/>
                  <a:gd name="T61" fmla="*/ 39 h 127"/>
                  <a:gd name="T62" fmla="*/ 63 w 64"/>
                  <a:gd name="T63" fmla="*/ 52 h 127"/>
                  <a:gd name="T64" fmla="*/ 64 w 64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7">
                    <a:moveTo>
                      <a:pt x="64" y="64"/>
                    </a:moveTo>
                    <a:lnTo>
                      <a:pt x="63" y="76"/>
                    </a:lnTo>
                    <a:lnTo>
                      <a:pt x="61" y="89"/>
                    </a:lnTo>
                    <a:lnTo>
                      <a:pt x="58" y="100"/>
                    </a:lnTo>
                    <a:lnTo>
                      <a:pt x="53" y="108"/>
                    </a:lnTo>
                    <a:lnTo>
                      <a:pt x="48" y="116"/>
                    </a:lnTo>
                    <a:lnTo>
                      <a:pt x="43" y="122"/>
                    </a:lnTo>
                    <a:lnTo>
                      <a:pt x="37" y="126"/>
                    </a:lnTo>
                    <a:lnTo>
                      <a:pt x="31" y="127"/>
                    </a:lnTo>
                    <a:lnTo>
                      <a:pt x="24" y="126"/>
                    </a:lnTo>
                    <a:lnTo>
                      <a:pt x="19" y="122"/>
                    </a:lnTo>
                    <a:lnTo>
                      <a:pt x="12" y="116"/>
                    </a:lnTo>
                    <a:lnTo>
                      <a:pt x="7" y="107"/>
                    </a:lnTo>
                    <a:lnTo>
                      <a:pt x="4" y="98"/>
                    </a:lnTo>
                    <a:lnTo>
                      <a:pt x="1" y="87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0" y="50"/>
                    </a:lnTo>
                    <a:lnTo>
                      <a:pt x="3" y="38"/>
                    </a:lnTo>
                    <a:lnTo>
                      <a:pt x="6" y="27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0" y="5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6" y="5"/>
                    </a:lnTo>
                    <a:lnTo>
                      <a:pt x="51" y="11"/>
                    </a:lnTo>
                    <a:lnTo>
                      <a:pt x="56" y="19"/>
                    </a:lnTo>
                    <a:lnTo>
                      <a:pt x="59" y="28"/>
                    </a:lnTo>
                    <a:lnTo>
                      <a:pt x="62" y="39"/>
                    </a:lnTo>
                    <a:lnTo>
                      <a:pt x="63" y="52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6" name="Freeform 46"/>
              <p:cNvSpPr>
                <a:spLocks/>
              </p:cNvSpPr>
              <p:nvPr/>
            </p:nvSpPr>
            <p:spPr bwMode="auto">
              <a:xfrm>
                <a:off x="4593" y="3290"/>
                <a:ext cx="201" cy="668"/>
              </a:xfrm>
              <a:custGeom>
                <a:avLst/>
                <a:gdLst>
                  <a:gd name="T0" fmla="*/ 414 w 801"/>
                  <a:gd name="T1" fmla="*/ 0 h 2672"/>
                  <a:gd name="T2" fmla="*/ 801 w 801"/>
                  <a:gd name="T3" fmla="*/ 2485 h 2672"/>
                  <a:gd name="T4" fmla="*/ 611 w 801"/>
                  <a:gd name="T5" fmla="*/ 2672 h 2672"/>
                  <a:gd name="T6" fmla="*/ 439 w 801"/>
                  <a:gd name="T7" fmla="*/ 2471 h 2672"/>
                  <a:gd name="T8" fmla="*/ 0 w 801"/>
                  <a:gd name="T9" fmla="*/ 0 h 2672"/>
                  <a:gd name="T10" fmla="*/ 414 w 801"/>
                  <a:gd name="T11" fmla="*/ 0 h 2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1" h="2672">
                    <a:moveTo>
                      <a:pt x="414" y="0"/>
                    </a:moveTo>
                    <a:lnTo>
                      <a:pt x="801" y="2485"/>
                    </a:lnTo>
                    <a:lnTo>
                      <a:pt x="611" y="2672"/>
                    </a:lnTo>
                    <a:lnTo>
                      <a:pt x="439" y="2471"/>
                    </a:lnTo>
                    <a:lnTo>
                      <a:pt x="0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2A7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7" name="Freeform 47"/>
              <p:cNvSpPr>
                <a:spLocks/>
              </p:cNvSpPr>
              <p:nvPr/>
            </p:nvSpPr>
            <p:spPr bwMode="auto">
              <a:xfrm>
                <a:off x="4542" y="3201"/>
                <a:ext cx="207" cy="89"/>
              </a:xfrm>
              <a:custGeom>
                <a:avLst/>
                <a:gdLst>
                  <a:gd name="T0" fmla="*/ 827 w 827"/>
                  <a:gd name="T1" fmla="*/ 0 h 356"/>
                  <a:gd name="T2" fmla="*/ 621 w 827"/>
                  <a:gd name="T3" fmla="*/ 356 h 356"/>
                  <a:gd name="T4" fmla="*/ 207 w 827"/>
                  <a:gd name="T5" fmla="*/ 356 h 356"/>
                  <a:gd name="T6" fmla="*/ 0 w 827"/>
                  <a:gd name="T7" fmla="*/ 0 h 356"/>
                  <a:gd name="T8" fmla="*/ 827 w 827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356">
                    <a:moveTo>
                      <a:pt x="827" y="0"/>
                    </a:moveTo>
                    <a:lnTo>
                      <a:pt x="621" y="356"/>
                    </a:lnTo>
                    <a:lnTo>
                      <a:pt x="207" y="356"/>
                    </a:lnTo>
                    <a:lnTo>
                      <a:pt x="0" y="0"/>
                    </a:lnTo>
                    <a:lnTo>
                      <a:pt x="827" y="0"/>
                    </a:lnTo>
                    <a:close/>
                  </a:path>
                </a:pathLst>
              </a:custGeom>
              <a:solidFill>
                <a:srgbClr val="40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8" name="Freeform 48"/>
              <p:cNvSpPr>
                <a:spLocks/>
              </p:cNvSpPr>
              <p:nvPr/>
            </p:nvSpPr>
            <p:spPr bwMode="auto">
              <a:xfrm>
                <a:off x="4556" y="3296"/>
                <a:ext cx="163" cy="597"/>
              </a:xfrm>
              <a:custGeom>
                <a:avLst/>
                <a:gdLst>
                  <a:gd name="T0" fmla="*/ 564 w 651"/>
                  <a:gd name="T1" fmla="*/ 0 h 2388"/>
                  <a:gd name="T2" fmla="*/ 651 w 651"/>
                  <a:gd name="T3" fmla="*/ 1813 h 2388"/>
                  <a:gd name="T4" fmla="*/ 355 w 651"/>
                  <a:gd name="T5" fmla="*/ 2388 h 2388"/>
                  <a:gd name="T6" fmla="*/ 0 w 651"/>
                  <a:gd name="T7" fmla="*/ 1813 h 2388"/>
                  <a:gd name="T8" fmla="*/ 148 w 651"/>
                  <a:gd name="T9" fmla="*/ 0 h 2388"/>
                  <a:gd name="T10" fmla="*/ 564 w 651"/>
                  <a:gd name="T11" fmla="*/ 0 h 2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1" h="2388">
                    <a:moveTo>
                      <a:pt x="564" y="0"/>
                    </a:moveTo>
                    <a:lnTo>
                      <a:pt x="651" y="1813"/>
                    </a:lnTo>
                    <a:lnTo>
                      <a:pt x="355" y="2388"/>
                    </a:lnTo>
                    <a:lnTo>
                      <a:pt x="0" y="1813"/>
                    </a:lnTo>
                    <a:lnTo>
                      <a:pt x="148" y="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0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9" name="Freeform 49"/>
              <p:cNvSpPr>
                <a:spLocks/>
              </p:cNvSpPr>
              <p:nvPr/>
            </p:nvSpPr>
            <p:spPr bwMode="auto">
              <a:xfrm>
                <a:off x="3564" y="3046"/>
                <a:ext cx="957" cy="972"/>
              </a:xfrm>
              <a:custGeom>
                <a:avLst/>
                <a:gdLst>
                  <a:gd name="T0" fmla="*/ 3426 w 3829"/>
                  <a:gd name="T1" fmla="*/ 383 h 3890"/>
                  <a:gd name="T2" fmla="*/ 3252 w 3829"/>
                  <a:gd name="T3" fmla="*/ 279 h 3890"/>
                  <a:gd name="T4" fmla="*/ 3102 w 3829"/>
                  <a:gd name="T5" fmla="*/ 163 h 3890"/>
                  <a:gd name="T6" fmla="*/ 2974 w 3829"/>
                  <a:gd name="T7" fmla="*/ 33 h 3890"/>
                  <a:gd name="T8" fmla="*/ 2742 w 3829"/>
                  <a:gd name="T9" fmla="*/ 64 h 3890"/>
                  <a:gd name="T10" fmla="*/ 2388 w 3829"/>
                  <a:gd name="T11" fmla="*/ 191 h 3890"/>
                  <a:gd name="T12" fmla="*/ 2077 w 3829"/>
                  <a:gd name="T13" fmla="*/ 325 h 3890"/>
                  <a:gd name="T14" fmla="*/ 1801 w 3829"/>
                  <a:gd name="T15" fmla="*/ 464 h 3890"/>
                  <a:gd name="T16" fmla="*/ 1552 w 3829"/>
                  <a:gd name="T17" fmla="*/ 610 h 3890"/>
                  <a:gd name="T18" fmla="*/ 1326 w 3829"/>
                  <a:gd name="T19" fmla="*/ 765 h 3890"/>
                  <a:gd name="T20" fmla="*/ 1113 w 3829"/>
                  <a:gd name="T21" fmla="*/ 928 h 3890"/>
                  <a:gd name="T22" fmla="*/ 809 w 3829"/>
                  <a:gd name="T23" fmla="*/ 1191 h 3890"/>
                  <a:gd name="T24" fmla="*/ 620 w 3829"/>
                  <a:gd name="T25" fmla="*/ 1373 h 3890"/>
                  <a:gd name="T26" fmla="*/ 455 w 3829"/>
                  <a:gd name="T27" fmla="*/ 1548 h 3890"/>
                  <a:gd name="T28" fmla="*/ 317 w 3829"/>
                  <a:gd name="T29" fmla="*/ 1713 h 3890"/>
                  <a:gd name="T30" fmla="*/ 114 w 3829"/>
                  <a:gd name="T31" fmla="*/ 1986 h 3890"/>
                  <a:gd name="T32" fmla="*/ 13 w 3829"/>
                  <a:gd name="T33" fmla="*/ 2145 h 3890"/>
                  <a:gd name="T34" fmla="*/ 57 w 3829"/>
                  <a:gd name="T35" fmla="*/ 2213 h 3890"/>
                  <a:gd name="T36" fmla="*/ 198 w 3829"/>
                  <a:gd name="T37" fmla="*/ 2311 h 3890"/>
                  <a:gd name="T38" fmla="*/ 443 w 3829"/>
                  <a:gd name="T39" fmla="*/ 2454 h 3890"/>
                  <a:gd name="T40" fmla="*/ 763 w 3829"/>
                  <a:gd name="T41" fmla="*/ 2619 h 3890"/>
                  <a:gd name="T42" fmla="*/ 976 w 3829"/>
                  <a:gd name="T43" fmla="*/ 2718 h 3890"/>
                  <a:gd name="T44" fmla="*/ 1108 w 3829"/>
                  <a:gd name="T45" fmla="*/ 2482 h 3890"/>
                  <a:gd name="T46" fmla="*/ 1343 w 3829"/>
                  <a:gd name="T47" fmla="*/ 2034 h 3890"/>
                  <a:gd name="T48" fmla="*/ 1608 w 3829"/>
                  <a:gd name="T49" fmla="*/ 1658 h 3890"/>
                  <a:gd name="T50" fmla="*/ 1880 w 3829"/>
                  <a:gd name="T51" fmla="*/ 1351 h 3890"/>
                  <a:gd name="T52" fmla="*/ 2138 w 3829"/>
                  <a:gd name="T53" fmla="*/ 1110 h 3890"/>
                  <a:gd name="T54" fmla="*/ 2363 w 3829"/>
                  <a:gd name="T55" fmla="*/ 932 h 3890"/>
                  <a:gd name="T56" fmla="*/ 2593 w 3829"/>
                  <a:gd name="T57" fmla="*/ 781 h 3890"/>
                  <a:gd name="T58" fmla="*/ 2619 w 3829"/>
                  <a:gd name="T59" fmla="*/ 799 h 3890"/>
                  <a:gd name="T60" fmla="*/ 2534 w 3829"/>
                  <a:gd name="T61" fmla="*/ 940 h 3890"/>
                  <a:gd name="T62" fmla="*/ 2367 w 3829"/>
                  <a:gd name="T63" fmla="*/ 1184 h 3890"/>
                  <a:gd name="T64" fmla="*/ 2100 w 3829"/>
                  <a:gd name="T65" fmla="*/ 1531 h 3890"/>
                  <a:gd name="T66" fmla="*/ 1634 w 3829"/>
                  <a:gd name="T67" fmla="*/ 2133 h 3890"/>
                  <a:gd name="T68" fmla="*/ 1357 w 3829"/>
                  <a:gd name="T69" fmla="*/ 2529 h 3890"/>
                  <a:gd name="T70" fmla="*/ 1223 w 3829"/>
                  <a:gd name="T71" fmla="*/ 2747 h 3890"/>
                  <a:gd name="T72" fmla="*/ 1189 w 3829"/>
                  <a:gd name="T73" fmla="*/ 2813 h 3890"/>
                  <a:gd name="T74" fmla="*/ 1227 w 3829"/>
                  <a:gd name="T75" fmla="*/ 2912 h 3890"/>
                  <a:gd name="T76" fmla="*/ 1300 w 3829"/>
                  <a:gd name="T77" fmla="*/ 3059 h 3890"/>
                  <a:gd name="T78" fmla="*/ 1416 w 3829"/>
                  <a:gd name="T79" fmla="*/ 3246 h 3890"/>
                  <a:gd name="T80" fmla="*/ 1581 w 3829"/>
                  <a:gd name="T81" fmla="*/ 3445 h 3890"/>
                  <a:gd name="T82" fmla="*/ 1800 w 3829"/>
                  <a:gd name="T83" fmla="*/ 3633 h 3890"/>
                  <a:gd name="T84" fmla="*/ 2078 w 3829"/>
                  <a:gd name="T85" fmla="*/ 3785 h 3890"/>
                  <a:gd name="T86" fmla="*/ 2419 w 3829"/>
                  <a:gd name="T87" fmla="*/ 3875 h 3890"/>
                  <a:gd name="T88" fmla="*/ 2748 w 3829"/>
                  <a:gd name="T89" fmla="*/ 3860 h 3890"/>
                  <a:gd name="T90" fmla="*/ 2996 w 3829"/>
                  <a:gd name="T91" fmla="*/ 3635 h 3890"/>
                  <a:gd name="T92" fmla="*/ 3220 w 3829"/>
                  <a:gd name="T93" fmla="*/ 3236 h 3890"/>
                  <a:gd name="T94" fmla="*/ 3416 w 3829"/>
                  <a:gd name="T95" fmla="*/ 2721 h 3890"/>
                  <a:gd name="T96" fmla="*/ 3578 w 3829"/>
                  <a:gd name="T97" fmla="*/ 2152 h 3890"/>
                  <a:gd name="T98" fmla="*/ 3704 w 3829"/>
                  <a:gd name="T99" fmla="*/ 1583 h 3890"/>
                  <a:gd name="T100" fmla="*/ 3788 w 3829"/>
                  <a:gd name="T101" fmla="*/ 1076 h 3890"/>
                  <a:gd name="T102" fmla="*/ 3827 w 3829"/>
                  <a:gd name="T103" fmla="*/ 688 h 3890"/>
                  <a:gd name="T104" fmla="*/ 3764 w 3829"/>
                  <a:gd name="T105" fmla="*/ 532 h 3890"/>
                  <a:gd name="T106" fmla="*/ 3635 w 3829"/>
                  <a:gd name="T107" fmla="*/ 478 h 3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29" h="3890">
                    <a:moveTo>
                      <a:pt x="3570" y="451"/>
                    </a:moveTo>
                    <a:lnTo>
                      <a:pt x="3521" y="430"/>
                    </a:lnTo>
                    <a:lnTo>
                      <a:pt x="3473" y="407"/>
                    </a:lnTo>
                    <a:lnTo>
                      <a:pt x="3426" y="383"/>
                    </a:lnTo>
                    <a:lnTo>
                      <a:pt x="3381" y="359"/>
                    </a:lnTo>
                    <a:lnTo>
                      <a:pt x="3337" y="333"/>
                    </a:lnTo>
                    <a:lnTo>
                      <a:pt x="3293" y="307"/>
                    </a:lnTo>
                    <a:lnTo>
                      <a:pt x="3252" y="279"/>
                    </a:lnTo>
                    <a:lnTo>
                      <a:pt x="3213" y="252"/>
                    </a:lnTo>
                    <a:lnTo>
                      <a:pt x="3175" y="222"/>
                    </a:lnTo>
                    <a:lnTo>
                      <a:pt x="3137" y="192"/>
                    </a:lnTo>
                    <a:lnTo>
                      <a:pt x="3102" y="163"/>
                    </a:lnTo>
                    <a:lnTo>
                      <a:pt x="3067" y="131"/>
                    </a:lnTo>
                    <a:lnTo>
                      <a:pt x="3035" y="98"/>
                    </a:lnTo>
                    <a:lnTo>
                      <a:pt x="3004" y="66"/>
                    </a:lnTo>
                    <a:lnTo>
                      <a:pt x="2974" y="33"/>
                    </a:lnTo>
                    <a:lnTo>
                      <a:pt x="2946" y="0"/>
                    </a:lnTo>
                    <a:lnTo>
                      <a:pt x="2936" y="2"/>
                    </a:lnTo>
                    <a:lnTo>
                      <a:pt x="2837" y="33"/>
                    </a:lnTo>
                    <a:lnTo>
                      <a:pt x="2742" y="64"/>
                    </a:lnTo>
                    <a:lnTo>
                      <a:pt x="2649" y="95"/>
                    </a:lnTo>
                    <a:lnTo>
                      <a:pt x="2559" y="127"/>
                    </a:lnTo>
                    <a:lnTo>
                      <a:pt x="2472" y="159"/>
                    </a:lnTo>
                    <a:lnTo>
                      <a:pt x="2388" y="191"/>
                    </a:lnTo>
                    <a:lnTo>
                      <a:pt x="2307" y="225"/>
                    </a:lnTo>
                    <a:lnTo>
                      <a:pt x="2227" y="257"/>
                    </a:lnTo>
                    <a:lnTo>
                      <a:pt x="2151" y="290"/>
                    </a:lnTo>
                    <a:lnTo>
                      <a:pt x="2077" y="325"/>
                    </a:lnTo>
                    <a:lnTo>
                      <a:pt x="2005" y="359"/>
                    </a:lnTo>
                    <a:lnTo>
                      <a:pt x="1934" y="394"/>
                    </a:lnTo>
                    <a:lnTo>
                      <a:pt x="1866" y="428"/>
                    </a:lnTo>
                    <a:lnTo>
                      <a:pt x="1801" y="464"/>
                    </a:lnTo>
                    <a:lnTo>
                      <a:pt x="1735" y="500"/>
                    </a:lnTo>
                    <a:lnTo>
                      <a:pt x="1673" y="536"/>
                    </a:lnTo>
                    <a:lnTo>
                      <a:pt x="1612" y="573"/>
                    </a:lnTo>
                    <a:lnTo>
                      <a:pt x="1552" y="610"/>
                    </a:lnTo>
                    <a:lnTo>
                      <a:pt x="1494" y="649"/>
                    </a:lnTo>
                    <a:lnTo>
                      <a:pt x="1436" y="687"/>
                    </a:lnTo>
                    <a:lnTo>
                      <a:pt x="1380" y="726"/>
                    </a:lnTo>
                    <a:lnTo>
                      <a:pt x="1326" y="765"/>
                    </a:lnTo>
                    <a:lnTo>
                      <a:pt x="1272" y="806"/>
                    </a:lnTo>
                    <a:lnTo>
                      <a:pt x="1218" y="846"/>
                    </a:lnTo>
                    <a:lnTo>
                      <a:pt x="1165" y="887"/>
                    </a:lnTo>
                    <a:lnTo>
                      <a:pt x="1113" y="928"/>
                    </a:lnTo>
                    <a:lnTo>
                      <a:pt x="1063" y="971"/>
                    </a:lnTo>
                    <a:lnTo>
                      <a:pt x="1011" y="1013"/>
                    </a:lnTo>
                    <a:lnTo>
                      <a:pt x="910" y="1101"/>
                    </a:lnTo>
                    <a:lnTo>
                      <a:pt x="809" y="1191"/>
                    </a:lnTo>
                    <a:lnTo>
                      <a:pt x="760" y="1236"/>
                    </a:lnTo>
                    <a:lnTo>
                      <a:pt x="711" y="1281"/>
                    </a:lnTo>
                    <a:lnTo>
                      <a:pt x="664" y="1327"/>
                    </a:lnTo>
                    <a:lnTo>
                      <a:pt x="620" y="1373"/>
                    </a:lnTo>
                    <a:lnTo>
                      <a:pt x="577" y="1417"/>
                    </a:lnTo>
                    <a:lnTo>
                      <a:pt x="535" y="1462"/>
                    </a:lnTo>
                    <a:lnTo>
                      <a:pt x="495" y="1505"/>
                    </a:lnTo>
                    <a:lnTo>
                      <a:pt x="455" y="1548"/>
                    </a:lnTo>
                    <a:lnTo>
                      <a:pt x="418" y="1590"/>
                    </a:lnTo>
                    <a:lnTo>
                      <a:pt x="383" y="1632"/>
                    </a:lnTo>
                    <a:lnTo>
                      <a:pt x="349" y="1673"/>
                    </a:lnTo>
                    <a:lnTo>
                      <a:pt x="317" y="1713"/>
                    </a:lnTo>
                    <a:lnTo>
                      <a:pt x="256" y="1789"/>
                    </a:lnTo>
                    <a:lnTo>
                      <a:pt x="203" y="1861"/>
                    </a:lnTo>
                    <a:lnTo>
                      <a:pt x="155" y="1927"/>
                    </a:lnTo>
                    <a:lnTo>
                      <a:pt x="114" y="1986"/>
                    </a:lnTo>
                    <a:lnTo>
                      <a:pt x="80" y="2038"/>
                    </a:lnTo>
                    <a:lnTo>
                      <a:pt x="51" y="2082"/>
                    </a:lnTo>
                    <a:lnTo>
                      <a:pt x="29" y="2118"/>
                    </a:lnTo>
                    <a:lnTo>
                      <a:pt x="13" y="2145"/>
                    </a:lnTo>
                    <a:lnTo>
                      <a:pt x="3" y="2162"/>
                    </a:lnTo>
                    <a:lnTo>
                      <a:pt x="0" y="2166"/>
                    </a:lnTo>
                    <a:lnTo>
                      <a:pt x="28" y="2190"/>
                    </a:lnTo>
                    <a:lnTo>
                      <a:pt x="57" y="2213"/>
                    </a:lnTo>
                    <a:lnTo>
                      <a:pt x="91" y="2238"/>
                    </a:lnTo>
                    <a:lnTo>
                      <a:pt x="124" y="2262"/>
                    </a:lnTo>
                    <a:lnTo>
                      <a:pt x="161" y="2286"/>
                    </a:lnTo>
                    <a:lnTo>
                      <a:pt x="198" y="2311"/>
                    </a:lnTo>
                    <a:lnTo>
                      <a:pt x="237" y="2335"/>
                    </a:lnTo>
                    <a:lnTo>
                      <a:pt x="277" y="2359"/>
                    </a:lnTo>
                    <a:lnTo>
                      <a:pt x="359" y="2408"/>
                    </a:lnTo>
                    <a:lnTo>
                      <a:pt x="443" y="2454"/>
                    </a:lnTo>
                    <a:lnTo>
                      <a:pt x="527" y="2499"/>
                    </a:lnTo>
                    <a:lnTo>
                      <a:pt x="610" y="2542"/>
                    </a:lnTo>
                    <a:lnTo>
                      <a:pt x="689" y="2582"/>
                    </a:lnTo>
                    <a:lnTo>
                      <a:pt x="763" y="2619"/>
                    </a:lnTo>
                    <a:lnTo>
                      <a:pt x="831" y="2651"/>
                    </a:lnTo>
                    <a:lnTo>
                      <a:pt x="891" y="2678"/>
                    </a:lnTo>
                    <a:lnTo>
                      <a:pt x="939" y="2702"/>
                    </a:lnTo>
                    <a:lnTo>
                      <a:pt x="976" y="2718"/>
                    </a:lnTo>
                    <a:lnTo>
                      <a:pt x="1000" y="2729"/>
                    </a:lnTo>
                    <a:lnTo>
                      <a:pt x="1008" y="2733"/>
                    </a:lnTo>
                    <a:lnTo>
                      <a:pt x="1056" y="2604"/>
                    </a:lnTo>
                    <a:lnTo>
                      <a:pt x="1108" y="2482"/>
                    </a:lnTo>
                    <a:lnTo>
                      <a:pt x="1163" y="2363"/>
                    </a:lnTo>
                    <a:lnTo>
                      <a:pt x="1221" y="2248"/>
                    </a:lnTo>
                    <a:lnTo>
                      <a:pt x="1281" y="2139"/>
                    </a:lnTo>
                    <a:lnTo>
                      <a:pt x="1343" y="2034"/>
                    </a:lnTo>
                    <a:lnTo>
                      <a:pt x="1408" y="1934"/>
                    </a:lnTo>
                    <a:lnTo>
                      <a:pt x="1473" y="1838"/>
                    </a:lnTo>
                    <a:lnTo>
                      <a:pt x="1540" y="1745"/>
                    </a:lnTo>
                    <a:lnTo>
                      <a:pt x="1608" y="1658"/>
                    </a:lnTo>
                    <a:lnTo>
                      <a:pt x="1676" y="1574"/>
                    </a:lnTo>
                    <a:lnTo>
                      <a:pt x="1744" y="1495"/>
                    </a:lnTo>
                    <a:lnTo>
                      <a:pt x="1812" y="1421"/>
                    </a:lnTo>
                    <a:lnTo>
                      <a:pt x="1880" y="1351"/>
                    </a:lnTo>
                    <a:lnTo>
                      <a:pt x="1947" y="1284"/>
                    </a:lnTo>
                    <a:lnTo>
                      <a:pt x="2012" y="1222"/>
                    </a:lnTo>
                    <a:lnTo>
                      <a:pt x="2077" y="1164"/>
                    </a:lnTo>
                    <a:lnTo>
                      <a:pt x="2138" y="1110"/>
                    </a:lnTo>
                    <a:lnTo>
                      <a:pt x="2199" y="1059"/>
                    </a:lnTo>
                    <a:lnTo>
                      <a:pt x="2257" y="1013"/>
                    </a:lnTo>
                    <a:lnTo>
                      <a:pt x="2311" y="971"/>
                    </a:lnTo>
                    <a:lnTo>
                      <a:pt x="2363" y="932"/>
                    </a:lnTo>
                    <a:lnTo>
                      <a:pt x="2413" y="897"/>
                    </a:lnTo>
                    <a:lnTo>
                      <a:pt x="2457" y="867"/>
                    </a:lnTo>
                    <a:lnTo>
                      <a:pt x="2535" y="817"/>
                    </a:lnTo>
                    <a:lnTo>
                      <a:pt x="2593" y="781"/>
                    </a:lnTo>
                    <a:lnTo>
                      <a:pt x="2630" y="760"/>
                    </a:lnTo>
                    <a:lnTo>
                      <a:pt x="2643" y="752"/>
                    </a:lnTo>
                    <a:lnTo>
                      <a:pt x="2638" y="763"/>
                    </a:lnTo>
                    <a:lnTo>
                      <a:pt x="2619" y="799"/>
                    </a:lnTo>
                    <a:lnTo>
                      <a:pt x="2604" y="825"/>
                    </a:lnTo>
                    <a:lnTo>
                      <a:pt x="2585" y="857"/>
                    </a:lnTo>
                    <a:lnTo>
                      <a:pt x="2562" y="896"/>
                    </a:lnTo>
                    <a:lnTo>
                      <a:pt x="2534" y="940"/>
                    </a:lnTo>
                    <a:lnTo>
                      <a:pt x="2501" y="992"/>
                    </a:lnTo>
                    <a:lnTo>
                      <a:pt x="2462" y="1049"/>
                    </a:lnTo>
                    <a:lnTo>
                      <a:pt x="2418" y="1113"/>
                    </a:lnTo>
                    <a:lnTo>
                      <a:pt x="2367" y="1184"/>
                    </a:lnTo>
                    <a:lnTo>
                      <a:pt x="2310" y="1260"/>
                    </a:lnTo>
                    <a:lnTo>
                      <a:pt x="2247" y="1344"/>
                    </a:lnTo>
                    <a:lnTo>
                      <a:pt x="2177" y="1435"/>
                    </a:lnTo>
                    <a:lnTo>
                      <a:pt x="2100" y="1531"/>
                    </a:lnTo>
                    <a:lnTo>
                      <a:pt x="1963" y="1703"/>
                    </a:lnTo>
                    <a:lnTo>
                      <a:pt x="1840" y="1860"/>
                    </a:lnTo>
                    <a:lnTo>
                      <a:pt x="1732" y="2003"/>
                    </a:lnTo>
                    <a:lnTo>
                      <a:pt x="1634" y="2133"/>
                    </a:lnTo>
                    <a:lnTo>
                      <a:pt x="1549" y="2251"/>
                    </a:lnTo>
                    <a:lnTo>
                      <a:pt x="1474" y="2356"/>
                    </a:lnTo>
                    <a:lnTo>
                      <a:pt x="1411" y="2448"/>
                    </a:lnTo>
                    <a:lnTo>
                      <a:pt x="1357" y="2529"/>
                    </a:lnTo>
                    <a:lnTo>
                      <a:pt x="1312" y="2599"/>
                    </a:lnTo>
                    <a:lnTo>
                      <a:pt x="1275" y="2658"/>
                    </a:lnTo>
                    <a:lnTo>
                      <a:pt x="1246" y="2708"/>
                    </a:lnTo>
                    <a:lnTo>
                      <a:pt x="1223" y="2747"/>
                    </a:lnTo>
                    <a:lnTo>
                      <a:pt x="1207" y="2777"/>
                    </a:lnTo>
                    <a:lnTo>
                      <a:pt x="1196" y="2797"/>
                    </a:lnTo>
                    <a:lnTo>
                      <a:pt x="1191" y="2809"/>
                    </a:lnTo>
                    <a:lnTo>
                      <a:pt x="1189" y="2813"/>
                    </a:lnTo>
                    <a:lnTo>
                      <a:pt x="1192" y="2825"/>
                    </a:lnTo>
                    <a:lnTo>
                      <a:pt x="1205" y="2859"/>
                    </a:lnTo>
                    <a:lnTo>
                      <a:pt x="1215" y="2883"/>
                    </a:lnTo>
                    <a:lnTo>
                      <a:pt x="1227" y="2912"/>
                    </a:lnTo>
                    <a:lnTo>
                      <a:pt x="1241" y="2944"/>
                    </a:lnTo>
                    <a:lnTo>
                      <a:pt x="1258" y="2979"/>
                    </a:lnTo>
                    <a:lnTo>
                      <a:pt x="1278" y="3018"/>
                    </a:lnTo>
                    <a:lnTo>
                      <a:pt x="1300" y="3059"/>
                    </a:lnTo>
                    <a:lnTo>
                      <a:pt x="1325" y="3103"/>
                    </a:lnTo>
                    <a:lnTo>
                      <a:pt x="1352" y="3149"/>
                    </a:lnTo>
                    <a:lnTo>
                      <a:pt x="1383" y="3197"/>
                    </a:lnTo>
                    <a:lnTo>
                      <a:pt x="1416" y="3246"/>
                    </a:lnTo>
                    <a:lnTo>
                      <a:pt x="1452" y="3295"/>
                    </a:lnTo>
                    <a:lnTo>
                      <a:pt x="1492" y="3344"/>
                    </a:lnTo>
                    <a:lnTo>
                      <a:pt x="1535" y="3395"/>
                    </a:lnTo>
                    <a:lnTo>
                      <a:pt x="1581" y="3445"/>
                    </a:lnTo>
                    <a:lnTo>
                      <a:pt x="1630" y="3494"/>
                    </a:lnTo>
                    <a:lnTo>
                      <a:pt x="1683" y="3541"/>
                    </a:lnTo>
                    <a:lnTo>
                      <a:pt x="1740" y="3588"/>
                    </a:lnTo>
                    <a:lnTo>
                      <a:pt x="1800" y="3633"/>
                    </a:lnTo>
                    <a:lnTo>
                      <a:pt x="1864" y="3675"/>
                    </a:lnTo>
                    <a:lnTo>
                      <a:pt x="1931" y="3714"/>
                    </a:lnTo>
                    <a:lnTo>
                      <a:pt x="2002" y="3751"/>
                    </a:lnTo>
                    <a:lnTo>
                      <a:pt x="2078" y="3785"/>
                    </a:lnTo>
                    <a:lnTo>
                      <a:pt x="2157" y="3813"/>
                    </a:lnTo>
                    <a:lnTo>
                      <a:pt x="2240" y="3839"/>
                    </a:lnTo>
                    <a:lnTo>
                      <a:pt x="2328" y="3859"/>
                    </a:lnTo>
                    <a:lnTo>
                      <a:pt x="2419" y="3875"/>
                    </a:lnTo>
                    <a:lnTo>
                      <a:pt x="2515" y="3885"/>
                    </a:lnTo>
                    <a:lnTo>
                      <a:pt x="2616" y="3890"/>
                    </a:lnTo>
                    <a:lnTo>
                      <a:pt x="2682" y="3883"/>
                    </a:lnTo>
                    <a:lnTo>
                      <a:pt x="2748" y="3860"/>
                    </a:lnTo>
                    <a:lnTo>
                      <a:pt x="2812" y="3824"/>
                    </a:lnTo>
                    <a:lnTo>
                      <a:pt x="2875" y="3773"/>
                    </a:lnTo>
                    <a:lnTo>
                      <a:pt x="2936" y="3710"/>
                    </a:lnTo>
                    <a:lnTo>
                      <a:pt x="2996" y="3635"/>
                    </a:lnTo>
                    <a:lnTo>
                      <a:pt x="3055" y="3550"/>
                    </a:lnTo>
                    <a:lnTo>
                      <a:pt x="3111" y="3453"/>
                    </a:lnTo>
                    <a:lnTo>
                      <a:pt x="3167" y="3348"/>
                    </a:lnTo>
                    <a:lnTo>
                      <a:pt x="3220" y="3236"/>
                    </a:lnTo>
                    <a:lnTo>
                      <a:pt x="3272" y="3116"/>
                    </a:lnTo>
                    <a:lnTo>
                      <a:pt x="3322" y="2990"/>
                    </a:lnTo>
                    <a:lnTo>
                      <a:pt x="3370" y="2857"/>
                    </a:lnTo>
                    <a:lnTo>
                      <a:pt x="3416" y="2721"/>
                    </a:lnTo>
                    <a:lnTo>
                      <a:pt x="3460" y="2582"/>
                    </a:lnTo>
                    <a:lnTo>
                      <a:pt x="3501" y="2440"/>
                    </a:lnTo>
                    <a:lnTo>
                      <a:pt x="3541" y="2296"/>
                    </a:lnTo>
                    <a:lnTo>
                      <a:pt x="3578" y="2152"/>
                    </a:lnTo>
                    <a:lnTo>
                      <a:pt x="3613" y="2007"/>
                    </a:lnTo>
                    <a:lnTo>
                      <a:pt x="3646" y="1864"/>
                    </a:lnTo>
                    <a:lnTo>
                      <a:pt x="3675" y="1721"/>
                    </a:lnTo>
                    <a:lnTo>
                      <a:pt x="3704" y="1583"/>
                    </a:lnTo>
                    <a:lnTo>
                      <a:pt x="3728" y="1448"/>
                    </a:lnTo>
                    <a:lnTo>
                      <a:pt x="3751" y="1318"/>
                    </a:lnTo>
                    <a:lnTo>
                      <a:pt x="3771" y="1194"/>
                    </a:lnTo>
                    <a:lnTo>
                      <a:pt x="3788" y="1076"/>
                    </a:lnTo>
                    <a:lnTo>
                      <a:pt x="3801" y="966"/>
                    </a:lnTo>
                    <a:lnTo>
                      <a:pt x="3814" y="864"/>
                    </a:lnTo>
                    <a:lnTo>
                      <a:pt x="3821" y="771"/>
                    </a:lnTo>
                    <a:lnTo>
                      <a:pt x="3827" y="688"/>
                    </a:lnTo>
                    <a:lnTo>
                      <a:pt x="3829" y="618"/>
                    </a:lnTo>
                    <a:lnTo>
                      <a:pt x="3829" y="558"/>
                    </a:lnTo>
                    <a:lnTo>
                      <a:pt x="3796" y="545"/>
                    </a:lnTo>
                    <a:lnTo>
                      <a:pt x="3764" y="532"/>
                    </a:lnTo>
                    <a:lnTo>
                      <a:pt x="3732" y="519"/>
                    </a:lnTo>
                    <a:lnTo>
                      <a:pt x="3700" y="505"/>
                    </a:lnTo>
                    <a:lnTo>
                      <a:pt x="3667" y="492"/>
                    </a:lnTo>
                    <a:lnTo>
                      <a:pt x="3635" y="478"/>
                    </a:lnTo>
                    <a:lnTo>
                      <a:pt x="3602" y="464"/>
                    </a:lnTo>
                    <a:lnTo>
                      <a:pt x="3570" y="451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0" name="Freeform 50"/>
              <p:cNvSpPr>
                <a:spLocks/>
              </p:cNvSpPr>
              <p:nvPr/>
            </p:nvSpPr>
            <p:spPr bwMode="auto">
              <a:xfrm>
                <a:off x="4284" y="3114"/>
                <a:ext cx="283" cy="546"/>
              </a:xfrm>
              <a:custGeom>
                <a:avLst/>
                <a:gdLst>
                  <a:gd name="T0" fmla="*/ 691 w 1130"/>
                  <a:gd name="T1" fmla="*/ 177 h 2183"/>
                  <a:gd name="T2" fmla="*/ 647 w 1130"/>
                  <a:gd name="T3" fmla="*/ 158 h 2183"/>
                  <a:gd name="T4" fmla="*/ 603 w 1130"/>
                  <a:gd name="T5" fmla="*/ 137 h 2183"/>
                  <a:gd name="T6" fmla="*/ 561 w 1130"/>
                  <a:gd name="T7" fmla="*/ 116 h 2183"/>
                  <a:gd name="T8" fmla="*/ 521 w 1130"/>
                  <a:gd name="T9" fmla="*/ 95 h 2183"/>
                  <a:gd name="T10" fmla="*/ 480 w 1130"/>
                  <a:gd name="T11" fmla="*/ 73 h 2183"/>
                  <a:gd name="T12" fmla="*/ 441 w 1130"/>
                  <a:gd name="T13" fmla="*/ 49 h 2183"/>
                  <a:gd name="T14" fmla="*/ 403 w 1130"/>
                  <a:gd name="T15" fmla="*/ 25 h 2183"/>
                  <a:gd name="T16" fmla="*/ 366 w 1130"/>
                  <a:gd name="T17" fmla="*/ 0 h 2183"/>
                  <a:gd name="T18" fmla="*/ 120 w 1130"/>
                  <a:gd name="T19" fmla="*/ 373 h 2183"/>
                  <a:gd name="T20" fmla="*/ 378 w 1130"/>
                  <a:gd name="T21" fmla="*/ 723 h 2183"/>
                  <a:gd name="T22" fmla="*/ 0 w 1130"/>
                  <a:gd name="T23" fmla="*/ 1219 h 2183"/>
                  <a:gd name="T24" fmla="*/ 2 w 1130"/>
                  <a:gd name="T25" fmla="*/ 1222 h 2183"/>
                  <a:gd name="T26" fmla="*/ 617 w 1130"/>
                  <a:gd name="T27" fmla="*/ 2183 h 2183"/>
                  <a:gd name="T28" fmla="*/ 1130 w 1130"/>
                  <a:gd name="T29" fmla="*/ 346 h 2183"/>
                  <a:gd name="T30" fmla="*/ 1076 w 1130"/>
                  <a:gd name="T31" fmla="*/ 329 h 2183"/>
                  <a:gd name="T32" fmla="*/ 1021 w 1130"/>
                  <a:gd name="T33" fmla="*/ 310 h 2183"/>
                  <a:gd name="T34" fmla="*/ 967 w 1130"/>
                  <a:gd name="T35" fmla="*/ 290 h 2183"/>
                  <a:gd name="T36" fmla="*/ 911 w 1130"/>
                  <a:gd name="T37" fmla="*/ 269 h 2183"/>
                  <a:gd name="T38" fmla="*/ 857 w 1130"/>
                  <a:gd name="T39" fmla="*/ 247 h 2183"/>
                  <a:gd name="T40" fmla="*/ 801 w 1130"/>
                  <a:gd name="T41" fmla="*/ 224 h 2183"/>
                  <a:gd name="T42" fmla="*/ 747 w 1130"/>
                  <a:gd name="T43" fmla="*/ 200 h 2183"/>
                  <a:gd name="T44" fmla="*/ 691 w 1130"/>
                  <a:gd name="T45" fmla="*/ 177 h 2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0" h="2183">
                    <a:moveTo>
                      <a:pt x="691" y="177"/>
                    </a:moveTo>
                    <a:lnTo>
                      <a:pt x="647" y="158"/>
                    </a:lnTo>
                    <a:lnTo>
                      <a:pt x="603" y="137"/>
                    </a:lnTo>
                    <a:lnTo>
                      <a:pt x="561" y="116"/>
                    </a:lnTo>
                    <a:lnTo>
                      <a:pt x="521" y="95"/>
                    </a:lnTo>
                    <a:lnTo>
                      <a:pt x="480" y="73"/>
                    </a:lnTo>
                    <a:lnTo>
                      <a:pt x="441" y="49"/>
                    </a:lnTo>
                    <a:lnTo>
                      <a:pt x="403" y="25"/>
                    </a:lnTo>
                    <a:lnTo>
                      <a:pt x="366" y="0"/>
                    </a:lnTo>
                    <a:lnTo>
                      <a:pt x="120" y="373"/>
                    </a:lnTo>
                    <a:lnTo>
                      <a:pt x="378" y="723"/>
                    </a:lnTo>
                    <a:lnTo>
                      <a:pt x="0" y="1219"/>
                    </a:lnTo>
                    <a:lnTo>
                      <a:pt x="2" y="1222"/>
                    </a:lnTo>
                    <a:lnTo>
                      <a:pt x="617" y="2183"/>
                    </a:lnTo>
                    <a:lnTo>
                      <a:pt x="1130" y="346"/>
                    </a:lnTo>
                    <a:lnTo>
                      <a:pt x="1076" y="329"/>
                    </a:lnTo>
                    <a:lnTo>
                      <a:pt x="1021" y="310"/>
                    </a:lnTo>
                    <a:lnTo>
                      <a:pt x="967" y="290"/>
                    </a:lnTo>
                    <a:lnTo>
                      <a:pt x="911" y="269"/>
                    </a:lnTo>
                    <a:lnTo>
                      <a:pt x="857" y="247"/>
                    </a:lnTo>
                    <a:lnTo>
                      <a:pt x="801" y="224"/>
                    </a:lnTo>
                    <a:lnTo>
                      <a:pt x="747" y="200"/>
                    </a:lnTo>
                    <a:lnTo>
                      <a:pt x="691" y="177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1" name="Freeform 51"/>
              <p:cNvSpPr>
                <a:spLocks/>
              </p:cNvSpPr>
              <p:nvPr/>
            </p:nvSpPr>
            <p:spPr bwMode="auto">
              <a:xfrm>
                <a:off x="4286" y="3440"/>
                <a:ext cx="152" cy="242"/>
              </a:xfrm>
              <a:custGeom>
                <a:avLst/>
                <a:gdLst>
                  <a:gd name="T0" fmla="*/ 582 w 608"/>
                  <a:gd name="T1" fmla="*/ 972 h 972"/>
                  <a:gd name="T2" fmla="*/ 1 w 608"/>
                  <a:gd name="T3" fmla="*/ 60 h 972"/>
                  <a:gd name="T4" fmla="*/ 0 w 608"/>
                  <a:gd name="T5" fmla="*/ 57 h 972"/>
                  <a:gd name="T6" fmla="*/ 43 w 608"/>
                  <a:gd name="T7" fmla="*/ 0 h 972"/>
                  <a:gd name="T8" fmla="*/ 608 w 608"/>
                  <a:gd name="T9" fmla="*/ 883 h 972"/>
                  <a:gd name="T10" fmla="*/ 582 w 608"/>
                  <a:gd name="T11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8" h="972">
                    <a:moveTo>
                      <a:pt x="582" y="972"/>
                    </a:moveTo>
                    <a:lnTo>
                      <a:pt x="1" y="60"/>
                    </a:lnTo>
                    <a:lnTo>
                      <a:pt x="0" y="57"/>
                    </a:lnTo>
                    <a:lnTo>
                      <a:pt x="43" y="0"/>
                    </a:lnTo>
                    <a:lnTo>
                      <a:pt x="608" y="883"/>
                    </a:lnTo>
                    <a:lnTo>
                      <a:pt x="582" y="9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2" name="Freeform 52"/>
              <p:cNvSpPr>
                <a:spLocks/>
              </p:cNvSpPr>
              <p:nvPr/>
            </p:nvSpPr>
            <p:spPr bwMode="auto">
              <a:xfrm>
                <a:off x="4314" y="3222"/>
                <a:ext cx="65" cy="88"/>
              </a:xfrm>
              <a:custGeom>
                <a:avLst/>
                <a:gdLst>
                  <a:gd name="T0" fmla="*/ 210 w 257"/>
                  <a:gd name="T1" fmla="*/ 353 h 353"/>
                  <a:gd name="T2" fmla="*/ 0 w 257"/>
                  <a:gd name="T3" fmla="*/ 66 h 353"/>
                  <a:gd name="T4" fmla="*/ 42 w 257"/>
                  <a:gd name="T5" fmla="*/ 0 h 353"/>
                  <a:gd name="T6" fmla="*/ 257 w 257"/>
                  <a:gd name="T7" fmla="*/ 292 h 353"/>
                  <a:gd name="T8" fmla="*/ 257 w 257"/>
                  <a:gd name="T9" fmla="*/ 292 h 353"/>
                  <a:gd name="T10" fmla="*/ 210 w 257"/>
                  <a:gd name="T11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" h="353">
                    <a:moveTo>
                      <a:pt x="210" y="353"/>
                    </a:moveTo>
                    <a:lnTo>
                      <a:pt x="0" y="66"/>
                    </a:lnTo>
                    <a:lnTo>
                      <a:pt x="42" y="0"/>
                    </a:lnTo>
                    <a:lnTo>
                      <a:pt x="257" y="292"/>
                    </a:lnTo>
                    <a:lnTo>
                      <a:pt x="257" y="292"/>
                    </a:lnTo>
                    <a:lnTo>
                      <a:pt x="21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3" name="Freeform 53"/>
              <p:cNvSpPr>
                <a:spLocks/>
              </p:cNvSpPr>
              <p:nvPr/>
            </p:nvSpPr>
            <p:spPr bwMode="auto">
              <a:xfrm>
                <a:off x="4325" y="3222"/>
                <a:ext cx="54" cy="73"/>
              </a:xfrm>
              <a:custGeom>
                <a:avLst/>
                <a:gdLst>
                  <a:gd name="T0" fmla="*/ 215 w 215"/>
                  <a:gd name="T1" fmla="*/ 292 h 292"/>
                  <a:gd name="T2" fmla="*/ 0 w 215"/>
                  <a:gd name="T3" fmla="*/ 0 h 292"/>
                  <a:gd name="T4" fmla="*/ 0 w 215"/>
                  <a:gd name="T5" fmla="*/ 0 h 292"/>
                  <a:gd name="T6" fmla="*/ 215 w 215"/>
                  <a:gd name="T7" fmla="*/ 292 h 292"/>
                  <a:gd name="T8" fmla="*/ 215 w 215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292">
                    <a:moveTo>
                      <a:pt x="215" y="29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15" y="292"/>
                    </a:lnTo>
                    <a:lnTo>
                      <a:pt x="215" y="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4" name="Freeform 54"/>
              <p:cNvSpPr>
                <a:spLocks/>
              </p:cNvSpPr>
              <p:nvPr/>
            </p:nvSpPr>
            <p:spPr bwMode="auto">
              <a:xfrm>
                <a:off x="4548" y="3230"/>
                <a:ext cx="11" cy="38"/>
              </a:xfrm>
              <a:custGeom>
                <a:avLst/>
                <a:gdLst>
                  <a:gd name="T0" fmla="*/ 0 w 43"/>
                  <a:gd name="T1" fmla="*/ 151 h 151"/>
                  <a:gd name="T2" fmla="*/ 42 w 43"/>
                  <a:gd name="T3" fmla="*/ 0 h 151"/>
                  <a:gd name="T4" fmla="*/ 43 w 43"/>
                  <a:gd name="T5" fmla="*/ 2 h 151"/>
                  <a:gd name="T6" fmla="*/ 1 w 43"/>
                  <a:gd name="T7" fmla="*/ 151 h 151"/>
                  <a:gd name="T8" fmla="*/ 0 w 43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51">
                    <a:moveTo>
                      <a:pt x="0" y="151"/>
                    </a:moveTo>
                    <a:lnTo>
                      <a:pt x="42" y="0"/>
                    </a:lnTo>
                    <a:lnTo>
                      <a:pt x="43" y="2"/>
                    </a:lnTo>
                    <a:lnTo>
                      <a:pt x="1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5" name="Freeform 55"/>
              <p:cNvSpPr>
                <a:spLocks/>
              </p:cNvSpPr>
              <p:nvPr/>
            </p:nvSpPr>
            <p:spPr bwMode="auto">
              <a:xfrm>
                <a:off x="4559" y="3207"/>
                <a:ext cx="63" cy="56"/>
              </a:xfrm>
              <a:custGeom>
                <a:avLst/>
                <a:gdLst>
                  <a:gd name="T0" fmla="*/ 79 w 255"/>
                  <a:gd name="T1" fmla="*/ 222 h 222"/>
                  <a:gd name="T2" fmla="*/ 130 w 255"/>
                  <a:gd name="T3" fmla="*/ 39 h 222"/>
                  <a:gd name="T4" fmla="*/ 104 w 255"/>
                  <a:gd name="T5" fmla="*/ 31 h 222"/>
                  <a:gd name="T6" fmla="*/ 78 w 255"/>
                  <a:gd name="T7" fmla="*/ 23 h 222"/>
                  <a:gd name="T8" fmla="*/ 52 w 255"/>
                  <a:gd name="T9" fmla="*/ 15 h 222"/>
                  <a:gd name="T10" fmla="*/ 26 w 255"/>
                  <a:gd name="T11" fmla="*/ 5 h 222"/>
                  <a:gd name="T12" fmla="*/ 1 w 255"/>
                  <a:gd name="T13" fmla="*/ 93 h 222"/>
                  <a:gd name="T14" fmla="*/ 0 w 255"/>
                  <a:gd name="T15" fmla="*/ 91 h 222"/>
                  <a:gd name="T16" fmla="*/ 26 w 255"/>
                  <a:gd name="T17" fmla="*/ 0 h 222"/>
                  <a:gd name="T18" fmla="*/ 54 w 255"/>
                  <a:gd name="T19" fmla="*/ 8 h 222"/>
                  <a:gd name="T20" fmla="*/ 83 w 255"/>
                  <a:gd name="T21" fmla="*/ 16 h 222"/>
                  <a:gd name="T22" fmla="*/ 111 w 255"/>
                  <a:gd name="T23" fmla="*/ 22 h 222"/>
                  <a:gd name="T24" fmla="*/ 141 w 255"/>
                  <a:gd name="T25" fmla="*/ 28 h 222"/>
                  <a:gd name="T26" fmla="*/ 169 w 255"/>
                  <a:gd name="T27" fmla="*/ 34 h 222"/>
                  <a:gd name="T28" fmla="*/ 198 w 255"/>
                  <a:gd name="T29" fmla="*/ 38 h 222"/>
                  <a:gd name="T30" fmla="*/ 226 w 255"/>
                  <a:gd name="T31" fmla="*/ 42 h 222"/>
                  <a:gd name="T32" fmla="*/ 255 w 255"/>
                  <a:gd name="T33" fmla="*/ 44 h 222"/>
                  <a:gd name="T34" fmla="*/ 182 w 255"/>
                  <a:gd name="T35" fmla="*/ 205 h 222"/>
                  <a:gd name="T36" fmla="*/ 79 w 255"/>
                  <a:gd name="T37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5" h="222">
                    <a:moveTo>
                      <a:pt x="79" y="222"/>
                    </a:moveTo>
                    <a:lnTo>
                      <a:pt x="130" y="39"/>
                    </a:lnTo>
                    <a:lnTo>
                      <a:pt x="104" y="31"/>
                    </a:lnTo>
                    <a:lnTo>
                      <a:pt x="78" y="23"/>
                    </a:lnTo>
                    <a:lnTo>
                      <a:pt x="52" y="15"/>
                    </a:lnTo>
                    <a:lnTo>
                      <a:pt x="26" y="5"/>
                    </a:lnTo>
                    <a:lnTo>
                      <a:pt x="1" y="93"/>
                    </a:lnTo>
                    <a:lnTo>
                      <a:pt x="0" y="91"/>
                    </a:lnTo>
                    <a:lnTo>
                      <a:pt x="26" y="0"/>
                    </a:lnTo>
                    <a:lnTo>
                      <a:pt x="54" y="8"/>
                    </a:lnTo>
                    <a:lnTo>
                      <a:pt x="83" y="16"/>
                    </a:lnTo>
                    <a:lnTo>
                      <a:pt x="111" y="22"/>
                    </a:lnTo>
                    <a:lnTo>
                      <a:pt x="141" y="28"/>
                    </a:lnTo>
                    <a:lnTo>
                      <a:pt x="169" y="34"/>
                    </a:lnTo>
                    <a:lnTo>
                      <a:pt x="198" y="38"/>
                    </a:lnTo>
                    <a:lnTo>
                      <a:pt x="226" y="42"/>
                    </a:lnTo>
                    <a:lnTo>
                      <a:pt x="255" y="44"/>
                    </a:lnTo>
                    <a:lnTo>
                      <a:pt x="182" y="205"/>
                    </a:lnTo>
                    <a:lnTo>
                      <a:pt x="79" y="222"/>
                    </a:lnTo>
                    <a:close/>
                  </a:path>
                </a:pathLst>
              </a:custGeom>
              <a:solidFill>
                <a:srgbClr val="3D9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6" name="Freeform 56"/>
              <p:cNvSpPr>
                <a:spLocks/>
              </p:cNvSpPr>
              <p:nvPr/>
            </p:nvSpPr>
            <p:spPr bwMode="auto">
              <a:xfrm>
                <a:off x="4468" y="3175"/>
                <a:ext cx="97" cy="106"/>
              </a:xfrm>
              <a:custGeom>
                <a:avLst/>
                <a:gdLst>
                  <a:gd name="T0" fmla="*/ 0 w 388"/>
                  <a:gd name="T1" fmla="*/ 426 h 426"/>
                  <a:gd name="T2" fmla="*/ 43 w 388"/>
                  <a:gd name="T3" fmla="*/ 0 h 426"/>
                  <a:gd name="T4" fmla="*/ 86 w 388"/>
                  <a:gd name="T5" fmla="*/ 19 h 426"/>
                  <a:gd name="T6" fmla="*/ 130 w 388"/>
                  <a:gd name="T7" fmla="*/ 36 h 426"/>
                  <a:gd name="T8" fmla="*/ 173 w 388"/>
                  <a:gd name="T9" fmla="*/ 54 h 426"/>
                  <a:gd name="T10" fmla="*/ 216 w 388"/>
                  <a:gd name="T11" fmla="*/ 70 h 426"/>
                  <a:gd name="T12" fmla="*/ 259 w 388"/>
                  <a:gd name="T13" fmla="*/ 87 h 426"/>
                  <a:gd name="T14" fmla="*/ 301 w 388"/>
                  <a:gd name="T15" fmla="*/ 103 h 426"/>
                  <a:gd name="T16" fmla="*/ 345 w 388"/>
                  <a:gd name="T17" fmla="*/ 117 h 426"/>
                  <a:gd name="T18" fmla="*/ 388 w 388"/>
                  <a:gd name="T19" fmla="*/ 130 h 426"/>
                  <a:gd name="T20" fmla="*/ 362 w 388"/>
                  <a:gd name="T21" fmla="*/ 221 h 426"/>
                  <a:gd name="T22" fmla="*/ 320 w 388"/>
                  <a:gd name="T23" fmla="*/ 372 h 426"/>
                  <a:gd name="T24" fmla="*/ 0 w 388"/>
                  <a:gd name="T25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8" h="426">
                    <a:moveTo>
                      <a:pt x="0" y="426"/>
                    </a:moveTo>
                    <a:lnTo>
                      <a:pt x="43" y="0"/>
                    </a:lnTo>
                    <a:lnTo>
                      <a:pt x="86" y="19"/>
                    </a:lnTo>
                    <a:lnTo>
                      <a:pt x="130" y="36"/>
                    </a:lnTo>
                    <a:lnTo>
                      <a:pt x="173" y="54"/>
                    </a:lnTo>
                    <a:lnTo>
                      <a:pt x="216" y="70"/>
                    </a:lnTo>
                    <a:lnTo>
                      <a:pt x="259" y="87"/>
                    </a:lnTo>
                    <a:lnTo>
                      <a:pt x="301" y="103"/>
                    </a:lnTo>
                    <a:lnTo>
                      <a:pt x="345" y="117"/>
                    </a:lnTo>
                    <a:lnTo>
                      <a:pt x="388" y="130"/>
                    </a:lnTo>
                    <a:lnTo>
                      <a:pt x="362" y="221"/>
                    </a:lnTo>
                    <a:lnTo>
                      <a:pt x="320" y="372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140E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7" name="Freeform 57"/>
              <p:cNvSpPr>
                <a:spLocks/>
              </p:cNvSpPr>
              <p:nvPr/>
            </p:nvSpPr>
            <p:spPr bwMode="auto">
              <a:xfrm>
                <a:off x="4714" y="3176"/>
                <a:ext cx="38" cy="70"/>
              </a:xfrm>
              <a:custGeom>
                <a:avLst/>
                <a:gdLst>
                  <a:gd name="T0" fmla="*/ 36 w 154"/>
                  <a:gd name="T1" fmla="*/ 280 h 280"/>
                  <a:gd name="T2" fmla="*/ 139 w 154"/>
                  <a:gd name="T3" fmla="*/ 102 h 280"/>
                  <a:gd name="T4" fmla="*/ 0 w 154"/>
                  <a:gd name="T5" fmla="*/ 102 h 280"/>
                  <a:gd name="T6" fmla="*/ 18 w 154"/>
                  <a:gd name="T7" fmla="*/ 92 h 280"/>
                  <a:gd name="T8" fmla="*/ 38 w 154"/>
                  <a:gd name="T9" fmla="*/ 81 h 280"/>
                  <a:gd name="T10" fmla="*/ 58 w 154"/>
                  <a:gd name="T11" fmla="*/ 69 h 280"/>
                  <a:gd name="T12" fmla="*/ 76 w 154"/>
                  <a:gd name="T13" fmla="*/ 57 h 280"/>
                  <a:gd name="T14" fmla="*/ 96 w 154"/>
                  <a:gd name="T15" fmla="*/ 44 h 280"/>
                  <a:gd name="T16" fmla="*/ 116 w 154"/>
                  <a:gd name="T17" fmla="*/ 29 h 280"/>
                  <a:gd name="T18" fmla="*/ 135 w 154"/>
                  <a:gd name="T19" fmla="*/ 15 h 280"/>
                  <a:gd name="T20" fmla="*/ 154 w 154"/>
                  <a:gd name="T21" fmla="*/ 0 h 280"/>
                  <a:gd name="T22" fmla="*/ 152 w 154"/>
                  <a:gd name="T23" fmla="*/ 15 h 280"/>
                  <a:gd name="T24" fmla="*/ 149 w 154"/>
                  <a:gd name="T25" fmla="*/ 31 h 280"/>
                  <a:gd name="T26" fmla="*/ 147 w 154"/>
                  <a:gd name="T27" fmla="*/ 48 h 280"/>
                  <a:gd name="T28" fmla="*/ 144 w 154"/>
                  <a:gd name="T29" fmla="*/ 65 h 280"/>
                  <a:gd name="T30" fmla="*/ 142 w 154"/>
                  <a:gd name="T31" fmla="*/ 87 h 280"/>
                  <a:gd name="T32" fmla="*/ 139 w 154"/>
                  <a:gd name="T33" fmla="*/ 111 h 280"/>
                  <a:gd name="T34" fmla="*/ 136 w 154"/>
                  <a:gd name="T35" fmla="*/ 136 h 280"/>
                  <a:gd name="T36" fmla="*/ 133 w 154"/>
                  <a:gd name="T37" fmla="*/ 162 h 280"/>
                  <a:gd name="T38" fmla="*/ 130 w 154"/>
                  <a:gd name="T39" fmla="*/ 188 h 280"/>
                  <a:gd name="T40" fmla="*/ 127 w 154"/>
                  <a:gd name="T41" fmla="*/ 216 h 280"/>
                  <a:gd name="T42" fmla="*/ 125 w 154"/>
                  <a:gd name="T43" fmla="*/ 244 h 280"/>
                  <a:gd name="T44" fmla="*/ 121 w 154"/>
                  <a:gd name="T45" fmla="*/ 273 h 280"/>
                  <a:gd name="T46" fmla="*/ 36 w 154"/>
                  <a:gd name="T47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4" h="280">
                    <a:moveTo>
                      <a:pt x="36" y="280"/>
                    </a:moveTo>
                    <a:lnTo>
                      <a:pt x="139" y="102"/>
                    </a:lnTo>
                    <a:lnTo>
                      <a:pt x="0" y="102"/>
                    </a:lnTo>
                    <a:lnTo>
                      <a:pt x="18" y="92"/>
                    </a:lnTo>
                    <a:lnTo>
                      <a:pt x="38" y="81"/>
                    </a:lnTo>
                    <a:lnTo>
                      <a:pt x="58" y="69"/>
                    </a:lnTo>
                    <a:lnTo>
                      <a:pt x="76" y="57"/>
                    </a:lnTo>
                    <a:lnTo>
                      <a:pt x="96" y="44"/>
                    </a:lnTo>
                    <a:lnTo>
                      <a:pt x="116" y="29"/>
                    </a:lnTo>
                    <a:lnTo>
                      <a:pt x="135" y="15"/>
                    </a:lnTo>
                    <a:lnTo>
                      <a:pt x="154" y="0"/>
                    </a:lnTo>
                    <a:lnTo>
                      <a:pt x="152" y="15"/>
                    </a:lnTo>
                    <a:lnTo>
                      <a:pt x="149" y="31"/>
                    </a:lnTo>
                    <a:lnTo>
                      <a:pt x="147" y="48"/>
                    </a:lnTo>
                    <a:lnTo>
                      <a:pt x="144" y="65"/>
                    </a:lnTo>
                    <a:lnTo>
                      <a:pt x="142" y="87"/>
                    </a:lnTo>
                    <a:lnTo>
                      <a:pt x="139" y="111"/>
                    </a:lnTo>
                    <a:lnTo>
                      <a:pt x="136" y="136"/>
                    </a:lnTo>
                    <a:lnTo>
                      <a:pt x="133" y="162"/>
                    </a:lnTo>
                    <a:lnTo>
                      <a:pt x="130" y="188"/>
                    </a:lnTo>
                    <a:lnTo>
                      <a:pt x="127" y="216"/>
                    </a:lnTo>
                    <a:lnTo>
                      <a:pt x="125" y="244"/>
                    </a:lnTo>
                    <a:lnTo>
                      <a:pt x="121" y="273"/>
                    </a:lnTo>
                    <a:lnTo>
                      <a:pt x="36" y="280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8" name="Freeform 58"/>
              <p:cNvSpPr>
                <a:spLocks/>
              </p:cNvSpPr>
              <p:nvPr/>
            </p:nvSpPr>
            <p:spPr bwMode="auto">
              <a:xfrm>
                <a:off x="4750" y="3176"/>
                <a:ext cx="2" cy="16"/>
              </a:xfrm>
              <a:custGeom>
                <a:avLst/>
                <a:gdLst>
                  <a:gd name="T0" fmla="*/ 0 w 10"/>
                  <a:gd name="T1" fmla="*/ 65 h 65"/>
                  <a:gd name="T2" fmla="*/ 3 w 10"/>
                  <a:gd name="T3" fmla="*/ 48 h 65"/>
                  <a:gd name="T4" fmla="*/ 5 w 10"/>
                  <a:gd name="T5" fmla="*/ 31 h 65"/>
                  <a:gd name="T6" fmla="*/ 8 w 10"/>
                  <a:gd name="T7" fmla="*/ 15 h 65"/>
                  <a:gd name="T8" fmla="*/ 10 w 10"/>
                  <a:gd name="T9" fmla="*/ 0 h 65"/>
                  <a:gd name="T10" fmla="*/ 10 w 10"/>
                  <a:gd name="T11" fmla="*/ 0 h 65"/>
                  <a:gd name="T12" fmla="*/ 8 w 10"/>
                  <a:gd name="T13" fmla="*/ 15 h 65"/>
                  <a:gd name="T14" fmla="*/ 5 w 10"/>
                  <a:gd name="T15" fmla="*/ 31 h 65"/>
                  <a:gd name="T16" fmla="*/ 3 w 10"/>
                  <a:gd name="T17" fmla="*/ 48 h 65"/>
                  <a:gd name="T18" fmla="*/ 0 w 10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5">
                    <a:moveTo>
                      <a:pt x="0" y="65"/>
                    </a:moveTo>
                    <a:lnTo>
                      <a:pt x="3" y="48"/>
                    </a:lnTo>
                    <a:lnTo>
                      <a:pt x="5" y="31"/>
                    </a:lnTo>
                    <a:lnTo>
                      <a:pt x="8" y="1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15"/>
                    </a:lnTo>
                    <a:lnTo>
                      <a:pt x="5" y="31"/>
                    </a:lnTo>
                    <a:lnTo>
                      <a:pt x="3" y="48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A0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9" name="Freeform 59"/>
              <p:cNvSpPr>
                <a:spLocks/>
              </p:cNvSpPr>
              <p:nvPr/>
            </p:nvSpPr>
            <p:spPr bwMode="auto">
              <a:xfrm>
                <a:off x="4670" y="3201"/>
                <a:ext cx="79" cy="48"/>
              </a:xfrm>
              <a:custGeom>
                <a:avLst/>
                <a:gdLst>
                  <a:gd name="T0" fmla="*/ 60 w 315"/>
                  <a:gd name="T1" fmla="*/ 189 h 189"/>
                  <a:gd name="T2" fmla="*/ 0 w 315"/>
                  <a:gd name="T3" fmla="*/ 60 h 189"/>
                  <a:gd name="T4" fmla="*/ 22 w 315"/>
                  <a:gd name="T5" fmla="*/ 55 h 189"/>
                  <a:gd name="T6" fmla="*/ 45 w 315"/>
                  <a:gd name="T7" fmla="*/ 50 h 189"/>
                  <a:gd name="T8" fmla="*/ 66 w 315"/>
                  <a:gd name="T9" fmla="*/ 44 h 189"/>
                  <a:gd name="T10" fmla="*/ 88 w 315"/>
                  <a:gd name="T11" fmla="*/ 36 h 189"/>
                  <a:gd name="T12" fmla="*/ 110 w 315"/>
                  <a:gd name="T13" fmla="*/ 29 h 189"/>
                  <a:gd name="T14" fmla="*/ 131 w 315"/>
                  <a:gd name="T15" fmla="*/ 20 h 189"/>
                  <a:gd name="T16" fmla="*/ 153 w 315"/>
                  <a:gd name="T17" fmla="*/ 10 h 189"/>
                  <a:gd name="T18" fmla="*/ 176 w 315"/>
                  <a:gd name="T19" fmla="*/ 0 h 189"/>
                  <a:gd name="T20" fmla="*/ 315 w 315"/>
                  <a:gd name="T21" fmla="*/ 0 h 189"/>
                  <a:gd name="T22" fmla="*/ 212 w 315"/>
                  <a:gd name="T23" fmla="*/ 178 h 189"/>
                  <a:gd name="T24" fmla="*/ 60 w 315"/>
                  <a:gd name="T2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5" h="189">
                    <a:moveTo>
                      <a:pt x="60" y="189"/>
                    </a:moveTo>
                    <a:lnTo>
                      <a:pt x="0" y="60"/>
                    </a:lnTo>
                    <a:lnTo>
                      <a:pt x="22" y="55"/>
                    </a:lnTo>
                    <a:lnTo>
                      <a:pt x="45" y="50"/>
                    </a:lnTo>
                    <a:lnTo>
                      <a:pt x="66" y="44"/>
                    </a:lnTo>
                    <a:lnTo>
                      <a:pt x="88" y="36"/>
                    </a:lnTo>
                    <a:lnTo>
                      <a:pt x="110" y="29"/>
                    </a:lnTo>
                    <a:lnTo>
                      <a:pt x="131" y="20"/>
                    </a:lnTo>
                    <a:lnTo>
                      <a:pt x="153" y="10"/>
                    </a:lnTo>
                    <a:lnTo>
                      <a:pt x="176" y="0"/>
                    </a:lnTo>
                    <a:lnTo>
                      <a:pt x="315" y="0"/>
                    </a:lnTo>
                    <a:lnTo>
                      <a:pt x="212" y="178"/>
                    </a:lnTo>
                    <a:lnTo>
                      <a:pt x="60" y="189"/>
                    </a:lnTo>
                    <a:close/>
                  </a:path>
                </a:pathLst>
              </a:custGeom>
              <a:solidFill>
                <a:srgbClr val="3D9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0" name="Freeform 60"/>
              <p:cNvSpPr>
                <a:spLocks noEditPoints="1"/>
              </p:cNvSpPr>
              <p:nvPr/>
            </p:nvSpPr>
            <p:spPr bwMode="auto">
              <a:xfrm>
                <a:off x="3564" y="3487"/>
                <a:ext cx="70" cy="105"/>
              </a:xfrm>
              <a:custGeom>
                <a:avLst/>
                <a:gdLst>
                  <a:gd name="T0" fmla="*/ 21 w 277"/>
                  <a:gd name="T1" fmla="*/ 423 h 423"/>
                  <a:gd name="T2" fmla="*/ 10 w 277"/>
                  <a:gd name="T3" fmla="*/ 414 h 423"/>
                  <a:gd name="T4" fmla="*/ 0 w 277"/>
                  <a:gd name="T5" fmla="*/ 404 h 423"/>
                  <a:gd name="T6" fmla="*/ 0 w 277"/>
                  <a:gd name="T7" fmla="*/ 404 h 423"/>
                  <a:gd name="T8" fmla="*/ 10 w 277"/>
                  <a:gd name="T9" fmla="*/ 414 h 423"/>
                  <a:gd name="T10" fmla="*/ 21 w 277"/>
                  <a:gd name="T11" fmla="*/ 423 h 423"/>
                  <a:gd name="T12" fmla="*/ 0 w 277"/>
                  <a:gd name="T13" fmla="*/ 404 h 423"/>
                  <a:gd name="T14" fmla="*/ 5 w 277"/>
                  <a:gd name="T15" fmla="*/ 396 h 423"/>
                  <a:gd name="T16" fmla="*/ 19 w 277"/>
                  <a:gd name="T17" fmla="*/ 372 h 423"/>
                  <a:gd name="T18" fmla="*/ 41 w 277"/>
                  <a:gd name="T19" fmla="*/ 336 h 423"/>
                  <a:gd name="T20" fmla="*/ 71 w 277"/>
                  <a:gd name="T21" fmla="*/ 288 h 423"/>
                  <a:gd name="T22" fmla="*/ 110 w 277"/>
                  <a:gd name="T23" fmla="*/ 230 h 423"/>
                  <a:gd name="T24" fmla="*/ 157 w 277"/>
                  <a:gd name="T25" fmla="*/ 161 h 423"/>
                  <a:gd name="T26" fmla="*/ 214 w 277"/>
                  <a:gd name="T27" fmla="*/ 84 h 423"/>
                  <a:gd name="T28" fmla="*/ 277 w 277"/>
                  <a:gd name="T29" fmla="*/ 0 h 423"/>
                  <a:gd name="T30" fmla="*/ 214 w 277"/>
                  <a:gd name="T31" fmla="*/ 84 h 423"/>
                  <a:gd name="T32" fmla="*/ 157 w 277"/>
                  <a:gd name="T33" fmla="*/ 161 h 423"/>
                  <a:gd name="T34" fmla="*/ 110 w 277"/>
                  <a:gd name="T35" fmla="*/ 230 h 423"/>
                  <a:gd name="T36" fmla="*/ 71 w 277"/>
                  <a:gd name="T37" fmla="*/ 288 h 423"/>
                  <a:gd name="T38" fmla="*/ 41 w 277"/>
                  <a:gd name="T39" fmla="*/ 336 h 423"/>
                  <a:gd name="T40" fmla="*/ 19 w 277"/>
                  <a:gd name="T41" fmla="*/ 372 h 423"/>
                  <a:gd name="T42" fmla="*/ 5 w 277"/>
                  <a:gd name="T43" fmla="*/ 396 h 423"/>
                  <a:gd name="T44" fmla="*/ 0 w 277"/>
                  <a:gd name="T45" fmla="*/ 40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7" h="423">
                    <a:moveTo>
                      <a:pt x="21" y="423"/>
                    </a:moveTo>
                    <a:lnTo>
                      <a:pt x="10" y="414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10" y="414"/>
                    </a:lnTo>
                    <a:lnTo>
                      <a:pt x="21" y="423"/>
                    </a:lnTo>
                    <a:close/>
                    <a:moveTo>
                      <a:pt x="0" y="404"/>
                    </a:moveTo>
                    <a:lnTo>
                      <a:pt x="5" y="396"/>
                    </a:lnTo>
                    <a:lnTo>
                      <a:pt x="19" y="372"/>
                    </a:lnTo>
                    <a:lnTo>
                      <a:pt x="41" y="336"/>
                    </a:lnTo>
                    <a:lnTo>
                      <a:pt x="71" y="288"/>
                    </a:lnTo>
                    <a:lnTo>
                      <a:pt x="110" y="230"/>
                    </a:lnTo>
                    <a:lnTo>
                      <a:pt x="157" y="161"/>
                    </a:lnTo>
                    <a:lnTo>
                      <a:pt x="214" y="84"/>
                    </a:lnTo>
                    <a:lnTo>
                      <a:pt x="277" y="0"/>
                    </a:lnTo>
                    <a:lnTo>
                      <a:pt x="214" y="84"/>
                    </a:lnTo>
                    <a:lnTo>
                      <a:pt x="157" y="161"/>
                    </a:lnTo>
                    <a:lnTo>
                      <a:pt x="110" y="230"/>
                    </a:lnTo>
                    <a:lnTo>
                      <a:pt x="71" y="288"/>
                    </a:lnTo>
                    <a:lnTo>
                      <a:pt x="41" y="336"/>
                    </a:lnTo>
                    <a:lnTo>
                      <a:pt x="19" y="372"/>
                    </a:lnTo>
                    <a:lnTo>
                      <a:pt x="5" y="396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1" name="Freeform 61"/>
              <p:cNvSpPr>
                <a:spLocks/>
              </p:cNvSpPr>
              <p:nvPr/>
            </p:nvSpPr>
            <p:spPr bwMode="auto">
              <a:xfrm>
                <a:off x="3564" y="3046"/>
                <a:ext cx="756" cy="562"/>
              </a:xfrm>
              <a:custGeom>
                <a:avLst/>
                <a:gdLst>
                  <a:gd name="T0" fmla="*/ 82 w 3022"/>
                  <a:gd name="T1" fmla="*/ 2232 h 2248"/>
                  <a:gd name="T2" fmla="*/ 40 w 3022"/>
                  <a:gd name="T3" fmla="*/ 2200 h 2248"/>
                  <a:gd name="T4" fmla="*/ 10 w 3022"/>
                  <a:gd name="T5" fmla="*/ 2176 h 2248"/>
                  <a:gd name="T6" fmla="*/ 0 w 3022"/>
                  <a:gd name="T7" fmla="*/ 2166 h 2248"/>
                  <a:gd name="T8" fmla="*/ 5 w 3022"/>
                  <a:gd name="T9" fmla="*/ 2158 h 2248"/>
                  <a:gd name="T10" fmla="*/ 41 w 3022"/>
                  <a:gd name="T11" fmla="*/ 2098 h 2248"/>
                  <a:gd name="T12" fmla="*/ 110 w 3022"/>
                  <a:gd name="T13" fmla="*/ 1992 h 2248"/>
                  <a:gd name="T14" fmla="*/ 214 w 3022"/>
                  <a:gd name="T15" fmla="*/ 1846 h 2248"/>
                  <a:gd name="T16" fmla="*/ 329 w 3022"/>
                  <a:gd name="T17" fmla="*/ 1698 h 2248"/>
                  <a:gd name="T18" fmla="*/ 444 w 3022"/>
                  <a:gd name="T19" fmla="*/ 1561 h 2248"/>
                  <a:gd name="T20" fmla="*/ 578 w 3022"/>
                  <a:gd name="T21" fmla="*/ 1416 h 2248"/>
                  <a:gd name="T22" fmla="*/ 689 w 3022"/>
                  <a:gd name="T23" fmla="*/ 1304 h 2248"/>
                  <a:gd name="T24" fmla="*/ 768 w 3022"/>
                  <a:gd name="T25" fmla="*/ 1228 h 2248"/>
                  <a:gd name="T26" fmla="*/ 910 w 3022"/>
                  <a:gd name="T27" fmla="*/ 1101 h 2248"/>
                  <a:gd name="T28" fmla="*/ 1063 w 3022"/>
                  <a:gd name="T29" fmla="*/ 971 h 2248"/>
                  <a:gd name="T30" fmla="*/ 1165 w 3022"/>
                  <a:gd name="T31" fmla="*/ 887 h 2248"/>
                  <a:gd name="T32" fmla="*/ 1272 w 3022"/>
                  <a:gd name="T33" fmla="*/ 806 h 2248"/>
                  <a:gd name="T34" fmla="*/ 1380 w 3022"/>
                  <a:gd name="T35" fmla="*/ 726 h 2248"/>
                  <a:gd name="T36" fmla="*/ 1494 w 3022"/>
                  <a:gd name="T37" fmla="*/ 649 h 2248"/>
                  <a:gd name="T38" fmla="*/ 1612 w 3022"/>
                  <a:gd name="T39" fmla="*/ 573 h 2248"/>
                  <a:gd name="T40" fmla="*/ 1735 w 3022"/>
                  <a:gd name="T41" fmla="*/ 500 h 2248"/>
                  <a:gd name="T42" fmla="*/ 1866 w 3022"/>
                  <a:gd name="T43" fmla="*/ 428 h 2248"/>
                  <a:gd name="T44" fmla="*/ 2005 w 3022"/>
                  <a:gd name="T45" fmla="*/ 359 h 2248"/>
                  <a:gd name="T46" fmla="*/ 2151 w 3022"/>
                  <a:gd name="T47" fmla="*/ 290 h 2248"/>
                  <a:gd name="T48" fmla="*/ 2307 w 3022"/>
                  <a:gd name="T49" fmla="*/ 225 h 2248"/>
                  <a:gd name="T50" fmla="*/ 2472 w 3022"/>
                  <a:gd name="T51" fmla="*/ 159 h 2248"/>
                  <a:gd name="T52" fmla="*/ 2649 w 3022"/>
                  <a:gd name="T53" fmla="*/ 95 h 2248"/>
                  <a:gd name="T54" fmla="*/ 2837 w 3022"/>
                  <a:gd name="T55" fmla="*/ 33 h 2248"/>
                  <a:gd name="T56" fmla="*/ 2946 w 3022"/>
                  <a:gd name="T57" fmla="*/ 0 h 2248"/>
                  <a:gd name="T58" fmla="*/ 2983 w 3022"/>
                  <a:gd name="T59" fmla="*/ 44 h 2248"/>
                  <a:gd name="T60" fmla="*/ 3022 w 3022"/>
                  <a:gd name="T61" fmla="*/ 86 h 2248"/>
                  <a:gd name="T62" fmla="*/ 2836 w 3022"/>
                  <a:gd name="T63" fmla="*/ 148 h 2248"/>
                  <a:gd name="T64" fmla="*/ 2660 w 3022"/>
                  <a:gd name="T65" fmla="*/ 211 h 2248"/>
                  <a:gd name="T66" fmla="*/ 2494 w 3022"/>
                  <a:gd name="T67" fmla="*/ 275 h 2248"/>
                  <a:gd name="T68" fmla="*/ 2339 w 3022"/>
                  <a:gd name="T69" fmla="*/ 341 h 2248"/>
                  <a:gd name="T70" fmla="*/ 2193 w 3022"/>
                  <a:gd name="T71" fmla="*/ 407 h 2248"/>
                  <a:gd name="T72" fmla="*/ 2053 w 3022"/>
                  <a:gd name="T73" fmla="*/ 475 h 2248"/>
                  <a:gd name="T74" fmla="*/ 1922 w 3022"/>
                  <a:gd name="T75" fmla="*/ 546 h 2248"/>
                  <a:gd name="T76" fmla="*/ 1797 w 3022"/>
                  <a:gd name="T77" fmla="*/ 618 h 2248"/>
                  <a:gd name="T78" fmla="*/ 1677 w 3022"/>
                  <a:gd name="T79" fmla="*/ 692 h 2248"/>
                  <a:gd name="T80" fmla="*/ 1563 w 3022"/>
                  <a:gd name="T81" fmla="*/ 767 h 2248"/>
                  <a:gd name="T82" fmla="*/ 1453 w 3022"/>
                  <a:gd name="T83" fmla="*/ 844 h 2248"/>
                  <a:gd name="T84" fmla="*/ 1346 w 3022"/>
                  <a:gd name="T85" fmla="*/ 924 h 2248"/>
                  <a:gd name="T86" fmla="*/ 1242 w 3022"/>
                  <a:gd name="T87" fmla="*/ 1006 h 2248"/>
                  <a:gd name="T88" fmla="*/ 1139 w 3022"/>
                  <a:gd name="T89" fmla="*/ 1090 h 2248"/>
                  <a:gd name="T90" fmla="*/ 938 w 3022"/>
                  <a:gd name="T91" fmla="*/ 1264 h 2248"/>
                  <a:gd name="T92" fmla="*/ 846 w 3022"/>
                  <a:gd name="T93" fmla="*/ 1348 h 2248"/>
                  <a:gd name="T94" fmla="*/ 760 w 3022"/>
                  <a:gd name="T95" fmla="*/ 1431 h 2248"/>
                  <a:gd name="T96" fmla="*/ 679 w 3022"/>
                  <a:gd name="T97" fmla="*/ 1513 h 2248"/>
                  <a:gd name="T98" fmla="*/ 604 w 3022"/>
                  <a:gd name="T99" fmla="*/ 1593 h 2248"/>
                  <a:gd name="T100" fmla="*/ 468 w 3022"/>
                  <a:gd name="T101" fmla="*/ 1747 h 2248"/>
                  <a:gd name="T102" fmla="*/ 353 w 3022"/>
                  <a:gd name="T103" fmla="*/ 1890 h 2248"/>
                  <a:gd name="T104" fmla="*/ 259 w 3022"/>
                  <a:gd name="T105" fmla="*/ 2016 h 2248"/>
                  <a:gd name="T106" fmla="*/ 187 w 3022"/>
                  <a:gd name="T107" fmla="*/ 2119 h 2248"/>
                  <a:gd name="T108" fmla="*/ 135 w 3022"/>
                  <a:gd name="T109" fmla="*/ 2199 h 2248"/>
                  <a:gd name="T110" fmla="*/ 104 w 3022"/>
                  <a:gd name="T111" fmla="*/ 2248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22" h="2248">
                    <a:moveTo>
                      <a:pt x="104" y="2248"/>
                    </a:moveTo>
                    <a:lnTo>
                      <a:pt x="82" y="2232"/>
                    </a:lnTo>
                    <a:lnTo>
                      <a:pt x="61" y="2216"/>
                    </a:lnTo>
                    <a:lnTo>
                      <a:pt x="40" y="2200"/>
                    </a:lnTo>
                    <a:lnTo>
                      <a:pt x="21" y="2185"/>
                    </a:lnTo>
                    <a:lnTo>
                      <a:pt x="10" y="2176"/>
                    </a:lnTo>
                    <a:lnTo>
                      <a:pt x="0" y="2166"/>
                    </a:lnTo>
                    <a:lnTo>
                      <a:pt x="0" y="2166"/>
                    </a:lnTo>
                    <a:lnTo>
                      <a:pt x="0" y="2166"/>
                    </a:lnTo>
                    <a:lnTo>
                      <a:pt x="5" y="2158"/>
                    </a:lnTo>
                    <a:lnTo>
                      <a:pt x="19" y="2134"/>
                    </a:lnTo>
                    <a:lnTo>
                      <a:pt x="41" y="2098"/>
                    </a:lnTo>
                    <a:lnTo>
                      <a:pt x="71" y="2050"/>
                    </a:lnTo>
                    <a:lnTo>
                      <a:pt x="110" y="1992"/>
                    </a:lnTo>
                    <a:lnTo>
                      <a:pt x="157" y="1923"/>
                    </a:lnTo>
                    <a:lnTo>
                      <a:pt x="214" y="1846"/>
                    </a:lnTo>
                    <a:lnTo>
                      <a:pt x="277" y="1762"/>
                    </a:lnTo>
                    <a:lnTo>
                      <a:pt x="329" y="1698"/>
                    </a:lnTo>
                    <a:lnTo>
                      <a:pt x="385" y="1630"/>
                    </a:lnTo>
                    <a:lnTo>
                      <a:pt x="444" y="1561"/>
                    </a:lnTo>
                    <a:lnTo>
                      <a:pt x="509" y="1489"/>
                    </a:lnTo>
                    <a:lnTo>
                      <a:pt x="578" y="1416"/>
                    </a:lnTo>
                    <a:lnTo>
                      <a:pt x="651" y="1342"/>
                    </a:lnTo>
                    <a:lnTo>
                      <a:pt x="689" y="1304"/>
                    </a:lnTo>
                    <a:lnTo>
                      <a:pt x="727" y="1267"/>
                    </a:lnTo>
                    <a:lnTo>
                      <a:pt x="768" y="1228"/>
                    </a:lnTo>
                    <a:lnTo>
                      <a:pt x="809" y="1191"/>
                    </a:lnTo>
                    <a:lnTo>
                      <a:pt x="910" y="1101"/>
                    </a:lnTo>
                    <a:lnTo>
                      <a:pt x="1011" y="1013"/>
                    </a:lnTo>
                    <a:lnTo>
                      <a:pt x="1063" y="971"/>
                    </a:lnTo>
                    <a:lnTo>
                      <a:pt x="1113" y="928"/>
                    </a:lnTo>
                    <a:lnTo>
                      <a:pt x="1165" y="887"/>
                    </a:lnTo>
                    <a:lnTo>
                      <a:pt x="1218" y="846"/>
                    </a:lnTo>
                    <a:lnTo>
                      <a:pt x="1272" y="806"/>
                    </a:lnTo>
                    <a:lnTo>
                      <a:pt x="1326" y="765"/>
                    </a:lnTo>
                    <a:lnTo>
                      <a:pt x="1380" y="726"/>
                    </a:lnTo>
                    <a:lnTo>
                      <a:pt x="1436" y="687"/>
                    </a:lnTo>
                    <a:lnTo>
                      <a:pt x="1494" y="649"/>
                    </a:lnTo>
                    <a:lnTo>
                      <a:pt x="1552" y="610"/>
                    </a:lnTo>
                    <a:lnTo>
                      <a:pt x="1612" y="573"/>
                    </a:lnTo>
                    <a:lnTo>
                      <a:pt x="1673" y="536"/>
                    </a:lnTo>
                    <a:lnTo>
                      <a:pt x="1735" y="500"/>
                    </a:lnTo>
                    <a:lnTo>
                      <a:pt x="1801" y="464"/>
                    </a:lnTo>
                    <a:lnTo>
                      <a:pt x="1866" y="428"/>
                    </a:lnTo>
                    <a:lnTo>
                      <a:pt x="1934" y="394"/>
                    </a:lnTo>
                    <a:lnTo>
                      <a:pt x="2005" y="359"/>
                    </a:lnTo>
                    <a:lnTo>
                      <a:pt x="2077" y="325"/>
                    </a:lnTo>
                    <a:lnTo>
                      <a:pt x="2151" y="290"/>
                    </a:lnTo>
                    <a:lnTo>
                      <a:pt x="2227" y="257"/>
                    </a:lnTo>
                    <a:lnTo>
                      <a:pt x="2307" y="225"/>
                    </a:lnTo>
                    <a:lnTo>
                      <a:pt x="2388" y="191"/>
                    </a:lnTo>
                    <a:lnTo>
                      <a:pt x="2472" y="159"/>
                    </a:lnTo>
                    <a:lnTo>
                      <a:pt x="2559" y="127"/>
                    </a:lnTo>
                    <a:lnTo>
                      <a:pt x="2649" y="95"/>
                    </a:lnTo>
                    <a:lnTo>
                      <a:pt x="2742" y="64"/>
                    </a:lnTo>
                    <a:lnTo>
                      <a:pt x="2837" y="33"/>
                    </a:lnTo>
                    <a:lnTo>
                      <a:pt x="2936" y="2"/>
                    </a:lnTo>
                    <a:lnTo>
                      <a:pt x="2946" y="0"/>
                    </a:lnTo>
                    <a:lnTo>
                      <a:pt x="2964" y="22"/>
                    </a:lnTo>
                    <a:lnTo>
                      <a:pt x="2983" y="44"/>
                    </a:lnTo>
                    <a:lnTo>
                      <a:pt x="3003" y="65"/>
                    </a:lnTo>
                    <a:lnTo>
                      <a:pt x="3022" y="86"/>
                    </a:lnTo>
                    <a:lnTo>
                      <a:pt x="2927" y="117"/>
                    </a:lnTo>
                    <a:lnTo>
                      <a:pt x="2836" y="148"/>
                    </a:lnTo>
                    <a:lnTo>
                      <a:pt x="2747" y="179"/>
                    </a:lnTo>
                    <a:lnTo>
                      <a:pt x="2660" y="211"/>
                    </a:lnTo>
                    <a:lnTo>
                      <a:pt x="2576" y="243"/>
                    </a:lnTo>
                    <a:lnTo>
                      <a:pt x="2494" y="275"/>
                    </a:lnTo>
                    <a:lnTo>
                      <a:pt x="2417" y="307"/>
                    </a:lnTo>
                    <a:lnTo>
                      <a:pt x="2339" y="341"/>
                    </a:lnTo>
                    <a:lnTo>
                      <a:pt x="2264" y="374"/>
                    </a:lnTo>
                    <a:lnTo>
                      <a:pt x="2193" y="407"/>
                    </a:lnTo>
                    <a:lnTo>
                      <a:pt x="2122" y="441"/>
                    </a:lnTo>
                    <a:lnTo>
                      <a:pt x="2053" y="475"/>
                    </a:lnTo>
                    <a:lnTo>
                      <a:pt x="1987" y="511"/>
                    </a:lnTo>
                    <a:lnTo>
                      <a:pt x="1922" y="546"/>
                    </a:lnTo>
                    <a:lnTo>
                      <a:pt x="1859" y="582"/>
                    </a:lnTo>
                    <a:lnTo>
                      <a:pt x="1797" y="618"/>
                    </a:lnTo>
                    <a:lnTo>
                      <a:pt x="1736" y="655"/>
                    </a:lnTo>
                    <a:lnTo>
                      <a:pt x="1677" y="692"/>
                    </a:lnTo>
                    <a:lnTo>
                      <a:pt x="1620" y="729"/>
                    </a:lnTo>
                    <a:lnTo>
                      <a:pt x="1563" y="767"/>
                    </a:lnTo>
                    <a:lnTo>
                      <a:pt x="1508" y="806"/>
                    </a:lnTo>
                    <a:lnTo>
                      <a:pt x="1453" y="844"/>
                    </a:lnTo>
                    <a:lnTo>
                      <a:pt x="1399" y="883"/>
                    </a:lnTo>
                    <a:lnTo>
                      <a:pt x="1346" y="924"/>
                    </a:lnTo>
                    <a:lnTo>
                      <a:pt x="1294" y="965"/>
                    </a:lnTo>
                    <a:lnTo>
                      <a:pt x="1242" y="1006"/>
                    </a:lnTo>
                    <a:lnTo>
                      <a:pt x="1191" y="1048"/>
                    </a:lnTo>
                    <a:lnTo>
                      <a:pt x="1139" y="1090"/>
                    </a:lnTo>
                    <a:lnTo>
                      <a:pt x="1039" y="1175"/>
                    </a:lnTo>
                    <a:lnTo>
                      <a:pt x="938" y="1264"/>
                    </a:lnTo>
                    <a:lnTo>
                      <a:pt x="892" y="1306"/>
                    </a:lnTo>
                    <a:lnTo>
                      <a:pt x="846" y="1348"/>
                    </a:lnTo>
                    <a:lnTo>
                      <a:pt x="803" y="1389"/>
                    </a:lnTo>
                    <a:lnTo>
                      <a:pt x="760" y="1431"/>
                    </a:lnTo>
                    <a:lnTo>
                      <a:pt x="719" y="1472"/>
                    </a:lnTo>
                    <a:lnTo>
                      <a:pt x="679" y="1513"/>
                    </a:lnTo>
                    <a:lnTo>
                      <a:pt x="641" y="1553"/>
                    </a:lnTo>
                    <a:lnTo>
                      <a:pt x="604" y="1593"/>
                    </a:lnTo>
                    <a:lnTo>
                      <a:pt x="533" y="1672"/>
                    </a:lnTo>
                    <a:lnTo>
                      <a:pt x="468" y="1747"/>
                    </a:lnTo>
                    <a:lnTo>
                      <a:pt x="407" y="1820"/>
                    </a:lnTo>
                    <a:lnTo>
                      <a:pt x="353" y="1890"/>
                    </a:lnTo>
                    <a:lnTo>
                      <a:pt x="303" y="1955"/>
                    </a:lnTo>
                    <a:lnTo>
                      <a:pt x="259" y="2016"/>
                    </a:lnTo>
                    <a:lnTo>
                      <a:pt x="221" y="2070"/>
                    </a:lnTo>
                    <a:lnTo>
                      <a:pt x="187" y="2119"/>
                    </a:lnTo>
                    <a:lnTo>
                      <a:pt x="159" y="2163"/>
                    </a:lnTo>
                    <a:lnTo>
                      <a:pt x="135" y="2199"/>
                    </a:lnTo>
                    <a:lnTo>
                      <a:pt x="118" y="2227"/>
                    </a:lnTo>
                    <a:lnTo>
                      <a:pt x="104" y="2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2" name="Freeform 62"/>
              <p:cNvSpPr>
                <a:spLocks noEditPoints="1"/>
              </p:cNvSpPr>
              <p:nvPr/>
            </p:nvSpPr>
            <p:spPr bwMode="auto">
              <a:xfrm>
                <a:off x="3861" y="3264"/>
                <a:ext cx="348" cy="489"/>
              </a:xfrm>
              <a:custGeom>
                <a:avLst/>
                <a:gdLst>
                  <a:gd name="T0" fmla="*/ 5 w 1388"/>
                  <a:gd name="T1" fmla="*/ 1956 h 1956"/>
                  <a:gd name="T2" fmla="*/ 1 w 1388"/>
                  <a:gd name="T3" fmla="*/ 1947 h 1956"/>
                  <a:gd name="T4" fmla="*/ 0 w 1388"/>
                  <a:gd name="T5" fmla="*/ 1943 h 1956"/>
                  <a:gd name="T6" fmla="*/ 5 w 1388"/>
                  <a:gd name="T7" fmla="*/ 1956 h 1956"/>
                  <a:gd name="T8" fmla="*/ 0 w 1388"/>
                  <a:gd name="T9" fmla="*/ 1942 h 1956"/>
                  <a:gd name="T10" fmla="*/ 1 w 1388"/>
                  <a:gd name="T11" fmla="*/ 1947 h 1956"/>
                  <a:gd name="T12" fmla="*/ 5 w 1388"/>
                  <a:gd name="T13" fmla="*/ 1956 h 1956"/>
                  <a:gd name="T14" fmla="*/ 0 w 1388"/>
                  <a:gd name="T15" fmla="*/ 1942 h 1956"/>
                  <a:gd name="T16" fmla="*/ 0 w 1388"/>
                  <a:gd name="T17" fmla="*/ 1942 h 1956"/>
                  <a:gd name="T18" fmla="*/ 0 w 1388"/>
                  <a:gd name="T19" fmla="*/ 1942 h 1956"/>
                  <a:gd name="T20" fmla="*/ 2 w 1388"/>
                  <a:gd name="T21" fmla="*/ 1937 h 1956"/>
                  <a:gd name="T22" fmla="*/ 10 w 1388"/>
                  <a:gd name="T23" fmla="*/ 1923 h 1956"/>
                  <a:gd name="T24" fmla="*/ 21 w 1388"/>
                  <a:gd name="T25" fmla="*/ 1901 h 1956"/>
                  <a:gd name="T26" fmla="*/ 38 w 1388"/>
                  <a:gd name="T27" fmla="*/ 1870 h 1956"/>
                  <a:gd name="T28" fmla="*/ 60 w 1388"/>
                  <a:gd name="T29" fmla="*/ 1829 h 1956"/>
                  <a:gd name="T30" fmla="*/ 90 w 1388"/>
                  <a:gd name="T31" fmla="*/ 1780 h 1956"/>
                  <a:gd name="T32" fmla="*/ 128 w 1388"/>
                  <a:gd name="T33" fmla="*/ 1721 h 1956"/>
                  <a:gd name="T34" fmla="*/ 173 w 1388"/>
                  <a:gd name="T35" fmla="*/ 1650 h 1956"/>
                  <a:gd name="T36" fmla="*/ 227 w 1388"/>
                  <a:gd name="T37" fmla="*/ 1569 h 1956"/>
                  <a:gd name="T38" fmla="*/ 292 w 1388"/>
                  <a:gd name="T39" fmla="*/ 1476 h 1956"/>
                  <a:gd name="T40" fmla="*/ 366 w 1388"/>
                  <a:gd name="T41" fmla="*/ 1372 h 1956"/>
                  <a:gd name="T42" fmla="*/ 450 w 1388"/>
                  <a:gd name="T43" fmla="*/ 1256 h 1956"/>
                  <a:gd name="T44" fmla="*/ 546 w 1388"/>
                  <a:gd name="T45" fmla="*/ 1126 h 1956"/>
                  <a:gd name="T46" fmla="*/ 655 w 1388"/>
                  <a:gd name="T47" fmla="*/ 985 h 1956"/>
                  <a:gd name="T48" fmla="*/ 776 w 1388"/>
                  <a:gd name="T49" fmla="*/ 829 h 1956"/>
                  <a:gd name="T50" fmla="*/ 911 w 1388"/>
                  <a:gd name="T51" fmla="*/ 660 h 1956"/>
                  <a:gd name="T52" fmla="*/ 1003 w 1388"/>
                  <a:gd name="T53" fmla="*/ 544 h 1956"/>
                  <a:gd name="T54" fmla="*/ 1085 w 1388"/>
                  <a:gd name="T55" fmla="*/ 438 h 1956"/>
                  <a:gd name="T56" fmla="*/ 1157 w 1388"/>
                  <a:gd name="T57" fmla="*/ 341 h 1956"/>
                  <a:gd name="T58" fmla="*/ 1220 w 1388"/>
                  <a:gd name="T59" fmla="*/ 253 h 1956"/>
                  <a:gd name="T60" fmla="*/ 1275 w 1388"/>
                  <a:gd name="T61" fmla="*/ 177 h 1956"/>
                  <a:gd name="T62" fmla="*/ 1320 w 1388"/>
                  <a:gd name="T63" fmla="*/ 109 h 1956"/>
                  <a:gd name="T64" fmla="*/ 1357 w 1388"/>
                  <a:gd name="T65" fmla="*/ 49 h 1956"/>
                  <a:gd name="T66" fmla="*/ 1388 w 1388"/>
                  <a:gd name="T67" fmla="*/ 0 h 1956"/>
                  <a:gd name="T68" fmla="*/ 1357 w 1388"/>
                  <a:gd name="T69" fmla="*/ 49 h 1956"/>
                  <a:gd name="T70" fmla="*/ 1320 w 1388"/>
                  <a:gd name="T71" fmla="*/ 109 h 1956"/>
                  <a:gd name="T72" fmla="*/ 1275 w 1388"/>
                  <a:gd name="T73" fmla="*/ 177 h 1956"/>
                  <a:gd name="T74" fmla="*/ 1220 w 1388"/>
                  <a:gd name="T75" fmla="*/ 253 h 1956"/>
                  <a:gd name="T76" fmla="*/ 1157 w 1388"/>
                  <a:gd name="T77" fmla="*/ 341 h 1956"/>
                  <a:gd name="T78" fmla="*/ 1085 w 1388"/>
                  <a:gd name="T79" fmla="*/ 438 h 1956"/>
                  <a:gd name="T80" fmla="*/ 1003 w 1388"/>
                  <a:gd name="T81" fmla="*/ 544 h 1956"/>
                  <a:gd name="T82" fmla="*/ 911 w 1388"/>
                  <a:gd name="T83" fmla="*/ 660 h 1956"/>
                  <a:gd name="T84" fmla="*/ 775 w 1388"/>
                  <a:gd name="T85" fmla="*/ 831 h 1956"/>
                  <a:gd name="T86" fmla="*/ 654 w 1388"/>
                  <a:gd name="T87" fmla="*/ 986 h 1956"/>
                  <a:gd name="T88" fmla="*/ 545 w 1388"/>
                  <a:gd name="T89" fmla="*/ 1129 h 1956"/>
                  <a:gd name="T90" fmla="*/ 449 w 1388"/>
                  <a:gd name="T91" fmla="*/ 1257 h 1956"/>
                  <a:gd name="T92" fmla="*/ 363 w 1388"/>
                  <a:gd name="T93" fmla="*/ 1373 h 1956"/>
                  <a:gd name="T94" fmla="*/ 289 w 1388"/>
                  <a:gd name="T95" fmla="*/ 1478 h 1956"/>
                  <a:gd name="T96" fmla="*/ 226 w 1388"/>
                  <a:gd name="T97" fmla="*/ 1571 h 1956"/>
                  <a:gd name="T98" fmla="*/ 172 w 1388"/>
                  <a:gd name="T99" fmla="*/ 1653 h 1956"/>
                  <a:gd name="T100" fmla="*/ 126 w 1388"/>
                  <a:gd name="T101" fmla="*/ 1723 h 1956"/>
                  <a:gd name="T102" fmla="*/ 89 w 1388"/>
                  <a:gd name="T103" fmla="*/ 1782 h 1956"/>
                  <a:gd name="T104" fmla="*/ 59 w 1388"/>
                  <a:gd name="T105" fmla="*/ 1832 h 1956"/>
                  <a:gd name="T106" fmla="*/ 37 w 1388"/>
                  <a:gd name="T107" fmla="*/ 1871 h 1956"/>
                  <a:gd name="T108" fmla="*/ 19 w 1388"/>
                  <a:gd name="T109" fmla="*/ 1902 h 1956"/>
                  <a:gd name="T110" fmla="*/ 8 w 1388"/>
                  <a:gd name="T111" fmla="*/ 1925 h 1956"/>
                  <a:gd name="T112" fmla="*/ 2 w 1388"/>
                  <a:gd name="T113" fmla="*/ 1937 h 1956"/>
                  <a:gd name="T114" fmla="*/ 0 w 1388"/>
                  <a:gd name="T115" fmla="*/ 1942 h 1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8" h="1956">
                    <a:moveTo>
                      <a:pt x="5" y="1956"/>
                    </a:moveTo>
                    <a:lnTo>
                      <a:pt x="1" y="1947"/>
                    </a:lnTo>
                    <a:lnTo>
                      <a:pt x="0" y="1943"/>
                    </a:lnTo>
                    <a:lnTo>
                      <a:pt x="5" y="1956"/>
                    </a:lnTo>
                    <a:close/>
                    <a:moveTo>
                      <a:pt x="0" y="1942"/>
                    </a:moveTo>
                    <a:lnTo>
                      <a:pt x="1" y="1947"/>
                    </a:lnTo>
                    <a:lnTo>
                      <a:pt x="5" y="1956"/>
                    </a:lnTo>
                    <a:lnTo>
                      <a:pt x="0" y="1942"/>
                    </a:lnTo>
                    <a:close/>
                    <a:moveTo>
                      <a:pt x="0" y="1942"/>
                    </a:moveTo>
                    <a:lnTo>
                      <a:pt x="0" y="1942"/>
                    </a:lnTo>
                    <a:lnTo>
                      <a:pt x="2" y="1937"/>
                    </a:lnTo>
                    <a:lnTo>
                      <a:pt x="10" y="1923"/>
                    </a:lnTo>
                    <a:lnTo>
                      <a:pt x="21" y="1901"/>
                    </a:lnTo>
                    <a:lnTo>
                      <a:pt x="38" y="1870"/>
                    </a:lnTo>
                    <a:lnTo>
                      <a:pt x="60" y="1829"/>
                    </a:lnTo>
                    <a:lnTo>
                      <a:pt x="90" y="1780"/>
                    </a:lnTo>
                    <a:lnTo>
                      <a:pt x="128" y="1721"/>
                    </a:lnTo>
                    <a:lnTo>
                      <a:pt x="173" y="1650"/>
                    </a:lnTo>
                    <a:lnTo>
                      <a:pt x="227" y="1569"/>
                    </a:lnTo>
                    <a:lnTo>
                      <a:pt x="292" y="1476"/>
                    </a:lnTo>
                    <a:lnTo>
                      <a:pt x="366" y="1372"/>
                    </a:lnTo>
                    <a:lnTo>
                      <a:pt x="450" y="1256"/>
                    </a:lnTo>
                    <a:lnTo>
                      <a:pt x="546" y="1126"/>
                    </a:lnTo>
                    <a:lnTo>
                      <a:pt x="655" y="985"/>
                    </a:lnTo>
                    <a:lnTo>
                      <a:pt x="776" y="829"/>
                    </a:lnTo>
                    <a:lnTo>
                      <a:pt x="911" y="660"/>
                    </a:lnTo>
                    <a:lnTo>
                      <a:pt x="1003" y="544"/>
                    </a:lnTo>
                    <a:lnTo>
                      <a:pt x="1085" y="438"/>
                    </a:lnTo>
                    <a:lnTo>
                      <a:pt x="1157" y="341"/>
                    </a:lnTo>
                    <a:lnTo>
                      <a:pt x="1220" y="253"/>
                    </a:lnTo>
                    <a:lnTo>
                      <a:pt x="1275" y="177"/>
                    </a:lnTo>
                    <a:lnTo>
                      <a:pt x="1320" y="109"/>
                    </a:lnTo>
                    <a:lnTo>
                      <a:pt x="1357" y="49"/>
                    </a:lnTo>
                    <a:lnTo>
                      <a:pt x="1388" y="0"/>
                    </a:lnTo>
                    <a:lnTo>
                      <a:pt x="1357" y="49"/>
                    </a:lnTo>
                    <a:lnTo>
                      <a:pt x="1320" y="109"/>
                    </a:lnTo>
                    <a:lnTo>
                      <a:pt x="1275" y="177"/>
                    </a:lnTo>
                    <a:lnTo>
                      <a:pt x="1220" y="253"/>
                    </a:lnTo>
                    <a:lnTo>
                      <a:pt x="1157" y="341"/>
                    </a:lnTo>
                    <a:lnTo>
                      <a:pt x="1085" y="438"/>
                    </a:lnTo>
                    <a:lnTo>
                      <a:pt x="1003" y="544"/>
                    </a:lnTo>
                    <a:lnTo>
                      <a:pt x="911" y="660"/>
                    </a:lnTo>
                    <a:lnTo>
                      <a:pt x="775" y="831"/>
                    </a:lnTo>
                    <a:lnTo>
                      <a:pt x="654" y="986"/>
                    </a:lnTo>
                    <a:lnTo>
                      <a:pt x="545" y="1129"/>
                    </a:lnTo>
                    <a:lnTo>
                      <a:pt x="449" y="1257"/>
                    </a:lnTo>
                    <a:lnTo>
                      <a:pt x="363" y="1373"/>
                    </a:lnTo>
                    <a:lnTo>
                      <a:pt x="289" y="1478"/>
                    </a:lnTo>
                    <a:lnTo>
                      <a:pt x="226" y="1571"/>
                    </a:lnTo>
                    <a:lnTo>
                      <a:pt x="172" y="1653"/>
                    </a:lnTo>
                    <a:lnTo>
                      <a:pt x="126" y="1723"/>
                    </a:lnTo>
                    <a:lnTo>
                      <a:pt x="89" y="1782"/>
                    </a:lnTo>
                    <a:lnTo>
                      <a:pt x="59" y="1832"/>
                    </a:lnTo>
                    <a:lnTo>
                      <a:pt x="37" y="1871"/>
                    </a:lnTo>
                    <a:lnTo>
                      <a:pt x="19" y="1902"/>
                    </a:lnTo>
                    <a:lnTo>
                      <a:pt x="8" y="1925"/>
                    </a:lnTo>
                    <a:lnTo>
                      <a:pt x="2" y="1937"/>
                    </a:lnTo>
                    <a:lnTo>
                      <a:pt x="0" y="1942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3" name="Freeform 63"/>
              <p:cNvSpPr>
                <a:spLocks/>
              </p:cNvSpPr>
              <p:nvPr/>
            </p:nvSpPr>
            <p:spPr bwMode="auto">
              <a:xfrm>
                <a:off x="3861" y="3237"/>
                <a:ext cx="362" cy="560"/>
              </a:xfrm>
              <a:custGeom>
                <a:avLst/>
                <a:gdLst>
                  <a:gd name="T0" fmla="*/ 53 w 1448"/>
                  <a:gd name="T1" fmla="*/ 2179 h 2240"/>
                  <a:gd name="T2" fmla="*/ 15 w 1448"/>
                  <a:gd name="T3" fmla="*/ 2089 h 2240"/>
                  <a:gd name="T4" fmla="*/ 1 w 1448"/>
                  <a:gd name="T5" fmla="*/ 2053 h 2240"/>
                  <a:gd name="T6" fmla="*/ 0 w 1448"/>
                  <a:gd name="T7" fmla="*/ 2048 h 2240"/>
                  <a:gd name="T8" fmla="*/ 8 w 1448"/>
                  <a:gd name="T9" fmla="*/ 2031 h 2240"/>
                  <a:gd name="T10" fmla="*/ 37 w 1448"/>
                  <a:gd name="T11" fmla="*/ 1977 h 2240"/>
                  <a:gd name="T12" fmla="*/ 89 w 1448"/>
                  <a:gd name="T13" fmla="*/ 1888 h 2240"/>
                  <a:gd name="T14" fmla="*/ 172 w 1448"/>
                  <a:gd name="T15" fmla="*/ 1759 h 2240"/>
                  <a:gd name="T16" fmla="*/ 289 w 1448"/>
                  <a:gd name="T17" fmla="*/ 1584 h 2240"/>
                  <a:gd name="T18" fmla="*/ 449 w 1448"/>
                  <a:gd name="T19" fmla="*/ 1363 h 2240"/>
                  <a:gd name="T20" fmla="*/ 654 w 1448"/>
                  <a:gd name="T21" fmla="*/ 1092 h 2240"/>
                  <a:gd name="T22" fmla="*/ 911 w 1448"/>
                  <a:gd name="T23" fmla="*/ 766 h 2240"/>
                  <a:gd name="T24" fmla="*/ 1085 w 1448"/>
                  <a:gd name="T25" fmla="*/ 544 h 2240"/>
                  <a:gd name="T26" fmla="*/ 1220 w 1448"/>
                  <a:gd name="T27" fmla="*/ 359 h 2240"/>
                  <a:gd name="T28" fmla="*/ 1320 w 1448"/>
                  <a:gd name="T29" fmla="*/ 215 h 2240"/>
                  <a:gd name="T30" fmla="*/ 1388 w 1448"/>
                  <a:gd name="T31" fmla="*/ 106 h 2240"/>
                  <a:gd name="T32" fmla="*/ 1428 w 1448"/>
                  <a:gd name="T33" fmla="*/ 38 h 2240"/>
                  <a:gd name="T34" fmla="*/ 1448 w 1448"/>
                  <a:gd name="T35" fmla="*/ 0 h 2240"/>
                  <a:gd name="T36" fmla="*/ 1401 w 1448"/>
                  <a:gd name="T37" fmla="*/ 127 h 2240"/>
                  <a:gd name="T38" fmla="*/ 1344 w 1448"/>
                  <a:gd name="T39" fmla="*/ 264 h 2240"/>
                  <a:gd name="T40" fmla="*/ 1277 w 1448"/>
                  <a:gd name="T41" fmla="*/ 410 h 2240"/>
                  <a:gd name="T42" fmla="*/ 1202 w 1448"/>
                  <a:gd name="T43" fmla="*/ 566 h 2240"/>
                  <a:gd name="T44" fmla="*/ 1118 w 1448"/>
                  <a:gd name="T45" fmla="*/ 728 h 2240"/>
                  <a:gd name="T46" fmla="*/ 1025 w 1448"/>
                  <a:gd name="T47" fmla="*/ 895 h 2240"/>
                  <a:gd name="T48" fmla="*/ 925 w 1448"/>
                  <a:gd name="T49" fmla="*/ 1068 h 2240"/>
                  <a:gd name="T50" fmla="*/ 818 w 1448"/>
                  <a:gd name="T51" fmla="*/ 1243 h 2240"/>
                  <a:gd name="T52" fmla="*/ 723 w 1448"/>
                  <a:gd name="T53" fmla="*/ 1392 h 2240"/>
                  <a:gd name="T54" fmla="*/ 627 w 1448"/>
                  <a:gd name="T55" fmla="*/ 1535 h 2240"/>
                  <a:gd name="T56" fmla="*/ 531 w 1448"/>
                  <a:gd name="T57" fmla="*/ 1672 h 2240"/>
                  <a:gd name="T58" fmla="*/ 437 w 1448"/>
                  <a:gd name="T59" fmla="*/ 1802 h 2240"/>
                  <a:gd name="T60" fmla="*/ 346 w 1448"/>
                  <a:gd name="T61" fmla="*/ 1924 h 2240"/>
                  <a:gd name="T62" fmla="*/ 254 w 1448"/>
                  <a:gd name="T63" fmla="*/ 2038 h 2240"/>
                  <a:gd name="T64" fmla="*/ 167 w 1448"/>
                  <a:gd name="T65" fmla="*/ 2143 h 2240"/>
                  <a:gd name="T66" fmla="*/ 81 w 1448"/>
                  <a:gd name="T67" fmla="*/ 2240 h 2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8" h="2240">
                    <a:moveTo>
                      <a:pt x="81" y="2240"/>
                    </a:moveTo>
                    <a:lnTo>
                      <a:pt x="53" y="2179"/>
                    </a:lnTo>
                    <a:lnTo>
                      <a:pt x="31" y="2128"/>
                    </a:lnTo>
                    <a:lnTo>
                      <a:pt x="15" y="2089"/>
                    </a:lnTo>
                    <a:lnTo>
                      <a:pt x="5" y="2062"/>
                    </a:lnTo>
                    <a:lnTo>
                      <a:pt x="1" y="2053"/>
                    </a:lnTo>
                    <a:lnTo>
                      <a:pt x="0" y="2048"/>
                    </a:lnTo>
                    <a:lnTo>
                      <a:pt x="0" y="2048"/>
                    </a:lnTo>
                    <a:lnTo>
                      <a:pt x="2" y="2043"/>
                    </a:lnTo>
                    <a:lnTo>
                      <a:pt x="8" y="2031"/>
                    </a:lnTo>
                    <a:lnTo>
                      <a:pt x="19" y="2008"/>
                    </a:lnTo>
                    <a:lnTo>
                      <a:pt x="37" y="1977"/>
                    </a:lnTo>
                    <a:lnTo>
                      <a:pt x="59" y="1938"/>
                    </a:lnTo>
                    <a:lnTo>
                      <a:pt x="89" y="1888"/>
                    </a:lnTo>
                    <a:lnTo>
                      <a:pt x="126" y="1829"/>
                    </a:lnTo>
                    <a:lnTo>
                      <a:pt x="172" y="1759"/>
                    </a:lnTo>
                    <a:lnTo>
                      <a:pt x="226" y="1677"/>
                    </a:lnTo>
                    <a:lnTo>
                      <a:pt x="289" y="1584"/>
                    </a:lnTo>
                    <a:lnTo>
                      <a:pt x="363" y="1479"/>
                    </a:lnTo>
                    <a:lnTo>
                      <a:pt x="449" y="1363"/>
                    </a:lnTo>
                    <a:lnTo>
                      <a:pt x="545" y="1235"/>
                    </a:lnTo>
                    <a:lnTo>
                      <a:pt x="654" y="1092"/>
                    </a:lnTo>
                    <a:lnTo>
                      <a:pt x="775" y="937"/>
                    </a:lnTo>
                    <a:lnTo>
                      <a:pt x="911" y="766"/>
                    </a:lnTo>
                    <a:lnTo>
                      <a:pt x="1003" y="650"/>
                    </a:lnTo>
                    <a:lnTo>
                      <a:pt x="1085" y="544"/>
                    </a:lnTo>
                    <a:lnTo>
                      <a:pt x="1157" y="447"/>
                    </a:lnTo>
                    <a:lnTo>
                      <a:pt x="1220" y="359"/>
                    </a:lnTo>
                    <a:lnTo>
                      <a:pt x="1275" y="283"/>
                    </a:lnTo>
                    <a:lnTo>
                      <a:pt x="1320" y="215"/>
                    </a:lnTo>
                    <a:lnTo>
                      <a:pt x="1357" y="155"/>
                    </a:lnTo>
                    <a:lnTo>
                      <a:pt x="1388" y="106"/>
                    </a:lnTo>
                    <a:lnTo>
                      <a:pt x="1411" y="69"/>
                    </a:lnTo>
                    <a:lnTo>
                      <a:pt x="1428" y="38"/>
                    </a:lnTo>
                    <a:lnTo>
                      <a:pt x="1440" y="16"/>
                    </a:lnTo>
                    <a:lnTo>
                      <a:pt x="1448" y="0"/>
                    </a:lnTo>
                    <a:lnTo>
                      <a:pt x="1425" y="62"/>
                    </a:lnTo>
                    <a:lnTo>
                      <a:pt x="1401" y="127"/>
                    </a:lnTo>
                    <a:lnTo>
                      <a:pt x="1373" y="194"/>
                    </a:lnTo>
                    <a:lnTo>
                      <a:pt x="1344" y="264"/>
                    </a:lnTo>
                    <a:lnTo>
                      <a:pt x="1312" y="336"/>
                    </a:lnTo>
                    <a:lnTo>
                      <a:pt x="1277" y="410"/>
                    </a:lnTo>
                    <a:lnTo>
                      <a:pt x="1241" y="487"/>
                    </a:lnTo>
                    <a:lnTo>
                      <a:pt x="1202" y="566"/>
                    </a:lnTo>
                    <a:lnTo>
                      <a:pt x="1161" y="645"/>
                    </a:lnTo>
                    <a:lnTo>
                      <a:pt x="1118" y="728"/>
                    </a:lnTo>
                    <a:lnTo>
                      <a:pt x="1073" y="811"/>
                    </a:lnTo>
                    <a:lnTo>
                      <a:pt x="1025" y="895"/>
                    </a:lnTo>
                    <a:lnTo>
                      <a:pt x="977" y="981"/>
                    </a:lnTo>
                    <a:lnTo>
                      <a:pt x="925" y="1068"/>
                    </a:lnTo>
                    <a:lnTo>
                      <a:pt x="873" y="1154"/>
                    </a:lnTo>
                    <a:lnTo>
                      <a:pt x="818" y="1243"/>
                    </a:lnTo>
                    <a:lnTo>
                      <a:pt x="770" y="1319"/>
                    </a:lnTo>
                    <a:lnTo>
                      <a:pt x="723" y="1392"/>
                    </a:lnTo>
                    <a:lnTo>
                      <a:pt x="675" y="1465"/>
                    </a:lnTo>
                    <a:lnTo>
                      <a:pt x="627" y="1535"/>
                    </a:lnTo>
                    <a:lnTo>
                      <a:pt x="580" y="1604"/>
                    </a:lnTo>
                    <a:lnTo>
                      <a:pt x="531" y="1672"/>
                    </a:lnTo>
                    <a:lnTo>
                      <a:pt x="484" y="1738"/>
                    </a:lnTo>
                    <a:lnTo>
                      <a:pt x="437" y="1802"/>
                    </a:lnTo>
                    <a:lnTo>
                      <a:pt x="392" y="1864"/>
                    </a:lnTo>
                    <a:lnTo>
                      <a:pt x="346" y="1924"/>
                    </a:lnTo>
                    <a:lnTo>
                      <a:pt x="300" y="1982"/>
                    </a:lnTo>
                    <a:lnTo>
                      <a:pt x="254" y="2038"/>
                    </a:lnTo>
                    <a:lnTo>
                      <a:pt x="210" y="2091"/>
                    </a:lnTo>
                    <a:lnTo>
                      <a:pt x="167" y="2143"/>
                    </a:lnTo>
                    <a:lnTo>
                      <a:pt x="123" y="2193"/>
                    </a:lnTo>
                    <a:lnTo>
                      <a:pt x="81" y="2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4" name="Rectangle 64"/>
              <p:cNvSpPr>
                <a:spLocks noChangeArrowheads="1"/>
              </p:cNvSpPr>
              <p:nvPr/>
            </p:nvSpPr>
            <p:spPr bwMode="auto">
              <a:xfrm>
                <a:off x="4807" y="3288"/>
                <a:ext cx="1" cy="1"/>
              </a:xfrm>
              <a:prstGeom prst="rect">
                <a:avLst/>
              </a:pr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" name="Rectangle 65"/>
              <p:cNvSpPr>
                <a:spLocks noChangeArrowheads="1"/>
              </p:cNvSpPr>
              <p:nvPr/>
            </p:nvSpPr>
            <p:spPr bwMode="auto">
              <a:xfrm>
                <a:off x="4745" y="3518"/>
                <a:ext cx="1" cy="1"/>
              </a:xfrm>
              <a:prstGeom prst="rect">
                <a:avLst/>
              </a:pr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" name="Freeform 66"/>
              <p:cNvSpPr>
                <a:spLocks/>
              </p:cNvSpPr>
              <p:nvPr/>
            </p:nvSpPr>
            <p:spPr bwMode="auto">
              <a:xfrm>
                <a:off x="4742" y="3124"/>
                <a:ext cx="109" cy="394"/>
              </a:xfrm>
              <a:custGeom>
                <a:avLst/>
                <a:gdLst>
                  <a:gd name="T0" fmla="*/ 262 w 437"/>
                  <a:gd name="T1" fmla="*/ 656 h 1576"/>
                  <a:gd name="T2" fmla="*/ 262 w 437"/>
                  <a:gd name="T3" fmla="*/ 656 h 1576"/>
                  <a:gd name="T4" fmla="*/ 437 w 437"/>
                  <a:gd name="T5" fmla="*/ 283 h 1576"/>
                  <a:gd name="T6" fmla="*/ 214 w 437"/>
                  <a:gd name="T7" fmla="*/ 0 h 1576"/>
                  <a:gd name="T8" fmla="*/ 207 w 437"/>
                  <a:gd name="T9" fmla="*/ 8 h 1576"/>
                  <a:gd name="T10" fmla="*/ 200 w 437"/>
                  <a:gd name="T11" fmla="*/ 16 h 1576"/>
                  <a:gd name="T12" fmla="*/ 181 w 437"/>
                  <a:gd name="T13" fmla="*/ 39 h 1576"/>
                  <a:gd name="T14" fmla="*/ 162 w 437"/>
                  <a:gd name="T15" fmla="*/ 61 h 1576"/>
                  <a:gd name="T16" fmla="*/ 143 w 437"/>
                  <a:gd name="T17" fmla="*/ 82 h 1576"/>
                  <a:gd name="T18" fmla="*/ 124 w 437"/>
                  <a:gd name="T19" fmla="*/ 102 h 1576"/>
                  <a:gd name="T20" fmla="*/ 105 w 437"/>
                  <a:gd name="T21" fmla="*/ 121 h 1576"/>
                  <a:gd name="T22" fmla="*/ 87 w 437"/>
                  <a:gd name="T23" fmla="*/ 139 h 1576"/>
                  <a:gd name="T24" fmla="*/ 67 w 437"/>
                  <a:gd name="T25" fmla="*/ 157 h 1576"/>
                  <a:gd name="T26" fmla="*/ 48 w 437"/>
                  <a:gd name="T27" fmla="*/ 174 h 1576"/>
                  <a:gd name="T28" fmla="*/ 42 w 437"/>
                  <a:gd name="T29" fmla="*/ 210 h 1576"/>
                  <a:gd name="T30" fmla="*/ 37 w 437"/>
                  <a:gd name="T31" fmla="*/ 250 h 1576"/>
                  <a:gd name="T32" fmla="*/ 31 w 437"/>
                  <a:gd name="T33" fmla="*/ 297 h 1576"/>
                  <a:gd name="T34" fmla="*/ 25 w 437"/>
                  <a:gd name="T35" fmla="*/ 349 h 1576"/>
                  <a:gd name="T36" fmla="*/ 17 w 437"/>
                  <a:gd name="T37" fmla="*/ 406 h 1576"/>
                  <a:gd name="T38" fmla="*/ 11 w 437"/>
                  <a:gd name="T39" fmla="*/ 467 h 1576"/>
                  <a:gd name="T40" fmla="*/ 5 w 437"/>
                  <a:gd name="T41" fmla="*/ 532 h 1576"/>
                  <a:gd name="T42" fmla="*/ 0 w 437"/>
                  <a:gd name="T43" fmla="*/ 602 h 1576"/>
                  <a:gd name="T44" fmla="*/ 15 w 437"/>
                  <a:gd name="T45" fmla="*/ 1576 h 1576"/>
                  <a:gd name="T46" fmla="*/ 15 w 437"/>
                  <a:gd name="T47" fmla="*/ 1576 h 1576"/>
                  <a:gd name="T48" fmla="*/ 351 w 437"/>
                  <a:gd name="T49" fmla="*/ 1090 h 1576"/>
                  <a:gd name="T50" fmla="*/ 396 w 437"/>
                  <a:gd name="T51" fmla="*/ 1027 h 1576"/>
                  <a:gd name="T52" fmla="*/ 262 w 437"/>
                  <a:gd name="T53" fmla="*/ 656 h 1576"/>
                  <a:gd name="T54" fmla="*/ 262 w 437"/>
                  <a:gd name="T55" fmla="*/ 65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1576">
                    <a:moveTo>
                      <a:pt x="262" y="656"/>
                    </a:moveTo>
                    <a:lnTo>
                      <a:pt x="262" y="656"/>
                    </a:lnTo>
                    <a:lnTo>
                      <a:pt x="437" y="283"/>
                    </a:lnTo>
                    <a:lnTo>
                      <a:pt x="214" y="0"/>
                    </a:lnTo>
                    <a:lnTo>
                      <a:pt x="207" y="8"/>
                    </a:lnTo>
                    <a:lnTo>
                      <a:pt x="200" y="16"/>
                    </a:lnTo>
                    <a:lnTo>
                      <a:pt x="181" y="39"/>
                    </a:lnTo>
                    <a:lnTo>
                      <a:pt x="162" y="61"/>
                    </a:lnTo>
                    <a:lnTo>
                      <a:pt x="143" y="82"/>
                    </a:lnTo>
                    <a:lnTo>
                      <a:pt x="124" y="102"/>
                    </a:lnTo>
                    <a:lnTo>
                      <a:pt x="105" y="121"/>
                    </a:lnTo>
                    <a:lnTo>
                      <a:pt x="87" y="139"/>
                    </a:lnTo>
                    <a:lnTo>
                      <a:pt x="67" y="157"/>
                    </a:lnTo>
                    <a:lnTo>
                      <a:pt x="48" y="174"/>
                    </a:lnTo>
                    <a:lnTo>
                      <a:pt x="42" y="210"/>
                    </a:lnTo>
                    <a:lnTo>
                      <a:pt x="37" y="250"/>
                    </a:lnTo>
                    <a:lnTo>
                      <a:pt x="31" y="297"/>
                    </a:lnTo>
                    <a:lnTo>
                      <a:pt x="25" y="349"/>
                    </a:lnTo>
                    <a:lnTo>
                      <a:pt x="17" y="406"/>
                    </a:lnTo>
                    <a:lnTo>
                      <a:pt x="11" y="467"/>
                    </a:lnTo>
                    <a:lnTo>
                      <a:pt x="5" y="532"/>
                    </a:lnTo>
                    <a:lnTo>
                      <a:pt x="0" y="602"/>
                    </a:lnTo>
                    <a:lnTo>
                      <a:pt x="15" y="1576"/>
                    </a:lnTo>
                    <a:lnTo>
                      <a:pt x="15" y="1576"/>
                    </a:lnTo>
                    <a:lnTo>
                      <a:pt x="351" y="1090"/>
                    </a:lnTo>
                    <a:lnTo>
                      <a:pt x="396" y="1027"/>
                    </a:lnTo>
                    <a:lnTo>
                      <a:pt x="262" y="656"/>
                    </a:lnTo>
                    <a:lnTo>
                      <a:pt x="262" y="656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" name="Freeform 67"/>
              <p:cNvSpPr>
                <a:spLocks noEditPoints="1"/>
              </p:cNvSpPr>
              <p:nvPr/>
            </p:nvSpPr>
            <p:spPr bwMode="auto">
              <a:xfrm>
                <a:off x="4829" y="3397"/>
                <a:ext cx="6" cy="21"/>
              </a:xfrm>
              <a:custGeom>
                <a:avLst/>
                <a:gdLst>
                  <a:gd name="T0" fmla="*/ 22 w 22"/>
                  <a:gd name="T1" fmla="*/ 84 h 84"/>
                  <a:gd name="T2" fmla="*/ 20 w 22"/>
                  <a:gd name="T3" fmla="*/ 76 h 84"/>
                  <a:gd name="T4" fmla="*/ 19 w 22"/>
                  <a:gd name="T5" fmla="*/ 69 h 84"/>
                  <a:gd name="T6" fmla="*/ 20 w 22"/>
                  <a:gd name="T7" fmla="*/ 76 h 84"/>
                  <a:gd name="T8" fmla="*/ 22 w 22"/>
                  <a:gd name="T9" fmla="*/ 84 h 84"/>
                  <a:gd name="T10" fmla="*/ 22 w 22"/>
                  <a:gd name="T11" fmla="*/ 84 h 84"/>
                  <a:gd name="T12" fmla="*/ 5 w 22"/>
                  <a:gd name="T13" fmla="*/ 16 h 84"/>
                  <a:gd name="T14" fmla="*/ 3 w 22"/>
                  <a:gd name="T15" fmla="*/ 7 h 84"/>
                  <a:gd name="T16" fmla="*/ 0 w 22"/>
                  <a:gd name="T17" fmla="*/ 0 h 84"/>
                  <a:gd name="T18" fmla="*/ 0 w 22"/>
                  <a:gd name="T19" fmla="*/ 0 h 84"/>
                  <a:gd name="T20" fmla="*/ 3 w 22"/>
                  <a:gd name="T21" fmla="*/ 7 h 84"/>
                  <a:gd name="T22" fmla="*/ 5 w 22"/>
                  <a:gd name="T23" fmla="*/ 1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84">
                    <a:moveTo>
                      <a:pt x="22" y="84"/>
                    </a:moveTo>
                    <a:lnTo>
                      <a:pt x="20" y="76"/>
                    </a:lnTo>
                    <a:lnTo>
                      <a:pt x="19" y="69"/>
                    </a:lnTo>
                    <a:lnTo>
                      <a:pt x="20" y="76"/>
                    </a:lnTo>
                    <a:lnTo>
                      <a:pt x="22" y="84"/>
                    </a:lnTo>
                    <a:lnTo>
                      <a:pt x="22" y="84"/>
                    </a:lnTo>
                    <a:close/>
                    <a:moveTo>
                      <a:pt x="5" y="16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" name="Freeform 68"/>
              <p:cNvSpPr>
                <a:spLocks/>
              </p:cNvSpPr>
              <p:nvPr/>
            </p:nvSpPr>
            <p:spPr bwMode="auto">
              <a:xfrm>
                <a:off x="4745" y="3397"/>
                <a:ext cx="90" cy="145"/>
              </a:xfrm>
              <a:custGeom>
                <a:avLst/>
                <a:gdLst>
                  <a:gd name="T0" fmla="*/ 13 w 358"/>
                  <a:gd name="T1" fmla="*/ 581 h 581"/>
                  <a:gd name="T2" fmla="*/ 10 w 358"/>
                  <a:gd name="T3" fmla="*/ 557 h 581"/>
                  <a:gd name="T4" fmla="*/ 7 w 358"/>
                  <a:gd name="T5" fmla="*/ 533 h 581"/>
                  <a:gd name="T6" fmla="*/ 4 w 358"/>
                  <a:gd name="T7" fmla="*/ 509 h 581"/>
                  <a:gd name="T8" fmla="*/ 0 w 358"/>
                  <a:gd name="T9" fmla="*/ 486 h 581"/>
                  <a:gd name="T10" fmla="*/ 336 w 358"/>
                  <a:gd name="T11" fmla="*/ 0 h 581"/>
                  <a:gd name="T12" fmla="*/ 339 w 358"/>
                  <a:gd name="T13" fmla="*/ 7 h 581"/>
                  <a:gd name="T14" fmla="*/ 341 w 358"/>
                  <a:gd name="T15" fmla="*/ 16 h 581"/>
                  <a:gd name="T16" fmla="*/ 344 w 358"/>
                  <a:gd name="T17" fmla="*/ 28 h 581"/>
                  <a:gd name="T18" fmla="*/ 347 w 358"/>
                  <a:gd name="T19" fmla="*/ 42 h 581"/>
                  <a:gd name="T20" fmla="*/ 350 w 358"/>
                  <a:gd name="T21" fmla="*/ 54 h 581"/>
                  <a:gd name="T22" fmla="*/ 353 w 358"/>
                  <a:gd name="T23" fmla="*/ 67 h 581"/>
                  <a:gd name="T24" fmla="*/ 353 w 358"/>
                  <a:gd name="T25" fmla="*/ 68 h 581"/>
                  <a:gd name="T26" fmla="*/ 355 w 358"/>
                  <a:gd name="T27" fmla="*/ 69 h 581"/>
                  <a:gd name="T28" fmla="*/ 356 w 358"/>
                  <a:gd name="T29" fmla="*/ 76 h 581"/>
                  <a:gd name="T30" fmla="*/ 358 w 358"/>
                  <a:gd name="T31" fmla="*/ 84 h 581"/>
                  <a:gd name="T32" fmla="*/ 331 w 358"/>
                  <a:gd name="T33" fmla="*/ 122 h 581"/>
                  <a:gd name="T34" fmla="*/ 13 w 358"/>
                  <a:gd name="T35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8" h="581">
                    <a:moveTo>
                      <a:pt x="13" y="581"/>
                    </a:moveTo>
                    <a:lnTo>
                      <a:pt x="10" y="557"/>
                    </a:lnTo>
                    <a:lnTo>
                      <a:pt x="7" y="533"/>
                    </a:lnTo>
                    <a:lnTo>
                      <a:pt x="4" y="509"/>
                    </a:lnTo>
                    <a:lnTo>
                      <a:pt x="0" y="486"/>
                    </a:lnTo>
                    <a:lnTo>
                      <a:pt x="336" y="0"/>
                    </a:lnTo>
                    <a:lnTo>
                      <a:pt x="339" y="7"/>
                    </a:lnTo>
                    <a:lnTo>
                      <a:pt x="341" y="16"/>
                    </a:lnTo>
                    <a:lnTo>
                      <a:pt x="344" y="28"/>
                    </a:lnTo>
                    <a:lnTo>
                      <a:pt x="347" y="42"/>
                    </a:lnTo>
                    <a:lnTo>
                      <a:pt x="350" y="54"/>
                    </a:lnTo>
                    <a:lnTo>
                      <a:pt x="353" y="67"/>
                    </a:lnTo>
                    <a:lnTo>
                      <a:pt x="353" y="68"/>
                    </a:lnTo>
                    <a:lnTo>
                      <a:pt x="355" y="69"/>
                    </a:lnTo>
                    <a:lnTo>
                      <a:pt x="356" y="76"/>
                    </a:lnTo>
                    <a:lnTo>
                      <a:pt x="358" y="84"/>
                    </a:lnTo>
                    <a:lnTo>
                      <a:pt x="331" y="122"/>
                    </a:lnTo>
                    <a:lnTo>
                      <a:pt x="13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" name="Freeform 69"/>
              <p:cNvSpPr>
                <a:spLocks/>
              </p:cNvSpPr>
              <p:nvPr/>
            </p:nvSpPr>
            <p:spPr bwMode="auto">
              <a:xfrm>
                <a:off x="4745" y="3397"/>
                <a:ext cx="84" cy="121"/>
              </a:xfrm>
              <a:custGeom>
                <a:avLst/>
                <a:gdLst>
                  <a:gd name="T0" fmla="*/ 0 w 336"/>
                  <a:gd name="T1" fmla="*/ 487 h 487"/>
                  <a:gd name="T2" fmla="*/ 0 w 336"/>
                  <a:gd name="T3" fmla="*/ 487 h 487"/>
                  <a:gd name="T4" fmla="*/ 0 w 336"/>
                  <a:gd name="T5" fmla="*/ 485 h 487"/>
                  <a:gd name="T6" fmla="*/ 331 w 336"/>
                  <a:gd name="T7" fmla="*/ 7 h 487"/>
                  <a:gd name="T8" fmla="*/ 336 w 336"/>
                  <a:gd name="T9" fmla="*/ 0 h 487"/>
                  <a:gd name="T10" fmla="*/ 336 w 336"/>
                  <a:gd name="T11" fmla="*/ 1 h 487"/>
                  <a:gd name="T12" fmla="*/ 336 w 336"/>
                  <a:gd name="T13" fmla="*/ 1 h 487"/>
                  <a:gd name="T14" fmla="*/ 0 w 336"/>
                  <a:gd name="T15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6" h="487">
                    <a:moveTo>
                      <a:pt x="0" y="487"/>
                    </a:moveTo>
                    <a:lnTo>
                      <a:pt x="0" y="487"/>
                    </a:lnTo>
                    <a:lnTo>
                      <a:pt x="0" y="485"/>
                    </a:lnTo>
                    <a:lnTo>
                      <a:pt x="331" y="7"/>
                    </a:lnTo>
                    <a:lnTo>
                      <a:pt x="336" y="0"/>
                    </a:lnTo>
                    <a:lnTo>
                      <a:pt x="336" y="1"/>
                    </a:lnTo>
                    <a:lnTo>
                      <a:pt x="336" y="1"/>
                    </a:lnTo>
                    <a:lnTo>
                      <a:pt x="0" y="4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" name="Rectangle 70"/>
              <p:cNvSpPr>
                <a:spLocks noChangeArrowheads="1"/>
              </p:cNvSpPr>
              <p:nvPr/>
            </p:nvSpPr>
            <p:spPr bwMode="auto">
              <a:xfrm>
                <a:off x="4807" y="3288"/>
                <a:ext cx="1" cy="1"/>
              </a:xfrm>
              <a:prstGeom prst="rect">
                <a:avLst/>
              </a:pr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" name="Freeform 71"/>
              <p:cNvSpPr>
                <a:spLocks/>
              </p:cNvSpPr>
              <p:nvPr/>
            </p:nvSpPr>
            <p:spPr bwMode="auto">
              <a:xfrm>
                <a:off x="4807" y="32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" name="Rectangle 72"/>
              <p:cNvSpPr>
                <a:spLocks noChangeArrowheads="1"/>
              </p:cNvSpPr>
              <p:nvPr/>
            </p:nvSpPr>
            <p:spPr bwMode="auto">
              <a:xfrm>
                <a:off x="4807" y="32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" name="Freeform 73"/>
              <p:cNvSpPr>
                <a:spLocks/>
              </p:cNvSpPr>
              <p:nvPr/>
            </p:nvSpPr>
            <p:spPr bwMode="auto">
              <a:xfrm>
                <a:off x="4812" y="3262"/>
                <a:ext cx="21" cy="16"/>
              </a:xfrm>
              <a:custGeom>
                <a:avLst/>
                <a:gdLst>
                  <a:gd name="T0" fmla="*/ 0 w 85"/>
                  <a:gd name="T1" fmla="*/ 65 h 65"/>
                  <a:gd name="T2" fmla="*/ 0 w 85"/>
                  <a:gd name="T3" fmla="*/ 65 h 65"/>
                  <a:gd name="T4" fmla="*/ 85 w 85"/>
                  <a:gd name="T5" fmla="*/ 0 h 65"/>
                  <a:gd name="T6" fmla="*/ 85 w 85"/>
                  <a:gd name="T7" fmla="*/ 0 h 65"/>
                  <a:gd name="T8" fmla="*/ 0 w 8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5">
                    <a:moveTo>
                      <a:pt x="0" y="65"/>
                    </a:moveTo>
                    <a:lnTo>
                      <a:pt x="0" y="65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" name="Freeform 74"/>
              <p:cNvSpPr>
                <a:spLocks/>
              </p:cNvSpPr>
              <p:nvPr/>
            </p:nvSpPr>
            <p:spPr bwMode="auto">
              <a:xfrm>
                <a:off x="4812" y="3201"/>
                <a:ext cx="44" cy="77"/>
              </a:xfrm>
              <a:custGeom>
                <a:avLst/>
                <a:gdLst>
                  <a:gd name="T0" fmla="*/ 0 w 178"/>
                  <a:gd name="T1" fmla="*/ 308 h 308"/>
                  <a:gd name="T2" fmla="*/ 144 w 178"/>
                  <a:gd name="T3" fmla="*/ 0 h 308"/>
                  <a:gd name="T4" fmla="*/ 144 w 178"/>
                  <a:gd name="T5" fmla="*/ 0 h 308"/>
                  <a:gd name="T6" fmla="*/ 178 w 178"/>
                  <a:gd name="T7" fmla="*/ 44 h 308"/>
                  <a:gd name="T8" fmla="*/ 85 w 178"/>
                  <a:gd name="T9" fmla="*/ 243 h 308"/>
                  <a:gd name="T10" fmla="*/ 0 w 178"/>
                  <a:gd name="T11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308">
                    <a:moveTo>
                      <a:pt x="0" y="308"/>
                    </a:moveTo>
                    <a:lnTo>
                      <a:pt x="144" y="0"/>
                    </a:lnTo>
                    <a:lnTo>
                      <a:pt x="144" y="0"/>
                    </a:lnTo>
                    <a:lnTo>
                      <a:pt x="178" y="44"/>
                    </a:lnTo>
                    <a:lnTo>
                      <a:pt x="85" y="243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" name="Freeform 75"/>
              <p:cNvSpPr>
                <a:spLocks/>
              </p:cNvSpPr>
              <p:nvPr/>
            </p:nvSpPr>
            <p:spPr bwMode="auto">
              <a:xfrm>
                <a:off x="4221" y="3263"/>
                <a:ext cx="357" cy="759"/>
              </a:xfrm>
              <a:custGeom>
                <a:avLst/>
                <a:gdLst>
                  <a:gd name="T0" fmla="*/ 220 w 1428"/>
                  <a:gd name="T1" fmla="*/ 3035 h 3036"/>
                  <a:gd name="T2" fmla="*/ 142 w 1428"/>
                  <a:gd name="T3" fmla="*/ 3031 h 3036"/>
                  <a:gd name="T4" fmla="*/ 78 w 1428"/>
                  <a:gd name="T5" fmla="*/ 3028 h 3036"/>
                  <a:gd name="T6" fmla="*/ 26 w 1428"/>
                  <a:gd name="T7" fmla="*/ 3024 h 3036"/>
                  <a:gd name="T8" fmla="*/ 16 w 1428"/>
                  <a:gd name="T9" fmla="*/ 3021 h 3036"/>
                  <a:gd name="T10" fmla="*/ 47 w 1428"/>
                  <a:gd name="T11" fmla="*/ 3018 h 3036"/>
                  <a:gd name="T12" fmla="*/ 78 w 1428"/>
                  <a:gd name="T13" fmla="*/ 3010 h 3036"/>
                  <a:gd name="T14" fmla="*/ 109 w 1428"/>
                  <a:gd name="T15" fmla="*/ 2999 h 3036"/>
                  <a:gd name="T16" fmla="*/ 152 w 1428"/>
                  <a:gd name="T17" fmla="*/ 2978 h 3036"/>
                  <a:gd name="T18" fmla="*/ 207 w 1428"/>
                  <a:gd name="T19" fmla="*/ 2941 h 3036"/>
                  <a:gd name="T20" fmla="*/ 261 w 1428"/>
                  <a:gd name="T21" fmla="*/ 2894 h 3036"/>
                  <a:gd name="T22" fmla="*/ 314 w 1428"/>
                  <a:gd name="T23" fmla="*/ 2838 h 3036"/>
                  <a:gd name="T24" fmla="*/ 366 w 1428"/>
                  <a:gd name="T25" fmla="*/ 2774 h 3036"/>
                  <a:gd name="T26" fmla="*/ 418 w 1428"/>
                  <a:gd name="T27" fmla="*/ 2700 h 3036"/>
                  <a:gd name="T28" fmla="*/ 467 w 1428"/>
                  <a:gd name="T29" fmla="*/ 2620 h 3036"/>
                  <a:gd name="T30" fmla="*/ 515 w 1428"/>
                  <a:gd name="T31" fmla="*/ 2532 h 3036"/>
                  <a:gd name="T32" fmla="*/ 562 w 1428"/>
                  <a:gd name="T33" fmla="*/ 2438 h 3036"/>
                  <a:gd name="T34" fmla="*/ 608 w 1428"/>
                  <a:gd name="T35" fmla="*/ 2339 h 3036"/>
                  <a:gd name="T36" fmla="*/ 653 w 1428"/>
                  <a:gd name="T37" fmla="*/ 2234 h 3036"/>
                  <a:gd name="T38" fmla="*/ 696 w 1428"/>
                  <a:gd name="T39" fmla="*/ 2124 h 3036"/>
                  <a:gd name="T40" fmla="*/ 758 w 1428"/>
                  <a:gd name="T41" fmla="*/ 1952 h 3036"/>
                  <a:gd name="T42" fmla="*/ 834 w 1428"/>
                  <a:gd name="T43" fmla="*/ 1712 h 3036"/>
                  <a:gd name="T44" fmla="*/ 871 w 1428"/>
                  <a:gd name="T45" fmla="*/ 1590 h 3036"/>
                  <a:gd name="T46" fmla="*/ 879 w 1428"/>
                  <a:gd name="T47" fmla="*/ 1560 h 3036"/>
                  <a:gd name="T48" fmla="*/ 891 w 1428"/>
                  <a:gd name="T49" fmla="*/ 1515 h 3036"/>
                  <a:gd name="T50" fmla="*/ 1309 w 1428"/>
                  <a:gd name="T51" fmla="*/ 20 h 3036"/>
                  <a:gd name="T52" fmla="*/ 1428 w 1428"/>
                  <a:gd name="T53" fmla="*/ 3 h 3036"/>
                  <a:gd name="T54" fmla="*/ 988 w 1428"/>
                  <a:gd name="T55" fmla="*/ 1580 h 3036"/>
                  <a:gd name="T56" fmla="*/ 975 w 1428"/>
                  <a:gd name="T57" fmla="*/ 1625 h 3036"/>
                  <a:gd name="T58" fmla="*/ 967 w 1428"/>
                  <a:gd name="T59" fmla="*/ 1654 h 3036"/>
                  <a:gd name="T60" fmla="*/ 932 w 1428"/>
                  <a:gd name="T61" fmla="*/ 1772 h 3036"/>
                  <a:gd name="T62" fmla="*/ 858 w 1428"/>
                  <a:gd name="T63" fmla="*/ 2002 h 3036"/>
                  <a:gd name="T64" fmla="*/ 800 w 1428"/>
                  <a:gd name="T65" fmla="*/ 2167 h 3036"/>
                  <a:gd name="T66" fmla="*/ 759 w 1428"/>
                  <a:gd name="T67" fmla="*/ 2274 h 3036"/>
                  <a:gd name="T68" fmla="*/ 716 w 1428"/>
                  <a:gd name="T69" fmla="*/ 2375 h 3036"/>
                  <a:gd name="T70" fmla="*/ 672 w 1428"/>
                  <a:gd name="T71" fmla="*/ 2471 h 3036"/>
                  <a:gd name="T72" fmla="*/ 628 w 1428"/>
                  <a:gd name="T73" fmla="*/ 2564 h 3036"/>
                  <a:gd name="T74" fmla="*/ 582 w 1428"/>
                  <a:gd name="T75" fmla="*/ 2651 h 3036"/>
                  <a:gd name="T76" fmla="*/ 535 w 1428"/>
                  <a:gd name="T77" fmla="*/ 2730 h 3036"/>
                  <a:gd name="T78" fmla="*/ 487 w 1428"/>
                  <a:gd name="T79" fmla="*/ 2804 h 3036"/>
                  <a:gd name="T80" fmla="*/ 437 w 1428"/>
                  <a:gd name="T81" fmla="*/ 2869 h 3036"/>
                  <a:gd name="T82" fmla="*/ 387 w 1428"/>
                  <a:gd name="T83" fmla="*/ 2927 h 3036"/>
                  <a:gd name="T84" fmla="*/ 336 w 1428"/>
                  <a:gd name="T85" fmla="*/ 2978 h 3036"/>
                  <a:gd name="T86" fmla="*/ 284 w 1428"/>
                  <a:gd name="T87" fmla="*/ 3019 h 3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28" h="3036">
                    <a:moveTo>
                      <a:pt x="257" y="3036"/>
                    </a:moveTo>
                    <a:lnTo>
                      <a:pt x="220" y="3035"/>
                    </a:lnTo>
                    <a:lnTo>
                      <a:pt x="182" y="3034"/>
                    </a:lnTo>
                    <a:lnTo>
                      <a:pt x="142" y="3031"/>
                    </a:lnTo>
                    <a:lnTo>
                      <a:pt x="102" y="3029"/>
                    </a:lnTo>
                    <a:lnTo>
                      <a:pt x="78" y="3028"/>
                    </a:lnTo>
                    <a:lnTo>
                      <a:pt x="52" y="3025"/>
                    </a:lnTo>
                    <a:lnTo>
                      <a:pt x="26" y="3024"/>
                    </a:lnTo>
                    <a:lnTo>
                      <a:pt x="0" y="3023"/>
                    </a:lnTo>
                    <a:lnTo>
                      <a:pt x="16" y="3021"/>
                    </a:lnTo>
                    <a:lnTo>
                      <a:pt x="31" y="3020"/>
                    </a:lnTo>
                    <a:lnTo>
                      <a:pt x="47" y="3018"/>
                    </a:lnTo>
                    <a:lnTo>
                      <a:pt x="63" y="3014"/>
                    </a:lnTo>
                    <a:lnTo>
                      <a:pt x="78" y="3010"/>
                    </a:lnTo>
                    <a:lnTo>
                      <a:pt x="94" y="3005"/>
                    </a:lnTo>
                    <a:lnTo>
                      <a:pt x="109" y="2999"/>
                    </a:lnTo>
                    <a:lnTo>
                      <a:pt x="123" y="2992"/>
                    </a:lnTo>
                    <a:lnTo>
                      <a:pt x="152" y="2978"/>
                    </a:lnTo>
                    <a:lnTo>
                      <a:pt x="179" y="2961"/>
                    </a:lnTo>
                    <a:lnTo>
                      <a:pt x="207" y="2941"/>
                    </a:lnTo>
                    <a:lnTo>
                      <a:pt x="235" y="2919"/>
                    </a:lnTo>
                    <a:lnTo>
                      <a:pt x="261" y="2894"/>
                    </a:lnTo>
                    <a:lnTo>
                      <a:pt x="288" y="2867"/>
                    </a:lnTo>
                    <a:lnTo>
                      <a:pt x="314" y="2838"/>
                    </a:lnTo>
                    <a:lnTo>
                      <a:pt x="341" y="2808"/>
                    </a:lnTo>
                    <a:lnTo>
                      <a:pt x="366" y="2774"/>
                    </a:lnTo>
                    <a:lnTo>
                      <a:pt x="392" y="2738"/>
                    </a:lnTo>
                    <a:lnTo>
                      <a:pt x="418" y="2700"/>
                    </a:lnTo>
                    <a:lnTo>
                      <a:pt x="442" y="2662"/>
                    </a:lnTo>
                    <a:lnTo>
                      <a:pt x="467" y="2620"/>
                    </a:lnTo>
                    <a:lnTo>
                      <a:pt x="491" y="2578"/>
                    </a:lnTo>
                    <a:lnTo>
                      <a:pt x="515" y="2532"/>
                    </a:lnTo>
                    <a:lnTo>
                      <a:pt x="539" y="2486"/>
                    </a:lnTo>
                    <a:lnTo>
                      <a:pt x="562" y="2438"/>
                    </a:lnTo>
                    <a:lnTo>
                      <a:pt x="586" y="2390"/>
                    </a:lnTo>
                    <a:lnTo>
                      <a:pt x="608" y="2339"/>
                    </a:lnTo>
                    <a:lnTo>
                      <a:pt x="630" y="2287"/>
                    </a:lnTo>
                    <a:lnTo>
                      <a:pt x="653" y="2234"/>
                    </a:lnTo>
                    <a:lnTo>
                      <a:pt x="675" y="2180"/>
                    </a:lnTo>
                    <a:lnTo>
                      <a:pt x="696" y="2124"/>
                    </a:lnTo>
                    <a:lnTo>
                      <a:pt x="717" y="2067"/>
                    </a:lnTo>
                    <a:lnTo>
                      <a:pt x="758" y="1952"/>
                    </a:lnTo>
                    <a:lnTo>
                      <a:pt x="797" y="1833"/>
                    </a:lnTo>
                    <a:lnTo>
                      <a:pt x="834" y="1712"/>
                    </a:lnTo>
                    <a:lnTo>
                      <a:pt x="871" y="1590"/>
                    </a:lnTo>
                    <a:lnTo>
                      <a:pt x="871" y="1590"/>
                    </a:lnTo>
                    <a:lnTo>
                      <a:pt x="873" y="1583"/>
                    </a:lnTo>
                    <a:lnTo>
                      <a:pt x="879" y="1560"/>
                    </a:lnTo>
                    <a:lnTo>
                      <a:pt x="885" y="1538"/>
                    </a:lnTo>
                    <a:lnTo>
                      <a:pt x="891" y="1515"/>
                    </a:lnTo>
                    <a:lnTo>
                      <a:pt x="897" y="1492"/>
                    </a:lnTo>
                    <a:lnTo>
                      <a:pt x="1309" y="20"/>
                    </a:lnTo>
                    <a:lnTo>
                      <a:pt x="1427" y="0"/>
                    </a:lnTo>
                    <a:lnTo>
                      <a:pt x="1428" y="3"/>
                    </a:lnTo>
                    <a:lnTo>
                      <a:pt x="994" y="1557"/>
                    </a:lnTo>
                    <a:lnTo>
                      <a:pt x="988" y="1580"/>
                    </a:lnTo>
                    <a:lnTo>
                      <a:pt x="982" y="1602"/>
                    </a:lnTo>
                    <a:lnTo>
                      <a:pt x="975" y="1625"/>
                    </a:lnTo>
                    <a:lnTo>
                      <a:pt x="969" y="1647"/>
                    </a:lnTo>
                    <a:lnTo>
                      <a:pt x="967" y="1654"/>
                    </a:lnTo>
                    <a:lnTo>
                      <a:pt x="967" y="1654"/>
                    </a:lnTo>
                    <a:lnTo>
                      <a:pt x="932" y="1772"/>
                    </a:lnTo>
                    <a:lnTo>
                      <a:pt x="896" y="1888"/>
                    </a:lnTo>
                    <a:lnTo>
                      <a:pt x="858" y="2002"/>
                    </a:lnTo>
                    <a:lnTo>
                      <a:pt x="820" y="2113"/>
                    </a:lnTo>
                    <a:lnTo>
                      <a:pt x="800" y="2167"/>
                    </a:lnTo>
                    <a:lnTo>
                      <a:pt x="779" y="2220"/>
                    </a:lnTo>
                    <a:lnTo>
                      <a:pt x="759" y="2274"/>
                    </a:lnTo>
                    <a:lnTo>
                      <a:pt x="738" y="2324"/>
                    </a:lnTo>
                    <a:lnTo>
                      <a:pt x="716" y="2375"/>
                    </a:lnTo>
                    <a:lnTo>
                      <a:pt x="695" y="2424"/>
                    </a:lnTo>
                    <a:lnTo>
                      <a:pt x="672" y="2471"/>
                    </a:lnTo>
                    <a:lnTo>
                      <a:pt x="650" y="2518"/>
                    </a:lnTo>
                    <a:lnTo>
                      <a:pt x="628" y="2564"/>
                    </a:lnTo>
                    <a:lnTo>
                      <a:pt x="606" y="2607"/>
                    </a:lnTo>
                    <a:lnTo>
                      <a:pt x="582" y="2651"/>
                    </a:lnTo>
                    <a:lnTo>
                      <a:pt x="559" y="2691"/>
                    </a:lnTo>
                    <a:lnTo>
                      <a:pt x="535" y="2730"/>
                    </a:lnTo>
                    <a:lnTo>
                      <a:pt x="512" y="2768"/>
                    </a:lnTo>
                    <a:lnTo>
                      <a:pt x="487" y="2804"/>
                    </a:lnTo>
                    <a:lnTo>
                      <a:pt x="462" y="2837"/>
                    </a:lnTo>
                    <a:lnTo>
                      <a:pt x="437" y="2869"/>
                    </a:lnTo>
                    <a:lnTo>
                      <a:pt x="413" y="2899"/>
                    </a:lnTo>
                    <a:lnTo>
                      <a:pt x="387" y="2927"/>
                    </a:lnTo>
                    <a:lnTo>
                      <a:pt x="362" y="2953"/>
                    </a:lnTo>
                    <a:lnTo>
                      <a:pt x="336" y="2978"/>
                    </a:lnTo>
                    <a:lnTo>
                      <a:pt x="310" y="2999"/>
                    </a:lnTo>
                    <a:lnTo>
                      <a:pt x="284" y="3019"/>
                    </a:lnTo>
                    <a:lnTo>
                      <a:pt x="257" y="3036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" name="Freeform 76"/>
              <p:cNvSpPr>
                <a:spLocks/>
              </p:cNvSpPr>
              <p:nvPr/>
            </p:nvSpPr>
            <p:spPr bwMode="auto">
              <a:xfrm>
                <a:off x="4578" y="3263"/>
                <a:ext cx="0" cy="0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9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" name="Freeform 77"/>
              <p:cNvSpPr>
                <a:spLocks/>
              </p:cNvSpPr>
              <p:nvPr/>
            </p:nvSpPr>
            <p:spPr bwMode="auto">
              <a:xfrm>
                <a:off x="4217" y="4011"/>
                <a:ext cx="35" cy="7"/>
              </a:xfrm>
              <a:custGeom>
                <a:avLst/>
                <a:gdLst>
                  <a:gd name="T0" fmla="*/ 16 w 139"/>
                  <a:gd name="T1" fmla="*/ 31 h 31"/>
                  <a:gd name="T2" fmla="*/ 8 w 139"/>
                  <a:gd name="T3" fmla="*/ 31 h 31"/>
                  <a:gd name="T4" fmla="*/ 0 w 139"/>
                  <a:gd name="T5" fmla="*/ 29 h 31"/>
                  <a:gd name="T6" fmla="*/ 6 w 139"/>
                  <a:gd name="T7" fmla="*/ 31 h 31"/>
                  <a:gd name="T8" fmla="*/ 8 w 139"/>
                  <a:gd name="T9" fmla="*/ 31 h 31"/>
                  <a:gd name="T10" fmla="*/ 11 w 139"/>
                  <a:gd name="T11" fmla="*/ 31 h 31"/>
                  <a:gd name="T12" fmla="*/ 27 w 139"/>
                  <a:gd name="T13" fmla="*/ 29 h 31"/>
                  <a:gd name="T14" fmla="*/ 43 w 139"/>
                  <a:gd name="T15" fmla="*/ 28 h 31"/>
                  <a:gd name="T16" fmla="*/ 59 w 139"/>
                  <a:gd name="T17" fmla="*/ 26 h 31"/>
                  <a:gd name="T18" fmla="*/ 76 w 139"/>
                  <a:gd name="T19" fmla="*/ 22 h 31"/>
                  <a:gd name="T20" fmla="*/ 92 w 139"/>
                  <a:gd name="T21" fmla="*/ 18 h 31"/>
                  <a:gd name="T22" fmla="*/ 108 w 139"/>
                  <a:gd name="T23" fmla="*/ 13 h 31"/>
                  <a:gd name="T24" fmla="*/ 125 w 139"/>
                  <a:gd name="T25" fmla="*/ 7 h 31"/>
                  <a:gd name="T26" fmla="*/ 139 w 139"/>
                  <a:gd name="T27" fmla="*/ 0 h 31"/>
                  <a:gd name="T28" fmla="*/ 125 w 139"/>
                  <a:gd name="T29" fmla="*/ 7 h 31"/>
                  <a:gd name="T30" fmla="*/ 110 w 139"/>
                  <a:gd name="T31" fmla="*/ 13 h 31"/>
                  <a:gd name="T32" fmla="*/ 94 w 139"/>
                  <a:gd name="T33" fmla="*/ 18 h 31"/>
                  <a:gd name="T34" fmla="*/ 79 w 139"/>
                  <a:gd name="T35" fmla="*/ 22 h 31"/>
                  <a:gd name="T36" fmla="*/ 63 w 139"/>
                  <a:gd name="T37" fmla="*/ 26 h 31"/>
                  <a:gd name="T38" fmla="*/ 47 w 139"/>
                  <a:gd name="T39" fmla="*/ 28 h 31"/>
                  <a:gd name="T40" fmla="*/ 32 w 139"/>
                  <a:gd name="T41" fmla="*/ 29 h 31"/>
                  <a:gd name="T42" fmla="*/ 16 w 139"/>
                  <a:gd name="T4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31">
                    <a:moveTo>
                      <a:pt x="16" y="31"/>
                    </a:moveTo>
                    <a:lnTo>
                      <a:pt x="8" y="31"/>
                    </a:lnTo>
                    <a:lnTo>
                      <a:pt x="0" y="29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27" y="29"/>
                    </a:lnTo>
                    <a:lnTo>
                      <a:pt x="43" y="28"/>
                    </a:lnTo>
                    <a:lnTo>
                      <a:pt x="59" y="26"/>
                    </a:lnTo>
                    <a:lnTo>
                      <a:pt x="76" y="22"/>
                    </a:lnTo>
                    <a:lnTo>
                      <a:pt x="92" y="18"/>
                    </a:lnTo>
                    <a:lnTo>
                      <a:pt x="108" y="13"/>
                    </a:lnTo>
                    <a:lnTo>
                      <a:pt x="125" y="7"/>
                    </a:lnTo>
                    <a:lnTo>
                      <a:pt x="139" y="0"/>
                    </a:lnTo>
                    <a:lnTo>
                      <a:pt x="125" y="7"/>
                    </a:lnTo>
                    <a:lnTo>
                      <a:pt x="110" y="13"/>
                    </a:lnTo>
                    <a:lnTo>
                      <a:pt x="94" y="18"/>
                    </a:lnTo>
                    <a:lnTo>
                      <a:pt x="79" y="22"/>
                    </a:lnTo>
                    <a:lnTo>
                      <a:pt x="63" y="26"/>
                    </a:lnTo>
                    <a:lnTo>
                      <a:pt x="47" y="28"/>
                    </a:lnTo>
                    <a:lnTo>
                      <a:pt x="32" y="29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0A0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" name="Freeform 78"/>
              <p:cNvSpPr>
                <a:spLocks/>
              </p:cNvSpPr>
              <p:nvPr/>
            </p:nvSpPr>
            <p:spPr bwMode="auto">
              <a:xfrm>
                <a:off x="4548" y="3230"/>
                <a:ext cx="30" cy="38"/>
              </a:xfrm>
              <a:custGeom>
                <a:avLst/>
                <a:gdLst>
                  <a:gd name="T0" fmla="*/ 0 w 118"/>
                  <a:gd name="T1" fmla="*/ 149 h 149"/>
                  <a:gd name="T2" fmla="*/ 42 w 118"/>
                  <a:gd name="T3" fmla="*/ 0 h 149"/>
                  <a:gd name="T4" fmla="*/ 118 w 118"/>
                  <a:gd name="T5" fmla="*/ 129 h 149"/>
                  <a:gd name="T6" fmla="*/ 0 w 118"/>
                  <a:gd name="T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49">
                    <a:moveTo>
                      <a:pt x="0" y="149"/>
                    </a:moveTo>
                    <a:lnTo>
                      <a:pt x="42" y="0"/>
                    </a:lnTo>
                    <a:lnTo>
                      <a:pt x="118" y="12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ADA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" name="Freeform 79"/>
              <p:cNvSpPr>
                <a:spLocks/>
              </p:cNvSpPr>
              <p:nvPr/>
            </p:nvSpPr>
            <p:spPr bwMode="auto">
              <a:xfrm>
                <a:off x="4559" y="3208"/>
                <a:ext cx="32" cy="55"/>
              </a:xfrm>
              <a:custGeom>
                <a:avLst/>
                <a:gdLst>
                  <a:gd name="T0" fmla="*/ 76 w 129"/>
                  <a:gd name="T1" fmla="*/ 217 h 217"/>
                  <a:gd name="T2" fmla="*/ 0 w 129"/>
                  <a:gd name="T3" fmla="*/ 88 h 217"/>
                  <a:gd name="T4" fmla="*/ 25 w 129"/>
                  <a:gd name="T5" fmla="*/ 0 h 217"/>
                  <a:gd name="T6" fmla="*/ 51 w 129"/>
                  <a:gd name="T7" fmla="*/ 10 h 217"/>
                  <a:gd name="T8" fmla="*/ 77 w 129"/>
                  <a:gd name="T9" fmla="*/ 18 h 217"/>
                  <a:gd name="T10" fmla="*/ 103 w 129"/>
                  <a:gd name="T11" fmla="*/ 26 h 217"/>
                  <a:gd name="T12" fmla="*/ 129 w 129"/>
                  <a:gd name="T13" fmla="*/ 34 h 217"/>
                  <a:gd name="T14" fmla="*/ 78 w 129"/>
                  <a:gd name="T15" fmla="*/ 217 h 217"/>
                  <a:gd name="T16" fmla="*/ 76 w 129"/>
                  <a:gd name="T17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217">
                    <a:moveTo>
                      <a:pt x="76" y="217"/>
                    </a:moveTo>
                    <a:lnTo>
                      <a:pt x="0" y="88"/>
                    </a:lnTo>
                    <a:lnTo>
                      <a:pt x="25" y="0"/>
                    </a:lnTo>
                    <a:lnTo>
                      <a:pt x="51" y="10"/>
                    </a:lnTo>
                    <a:lnTo>
                      <a:pt x="77" y="18"/>
                    </a:lnTo>
                    <a:lnTo>
                      <a:pt x="103" y="26"/>
                    </a:lnTo>
                    <a:lnTo>
                      <a:pt x="129" y="34"/>
                    </a:lnTo>
                    <a:lnTo>
                      <a:pt x="78" y="217"/>
                    </a:lnTo>
                    <a:lnTo>
                      <a:pt x="76" y="217"/>
                    </a:lnTo>
                    <a:close/>
                  </a:path>
                </a:pathLst>
              </a:custGeom>
              <a:solidFill>
                <a:srgbClr val="358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" name="Freeform 80"/>
              <p:cNvSpPr>
                <a:spLocks/>
              </p:cNvSpPr>
              <p:nvPr/>
            </p:nvSpPr>
            <p:spPr bwMode="auto">
              <a:xfrm>
                <a:off x="4468" y="3168"/>
                <a:ext cx="154" cy="107"/>
              </a:xfrm>
              <a:custGeom>
                <a:avLst/>
                <a:gdLst>
                  <a:gd name="T0" fmla="*/ 0 w 617"/>
                  <a:gd name="T1" fmla="*/ 426 h 426"/>
                  <a:gd name="T2" fmla="*/ 544 w 617"/>
                  <a:gd name="T3" fmla="*/ 335 h 426"/>
                  <a:gd name="T4" fmla="*/ 617 w 617"/>
                  <a:gd name="T5" fmla="*/ 174 h 426"/>
                  <a:gd name="T6" fmla="*/ 581 w 617"/>
                  <a:gd name="T7" fmla="*/ 172 h 426"/>
                  <a:gd name="T8" fmla="*/ 545 w 617"/>
                  <a:gd name="T9" fmla="*/ 167 h 426"/>
                  <a:gd name="T10" fmla="*/ 510 w 617"/>
                  <a:gd name="T11" fmla="*/ 161 h 426"/>
                  <a:gd name="T12" fmla="*/ 475 w 617"/>
                  <a:gd name="T13" fmla="*/ 153 h 426"/>
                  <a:gd name="T14" fmla="*/ 439 w 617"/>
                  <a:gd name="T15" fmla="*/ 144 h 426"/>
                  <a:gd name="T16" fmla="*/ 403 w 617"/>
                  <a:gd name="T17" fmla="*/ 135 h 426"/>
                  <a:gd name="T18" fmla="*/ 367 w 617"/>
                  <a:gd name="T19" fmla="*/ 123 h 426"/>
                  <a:gd name="T20" fmla="*/ 331 w 617"/>
                  <a:gd name="T21" fmla="*/ 112 h 426"/>
                  <a:gd name="T22" fmla="*/ 259 w 617"/>
                  <a:gd name="T23" fmla="*/ 88 h 426"/>
                  <a:gd name="T24" fmla="*/ 188 w 617"/>
                  <a:gd name="T25" fmla="*/ 59 h 426"/>
                  <a:gd name="T26" fmla="*/ 115 w 617"/>
                  <a:gd name="T27" fmla="*/ 31 h 426"/>
                  <a:gd name="T28" fmla="*/ 43 w 617"/>
                  <a:gd name="T29" fmla="*/ 0 h 426"/>
                  <a:gd name="T30" fmla="*/ 0 w 617"/>
                  <a:gd name="T31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7" h="426">
                    <a:moveTo>
                      <a:pt x="0" y="426"/>
                    </a:moveTo>
                    <a:lnTo>
                      <a:pt x="544" y="335"/>
                    </a:lnTo>
                    <a:lnTo>
                      <a:pt x="617" y="174"/>
                    </a:lnTo>
                    <a:lnTo>
                      <a:pt x="581" y="172"/>
                    </a:lnTo>
                    <a:lnTo>
                      <a:pt x="545" y="167"/>
                    </a:lnTo>
                    <a:lnTo>
                      <a:pt x="510" y="161"/>
                    </a:lnTo>
                    <a:lnTo>
                      <a:pt x="475" y="153"/>
                    </a:lnTo>
                    <a:lnTo>
                      <a:pt x="439" y="144"/>
                    </a:lnTo>
                    <a:lnTo>
                      <a:pt x="403" y="135"/>
                    </a:lnTo>
                    <a:lnTo>
                      <a:pt x="367" y="123"/>
                    </a:lnTo>
                    <a:lnTo>
                      <a:pt x="331" y="112"/>
                    </a:lnTo>
                    <a:lnTo>
                      <a:pt x="259" y="88"/>
                    </a:lnTo>
                    <a:lnTo>
                      <a:pt x="188" y="59"/>
                    </a:lnTo>
                    <a:lnTo>
                      <a:pt x="115" y="31"/>
                    </a:lnTo>
                    <a:lnTo>
                      <a:pt x="43" y="0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" name="Freeform 81"/>
              <p:cNvSpPr>
                <a:spLocks/>
              </p:cNvSpPr>
              <p:nvPr/>
            </p:nvSpPr>
            <p:spPr bwMode="auto">
              <a:xfrm>
                <a:off x="4670" y="3143"/>
                <a:ext cx="118" cy="99"/>
              </a:xfrm>
              <a:custGeom>
                <a:avLst/>
                <a:gdLst>
                  <a:gd name="T0" fmla="*/ 0 w 472"/>
                  <a:gd name="T1" fmla="*/ 264 h 394"/>
                  <a:gd name="T2" fmla="*/ 60 w 472"/>
                  <a:gd name="T3" fmla="*/ 394 h 394"/>
                  <a:gd name="T4" fmla="*/ 472 w 472"/>
                  <a:gd name="T5" fmla="*/ 363 h 394"/>
                  <a:gd name="T6" fmla="*/ 435 w 472"/>
                  <a:gd name="T7" fmla="*/ 0 h 394"/>
                  <a:gd name="T8" fmla="*/ 409 w 472"/>
                  <a:gd name="T9" fmla="*/ 30 h 394"/>
                  <a:gd name="T10" fmla="*/ 382 w 472"/>
                  <a:gd name="T11" fmla="*/ 56 h 394"/>
                  <a:gd name="T12" fmla="*/ 355 w 472"/>
                  <a:gd name="T13" fmla="*/ 82 h 394"/>
                  <a:gd name="T14" fmla="*/ 328 w 472"/>
                  <a:gd name="T15" fmla="*/ 104 h 394"/>
                  <a:gd name="T16" fmla="*/ 301 w 472"/>
                  <a:gd name="T17" fmla="*/ 126 h 394"/>
                  <a:gd name="T18" fmla="*/ 273 w 472"/>
                  <a:gd name="T19" fmla="*/ 146 h 394"/>
                  <a:gd name="T20" fmla="*/ 246 w 472"/>
                  <a:gd name="T21" fmla="*/ 164 h 394"/>
                  <a:gd name="T22" fmla="*/ 219 w 472"/>
                  <a:gd name="T23" fmla="*/ 182 h 394"/>
                  <a:gd name="T24" fmla="*/ 192 w 472"/>
                  <a:gd name="T25" fmla="*/ 196 h 394"/>
                  <a:gd name="T26" fmla="*/ 165 w 472"/>
                  <a:gd name="T27" fmla="*/ 210 h 394"/>
                  <a:gd name="T28" fmla="*/ 137 w 472"/>
                  <a:gd name="T29" fmla="*/ 222 h 394"/>
                  <a:gd name="T30" fmla="*/ 110 w 472"/>
                  <a:gd name="T31" fmla="*/ 234 h 394"/>
                  <a:gd name="T32" fmla="*/ 83 w 472"/>
                  <a:gd name="T33" fmla="*/ 243 h 394"/>
                  <a:gd name="T34" fmla="*/ 56 w 472"/>
                  <a:gd name="T35" fmla="*/ 252 h 394"/>
                  <a:gd name="T36" fmla="*/ 29 w 472"/>
                  <a:gd name="T37" fmla="*/ 258 h 394"/>
                  <a:gd name="T38" fmla="*/ 0 w 472"/>
                  <a:gd name="T39" fmla="*/ 26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2" h="394">
                    <a:moveTo>
                      <a:pt x="0" y="264"/>
                    </a:moveTo>
                    <a:lnTo>
                      <a:pt x="60" y="394"/>
                    </a:lnTo>
                    <a:lnTo>
                      <a:pt x="472" y="363"/>
                    </a:lnTo>
                    <a:lnTo>
                      <a:pt x="435" y="0"/>
                    </a:lnTo>
                    <a:lnTo>
                      <a:pt x="409" y="30"/>
                    </a:lnTo>
                    <a:lnTo>
                      <a:pt x="382" y="56"/>
                    </a:lnTo>
                    <a:lnTo>
                      <a:pt x="355" y="82"/>
                    </a:lnTo>
                    <a:lnTo>
                      <a:pt x="328" y="104"/>
                    </a:lnTo>
                    <a:lnTo>
                      <a:pt x="301" y="126"/>
                    </a:lnTo>
                    <a:lnTo>
                      <a:pt x="273" y="146"/>
                    </a:lnTo>
                    <a:lnTo>
                      <a:pt x="246" y="164"/>
                    </a:lnTo>
                    <a:lnTo>
                      <a:pt x="219" y="182"/>
                    </a:lnTo>
                    <a:lnTo>
                      <a:pt x="192" y="196"/>
                    </a:lnTo>
                    <a:lnTo>
                      <a:pt x="165" y="210"/>
                    </a:lnTo>
                    <a:lnTo>
                      <a:pt x="137" y="222"/>
                    </a:lnTo>
                    <a:lnTo>
                      <a:pt x="110" y="234"/>
                    </a:lnTo>
                    <a:lnTo>
                      <a:pt x="83" y="243"/>
                    </a:lnTo>
                    <a:lnTo>
                      <a:pt x="56" y="252"/>
                    </a:lnTo>
                    <a:lnTo>
                      <a:pt x="29" y="258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" name="Freeform 82"/>
              <p:cNvSpPr>
                <a:spLocks/>
              </p:cNvSpPr>
              <p:nvPr/>
            </p:nvSpPr>
            <p:spPr bwMode="auto">
              <a:xfrm>
                <a:off x="3583" y="3611"/>
                <a:ext cx="195" cy="107"/>
              </a:xfrm>
              <a:custGeom>
                <a:avLst/>
                <a:gdLst>
                  <a:gd name="T0" fmla="*/ 779 w 779"/>
                  <a:gd name="T1" fmla="*/ 403 h 429"/>
                  <a:gd name="T2" fmla="*/ 46 w 779"/>
                  <a:gd name="T3" fmla="*/ 0 h 429"/>
                  <a:gd name="T4" fmla="*/ 0 w 779"/>
                  <a:gd name="T5" fmla="*/ 66 h 429"/>
                  <a:gd name="T6" fmla="*/ 764 w 779"/>
                  <a:gd name="T7" fmla="*/ 429 h 429"/>
                  <a:gd name="T8" fmla="*/ 779 w 779"/>
                  <a:gd name="T9" fmla="*/ 40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9" h="429">
                    <a:moveTo>
                      <a:pt x="779" y="403"/>
                    </a:moveTo>
                    <a:lnTo>
                      <a:pt x="46" y="0"/>
                    </a:lnTo>
                    <a:lnTo>
                      <a:pt x="0" y="66"/>
                    </a:lnTo>
                    <a:lnTo>
                      <a:pt x="764" y="429"/>
                    </a:lnTo>
                    <a:lnTo>
                      <a:pt x="779" y="403"/>
                    </a:lnTo>
                    <a:close/>
                  </a:path>
                </a:pathLst>
              </a:custGeom>
              <a:solidFill>
                <a:srgbClr val="DDB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" name="Freeform 83"/>
              <p:cNvSpPr>
                <a:spLocks/>
              </p:cNvSpPr>
              <p:nvPr/>
            </p:nvSpPr>
            <p:spPr bwMode="auto">
              <a:xfrm>
                <a:off x="4796" y="2545"/>
                <a:ext cx="555" cy="602"/>
              </a:xfrm>
              <a:custGeom>
                <a:avLst/>
                <a:gdLst>
                  <a:gd name="T0" fmla="*/ 70 w 2222"/>
                  <a:gd name="T1" fmla="*/ 2408 h 2408"/>
                  <a:gd name="T2" fmla="*/ 0 w 2222"/>
                  <a:gd name="T3" fmla="*/ 2319 h 2408"/>
                  <a:gd name="T4" fmla="*/ 2130 w 2222"/>
                  <a:gd name="T5" fmla="*/ 0 h 2408"/>
                  <a:gd name="T6" fmla="*/ 2222 w 2222"/>
                  <a:gd name="T7" fmla="*/ 185 h 2408"/>
                  <a:gd name="T8" fmla="*/ 2172 w 2222"/>
                  <a:gd name="T9" fmla="*/ 258 h 2408"/>
                  <a:gd name="T10" fmla="*/ 2110 w 2222"/>
                  <a:gd name="T11" fmla="*/ 346 h 2408"/>
                  <a:gd name="T12" fmla="*/ 2037 w 2222"/>
                  <a:gd name="T13" fmla="*/ 446 h 2408"/>
                  <a:gd name="T14" fmla="*/ 1952 w 2222"/>
                  <a:gd name="T15" fmla="*/ 559 h 2408"/>
                  <a:gd name="T16" fmla="*/ 1906 w 2222"/>
                  <a:gd name="T17" fmla="*/ 618 h 2408"/>
                  <a:gd name="T18" fmla="*/ 1856 w 2222"/>
                  <a:gd name="T19" fmla="*/ 681 h 2408"/>
                  <a:gd name="T20" fmla="*/ 1803 w 2222"/>
                  <a:gd name="T21" fmla="*/ 747 h 2408"/>
                  <a:gd name="T22" fmla="*/ 1749 w 2222"/>
                  <a:gd name="T23" fmla="*/ 813 h 2408"/>
                  <a:gd name="T24" fmla="*/ 1691 w 2222"/>
                  <a:gd name="T25" fmla="*/ 883 h 2408"/>
                  <a:gd name="T26" fmla="*/ 1630 w 2222"/>
                  <a:gd name="T27" fmla="*/ 954 h 2408"/>
                  <a:gd name="T28" fmla="*/ 1566 w 2222"/>
                  <a:gd name="T29" fmla="*/ 1027 h 2408"/>
                  <a:gd name="T30" fmla="*/ 1500 w 2222"/>
                  <a:gd name="T31" fmla="*/ 1103 h 2408"/>
                  <a:gd name="T32" fmla="*/ 1431 w 2222"/>
                  <a:gd name="T33" fmla="*/ 1178 h 2408"/>
                  <a:gd name="T34" fmla="*/ 1359 w 2222"/>
                  <a:gd name="T35" fmla="*/ 1256 h 2408"/>
                  <a:gd name="T36" fmla="*/ 1284 w 2222"/>
                  <a:gd name="T37" fmla="*/ 1335 h 2408"/>
                  <a:gd name="T38" fmla="*/ 1207 w 2222"/>
                  <a:gd name="T39" fmla="*/ 1415 h 2408"/>
                  <a:gd name="T40" fmla="*/ 1127 w 2222"/>
                  <a:gd name="T41" fmla="*/ 1496 h 2408"/>
                  <a:gd name="T42" fmla="*/ 1044 w 2222"/>
                  <a:gd name="T43" fmla="*/ 1577 h 2408"/>
                  <a:gd name="T44" fmla="*/ 959 w 2222"/>
                  <a:gd name="T45" fmla="*/ 1660 h 2408"/>
                  <a:gd name="T46" fmla="*/ 871 w 2222"/>
                  <a:gd name="T47" fmla="*/ 1743 h 2408"/>
                  <a:gd name="T48" fmla="*/ 779 w 2222"/>
                  <a:gd name="T49" fmla="*/ 1827 h 2408"/>
                  <a:gd name="T50" fmla="*/ 687 w 2222"/>
                  <a:gd name="T51" fmla="*/ 1910 h 2408"/>
                  <a:gd name="T52" fmla="*/ 590 w 2222"/>
                  <a:gd name="T53" fmla="*/ 1994 h 2408"/>
                  <a:gd name="T54" fmla="*/ 491 w 2222"/>
                  <a:gd name="T55" fmla="*/ 2077 h 2408"/>
                  <a:gd name="T56" fmla="*/ 390 w 2222"/>
                  <a:gd name="T57" fmla="*/ 2161 h 2408"/>
                  <a:gd name="T58" fmla="*/ 286 w 2222"/>
                  <a:gd name="T59" fmla="*/ 2244 h 2408"/>
                  <a:gd name="T60" fmla="*/ 178 w 2222"/>
                  <a:gd name="T61" fmla="*/ 2326 h 2408"/>
                  <a:gd name="T62" fmla="*/ 70 w 2222"/>
                  <a:gd name="T63" fmla="*/ 2408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2" h="2408">
                    <a:moveTo>
                      <a:pt x="70" y="2408"/>
                    </a:moveTo>
                    <a:lnTo>
                      <a:pt x="0" y="2319"/>
                    </a:lnTo>
                    <a:lnTo>
                      <a:pt x="2130" y="0"/>
                    </a:lnTo>
                    <a:lnTo>
                      <a:pt x="2222" y="185"/>
                    </a:lnTo>
                    <a:lnTo>
                      <a:pt x="2172" y="258"/>
                    </a:lnTo>
                    <a:lnTo>
                      <a:pt x="2110" y="346"/>
                    </a:lnTo>
                    <a:lnTo>
                      <a:pt x="2037" y="446"/>
                    </a:lnTo>
                    <a:lnTo>
                      <a:pt x="1952" y="559"/>
                    </a:lnTo>
                    <a:lnTo>
                      <a:pt x="1906" y="618"/>
                    </a:lnTo>
                    <a:lnTo>
                      <a:pt x="1856" y="681"/>
                    </a:lnTo>
                    <a:lnTo>
                      <a:pt x="1803" y="747"/>
                    </a:lnTo>
                    <a:lnTo>
                      <a:pt x="1749" y="813"/>
                    </a:lnTo>
                    <a:lnTo>
                      <a:pt x="1691" y="883"/>
                    </a:lnTo>
                    <a:lnTo>
                      <a:pt x="1630" y="954"/>
                    </a:lnTo>
                    <a:lnTo>
                      <a:pt x="1566" y="1027"/>
                    </a:lnTo>
                    <a:lnTo>
                      <a:pt x="1500" y="1103"/>
                    </a:lnTo>
                    <a:lnTo>
                      <a:pt x="1431" y="1178"/>
                    </a:lnTo>
                    <a:lnTo>
                      <a:pt x="1359" y="1256"/>
                    </a:lnTo>
                    <a:lnTo>
                      <a:pt x="1284" y="1335"/>
                    </a:lnTo>
                    <a:lnTo>
                      <a:pt x="1207" y="1415"/>
                    </a:lnTo>
                    <a:lnTo>
                      <a:pt x="1127" y="1496"/>
                    </a:lnTo>
                    <a:lnTo>
                      <a:pt x="1044" y="1577"/>
                    </a:lnTo>
                    <a:lnTo>
                      <a:pt x="959" y="1660"/>
                    </a:lnTo>
                    <a:lnTo>
                      <a:pt x="871" y="1743"/>
                    </a:lnTo>
                    <a:lnTo>
                      <a:pt x="779" y="1827"/>
                    </a:lnTo>
                    <a:lnTo>
                      <a:pt x="687" y="1910"/>
                    </a:lnTo>
                    <a:lnTo>
                      <a:pt x="590" y="1994"/>
                    </a:lnTo>
                    <a:lnTo>
                      <a:pt x="491" y="2077"/>
                    </a:lnTo>
                    <a:lnTo>
                      <a:pt x="390" y="2161"/>
                    </a:lnTo>
                    <a:lnTo>
                      <a:pt x="286" y="2244"/>
                    </a:lnTo>
                    <a:lnTo>
                      <a:pt x="178" y="2326"/>
                    </a:lnTo>
                    <a:lnTo>
                      <a:pt x="70" y="2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4" name="Freeform 84"/>
              <p:cNvSpPr>
                <a:spLocks/>
              </p:cNvSpPr>
              <p:nvPr/>
            </p:nvSpPr>
            <p:spPr bwMode="auto">
              <a:xfrm>
                <a:off x="4792" y="3125"/>
                <a:ext cx="21" cy="37"/>
              </a:xfrm>
              <a:custGeom>
                <a:avLst/>
                <a:gdLst>
                  <a:gd name="T0" fmla="*/ 2 w 84"/>
                  <a:gd name="T1" fmla="*/ 148 h 148"/>
                  <a:gd name="T2" fmla="*/ 2 w 84"/>
                  <a:gd name="T3" fmla="*/ 148 h 148"/>
                  <a:gd name="T4" fmla="*/ 0 w 84"/>
                  <a:gd name="T5" fmla="*/ 98 h 148"/>
                  <a:gd name="T6" fmla="*/ 0 w 84"/>
                  <a:gd name="T7" fmla="*/ 59 h 148"/>
                  <a:gd name="T8" fmla="*/ 0 w 84"/>
                  <a:gd name="T9" fmla="*/ 32 h 148"/>
                  <a:gd name="T10" fmla="*/ 0 w 84"/>
                  <a:gd name="T11" fmla="*/ 16 h 148"/>
                  <a:gd name="T12" fmla="*/ 14 w 84"/>
                  <a:gd name="T13" fmla="*/ 0 h 148"/>
                  <a:gd name="T14" fmla="*/ 84 w 84"/>
                  <a:gd name="T15" fmla="*/ 89 h 148"/>
                  <a:gd name="T16" fmla="*/ 64 w 84"/>
                  <a:gd name="T17" fmla="*/ 104 h 148"/>
                  <a:gd name="T18" fmla="*/ 43 w 84"/>
                  <a:gd name="T19" fmla="*/ 119 h 148"/>
                  <a:gd name="T20" fmla="*/ 23 w 84"/>
                  <a:gd name="T21" fmla="*/ 134 h 148"/>
                  <a:gd name="T22" fmla="*/ 2 w 84"/>
                  <a:gd name="T2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48">
                    <a:moveTo>
                      <a:pt x="2" y="148"/>
                    </a:moveTo>
                    <a:lnTo>
                      <a:pt x="2" y="148"/>
                    </a:lnTo>
                    <a:lnTo>
                      <a:pt x="0" y="98"/>
                    </a:lnTo>
                    <a:lnTo>
                      <a:pt x="0" y="59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14" y="0"/>
                    </a:lnTo>
                    <a:lnTo>
                      <a:pt x="84" y="89"/>
                    </a:lnTo>
                    <a:lnTo>
                      <a:pt x="64" y="104"/>
                    </a:lnTo>
                    <a:lnTo>
                      <a:pt x="43" y="119"/>
                    </a:lnTo>
                    <a:lnTo>
                      <a:pt x="23" y="134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5" name="Freeform 85"/>
              <p:cNvSpPr>
                <a:spLocks noEditPoints="1"/>
              </p:cNvSpPr>
              <p:nvPr/>
            </p:nvSpPr>
            <p:spPr bwMode="auto">
              <a:xfrm>
                <a:off x="3932" y="3907"/>
                <a:ext cx="648" cy="33"/>
              </a:xfrm>
              <a:custGeom>
                <a:avLst/>
                <a:gdLst>
                  <a:gd name="T0" fmla="*/ 2592 w 2592"/>
                  <a:gd name="T1" fmla="*/ 131 h 131"/>
                  <a:gd name="T2" fmla="*/ 2590 w 2592"/>
                  <a:gd name="T3" fmla="*/ 120 h 131"/>
                  <a:gd name="T4" fmla="*/ 2586 w 2592"/>
                  <a:gd name="T5" fmla="*/ 108 h 131"/>
                  <a:gd name="T6" fmla="*/ 2590 w 2592"/>
                  <a:gd name="T7" fmla="*/ 120 h 131"/>
                  <a:gd name="T8" fmla="*/ 2592 w 2592"/>
                  <a:gd name="T9" fmla="*/ 131 h 131"/>
                  <a:gd name="T10" fmla="*/ 41 w 2592"/>
                  <a:gd name="T11" fmla="*/ 54 h 131"/>
                  <a:gd name="T12" fmla="*/ 41 w 2592"/>
                  <a:gd name="T13" fmla="*/ 54 h 131"/>
                  <a:gd name="T14" fmla="*/ 41 w 2592"/>
                  <a:gd name="T15" fmla="*/ 54 h 131"/>
                  <a:gd name="T16" fmla="*/ 31 w 2592"/>
                  <a:gd name="T17" fmla="*/ 40 h 131"/>
                  <a:gd name="T18" fmla="*/ 21 w 2592"/>
                  <a:gd name="T19" fmla="*/ 26 h 131"/>
                  <a:gd name="T20" fmla="*/ 10 w 2592"/>
                  <a:gd name="T21" fmla="*/ 13 h 131"/>
                  <a:gd name="T22" fmla="*/ 0 w 2592"/>
                  <a:gd name="T23" fmla="*/ 0 h 131"/>
                  <a:gd name="T24" fmla="*/ 10 w 2592"/>
                  <a:gd name="T25" fmla="*/ 13 h 131"/>
                  <a:gd name="T26" fmla="*/ 21 w 2592"/>
                  <a:gd name="T27" fmla="*/ 26 h 131"/>
                  <a:gd name="T28" fmla="*/ 31 w 2592"/>
                  <a:gd name="T29" fmla="*/ 40 h 131"/>
                  <a:gd name="T30" fmla="*/ 41 w 2592"/>
                  <a:gd name="T31" fmla="*/ 5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92" h="131">
                    <a:moveTo>
                      <a:pt x="2592" y="131"/>
                    </a:moveTo>
                    <a:lnTo>
                      <a:pt x="2590" y="120"/>
                    </a:lnTo>
                    <a:lnTo>
                      <a:pt x="2586" y="108"/>
                    </a:lnTo>
                    <a:lnTo>
                      <a:pt x="2590" y="120"/>
                    </a:lnTo>
                    <a:lnTo>
                      <a:pt x="2592" y="131"/>
                    </a:lnTo>
                    <a:close/>
                    <a:moveTo>
                      <a:pt x="41" y="54"/>
                    </a:moveTo>
                    <a:lnTo>
                      <a:pt x="41" y="54"/>
                    </a:lnTo>
                    <a:lnTo>
                      <a:pt x="41" y="54"/>
                    </a:lnTo>
                    <a:lnTo>
                      <a:pt x="31" y="40"/>
                    </a:lnTo>
                    <a:lnTo>
                      <a:pt x="21" y="26"/>
                    </a:lnTo>
                    <a:lnTo>
                      <a:pt x="10" y="13"/>
                    </a:lnTo>
                    <a:lnTo>
                      <a:pt x="0" y="0"/>
                    </a:lnTo>
                    <a:lnTo>
                      <a:pt x="10" y="13"/>
                    </a:lnTo>
                    <a:lnTo>
                      <a:pt x="21" y="26"/>
                    </a:lnTo>
                    <a:lnTo>
                      <a:pt x="31" y="40"/>
                    </a:lnTo>
                    <a:lnTo>
                      <a:pt x="41" y="54"/>
                    </a:lnTo>
                    <a:close/>
                  </a:path>
                </a:pathLst>
              </a:custGeom>
              <a:solidFill>
                <a:srgbClr val="696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6" name="Freeform 86"/>
              <p:cNvSpPr>
                <a:spLocks noEditPoints="1"/>
              </p:cNvSpPr>
              <p:nvPr/>
            </p:nvSpPr>
            <p:spPr bwMode="auto">
              <a:xfrm>
                <a:off x="3909" y="3844"/>
                <a:ext cx="682" cy="197"/>
              </a:xfrm>
              <a:custGeom>
                <a:avLst/>
                <a:gdLst>
                  <a:gd name="T0" fmla="*/ 1510 w 2728"/>
                  <a:gd name="T1" fmla="*/ 782 h 788"/>
                  <a:gd name="T2" fmla="*/ 1249 w 2728"/>
                  <a:gd name="T3" fmla="*/ 757 h 788"/>
                  <a:gd name="T4" fmla="*/ 1185 w 2728"/>
                  <a:gd name="T5" fmla="*/ 729 h 788"/>
                  <a:gd name="T6" fmla="*/ 1164 w 2728"/>
                  <a:gd name="T7" fmla="*/ 720 h 788"/>
                  <a:gd name="T8" fmla="*/ 1154 w 2728"/>
                  <a:gd name="T9" fmla="*/ 731 h 788"/>
                  <a:gd name="T10" fmla="*/ 1111 w 2728"/>
                  <a:gd name="T11" fmla="*/ 735 h 788"/>
                  <a:gd name="T12" fmla="*/ 944 w 2728"/>
                  <a:gd name="T13" fmla="*/ 699 h 788"/>
                  <a:gd name="T14" fmla="*/ 785 w 2728"/>
                  <a:gd name="T15" fmla="*/ 656 h 788"/>
                  <a:gd name="T16" fmla="*/ 637 w 2728"/>
                  <a:gd name="T17" fmla="*/ 604 h 788"/>
                  <a:gd name="T18" fmla="*/ 532 w 2728"/>
                  <a:gd name="T19" fmla="*/ 548 h 788"/>
                  <a:gd name="T20" fmla="*/ 564 w 2728"/>
                  <a:gd name="T21" fmla="*/ 530 h 788"/>
                  <a:gd name="T22" fmla="*/ 719 w 2728"/>
                  <a:gd name="T23" fmla="*/ 600 h 788"/>
                  <a:gd name="T24" fmla="*/ 892 w 2728"/>
                  <a:gd name="T25" fmla="*/ 654 h 788"/>
                  <a:gd name="T26" fmla="*/ 1081 w 2728"/>
                  <a:gd name="T27" fmla="*/ 688 h 788"/>
                  <a:gd name="T28" fmla="*/ 1239 w 2728"/>
                  <a:gd name="T29" fmla="*/ 698 h 788"/>
                  <a:gd name="T30" fmla="*/ 1255 w 2728"/>
                  <a:gd name="T31" fmla="*/ 699 h 788"/>
                  <a:gd name="T32" fmla="*/ 1373 w 2728"/>
                  <a:gd name="T33" fmla="*/ 710 h 788"/>
                  <a:gd name="T34" fmla="*/ 1551 w 2728"/>
                  <a:gd name="T35" fmla="*/ 715 h 788"/>
                  <a:gd name="T36" fmla="*/ 1667 w 2728"/>
                  <a:gd name="T37" fmla="*/ 711 h 788"/>
                  <a:gd name="T38" fmla="*/ 1803 w 2728"/>
                  <a:gd name="T39" fmla="*/ 704 h 788"/>
                  <a:gd name="T40" fmla="*/ 1888 w 2728"/>
                  <a:gd name="T41" fmla="*/ 695 h 788"/>
                  <a:gd name="T42" fmla="*/ 1971 w 2728"/>
                  <a:gd name="T43" fmla="*/ 669 h 788"/>
                  <a:gd name="T44" fmla="*/ 2143 w 2728"/>
                  <a:gd name="T45" fmla="*/ 625 h 788"/>
                  <a:gd name="T46" fmla="*/ 2320 w 2728"/>
                  <a:gd name="T47" fmla="*/ 560 h 788"/>
                  <a:gd name="T48" fmla="*/ 2499 w 2728"/>
                  <a:gd name="T49" fmla="*/ 473 h 788"/>
                  <a:gd name="T50" fmla="*/ 2676 w 2728"/>
                  <a:gd name="T51" fmla="*/ 359 h 788"/>
                  <a:gd name="T52" fmla="*/ 2694 w 2728"/>
                  <a:gd name="T53" fmla="*/ 443 h 788"/>
                  <a:gd name="T54" fmla="*/ 2718 w 2728"/>
                  <a:gd name="T55" fmla="*/ 565 h 788"/>
                  <a:gd name="T56" fmla="*/ 2664 w 2728"/>
                  <a:gd name="T57" fmla="*/ 648 h 788"/>
                  <a:gd name="T58" fmla="*/ 2531 w 2728"/>
                  <a:gd name="T59" fmla="*/ 688 h 788"/>
                  <a:gd name="T60" fmla="*/ 2462 w 2728"/>
                  <a:gd name="T61" fmla="*/ 674 h 788"/>
                  <a:gd name="T62" fmla="*/ 2467 w 2728"/>
                  <a:gd name="T63" fmla="*/ 611 h 788"/>
                  <a:gd name="T64" fmla="*/ 2474 w 2728"/>
                  <a:gd name="T65" fmla="*/ 570 h 788"/>
                  <a:gd name="T66" fmla="*/ 2464 w 2728"/>
                  <a:gd name="T67" fmla="*/ 564 h 788"/>
                  <a:gd name="T68" fmla="*/ 2452 w 2728"/>
                  <a:gd name="T69" fmla="*/ 574 h 788"/>
                  <a:gd name="T70" fmla="*/ 2440 w 2728"/>
                  <a:gd name="T71" fmla="*/ 642 h 788"/>
                  <a:gd name="T72" fmla="*/ 2439 w 2728"/>
                  <a:gd name="T73" fmla="*/ 710 h 788"/>
                  <a:gd name="T74" fmla="*/ 2268 w 2728"/>
                  <a:gd name="T75" fmla="*/ 743 h 788"/>
                  <a:gd name="T76" fmla="*/ 2090 w 2728"/>
                  <a:gd name="T77" fmla="*/ 768 h 788"/>
                  <a:gd name="T78" fmla="*/ 1904 w 2728"/>
                  <a:gd name="T79" fmla="*/ 783 h 788"/>
                  <a:gd name="T80" fmla="*/ 1714 w 2728"/>
                  <a:gd name="T81" fmla="*/ 788 h 788"/>
                  <a:gd name="T82" fmla="*/ 1840 w 2728"/>
                  <a:gd name="T83" fmla="*/ 693 h 788"/>
                  <a:gd name="T84" fmla="*/ 1789 w 2728"/>
                  <a:gd name="T85" fmla="*/ 701 h 788"/>
                  <a:gd name="T86" fmla="*/ 131 w 2728"/>
                  <a:gd name="T87" fmla="*/ 305 h 788"/>
                  <a:gd name="T88" fmla="*/ 90 w 2728"/>
                  <a:gd name="T89" fmla="*/ 251 h 788"/>
                  <a:gd name="T90" fmla="*/ 47 w 2728"/>
                  <a:gd name="T91" fmla="*/ 169 h 788"/>
                  <a:gd name="T92" fmla="*/ 12 w 2728"/>
                  <a:gd name="T93" fmla="*/ 57 h 788"/>
                  <a:gd name="T94" fmla="*/ 11 w 2728"/>
                  <a:gd name="T95" fmla="*/ 17 h 788"/>
                  <a:gd name="T96" fmla="*/ 38 w 2728"/>
                  <a:gd name="T97" fmla="*/ 122 h 788"/>
                  <a:gd name="T98" fmla="*/ 79 w 2728"/>
                  <a:gd name="T99" fmla="*/ 223 h 788"/>
                  <a:gd name="T100" fmla="*/ 155 w 2728"/>
                  <a:gd name="T101" fmla="*/ 32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28" h="788">
                    <a:moveTo>
                      <a:pt x="1714" y="788"/>
                    </a:moveTo>
                    <a:lnTo>
                      <a:pt x="1645" y="788"/>
                    </a:lnTo>
                    <a:lnTo>
                      <a:pt x="1577" y="785"/>
                    </a:lnTo>
                    <a:lnTo>
                      <a:pt x="1510" y="782"/>
                    </a:lnTo>
                    <a:lnTo>
                      <a:pt x="1443" y="778"/>
                    </a:lnTo>
                    <a:lnTo>
                      <a:pt x="1378" y="772"/>
                    </a:lnTo>
                    <a:lnTo>
                      <a:pt x="1313" y="764"/>
                    </a:lnTo>
                    <a:lnTo>
                      <a:pt x="1249" y="757"/>
                    </a:lnTo>
                    <a:lnTo>
                      <a:pt x="1186" y="747"/>
                    </a:lnTo>
                    <a:lnTo>
                      <a:pt x="1186" y="741"/>
                    </a:lnTo>
                    <a:lnTo>
                      <a:pt x="1186" y="735"/>
                    </a:lnTo>
                    <a:lnTo>
                      <a:pt x="1185" y="729"/>
                    </a:lnTo>
                    <a:lnTo>
                      <a:pt x="1181" y="724"/>
                    </a:lnTo>
                    <a:lnTo>
                      <a:pt x="1176" y="720"/>
                    </a:lnTo>
                    <a:lnTo>
                      <a:pt x="1170" y="719"/>
                    </a:lnTo>
                    <a:lnTo>
                      <a:pt x="1164" y="720"/>
                    </a:lnTo>
                    <a:lnTo>
                      <a:pt x="1159" y="724"/>
                    </a:lnTo>
                    <a:lnTo>
                      <a:pt x="1156" y="726"/>
                    </a:lnTo>
                    <a:lnTo>
                      <a:pt x="1155" y="729"/>
                    </a:lnTo>
                    <a:lnTo>
                      <a:pt x="1154" y="731"/>
                    </a:lnTo>
                    <a:lnTo>
                      <a:pt x="1154" y="735"/>
                    </a:lnTo>
                    <a:lnTo>
                      <a:pt x="1154" y="738"/>
                    </a:lnTo>
                    <a:lnTo>
                      <a:pt x="1154" y="742"/>
                    </a:lnTo>
                    <a:lnTo>
                      <a:pt x="1111" y="735"/>
                    </a:lnTo>
                    <a:lnTo>
                      <a:pt x="1067" y="727"/>
                    </a:lnTo>
                    <a:lnTo>
                      <a:pt x="1025" y="719"/>
                    </a:lnTo>
                    <a:lnTo>
                      <a:pt x="984" y="709"/>
                    </a:lnTo>
                    <a:lnTo>
                      <a:pt x="944" y="699"/>
                    </a:lnTo>
                    <a:lnTo>
                      <a:pt x="903" y="689"/>
                    </a:lnTo>
                    <a:lnTo>
                      <a:pt x="863" y="678"/>
                    </a:lnTo>
                    <a:lnTo>
                      <a:pt x="824" y="667"/>
                    </a:lnTo>
                    <a:lnTo>
                      <a:pt x="785" y="656"/>
                    </a:lnTo>
                    <a:lnTo>
                      <a:pt x="747" y="643"/>
                    </a:lnTo>
                    <a:lnTo>
                      <a:pt x="710" y="631"/>
                    </a:lnTo>
                    <a:lnTo>
                      <a:pt x="673" y="617"/>
                    </a:lnTo>
                    <a:lnTo>
                      <a:pt x="637" y="604"/>
                    </a:lnTo>
                    <a:lnTo>
                      <a:pt x="601" y="590"/>
                    </a:lnTo>
                    <a:lnTo>
                      <a:pt x="566" y="575"/>
                    </a:lnTo>
                    <a:lnTo>
                      <a:pt x="532" y="560"/>
                    </a:lnTo>
                    <a:lnTo>
                      <a:pt x="532" y="548"/>
                    </a:lnTo>
                    <a:lnTo>
                      <a:pt x="531" y="534"/>
                    </a:lnTo>
                    <a:lnTo>
                      <a:pt x="529" y="522"/>
                    </a:lnTo>
                    <a:lnTo>
                      <a:pt x="528" y="508"/>
                    </a:lnTo>
                    <a:lnTo>
                      <a:pt x="564" y="530"/>
                    </a:lnTo>
                    <a:lnTo>
                      <a:pt x="601" y="548"/>
                    </a:lnTo>
                    <a:lnTo>
                      <a:pt x="639" y="567"/>
                    </a:lnTo>
                    <a:lnTo>
                      <a:pt x="679" y="584"/>
                    </a:lnTo>
                    <a:lnTo>
                      <a:pt x="719" y="600"/>
                    </a:lnTo>
                    <a:lnTo>
                      <a:pt x="761" y="615"/>
                    </a:lnTo>
                    <a:lnTo>
                      <a:pt x="803" y="630"/>
                    </a:lnTo>
                    <a:lnTo>
                      <a:pt x="847" y="642"/>
                    </a:lnTo>
                    <a:lnTo>
                      <a:pt x="892" y="654"/>
                    </a:lnTo>
                    <a:lnTo>
                      <a:pt x="937" y="664"/>
                    </a:lnTo>
                    <a:lnTo>
                      <a:pt x="984" y="674"/>
                    </a:lnTo>
                    <a:lnTo>
                      <a:pt x="1033" y="682"/>
                    </a:lnTo>
                    <a:lnTo>
                      <a:pt x="1081" y="688"/>
                    </a:lnTo>
                    <a:lnTo>
                      <a:pt x="1132" y="693"/>
                    </a:lnTo>
                    <a:lnTo>
                      <a:pt x="1183" y="696"/>
                    </a:lnTo>
                    <a:lnTo>
                      <a:pt x="1237" y="698"/>
                    </a:lnTo>
                    <a:lnTo>
                      <a:pt x="1239" y="698"/>
                    </a:lnTo>
                    <a:lnTo>
                      <a:pt x="1240" y="698"/>
                    </a:lnTo>
                    <a:lnTo>
                      <a:pt x="1243" y="698"/>
                    </a:lnTo>
                    <a:lnTo>
                      <a:pt x="1244" y="698"/>
                    </a:lnTo>
                    <a:lnTo>
                      <a:pt x="1255" y="699"/>
                    </a:lnTo>
                    <a:lnTo>
                      <a:pt x="1275" y="701"/>
                    </a:lnTo>
                    <a:lnTo>
                      <a:pt x="1301" y="704"/>
                    </a:lnTo>
                    <a:lnTo>
                      <a:pt x="1334" y="708"/>
                    </a:lnTo>
                    <a:lnTo>
                      <a:pt x="1373" y="710"/>
                    </a:lnTo>
                    <a:lnTo>
                      <a:pt x="1418" y="712"/>
                    </a:lnTo>
                    <a:lnTo>
                      <a:pt x="1468" y="715"/>
                    </a:lnTo>
                    <a:lnTo>
                      <a:pt x="1523" y="715"/>
                    </a:lnTo>
                    <a:lnTo>
                      <a:pt x="1551" y="715"/>
                    </a:lnTo>
                    <a:lnTo>
                      <a:pt x="1578" y="715"/>
                    </a:lnTo>
                    <a:lnTo>
                      <a:pt x="1608" y="714"/>
                    </a:lnTo>
                    <a:lnTo>
                      <a:pt x="1637" y="712"/>
                    </a:lnTo>
                    <a:lnTo>
                      <a:pt x="1667" y="711"/>
                    </a:lnTo>
                    <a:lnTo>
                      <a:pt x="1698" y="709"/>
                    </a:lnTo>
                    <a:lnTo>
                      <a:pt x="1730" y="706"/>
                    </a:lnTo>
                    <a:lnTo>
                      <a:pt x="1763" y="703"/>
                    </a:lnTo>
                    <a:lnTo>
                      <a:pt x="1803" y="704"/>
                    </a:lnTo>
                    <a:lnTo>
                      <a:pt x="1824" y="703"/>
                    </a:lnTo>
                    <a:lnTo>
                      <a:pt x="1846" y="701"/>
                    </a:lnTo>
                    <a:lnTo>
                      <a:pt x="1867" y="699"/>
                    </a:lnTo>
                    <a:lnTo>
                      <a:pt x="1888" y="695"/>
                    </a:lnTo>
                    <a:lnTo>
                      <a:pt x="1909" y="690"/>
                    </a:lnTo>
                    <a:lnTo>
                      <a:pt x="1930" y="684"/>
                    </a:lnTo>
                    <a:lnTo>
                      <a:pt x="1951" y="677"/>
                    </a:lnTo>
                    <a:lnTo>
                      <a:pt x="1971" y="669"/>
                    </a:lnTo>
                    <a:lnTo>
                      <a:pt x="2013" y="659"/>
                    </a:lnTo>
                    <a:lnTo>
                      <a:pt x="2056" y="649"/>
                    </a:lnTo>
                    <a:lnTo>
                      <a:pt x="2100" y="638"/>
                    </a:lnTo>
                    <a:lnTo>
                      <a:pt x="2143" y="625"/>
                    </a:lnTo>
                    <a:lnTo>
                      <a:pt x="2186" y="611"/>
                    </a:lnTo>
                    <a:lnTo>
                      <a:pt x="2231" y="595"/>
                    </a:lnTo>
                    <a:lnTo>
                      <a:pt x="2275" y="579"/>
                    </a:lnTo>
                    <a:lnTo>
                      <a:pt x="2320" y="560"/>
                    </a:lnTo>
                    <a:lnTo>
                      <a:pt x="2364" y="541"/>
                    </a:lnTo>
                    <a:lnTo>
                      <a:pt x="2409" y="520"/>
                    </a:lnTo>
                    <a:lnTo>
                      <a:pt x="2453" y="497"/>
                    </a:lnTo>
                    <a:lnTo>
                      <a:pt x="2499" y="473"/>
                    </a:lnTo>
                    <a:lnTo>
                      <a:pt x="2544" y="447"/>
                    </a:lnTo>
                    <a:lnTo>
                      <a:pt x="2588" y="419"/>
                    </a:lnTo>
                    <a:lnTo>
                      <a:pt x="2633" y="390"/>
                    </a:lnTo>
                    <a:lnTo>
                      <a:pt x="2676" y="359"/>
                    </a:lnTo>
                    <a:lnTo>
                      <a:pt x="2680" y="371"/>
                    </a:lnTo>
                    <a:lnTo>
                      <a:pt x="2682" y="382"/>
                    </a:lnTo>
                    <a:lnTo>
                      <a:pt x="2688" y="413"/>
                    </a:lnTo>
                    <a:lnTo>
                      <a:pt x="2694" y="443"/>
                    </a:lnTo>
                    <a:lnTo>
                      <a:pt x="2701" y="474"/>
                    </a:lnTo>
                    <a:lnTo>
                      <a:pt x="2707" y="505"/>
                    </a:lnTo>
                    <a:lnTo>
                      <a:pt x="2713" y="534"/>
                    </a:lnTo>
                    <a:lnTo>
                      <a:pt x="2718" y="565"/>
                    </a:lnTo>
                    <a:lnTo>
                      <a:pt x="2723" y="596"/>
                    </a:lnTo>
                    <a:lnTo>
                      <a:pt x="2728" y="627"/>
                    </a:lnTo>
                    <a:lnTo>
                      <a:pt x="2696" y="638"/>
                    </a:lnTo>
                    <a:lnTo>
                      <a:pt x="2664" y="648"/>
                    </a:lnTo>
                    <a:lnTo>
                      <a:pt x="2631" y="659"/>
                    </a:lnTo>
                    <a:lnTo>
                      <a:pt x="2598" y="668"/>
                    </a:lnTo>
                    <a:lnTo>
                      <a:pt x="2565" y="678"/>
                    </a:lnTo>
                    <a:lnTo>
                      <a:pt x="2531" y="688"/>
                    </a:lnTo>
                    <a:lnTo>
                      <a:pt x="2497" y="696"/>
                    </a:lnTo>
                    <a:lnTo>
                      <a:pt x="2462" y="704"/>
                    </a:lnTo>
                    <a:lnTo>
                      <a:pt x="2462" y="689"/>
                    </a:lnTo>
                    <a:lnTo>
                      <a:pt x="2462" y="674"/>
                    </a:lnTo>
                    <a:lnTo>
                      <a:pt x="2462" y="658"/>
                    </a:lnTo>
                    <a:lnTo>
                      <a:pt x="2463" y="643"/>
                    </a:lnTo>
                    <a:lnTo>
                      <a:pt x="2464" y="627"/>
                    </a:lnTo>
                    <a:lnTo>
                      <a:pt x="2467" y="611"/>
                    </a:lnTo>
                    <a:lnTo>
                      <a:pt x="2471" y="596"/>
                    </a:lnTo>
                    <a:lnTo>
                      <a:pt x="2474" y="580"/>
                    </a:lnTo>
                    <a:lnTo>
                      <a:pt x="2476" y="575"/>
                    </a:lnTo>
                    <a:lnTo>
                      <a:pt x="2474" y="570"/>
                    </a:lnTo>
                    <a:lnTo>
                      <a:pt x="2471" y="567"/>
                    </a:lnTo>
                    <a:lnTo>
                      <a:pt x="2467" y="564"/>
                    </a:lnTo>
                    <a:lnTo>
                      <a:pt x="2466" y="564"/>
                    </a:lnTo>
                    <a:lnTo>
                      <a:pt x="2464" y="564"/>
                    </a:lnTo>
                    <a:lnTo>
                      <a:pt x="2460" y="564"/>
                    </a:lnTo>
                    <a:lnTo>
                      <a:pt x="2457" y="567"/>
                    </a:lnTo>
                    <a:lnTo>
                      <a:pt x="2453" y="570"/>
                    </a:lnTo>
                    <a:lnTo>
                      <a:pt x="2452" y="574"/>
                    </a:lnTo>
                    <a:lnTo>
                      <a:pt x="2448" y="591"/>
                    </a:lnTo>
                    <a:lnTo>
                      <a:pt x="2445" y="609"/>
                    </a:lnTo>
                    <a:lnTo>
                      <a:pt x="2441" y="626"/>
                    </a:lnTo>
                    <a:lnTo>
                      <a:pt x="2440" y="642"/>
                    </a:lnTo>
                    <a:lnTo>
                      <a:pt x="2439" y="659"/>
                    </a:lnTo>
                    <a:lnTo>
                      <a:pt x="2437" y="677"/>
                    </a:lnTo>
                    <a:lnTo>
                      <a:pt x="2439" y="693"/>
                    </a:lnTo>
                    <a:lnTo>
                      <a:pt x="2439" y="710"/>
                    </a:lnTo>
                    <a:lnTo>
                      <a:pt x="2396" y="719"/>
                    </a:lnTo>
                    <a:lnTo>
                      <a:pt x="2354" y="727"/>
                    </a:lnTo>
                    <a:lnTo>
                      <a:pt x="2311" y="736"/>
                    </a:lnTo>
                    <a:lnTo>
                      <a:pt x="2268" y="743"/>
                    </a:lnTo>
                    <a:lnTo>
                      <a:pt x="2225" y="751"/>
                    </a:lnTo>
                    <a:lnTo>
                      <a:pt x="2180" y="757"/>
                    </a:lnTo>
                    <a:lnTo>
                      <a:pt x="2136" y="762"/>
                    </a:lnTo>
                    <a:lnTo>
                      <a:pt x="2090" y="768"/>
                    </a:lnTo>
                    <a:lnTo>
                      <a:pt x="2044" y="772"/>
                    </a:lnTo>
                    <a:lnTo>
                      <a:pt x="1998" y="777"/>
                    </a:lnTo>
                    <a:lnTo>
                      <a:pt x="1951" y="780"/>
                    </a:lnTo>
                    <a:lnTo>
                      <a:pt x="1904" y="783"/>
                    </a:lnTo>
                    <a:lnTo>
                      <a:pt x="1857" y="785"/>
                    </a:lnTo>
                    <a:lnTo>
                      <a:pt x="1809" y="787"/>
                    </a:lnTo>
                    <a:lnTo>
                      <a:pt x="1762" y="788"/>
                    </a:lnTo>
                    <a:lnTo>
                      <a:pt x="1714" y="788"/>
                    </a:lnTo>
                    <a:close/>
                    <a:moveTo>
                      <a:pt x="1763" y="703"/>
                    </a:moveTo>
                    <a:lnTo>
                      <a:pt x="1788" y="700"/>
                    </a:lnTo>
                    <a:lnTo>
                      <a:pt x="1814" y="696"/>
                    </a:lnTo>
                    <a:lnTo>
                      <a:pt x="1840" y="693"/>
                    </a:lnTo>
                    <a:lnTo>
                      <a:pt x="1867" y="689"/>
                    </a:lnTo>
                    <a:lnTo>
                      <a:pt x="1841" y="695"/>
                    </a:lnTo>
                    <a:lnTo>
                      <a:pt x="1815" y="699"/>
                    </a:lnTo>
                    <a:lnTo>
                      <a:pt x="1789" y="701"/>
                    </a:lnTo>
                    <a:lnTo>
                      <a:pt x="1763" y="703"/>
                    </a:lnTo>
                    <a:close/>
                    <a:moveTo>
                      <a:pt x="155" y="326"/>
                    </a:moveTo>
                    <a:lnTo>
                      <a:pt x="142" y="316"/>
                    </a:lnTo>
                    <a:lnTo>
                      <a:pt x="131" y="305"/>
                    </a:lnTo>
                    <a:lnTo>
                      <a:pt x="121" y="291"/>
                    </a:lnTo>
                    <a:lnTo>
                      <a:pt x="111" y="277"/>
                    </a:lnTo>
                    <a:lnTo>
                      <a:pt x="100" y="264"/>
                    </a:lnTo>
                    <a:lnTo>
                      <a:pt x="90" y="251"/>
                    </a:lnTo>
                    <a:lnTo>
                      <a:pt x="81" y="237"/>
                    </a:lnTo>
                    <a:lnTo>
                      <a:pt x="71" y="223"/>
                    </a:lnTo>
                    <a:lnTo>
                      <a:pt x="58" y="196"/>
                    </a:lnTo>
                    <a:lnTo>
                      <a:pt x="47" y="169"/>
                    </a:lnTo>
                    <a:lnTo>
                      <a:pt x="37" y="141"/>
                    </a:lnTo>
                    <a:lnTo>
                      <a:pt x="29" y="113"/>
                    </a:lnTo>
                    <a:lnTo>
                      <a:pt x="20" y="84"/>
                    </a:lnTo>
                    <a:lnTo>
                      <a:pt x="12" y="57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1" y="17"/>
                    </a:lnTo>
                    <a:lnTo>
                      <a:pt x="17" y="44"/>
                    </a:lnTo>
                    <a:lnTo>
                      <a:pt x="24" y="70"/>
                    </a:lnTo>
                    <a:lnTo>
                      <a:pt x="31" y="96"/>
                    </a:lnTo>
                    <a:lnTo>
                      <a:pt x="38" y="122"/>
                    </a:lnTo>
                    <a:lnTo>
                      <a:pt x="48" y="148"/>
                    </a:lnTo>
                    <a:lnTo>
                      <a:pt x="57" y="172"/>
                    </a:lnTo>
                    <a:lnTo>
                      <a:pt x="68" y="197"/>
                    </a:lnTo>
                    <a:lnTo>
                      <a:pt x="79" y="223"/>
                    </a:lnTo>
                    <a:lnTo>
                      <a:pt x="97" y="249"/>
                    </a:lnTo>
                    <a:lnTo>
                      <a:pt x="116" y="274"/>
                    </a:lnTo>
                    <a:lnTo>
                      <a:pt x="136" y="300"/>
                    </a:lnTo>
                    <a:lnTo>
                      <a:pt x="155" y="326"/>
                    </a:lnTo>
                    <a:close/>
                  </a:path>
                </a:pathLst>
              </a:custGeom>
              <a:solidFill>
                <a:srgbClr val="0F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7" name="Freeform 87"/>
              <p:cNvSpPr>
                <a:spLocks/>
              </p:cNvSpPr>
              <p:nvPr/>
            </p:nvSpPr>
            <p:spPr bwMode="auto">
              <a:xfrm>
                <a:off x="4197" y="4024"/>
                <a:ext cx="8" cy="7"/>
              </a:xfrm>
              <a:custGeom>
                <a:avLst/>
                <a:gdLst>
                  <a:gd name="T0" fmla="*/ 32 w 32"/>
                  <a:gd name="T1" fmla="*/ 28 h 28"/>
                  <a:gd name="T2" fmla="*/ 16 w 32"/>
                  <a:gd name="T3" fmla="*/ 26 h 28"/>
                  <a:gd name="T4" fmla="*/ 0 w 32"/>
                  <a:gd name="T5" fmla="*/ 23 h 28"/>
                  <a:gd name="T6" fmla="*/ 0 w 32"/>
                  <a:gd name="T7" fmla="*/ 19 h 28"/>
                  <a:gd name="T8" fmla="*/ 0 w 32"/>
                  <a:gd name="T9" fmla="*/ 16 h 28"/>
                  <a:gd name="T10" fmla="*/ 0 w 32"/>
                  <a:gd name="T11" fmla="*/ 12 h 28"/>
                  <a:gd name="T12" fmla="*/ 1 w 32"/>
                  <a:gd name="T13" fmla="*/ 10 h 28"/>
                  <a:gd name="T14" fmla="*/ 2 w 32"/>
                  <a:gd name="T15" fmla="*/ 7 h 28"/>
                  <a:gd name="T16" fmla="*/ 5 w 32"/>
                  <a:gd name="T17" fmla="*/ 5 h 28"/>
                  <a:gd name="T18" fmla="*/ 10 w 32"/>
                  <a:gd name="T19" fmla="*/ 1 h 28"/>
                  <a:gd name="T20" fmla="*/ 16 w 32"/>
                  <a:gd name="T21" fmla="*/ 0 h 28"/>
                  <a:gd name="T22" fmla="*/ 22 w 32"/>
                  <a:gd name="T23" fmla="*/ 1 h 28"/>
                  <a:gd name="T24" fmla="*/ 27 w 32"/>
                  <a:gd name="T25" fmla="*/ 5 h 28"/>
                  <a:gd name="T26" fmla="*/ 31 w 32"/>
                  <a:gd name="T27" fmla="*/ 10 h 28"/>
                  <a:gd name="T28" fmla="*/ 32 w 32"/>
                  <a:gd name="T29" fmla="*/ 16 h 28"/>
                  <a:gd name="T30" fmla="*/ 32 w 32"/>
                  <a:gd name="T31" fmla="*/ 22 h 28"/>
                  <a:gd name="T32" fmla="*/ 32 w 32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8">
                    <a:moveTo>
                      <a:pt x="32" y="28"/>
                    </a:moveTo>
                    <a:lnTo>
                      <a:pt x="16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1" y="10"/>
                    </a:lnTo>
                    <a:lnTo>
                      <a:pt x="32" y="16"/>
                    </a:lnTo>
                    <a:lnTo>
                      <a:pt x="32" y="22"/>
                    </a:ln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221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8" name="Freeform 88"/>
              <p:cNvSpPr>
                <a:spLocks/>
              </p:cNvSpPr>
              <p:nvPr/>
            </p:nvSpPr>
            <p:spPr bwMode="auto">
              <a:xfrm>
                <a:off x="4518" y="3985"/>
                <a:ext cx="10" cy="36"/>
              </a:xfrm>
              <a:custGeom>
                <a:avLst/>
                <a:gdLst>
                  <a:gd name="T0" fmla="*/ 2 w 39"/>
                  <a:gd name="T1" fmla="*/ 146 h 146"/>
                  <a:gd name="T2" fmla="*/ 2 w 39"/>
                  <a:gd name="T3" fmla="*/ 129 h 146"/>
                  <a:gd name="T4" fmla="*/ 0 w 39"/>
                  <a:gd name="T5" fmla="*/ 113 h 146"/>
                  <a:gd name="T6" fmla="*/ 2 w 39"/>
                  <a:gd name="T7" fmla="*/ 95 h 146"/>
                  <a:gd name="T8" fmla="*/ 3 w 39"/>
                  <a:gd name="T9" fmla="*/ 78 h 146"/>
                  <a:gd name="T10" fmla="*/ 4 w 39"/>
                  <a:gd name="T11" fmla="*/ 62 h 146"/>
                  <a:gd name="T12" fmla="*/ 8 w 39"/>
                  <a:gd name="T13" fmla="*/ 45 h 146"/>
                  <a:gd name="T14" fmla="*/ 11 w 39"/>
                  <a:gd name="T15" fmla="*/ 27 h 146"/>
                  <a:gd name="T16" fmla="*/ 15 w 39"/>
                  <a:gd name="T17" fmla="*/ 10 h 146"/>
                  <a:gd name="T18" fmla="*/ 16 w 39"/>
                  <a:gd name="T19" fmla="*/ 6 h 146"/>
                  <a:gd name="T20" fmla="*/ 20 w 39"/>
                  <a:gd name="T21" fmla="*/ 3 h 146"/>
                  <a:gd name="T22" fmla="*/ 23 w 39"/>
                  <a:gd name="T23" fmla="*/ 0 h 146"/>
                  <a:gd name="T24" fmla="*/ 27 w 39"/>
                  <a:gd name="T25" fmla="*/ 0 h 146"/>
                  <a:gd name="T26" fmla="*/ 29 w 39"/>
                  <a:gd name="T27" fmla="*/ 0 h 146"/>
                  <a:gd name="T28" fmla="*/ 30 w 39"/>
                  <a:gd name="T29" fmla="*/ 0 h 146"/>
                  <a:gd name="T30" fmla="*/ 34 w 39"/>
                  <a:gd name="T31" fmla="*/ 3 h 146"/>
                  <a:gd name="T32" fmla="*/ 37 w 39"/>
                  <a:gd name="T33" fmla="*/ 6 h 146"/>
                  <a:gd name="T34" fmla="*/ 39 w 39"/>
                  <a:gd name="T35" fmla="*/ 11 h 146"/>
                  <a:gd name="T36" fmla="*/ 37 w 39"/>
                  <a:gd name="T37" fmla="*/ 16 h 146"/>
                  <a:gd name="T38" fmla="*/ 34 w 39"/>
                  <a:gd name="T39" fmla="*/ 32 h 146"/>
                  <a:gd name="T40" fmla="*/ 30 w 39"/>
                  <a:gd name="T41" fmla="*/ 47 h 146"/>
                  <a:gd name="T42" fmla="*/ 27 w 39"/>
                  <a:gd name="T43" fmla="*/ 63 h 146"/>
                  <a:gd name="T44" fmla="*/ 26 w 39"/>
                  <a:gd name="T45" fmla="*/ 79 h 146"/>
                  <a:gd name="T46" fmla="*/ 25 w 39"/>
                  <a:gd name="T47" fmla="*/ 94 h 146"/>
                  <a:gd name="T48" fmla="*/ 25 w 39"/>
                  <a:gd name="T49" fmla="*/ 110 h 146"/>
                  <a:gd name="T50" fmla="*/ 25 w 39"/>
                  <a:gd name="T51" fmla="*/ 125 h 146"/>
                  <a:gd name="T52" fmla="*/ 25 w 39"/>
                  <a:gd name="T53" fmla="*/ 140 h 146"/>
                  <a:gd name="T54" fmla="*/ 14 w 39"/>
                  <a:gd name="T55" fmla="*/ 144 h 146"/>
                  <a:gd name="T56" fmla="*/ 2 w 39"/>
                  <a:gd name="T5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6">
                    <a:moveTo>
                      <a:pt x="2" y="146"/>
                    </a:moveTo>
                    <a:lnTo>
                      <a:pt x="2" y="129"/>
                    </a:lnTo>
                    <a:lnTo>
                      <a:pt x="0" y="113"/>
                    </a:lnTo>
                    <a:lnTo>
                      <a:pt x="2" y="95"/>
                    </a:lnTo>
                    <a:lnTo>
                      <a:pt x="3" y="78"/>
                    </a:lnTo>
                    <a:lnTo>
                      <a:pt x="4" y="62"/>
                    </a:lnTo>
                    <a:lnTo>
                      <a:pt x="8" y="45"/>
                    </a:lnTo>
                    <a:lnTo>
                      <a:pt x="11" y="27"/>
                    </a:lnTo>
                    <a:lnTo>
                      <a:pt x="15" y="10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37" y="6"/>
                    </a:lnTo>
                    <a:lnTo>
                      <a:pt x="39" y="11"/>
                    </a:lnTo>
                    <a:lnTo>
                      <a:pt x="37" y="16"/>
                    </a:lnTo>
                    <a:lnTo>
                      <a:pt x="34" y="32"/>
                    </a:lnTo>
                    <a:lnTo>
                      <a:pt x="30" y="47"/>
                    </a:lnTo>
                    <a:lnTo>
                      <a:pt x="27" y="63"/>
                    </a:lnTo>
                    <a:lnTo>
                      <a:pt x="26" y="79"/>
                    </a:lnTo>
                    <a:lnTo>
                      <a:pt x="25" y="94"/>
                    </a:lnTo>
                    <a:lnTo>
                      <a:pt x="25" y="110"/>
                    </a:lnTo>
                    <a:lnTo>
                      <a:pt x="25" y="125"/>
                    </a:lnTo>
                    <a:lnTo>
                      <a:pt x="25" y="140"/>
                    </a:lnTo>
                    <a:lnTo>
                      <a:pt x="14" y="144"/>
                    </a:lnTo>
                    <a:lnTo>
                      <a:pt x="2" y="146"/>
                    </a:lnTo>
                    <a:close/>
                  </a:path>
                </a:pathLst>
              </a:custGeom>
              <a:solidFill>
                <a:srgbClr val="221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9" name="Freeform 89"/>
              <p:cNvSpPr>
                <a:spLocks/>
              </p:cNvSpPr>
              <p:nvPr/>
            </p:nvSpPr>
            <p:spPr bwMode="auto">
              <a:xfrm>
                <a:off x="3912" y="3848"/>
                <a:ext cx="130" cy="136"/>
              </a:xfrm>
              <a:custGeom>
                <a:avLst/>
                <a:gdLst>
                  <a:gd name="T0" fmla="*/ 521 w 521"/>
                  <a:gd name="T1" fmla="*/ 543 h 543"/>
                  <a:gd name="T2" fmla="*/ 466 w 521"/>
                  <a:gd name="T3" fmla="*/ 519 h 543"/>
                  <a:gd name="T4" fmla="*/ 413 w 521"/>
                  <a:gd name="T5" fmla="*/ 491 h 543"/>
                  <a:gd name="T6" fmla="*/ 363 w 521"/>
                  <a:gd name="T7" fmla="*/ 463 h 543"/>
                  <a:gd name="T8" fmla="*/ 313 w 521"/>
                  <a:gd name="T9" fmla="*/ 435 h 543"/>
                  <a:gd name="T10" fmla="*/ 267 w 521"/>
                  <a:gd name="T11" fmla="*/ 405 h 543"/>
                  <a:gd name="T12" fmla="*/ 224 w 521"/>
                  <a:gd name="T13" fmla="*/ 374 h 543"/>
                  <a:gd name="T14" fmla="*/ 182 w 521"/>
                  <a:gd name="T15" fmla="*/ 342 h 543"/>
                  <a:gd name="T16" fmla="*/ 144 w 521"/>
                  <a:gd name="T17" fmla="*/ 309 h 543"/>
                  <a:gd name="T18" fmla="*/ 125 w 521"/>
                  <a:gd name="T19" fmla="*/ 283 h 543"/>
                  <a:gd name="T20" fmla="*/ 105 w 521"/>
                  <a:gd name="T21" fmla="*/ 257 h 543"/>
                  <a:gd name="T22" fmla="*/ 86 w 521"/>
                  <a:gd name="T23" fmla="*/ 232 h 543"/>
                  <a:gd name="T24" fmla="*/ 68 w 521"/>
                  <a:gd name="T25" fmla="*/ 206 h 543"/>
                  <a:gd name="T26" fmla="*/ 57 w 521"/>
                  <a:gd name="T27" fmla="*/ 180 h 543"/>
                  <a:gd name="T28" fmla="*/ 46 w 521"/>
                  <a:gd name="T29" fmla="*/ 155 h 543"/>
                  <a:gd name="T30" fmla="*/ 37 w 521"/>
                  <a:gd name="T31" fmla="*/ 131 h 543"/>
                  <a:gd name="T32" fmla="*/ 27 w 521"/>
                  <a:gd name="T33" fmla="*/ 105 h 543"/>
                  <a:gd name="T34" fmla="*/ 20 w 521"/>
                  <a:gd name="T35" fmla="*/ 79 h 543"/>
                  <a:gd name="T36" fmla="*/ 13 w 521"/>
                  <a:gd name="T37" fmla="*/ 53 h 543"/>
                  <a:gd name="T38" fmla="*/ 6 w 521"/>
                  <a:gd name="T39" fmla="*/ 27 h 543"/>
                  <a:gd name="T40" fmla="*/ 0 w 521"/>
                  <a:gd name="T41" fmla="*/ 0 h 543"/>
                  <a:gd name="T42" fmla="*/ 23 w 521"/>
                  <a:gd name="T43" fmla="*/ 32 h 543"/>
                  <a:gd name="T44" fmla="*/ 46 w 521"/>
                  <a:gd name="T45" fmla="*/ 64 h 543"/>
                  <a:gd name="T46" fmla="*/ 71 w 521"/>
                  <a:gd name="T47" fmla="*/ 96 h 543"/>
                  <a:gd name="T48" fmla="*/ 95 w 521"/>
                  <a:gd name="T49" fmla="*/ 128 h 543"/>
                  <a:gd name="T50" fmla="*/ 123 w 521"/>
                  <a:gd name="T51" fmla="*/ 161 h 543"/>
                  <a:gd name="T52" fmla="*/ 152 w 521"/>
                  <a:gd name="T53" fmla="*/ 194 h 543"/>
                  <a:gd name="T54" fmla="*/ 182 w 521"/>
                  <a:gd name="T55" fmla="*/ 226 h 543"/>
                  <a:gd name="T56" fmla="*/ 213 w 521"/>
                  <a:gd name="T57" fmla="*/ 258 h 543"/>
                  <a:gd name="T58" fmla="*/ 246 w 521"/>
                  <a:gd name="T59" fmla="*/ 290 h 543"/>
                  <a:gd name="T60" fmla="*/ 280 w 521"/>
                  <a:gd name="T61" fmla="*/ 321 h 543"/>
                  <a:gd name="T62" fmla="*/ 316 w 521"/>
                  <a:gd name="T63" fmla="*/ 352 h 543"/>
                  <a:gd name="T64" fmla="*/ 353 w 521"/>
                  <a:gd name="T65" fmla="*/ 381 h 543"/>
                  <a:gd name="T66" fmla="*/ 392 w 521"/>
                  <a:gd name="T67" fmla="*/ 410 h 543"/>
                  <a:gd name="T68" fmla="*/ 432 w 521"/>
                  <a:gd name="T69" fmla="*/ 438 h 543"/>
                  <a:gd name="T70" fmla="*/ 474 w 521"/>
                  <a:gd name="T71" fmla="*/ 466 h 543"/>
                  <a:gd name="T72" fmla="*/ 517 w 521"/>
                  <a:gd name="T73" fmla="*/ 491 h 543"/>
                  <a:gd name="T74" fmla="*/ 518 w 521"/>
                  <a:gd name="T75" fmla="*/ 505 h 543"/>
                  <a:gd name="T76" fmla="*/ 520 w 521"/>
                  <a:gd name="T77" fmla="*/ 517 h 543"/>
                  <a:gd name="T78" fmla="*/ 521 w 521"/>
                  <a:gd name="T79" fmla="*/ 531 h 543"/>
                  <a:gd name="T80" fmla="*/ 521 w 521"/>
                  <a:gd name="T81" fmla="*/ 54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1" h="543">
                    <a:moveTo>
                      <a:pt x="521" y="543"/>
                    </a:moveTo>
                    <a:lnTo>
                      <a:pt x="466" y="519"/>
                    </a:lnTo>
                    <a:lnTo>
                      <a:pt x="413" y="491"/>
                    </a:lnTo>
                    <a:lnTo>
                      <a:pt x="363" y="463"/>
                    </a:lnTo>
                    <a:lnTo>
                      <a:pt x="313" y="435"/>
                    </a:lnTo>
                    <a:lnTo>
                      <a:pt x="267" y="405"/>
                    </a:lnTo>
                    <a:lnTo>
                      <a:pt x="224" y="374"/>
                    </a:lnTo>
                    <a:lnTo>
                      <a:pt x="182" y="342"/>
                    </a:lnTo>
                    <a:lnTo>
                      <a:pt x="144" y="309"/>
                    </a:lnTo>
                    <a:lnTo>
                      <a:pt x="125" y="283"/>
                    </a:lnTo>
                    <a:lnTo>
                      <a:pt x="105" y="257"/>
                    </a:lnTo>
                    <a:lnTo>
                      <a:pt x="86" y="232"/>
                    </a:lnTo>
                    <a:lnTo>
                      <a:pt x="68" y="206"/>
                    </a:lnTo>
                    <a:lnTo>
                      <a:pt x="57" y="180"/>
                    </a:lnTo>
                    <a:lnTo>
                      <a:pt x="46" y="155"/>
                    </a:lnTo>
                    <a:lnTo>
                      <a:pt x="37" y="131"/>
                    </a:lnTo>
                    <a:lnTo>
                      <a:pt x="27" y="105"/>
                    </a:lnTo>
                    <a:lnTo>
                      <a:pt x="20" y="79"/>
                    </a:lnTo>
                    <a:lnTo>
                      <a:pt x="13" y="53"/>
                    </a:lnTo>
                    <a:lnTo>
                      <a:pt x="6" y="27"/>
                    </a:lnTo>
                    <a:lnTo>
                      <a:pt x="0" y="0"/>
                    </a:lnTo>
                    <a:lnTo>
                      <a:pt x="23" y="32"/>
                    </a:lnTo>
                    <a:lnTo>
                      <a:pt x="46" y="64"/>
                    </a:lnTo>
                    <a:lnTo>
                      <a:pt x="71" y="96"/>
                    </a:lnTo>
                    <a:lnTo>
                      <a:pt x="95" y="128"/>
                    </a:lnTo>
                    <a:lnTo>
                      <a:pt x="123" y="161"/>
                    </a:lnTo>
                    <a:lnTo>
                      <a:pt x="152" y="194"/>
                    </a:lnTo>
                    <a:lnTo>
                      <a:pt x="182" y="226"/>
                    </a:lnTo>
                    <a:lnTo>
                      <a:pt x="213" y="258"/>
                    </a:lnTo>
                    <a:lnTo>
                      <a:pt x="246" y="290"/>
                    </a:lnTo>
                    <a:lnTo>
                      <a:pt x="280" y="321"/>
                    </a:lnTo>
                    <a:lnTo>
                      <a:pt x="316" y="352"/>
                    </a:lnTo>
                    <a:lnTo>
                      <a:pt x="353" y="381"/>
                    </a:lnTo>
                    <a:lnTo>
                      <a:pt x="392" y="410"/>
                    </a:lnTo>
                    <a:lnTo>
                      <a:pt x="432" y="438"/>
                    </a:lnTo>
                    <a:lnTo>
                      <a:pt x="474" y="466"/>
                    </a:lnTo>
                    <a:lnTo>
                      <a:pt x="517" y="491"/>
                    </a:lnTo>
                    <a:lnTo>
                      <a:pt x="518" y="505"/>
                    </a:lnTo>
                    <a:lnTo>
                      <a:pt x="520" y="517"/>
                    </a:lnTo>
                    <a:lnTo>
                      <a:pt x="521" y="531"/>
                    </a:lnTo>
                    <a:lnTo>
                      <a:pt x="521" y="543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0" name="Freeform 90"/>
              <p:cNvSpPr>
                <a:spLocks/>
              </p:cNvSpPr>
              <p:nvPr/>
            </p:nvSpPr>
            <p:spPr bwMode="auto">
              <a:xfrm>
                <a:off x="4350" y="4011"/>
                <a:ext cx="52" cy="9"/>
              </a:xfrm>
              <a:custGeom>
                <a:avLst/>
                <a:gdLst>
                  <a:gd name="T0" fmla="*/ 40 w 208"/>
                  <a:gd name="T1" fmla="*/ 35 h 35"/>
                  <a:gd name="T2" fmla="*/ 0 w 208"/>
                  <a:gd name="T3" fmla="*/ 34 h 35"/>
                  <a:gd name="T4" fmla="*/ 0 w 208"/>
                  <a:gd name="T5" fmla="*/ 34 h 35"/>
                  <a:gd name="T6" fmla="*/ 0 w 208"/>
                  <a:gd name="T7" fmla="*/ 34 h 35"/>
                  <a:gd name="T8" fmla="*/ 26 w 208"/>
                  <a:gd name="T9" fmla="*/ 32 h 35"/>
                  <a:gd name="T10" fmla="*/ 52 w 208"/>
                  <a:gd name="T11" fmla="*/ 30 h 35"/>
                  <a:gd name="T12" fmla="*/ 78 w 208"/>
                  <a:gd name="T13" fmla="*/ 26 h 35"/>
                  <a:gd name="T14" fmla="*/ 104 w 208"/>
                  <a:gd name="T15" fmla="*/ 20 h 35"/>
                  <a:gd name="T16" fmla="*/ 130 w 208"/>
                  <a:gd name="T17" fmla="*/ 15 h 35"/>
                  <a:gd name="T18" fmla="*/ 156 w 208"/>
                  <a:gd name="T19" fmla="*/ 11 h 35"/>
                  <a:gd name="T20" fmla="*/ 182 w 208"/>
                  <a:gd name="T21" fmla="*/ 5 h 35"/>
                  <a:gd name="T22" fmla="*/ 208 w 208"/>
                  <a:gd name="T23" fmla="*/ 0 h 35"/>
                  <a:gd name="T24" fmla="*/ 188 w 208"/>
                  <a:gd name="T25" fmla="*/ 8 h 35"/>
                  <a:gd name="T26" fmla="*/ 167 w 208"/>
                  <a:gd name="T27" fmla="*/ 15 h 35"/>
                  <a:gd name="T28" fmla="*/ 146 w 208"/>
                  <a:gd name="T29" fmla="*/ 21 h 35"/>
                  <a:gd name="T30" fmla="*/ 125 w 208"/>
                  <a:gd name="T31" fmla="*/ 26 h 35"/>
                  <a:gd name="T32" fmla="*/ 104 w 208"/>
                  <a:gd name="T33" fmla="*/ 30 h 35"/>
                  <a:gd name="T34" fmla="*/ 83 w 208"/>
                  <a:gd name="T35" fmla="*/ 32 h 35"/>
                  <a:gd name="T36" fmla="*/ 61 w 208"/>
                  <a:gd name="T37" fmla="*/ 34 h 35"/>
                  <a:gd name="T38" fmla="*/ 40 w 208"/>
                  <a:gd name="T3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8" h="35">
                    <a:moveTo>
                      <a:pt x="40" y="35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6" y="32"/>
                    </a:lnTo>
                    <a:lnTo>
                      <a:pt x="52" y="30"/>
                    </a:lnTo>
                    <a:lnTo>
                      <a:pt x="78" y="26"/>
                    </a:lnTo>
                    <a:lnTo>
                      <a:pt x="104" y="20"/>
                    </a:lnTo>
                    <a:lnTo>
                      <a:pt x="130" y="15"/>
                    </a:lnTo>
                    <a:lnTo>
                      <a:pt x="156" y="11"/>
                    </a:lnTo>
                    <a:lnTo>
                      <a:pt x="182" y="5"/>
                    </a:lnTo>
                    <a:lnTo>
                      <a:pt x="208" y="0"/>
                    </a:lnTo>
                    <a:lnTo>
                      <a:pt x="188" y="8"/>
                    </a:lnTo>
                    <a:lnTo>
                      <a:pt x="167" y="15"/>
                    </a:lnTo>
                    <a:lnTo>
                      <a:pt x="146" y="21"/>
                    </a:lnTo>
                    <a:lnTo>
                      <a:pt x="125" y="26"/>
                    </a:lnTo>
                    <a:lnTo>
                      <a:pt x="104" y="30"/>
                    </a:lnTo>
                    <a:lnTo>
                      <a:pt x="83" y="32"/>
                    </a:lnTo>
                    <a:lnTo>
                      <a:pt x="61" y="34"/>
                    </a:ln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4D4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1" name="Freeform 91"/>
              <p:cNvSpPr>
                <a:spLocks/>
              </p:cNvSpPr>
              <p:nvPr/>
            </p:nvSpPr>
            <p:spPr bwMode="auto">
              <a:xfrm>
                <a:off x="3907" y="3831"/>
                <a:ext cx="313" cy="187"/>
              </a:xfrm>
              <a:custGeom>
                <a:avLst/>
                <a:gdLst>
                  <a:gd name="T0" fmla="*/ 1246 w 1251"/>
                  <a:gd name="T1" fmla="*/ 751 h 751"/>
                  <a:gd name="T2" fmla="*/ 1190 w 1251"/>
                  <a:gd name="T3" fmla="*/ 749 h 751"/>
                  <a:gd name="T4" fmla="*/ 1088 w 1251"/>
                  <a:gd name="T5" fmla="*/ 741 h 751"/>
                  <a:gd name="T6" fmla="*/ 991 w 1251"/>
                  <a:gd name="T7" fmla="*/ 727 h 751"/>
                  <a:gd name="T8" fmla="*/ 899 w 1251"/>
                  <a:gd name="T9" fmla="*/ 707 h 751"/>
                  <a:gd name="T10" fmla="*/ 810 w 1251"/>
                  <a:gd name="T11" fmla="*/ 683 h 751"/>
                  <a:gd name="T12" fmla="*/ 726 w 1251"/>
                  <a:gd name="T13" fmla="*/ 653 h 751"/>
                  <a:gd name="T14" fmla="*/ 646 w 1251"/>
                  <a:gd name="T15" fmla="*/ 620 h 751"/>
                  <a:gd name="T16" fmla="*/ 571 w 1251"/>
                  <a:gd name="T17" fmla="*/ 583 h 751"/>
                  <a:gd name="T18" fmla="*/ 492 w 1251"/>
                  <a:gd name="T19" fmla="*/ 536 h 751"/>
                  <a:gd name="T20" fmla="*/ 410 w 1251"/>
                  <a:gd name="T21" fmla="*/ 480 h 751"/>
                  <a:gd name="T22" fmla="*/ 334 w 1251"/>
                  <a:gd name="T23" fmla="*/ 422 h 751"/>
                  <a:gd name="T24" fmla="*/ 264 w 1251"/>
                  <a:gd name="T25" fmla="*/ 360 h 751"/>
                  <a:gd name="T26" fmla="*/ 200 w 1251"/>
                  <a:gd name="T27" fmla="*/ 296 h 751"/>
                  <a:gd name="T28" fmla="*/ 141 w 1251"/>
                  <a:gd name="T29" fmla="*/ 231 h 751"/>
                  <a:gd name="T30" fmla="*/ 89 w 1251"/>
                  <a:gd name="T31" fmla="*/ 166 h 751"/>
                  <a:gd name="T32" fmla="*/ 41 w 1251"/>
                  <a:gd name="T33" fmla="*/ 102 h 751"/>
                  <a:gd name="T34" fmla="*/ 13 w 1251"/>
                  <a:gd name="T35" fmla="*/ 61 h 751"/>
                  <a:gd name="T36" fmla="*/ 5 w 1251"/>
                  <a:gd name="T37" fmla="*/ 40 h 751"/>
                  <a:gd name="T38" fmla="*/ 1 w 1251"/>
                  <a:gd name="T39" fmla="*/ 14 h 751"/>
                  <a:gd name="T40" fmla="*/ 22 w 1251"/>
                  <a:gd name="T41" fmla="*/ 32 h 751"/>
                  <a:gd name="T42" fmla="*/ 70 w 1251"/>
                  <a:gd name="T43" fmla="*/ 97 h 751"/>
                  <a:gd name="T44" fmla="*/ 122 w 1251"/>
                  <a:gd name="T45" fmla="*/ 162 h 751"/>
                  <a:gd name="T46" fmla="*/ 178 w 1251"/>
                  <a:gd name="T47" fmla="*/ 227 h 751"/>
                  <a:gd name="T48" fmla="*/ 238 w 1251"/>
                  <a:gd name="T49" fmla="*/ 290 h 751"/>
                  <a:gd name="T50" fmla="*/ 303 w 1251"/>
                  <a:gd name="T51" fmla="*/ 351 h 751"/>
                  <a:gd name="T52" fmla="*/ 372 w 1251"/>
                  <a:gd name="T53" fmla="*/ 412 h 751"/>
                  <a:gd name="T54" fmla="*/ 445 w 1251"/>
                  <a:gd name="T55" fmla="*/ 469 h 751"/>
                  <a:gd name="T56" fmla="*/ 522 w 1251"/>
                  <a:gd name="T57" fmla="*/ 522 h 751"/>
                  <a:gd name="T58" fmla="*/ 604 w 1251"/>
                  <a:gd name="T59" fmla="*/ 571 h 751"/>
                  <a:gd name="T60" fmla="*/ 690 w 1251"/>
                  <a:gd name="T61" fmla="*/ 616 h 751"/>
                  <a:gd name="T62" fmla="*/ 781 w 1251"/>
                  <a:gd name="T63" fmla="*/ 655 h 751"/>
                  <a:gd name="T64" fmla="*/ 876 w 1251"/>
                  <a:gd name="T65" fmla="*/ 689 h 751"/>
                  <a:gd name="T66" fmla="*/ 977 w 1251"/>
                  <a:gd name="T67" fmla="*/ 716 h 751"/>
                  <a:gd name="T68" fmla="*/ 1082 w 1251"/>
                  <a:gd name="T69" fmla="*/ 736 h 751"/>
                  <a:gd name="T70" fmla="*/ 1192 w 1251"/>
                  <a:gd name="T71" fmla="*/ 748 h 751"/>
                  <a:gd name="T72" fmla="*/ 1250 w 1251"/>
                  <a:gd name="T73" fmla="*/ 751 h 751"/>
                  <a:gd name="T74" fmla="*/ 1250 w 1251"/>
                  <a:gd name="T75" fmla="*/ 751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1" h="751">
                    <a:moveTo>
                      <a:pt x="1247" y="751"/>
                    </a:moveTo>
                    <a:lnTo>
                      <a:pt x="1246" y="751"/>
                    </a:lnTo>
                    <a:lnTo>
                      <a:pt x="1244" y="751"/>
                    </a:lnTo>
                    <a:lnTo>
                      <a:pt x="1190" y="749"/>
                    </a:lnTo>
                    <a:lnTo>
                      <a:pt x="1139" y="746"/>
                    </a:lnTo>
                    <a:lnTo>
                      <a:pt x="1088" y="741"/>
                    </a:lnTo>
                    <a:lnTo>
                      <a:pt x="1040" y="735"/>
                    </a:lnTo>
                    <a:lnTo>
                      <a:pt x="991" y="727"/>
                    </a:lnTo>
                    <a:lnTo>
                      <a:pt x="944" y="717"/>
                    </a:lnTo>
                    <a:lnTo>
                      <a:pt x="899" y="707"/>
                    </a:lnTo>
                    <a:lnTo>
                      <a:pt x="854" y="695"/>
                    </a:lnTo>
                    <a:lnTo>
                      <a:pt x="810" y="683"/>
                    </a:lnTo>
                    <a:lnTo>
                      <a:pt x="768" y="668"/>
                    </a:lnTo>
                    <a:lnTo>
                      <a:pt x="726" y="653"/>
                    </a:lnTo>
                    <a:lnTo>
                      <a:pt x="686" y="637"/>
                    </a:lnTo>
                    <a:lnTo>
                      <a:pt x="646" y="620"/>
                    </a:lnTo>
                    <a:lnTo>
                      <a:pt x="608" y="601"/>
                    </a:lnTo>
                    <a:lnTo>
                      <a:pt x="571" y="583"/>
                    </a:lnTo>
                    <a:lnTo>
                      <a:pt x="535" y="561"/>
                    </a:lnTo>
                    <a:lnTo>
                      <a:pt x="492" y="536"/>
                    </a:lnTo>
                    <a:lnTo>
                      <a:pt x="450" y="508"/>
                    </a:lnTo>
                    <a:lnTo>
                      <a:pt x="410" y="480"/>
                    </a:lnTo>
                    <a:lnTo>
                      <a:pt x="371" y="451"/>
                    </a:lnTo>
                    <a:lnTo>
                      <a:pt x="334" y="422"/>
                    </a:lnTo>
                    <a:lnTo>
                      <a:pt x="298" y="391"/>
                    </a:lnTo>
                    <a:lnTo>
                      <a:pt x="264" y="360"/>
                    </a:lnTo>
                    <a:lnTo>
                      <a:pt x="231" y="328"/>
                    </a:lnTo>
                    <a:lnTo>
                      <a:pt x="200" y="296"/>
                    </a:lnTo>
                    <a:lnTo>
                      <a:pt x="170" y="264"/>
                    </a:lnTo>
                    <a:lnTo>
                      <a:pt x="141" y="231"/>
                    </a:lnTo>
                    <a:lnTo>
                      <a:pt x="113" y="198"/>
                    </a:lnTo>
                    <a:lnTo>
                      <a:pt x="89" y="166"/>
                    </a:lnTo>
                    <a:lnTo>
                      <a:pt x="64" y="134"/>
                    </a:lnTo>
                    <a:lnTo>
                      <a:pt x="41" y="102"/>
                    </a:lnTo>
                    <a:lnTo>
                      <a:pt x="18" y="70"/>
                    </a:lnTo>
                    <a:lnTo>
                      <a:pt x="13" y="61"/>
                    </a:lnTo>
                    <a:lnTo>
                      <a:pt x="7" y="53"/>
                    </a:lnTo>
                    <a:lnTo>
                      <a:pt x="5" y="40"/>
                    </a:lnTo>
                    <a:lnTo>
                      <a:pt x="3" y="27"/>
                    </a:lnTo>
                    <a:lnTo>
                      <a:pt x="1" y="14"/>
                    </a:lnTo>
                    <a:lnTo>
                      <a:pt x="0" y="0"/>
                    </a:lnTo>
                    <a:lnTo>
                      <a:pt x="22" y="32"/>
                    </a:lnTo>
                    <a:lnTo>
                      <a:pt x="45" y="65"/>
                    </a:lnTo>
                    <a:lnTo>
                      <a:pt x="70" y="97"/>
                    </a:lnTo>
                    <a:lnTo>
                      <a:pt x="96" y="130"/>
                    </a:lnTo>
                    <a:lnTo>
                      <a:pt x="122" y="162"/>
                    </a:lnTo>
                    <a:lnTo>
                      <a:pt x="149" y="194"/>
                    </a:lnTo>
                    <a:lnTo>
                      <a:pt x="178" y="227"/>
                    </a:lnTo>
                    <a:lnTo>
                      <a:pt x="207" y="259"/>
                    </a:lnTo>
                    <a:lnTo>
                      <a:pt x="238" y="290"/>
                    </a:lnTo>
                    <a:lnTo>
                      <a:pt x="271" y="320"/>
                    </a:lnTo>
                    <a:lnTo>
                      <a:pt x="303" y="351"/>
                    </a:lnTo>
                    <a:lnTo>
                      <a:pt x="337" y="382"/>
                    </a:lnTo>
                    <a:lnTo>
                      <a:pt x="372" y="412"/>
                    </a:lnTo>
                    <a:lnTo>
                      <a:pt x="408" y="440"/>
                    </a:lnTo>
                    <a:lnTo>
                      <a:pt x="445" y="469"/>
                    </a:lnTo>
                    <a:lnTo>
                      <a:pt x="483" y="496"/>
                    </a:lnTo>
                    <a:lnTo>
                      <a:pt x="522" y="522"/>
                    </a:lnTo>
                    <a:lnTo>
                      <a:pt x="562" y="548"/>
                    </a:lnTo>
                    <a:lnTo>
                      <a:pt x="604" y="571"/>
                    </a:lnTo>
                    <a:lnTo>
                      <a:pt x="646" y="595"/>
                    </a:lnTo>
                    <a:lnTo>
                      <a:pt x="690" y="616"/>
                    </a:lnTo>
                    <a:lnTo>
                      <a:pt x="735" y="637"/>
                    </a:lnTo>
                    <a:lnTo>
                      <a:pt x="781" y="655"/>
                    </a:lnTo>
                    <a:lnTo>
                      <a:pt x="828" y="673"/>
                    </a:lnTo>
                    <a:lnTo>
                      <a:pt x="876" y="689"/>
                    </a:lnTo>
                    <a:lnTo>
                      <a:pt x="926" y="704"/>
                    </a:lnTo>
                    <a:lnTo>
                      <a:pt x="977" y="716"/>
                    </a:lnTo>
                    <a:lnTo>
                      <a:pt x="1028" y="727"/>
                    </a:lnTo>
                    <a:lnTo>
                      <a:pt x="1082" y="736"/>
                    </a:lnTo>
                    <a:lnTo>
                      <a:pt x="1136" y="743"/>
                    </a:lnTo>
                    <a:lnTo>
                      <a:pt x="1192" y="748"/>
                    </a:lnTo>
                    <a:lnTo>
                      <a:pt x="1249" y="751"/>
                    </a:lnTo>
                    <a:lnTo>
                      <a:pt x="1250" y="751"/>
                    </a:lnTo>
                    <a:lnTo>
                      <a:pt x="1251" y="751"/>
                    </a:lnTo>
                    <a:lnTo>
                      <a:pt x="1250" y="751"/>
                    </a:lnTo>
                    <a:lnTo>
                      <a:pt x="1247" y="751"/>
                    </a:lnTo>
                    <a:close/>
                  </a:path>
                </a:pathLst>
              </a:custGeom>
              <a:solidFill>
                <a:srgbClr val="090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2" name="Freeform 92"/>
              <p:cNvSpPr>
                <a:spLocks/>
              </p:cNvSpPr>
              <p:nvPr/>
            </p:nvSpPr>
            <p:spPr bwMode="auto">
              <a:xfrm>
                <a:off x="4754" y="3128"/>
                <a:ext cx="38" cy="40"/>
              </a:xfrm>
              <a:custGeom>
                <a:avLst/>
                <a:gdLst>
                  <a:gd name="T0" fmla="*/ 152 w 152"/>
                  <a:gd name="T1" fmla="*/ 0 h 158"/>
                  <a:gd name="T2" fmla="*/ 150 w 152"/>
                  <a:gd name="T3" fmla="*/ 2 h 158"/>
                  <a:gd name="T4" fmla="*/ 113 w 152"/>
                  <a:gd name="T5" fmla="*/ 47 h 158"/>
                  <a:gd name="T6" fmla="*/ 76 w 152"/>
                  <a:gd name="T7" fmla="*/ 86 h 158"/>
                  <a:gd name="T8" fmla="*/ 57 w 152"/>
                  <a:gd name="T9" fmla="*/ 106 h 158"/>
                  <a:gd name="T10" fmla="*/ 37 w 152"/>
                  <a:gd name="T11" fmla="*/ 123 h 158"/>
                  <a:gd name="T12" fmla="*/ 19 w 152"/>
                  <a:gd name="T13" fmla="*/ 141 h 158"/>
                  <a:gd name="T14" fmla="*/ 0 w 152"/>
                  <a:gd name="T15" fmla="*/ 158 h 158"/>
                  <a:gd name="T16" fmla="*/ 0 w 152"/>
                  <a:gd name="T17" fmla="*/ 158 h 158"/>
                  <a:gd name="T18" fmla="*/ 19 w 152"/>
                  <a:gd name="T19" fmla="*/ 141 h 158"/>
                  <a:gd name="T20" fmla="*/ 39 w 152"/>
                  <a:gd name="T21" fmla="*/ 123 h 158"/>
                  <a:gd name="T22" fmla="*/ 57 w 152"/>
                  <a:gd name="T23" fmla="*/ 105 h 158"/>
                  <a:gd name="T24" fmla="*/ 76 w 152"/>
                  <a:gd name="T25" fmla="*/ 86 h 158"/>
                  <a:gd name="T26" fmla="*/ 95 w 152"/>
                  <a:gd name="T27" fmla="*/ 66 h 158"/>
                  <a:gd name="T28" fmla="*/ 114 w 152"/>
                  <a:gd name="T29" fmla="*/ 45 h 158"/>
                  <a:gd name="T30" fmla="*/ 133 w 152"/>
                  <a:gd name="T31" fmla="*/ 23 h 158"/>
                  <a:gd name="T32" fmla="*/ 152 w 152"/>
                  <a:gd name="T3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158">
                    <a:moveTo>
                      <a:pt x="152" y="0"/>
                    </a:moveTo>
                    <a:lnTo>
                      <a:pt x="150" y="2"/>
                    </a:lnTo>
                    <a:lnTo>
                      <a:pt x="113" y="47"/>
                    </a:lnTo>
                    <a:lnTo>
                      <a:pt x="76" y="86"/>
                    </a:lnTo>
                    <a:lnTo>
                      <a:pt x="57" y="106"/>
                    </a:lnTo>
                    <a:lnTo>
                      <a:pt x="37" y="123"/>
                    </a:lnTo>
                    <a:lnTo>
                      <a:pt x="19" y="141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19" y="141"/>
                    </a:lnTo>
                    <a:lnTo>
                      <a:pt x="39" y="123"/>
                    </a:lnTo>
                    <a:lnTo>
                      <a:pt x="57" y="105"/>
                    </a:lnTo>
                    <a:lnTo>
                      <a:pt x="76" y="86"/>
                    </a:lnTo>
                    <a:lnTo>
                      <a:pt x="95" y="66"/>
                    </a:lnTo>
                    <a:lnTo>
                      <a:pt x="114" y="45"/>
                    </a:lnTo>
                    <a:lnTo>
                      <a:pt x="133" y="2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3" name="Freeform 93"/>
              <p:cNvSpPr>
                <a:spLocks/>
              </p:cNvSpPr>
              <p:nvPr/>
            </p:nvSpPr>
            <p:spPr bwMode="auto">
              <a:xfrm>
                <a:off x="4807" y="2703"/>
                <a:ext cx="126" cy="160"/>
              </a:xfrm>
              <a:custGeom>
                <a:avLst/>
                <a:gdLst>
                  <a:gd name="T0" fmla="*/ 0 w 506"/>
                  <a:gd name="T1" fmla="*/ 339 h 637"/>
                  <a:gd name="T2" fmla="*/ 4 w 506"/>
                  <a:gd name="T3" fmla="*/ 371 h 637"/>
                  <a:gd name="T4" fmla="*/ 9 w 506"/>
                  <a:gd name="T5" fmla="*/ 402 h 637"/>
                  <a:gd name="T6" fmla="*/ 17 w 506"/>
                  <a:gd name="T7" fmla="*/ 431 h 637"/>
                  <a:gd name="T8" fmla="*/ 27 w 506"/>
                  <a:gd name="T9" fmla="*/ 460 h 637"/>
                  <a:gd name="T10" fmla="*/ 40 w 506"/>
                  <a:gd name="T11" fmla="*/ 487 h 637"/>
                  <a:gd name="T12" fmla="*/ 53 w 506"/>
                  <a:gd name="T13" fmla="*/ 512 h 637"/>
                  <a:gd name="T14" fmla="*/ 69 w 506"/>
                  <a:gd name="T15" fmla="*/ 535 h 637"/>
                  <a:gd name="T16" fmla="*/ 87 w 506"/>
                  <a:gd name="T17" fmla="*/ 556 h 637"/>
                  <a:gd name="T18" fmla="*/ 106 w 506"/>
                  <a:gd name="T19" fmla="*/ 576 h 637"/>
                  <a:gd name="T20" fmla="*/ 126 w 506"/>
                  <a:gd name="T21" fmla="*/ 592 h 637"/>
                  <a:gd name="T22" fmla="*/ 149 w 506"/>
                  <a:gd name="T23" fmla="*/ 607 h 637"/>
                  <a:gd name="T24" fmla="*/ 171 w 506"/>
                  <a:gd name="T25" fmla="*/ 618 h 637"/>
                  <a:gd name="T26" fmla="*/ 196 w 506"/>
                  <a:gd name="T27" fmla="*/ 627 h 637"/>
                  <a:gd name="T28" fmla="*/ 220 w 506"/>
                  <a:gd name="T29" fmla="*/ 633 h 637"/>
                  <a:gd name="T30" fmla="*/ 245 w 506"/>
                  <a:gd name="T31" fmla="*/ 635 h 637"/>
                  <a:gd name="T32" fmla="*/ 271 w 506"/>
                  <a:gd name="T33" fmla="*/ 635 h 637"/>
                  <a:gd name="T34" fmla="*/ 297 w 506"/>
                  <a:gd name="T35" fmla="*/ 632 h 637"/>
                  <a:gd name="T36" fmla="*/ 322 w 506"/>
                  <a:gd name="T37" fmla="*/ 625 h 637"/>
                  <a:gd name="T38" fmla="*/ 345 w 506"/>
                  <a:gd name="T39" fmla="*/ 616 h 637"/>
                  <a:gd name="T40" fmla="*/ 367 w 506"/>
                  <a:gd name="T41" fmla="*/ 603 h 637"/>
                  <a:gd name="T42" fmla="*/ 388 w 506"/>
                  <a:gd name="T43" fmla="*/ 587 h 637"/>
                  <a:gd name="T44" fmla="*/ 408 w 506"/>
                  <a:gd name="T45" fmla="*/ 570 h 637"/>
                  <a:gd name="T46" fmla="*/ 427 w 506"/>
                  <a:gd name="T47" fmla="*/ 550 h 637"/>
                  <a:gd name="T48" fmla="*/ 444 w 506"/>
                  <a:gd name="T49" fmla="*/ 529 h 637"/>
                  <a:gd name="T50" fmla="*/ 459 w 506"/>
                  <a:gd name="T51" fmla="*/ 504 h 637"/>
                  <a:gd name="T52" fmla="*/ 473 w 506"/>
                  <a:gd name="T53" fmla="*/ 480 h 637"/>
                  <a:gd name="T54" fmla="*/ 484 w 506"/>
                  <a:gd name="T55" fmla="*/ 452 h 637"/>
                  <a:gd name="T56" fmla="*/ 492 w 506"/>
                  <a:gd name="T57" fmla="*/ 423 h 637"/>
                  <a:gd name="T58" fmla="*/ 500 w 506"/>
                  <a:gd name="T59" fmla="*/ 393 h 637"/>
                  <a:gd name="T60" fmla="*/ 503 w 506"/>
                  <a:gd name="T61" fmla="*/ 362 h 637"/>
                  <a:gd name="T62" fmla="*/ 506 w 506"/>
                  <a:gd name="T63" fmla="*/ 330 h 637"/>
                  <a:gd name="T64" fmla="*/ 506 w 506"/>
                  <a:gd name="T65" fmla="*/ 298 h 637"/>
                  <a:gd name="T66" fmla="*/ 502 w 506"/>
                  <a:gd name="T67" fmla="*/ 266 h 637"/>
                  <a:gd name="T68" fmla="*/ 497 w 506"/>
                  <a:gd name="T69" fmla="*/ 235 h 637"/>
                  <a:gd name="T70" fmla="*/ 489 w 506"/>
                  <a:gd name="T71" fmla="*/ 205 h 637"/>
                  <a:gd name="T72" fmla="*/ 473 w 506"/>
                  <a:gd name="T73" fmla="*/ 163 h 637"/>
                  <a:gd name="T74" fmla="*/ 453 w 506"/>
                  <a:gd name="T75" fmla="*/ 125 h 637"/>
                  <a:gd name="T76" fmla="*/ 437 w 506"/>
                  <a:gd name="T77" fmla="*/ 101 h 637"/>
                  <a:gd name="T78" fmla="*/ 419 w 506"/>
                  <a:gd name="T79" fmla="*/ 80 h 637"/>
                  <a:gd name="T80" fmla="*/ 400 w 506"/>
                  <a:gd name="T81" fmla="*/ 61 h 637"/>
                  <a:gd name="T82" fmla="*/ 380 w 506"/>
                  <a:gd name="T83" fmla="*/ 44 h 637"/>
                  <a:gd name="T84" fmla="*/ 358 w 506"/>
                  <a:gd name="T85" fmla="*/ 30 h 637"/>
                  <a:gd name="T86" fmla="*/ 335 w 506"/>
                  <a:gd name="T87" fmla="*/ 18 h 637"/>
                  <a:gd name="T88" fmla="*/ 311 w 506"/>
                  <a:gd name="T89" fmla="*/ 9 h 637"/>
                  <a:gd name="T90" fmla="*/ 286 w 506"/>
                  <a:gd name="T91" fmla="*/ 4 h 637"/>
                  <a:gd name="T92" fmla="*/ 261 w 506"/>
                  <a:gd name="T93" fmla="*/ 0 h 637"/>
                  <a:gd name="T94" fmla="*/ 235 w 506"/>
                  <a:gd name="T95" fmla="*/ 1 h 637"/>
                  <a:gd name="T96" fmla="*/ 209 w 506"/>
                  <a:gd name="T97" fmla="*/ 5 h 637"/>
                  <a:gd name="T98" fmla="*/ 184 w 506"/>
                  <a:gd name="T99" fmla="*/ 11 h 637"/>
                  <a:gd name="T100" fmla="*/ 161 w 506"/>
                  <a:gd name="T101" fmla="*/ 21 h 637"/>
                  <a:gd name="T102" fmla="*/ 139 w 506"/>
                  <a:gd name="T103" fmla="*/ 33 h 637"/>
                  <a:gd name="T104" fmla="*/ 118 w 506"/>
                  <a:gd name="T105" fmla="*/ 48 h 637"/>
                  <a:gd name="T106" fmla="*/ 98 w 506"/>
                  <a:gd name="T107" fmla="*/ 65 h 637"/>
                  <a:gd name="T108" fmla="*/ 79 w 506"/>
                  <a:gd name="T109" fmla="*/ 85 h 637"/>
                  <a:gd name="T110" fmla="*/ 62 w 506"/>
                  <a:gd name="T111" fmla="*/ 107 h 637"/>
                  <a:gd name="T112" fmla="*/ 47 w 506"/>
                  <a:gd name="T113" fmla="*/ 131 h 637"/>
                  <a:gd name="T114" fmla="*/ 34 w 506"/>
                  <a:gd name="T115" fmla="*/ 157 h 637"/>
                  <a:gd name="T116" fmla="*/ 22 w 506"/>
                  <a:gd name="T117" fmla="*/ 184 h 637"/>
                  <a:gd name="T118" fmla="*/ 14 w 506"/>
                  <a:gd name="T119" fmla="*/ 213 h 637"/>
                  <a:gd name="T120" fmla="*/ 6 w 506"/>
                  <a:gd name="T121" fmla="*/ 242 h 637"/>
                  <a:gd name="T122" fmla="*/ 3 w 506"/>
                  <a:gd name="T123" fmla="*/ 274 h 637"/>
                  <a:gd name="T124" fmla="*/ 0 w 506"/>
                  <a:gd name="T125" fmla="*/ 30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6" h="637">
                    <a:moveTo>
                      <a:pt x="0" y="323"/>
                    </a:moveTo>
                    <a:lnTo>
                      <a:pt x="0" y="339"/>
                    </a:lnTo>
                    <a:lnTo>
                      <a:pt x="1" y="355"/>
                    </a:lnTo>
                    <a:lnTo>
                      <a:pt x="4" y="371"/>
                    </a:lnTo>
                    <a:lnTo>
                      <a:pt x="6" y="387"/>
                    </a:lnTo>
                    <a:lnTo>
                      <a:pt x="9" y="402"/>
                    </a:lnTo>
                    <a:lnTo>
                      <a:pt x="13" y="417"/>
                    </a:lnTo>
                    <a:lnTo>
                      <a:pt x="17" y="431"/>
                    </a:lnTo>
                    <a:lnTo>
                      <a:pt x="22" y="446"/>
                    </a:lnTo>
                    <a:lnTo>
                      <a:pt x="27" y="460"/>
                    </a:lnTo>
                    <a:lnTo>
                      <a:pt x="34" y="473"/>
                    </a:lnTo>
                    <a:lnTo>
                      <a:pt x="40" y="487"/>
                    </a:lnTo>
                    <a:lnTo>
                      <a:pt x="46" y="499"/>
                    </a:lnTo>
                    <a:lnTo>
                      <a:pt x="53" y="512"/>
                    </a:lnTo>
                    <a:lnTo>
                      <a:pt x="61" y="524"/>
                    </a:lnTo>
                    <a:lnTo>
                      <a:pt x="69" y="535"/>
                    </a:lnTo>
                    <a:lnTo>
                      <a:pt x="78" y="546"/>
                    </a:lnTo>
                    <a:lnTo>
                      <a:pt x="87" y="556"/>
                    </a:lnTo>
                    <a:lnTo>
                      <a:pt x="97" y="566"/>
                    </a:lnTo>
                    <a:lnTo>
                      <a:pt x="106" y="576"/>
                    </a:lnTo>
                    <a:lnTo>
                      <a:pt x="116" y="585"/>
                    </a:lnTo>
                    <a:lnTo>
                      <a:pt x="126" y="592"/>
                    </a:lnTo>
                    <a:lnTo>
                      <a:pt x="137" y="599"/>
                    </a:lnTo>
                    <a:lnTo>
                      <a:pt x="149" y="607"/>
                    </a:lnTo>
                    <a:lnTo>
                      <a:pt x="160" y="613"/>
                    </a:lnTo>
                    <a:lnTo>
                      <a:pt x="171" y="618"/>
                    </a:lnTo>
                    <a:lnTo>
                      <a:pt x="183" y="623"/>
                    </a:lnTo>
                    <a:lnTo>
                      <a:pt x="196" y="627"/>
                    </a:lnTo>
                    <a:lnTo>
                      <a:pt x="208" y="630"/>
                    </a:lnTo>
                    <a:lnTo>
                      <a:pt x="220" y="633"/>
                    </a:lnTo>
                    <a:lnTo>
                      <a:pt x="233" y="635"/>
                    </a:lnTo>
                    <a:lnTo>
                      <a:pt x="245" y="635"/>
                    </a:lnTo>
                    <a:lnTo>
                      <a:pt x="259" y="637"/>
                    </a:lnTo>
                    <a:lnTo>
                      <a:pt x="271" y="635"/>
                    </a:lnTo>
                    <a:lnTo>
                      <a:pt x="285" y="634"/>
                    </a:lnTo>
                    <a:lnTo>
                      <a:pt x="297" y="632"/>
                    </a:lnTo>
                    <a:lnTo>
                      <a:pt x="309" y="629"/>
                    </a:lnTo>
                    <a:lnTo>
                      <a:pt x="322" y="625"/>
                    </a:lnTo>
                    <a:lnTo>
                      <a:pt x="334" y="620"/>
                    </a:lnTo>
                    <a:lnTo>
                      <a:pt x="345" y="616"/>
                    </a:lnTo>
                    <a:lnTo>
                      <a:pt x="356" y="609"/>
                    </a:lnTo>
                    <a:lnTo>
                      <a:pt x="367" y="603"/>
                    </a:lnTo>
                    <a:lnTo>
                      <a:pt x="379" y="596"/>
                    </a:lnTo>
                    <a:lnTo>
                      <a:pt x="388" y="587"/>
                    </a:lnTo>
                    <a:lnTo>
                      <a:pt x="400" y="580"/>
                    </a:lnTo>
                    <a:lnTo>
                      <a:pt x="408" y="570"/>
                    </a:lnTo>
                    <a:lnTo>
                      <a:pt x="418" y="561"/>
                    </a:lnTo>
                    <a:lnTo>
                      <a:pt x="427" y="550"/>
                    </a:lnTo>
                    <a:lnTo>
                      <a:pt x="435" y="540"/>
                    </a:lnTo>
                    <a:lnTo>
                      <a:pt x="444" y="529"/>
                    </a:lnTo>
                    <a:lnTo>
                      <a:pt x="451" y="517"/>
                    </a:lnTo>
                    <a:lnTo>
                      <a:pt x="459" y="504"/>
                    </a:lnTo>
                    <a:lnTo>
                      <a:pt x="466" y="492"/>
                    </a:lnTo>
                    <a:lnTo>
                      <a:pt x="473" y="480"/>
                    </a:lnTo>
                    <a:lnTo>
                      <a:pt x="479" y="466"/>
                    </a:lnTo>
                    <a:lnTo>
                      <a:pt x="484" y="452"/>
                    </a:lnTo>
                    <a:lnTo>
                      <a:pt x="489" y="438"/>
                    </a:lnTo>
                    <a:lnTo>
                      <a:pt x="492" y="423"/>
                    </a:lnTo>
                    <a:lnTo>
                      <a:pt x="496" y="408"/>
                    </a:lnTo>
                    <a:lnTo>
                      <a:pt x="500" y="393"/>
                    </a:lnTo>
                    <a:lnTo>
                      <a:pt x="502" y="378"/>
                    </a:lnTo>
                    <a:lnTo>
                      <a:pt x="503" y="362"/>
                    </a:lnTo>
                    <a:lnTo>
                      <a:pt x="506" y="346"/>
                    </a:lnTo>
                    <a:lnTo>
                      <a:pt x="506" y="330"/>
                    </a:lnTo>
                    <a:lnTo>
                      <a:pt x="506" y="314"/>
                    </a:lnTo>
                    <a:lnTo>
                      <a:pt x="506" y="298"/>
                    </a:lnTo>
                    <a:lnTo>
                      <a:pt x="505" y="282"/>
                    </a:lnTo>
                    <a:lnTo>
                      <a:pt x="502" y="266"/>
                    </a:lnTo>
                    <a:lnTo>
                      <a:pt x="500" y="250"/>
                    </a:lnTo>
                    <a:lnTo>
                      <a:pt x="497" y="235"/>
                    </a:lnTo>
                    <a:lnTo>
                      <a:pt x="494" y="220"/>
                    </a:lnTo>
                    <a:lnTo>
                      <a:pt x="489" y="205"/>
                    </a:lnTo>
                    <a:lnTo>
                      <a:pt x="484" y="190"/>
                    </a:lnTo>
                    <a:lnTo>
                      <a:pt x="473" y="163"/>
                    </a:lnTo>
                    <a:lnTo>
                      <a:pt x="460" y="137"/>
                    </a:lnTo>
                    <a:lnTo>
                      <a:pt x="453" y="125"/>
                    </a:lnTo>
                    <a:lnTo>
                      <a:pt x="445" y="112"/>
                    </a:lnTo>
                    <a:lnTo>
                      <a:pt x="437" y="101"/>
                    </a:lnTo>
                    <a:lnTo>
                      <a:pt x="428" y="90"/>
                    </a:lnTo>
                    <a:lnTo>
                      <a:pt x="419" y="80"/>
                    </a:lnTo>
                    <a:lnTo>
                      <a:pt x="409" y="70"/>
                    </a:lnTo>
                    <a:lnTo>
                      <a:pt x="400" y="61"/>
                    </a:lnTo>
                    <a:lnTo>
                      <a:pt x="390" y="52"/>
                    </a:lnTo>
                    <a:lnTo>
                      <a:pt x="380" y="44"/>
                    </a:lnTo>
                    <a:lnTo>
                      <a:pt x="369" y="37"/>
                    </a:lnTo>
                    <a:lnTo>
                      <a:pt x="358" y="30"/>
                    </a:lnTo>
                    <a:lnTo>
                      <a:pt x="346" y="23"/>
                    </a:lnTo>
                    <a:lnTo>
                      <a:pt x="335" y="18"/>
                    </a:lnTo>
                    <a:lnTo>
                      <a:pt x="323" y="14"/>
                    </a:lnTo>
                    <a:lnTo>
                      <a:pt x="311" y="9"/>
                    </a:lnTo>
                    <a:lnTo>
                      <a:pt x="299" y="6"/>
                    </a:lnTo>
                    <a:lnTo>
                      <a:pt x="286" y="4"/>
                    </a:lnTo>
                    <a:lnTo>
                      <a:pt x="273" y="1"/>
                    </a:lnTo>
                    <a:lnTo>
                      <a:pt x="261" y="0"/>
                    </a:lnTo>
                    <a:lnTo>
                      <a:pt x="247" y="0"/>
                    </a:lnTo>
                    <a:lnTo>
                      <a:pt x="235" y="1"/>
                    </a:lnTo>
                    <a:lnTo>
                      <a:pt x="221" y="2"/>
                    </a:lnTo>
                    <a:lnTo>
                      <a:pt x="209" y="5"/>
                    </a:lnTo>
                    <a:lnTo>
                      <a:pt x="197" y="7"/>
                    </a:lnTo>
                    <a:lnTo>
                      <a:pt x="184" y="11"/>
                    </a:lnTo>
                    <a:lnTo>
                      <a:pt x="173" y="16"/>
                    </a:lnTo>
                    <a:lnTo>
                      <a:pt x="161" y="21"/>
                    </a:lnTo>
                    <a:lnTo>
                      <a:pt x="150" y="27"/>
                    </a:lnTo>
                    <a:lnTo>
                      <a:pt x="139" y="33"/>
                    </a:lnTo>
                    <a:lnTo>
                      <a:pt x="128" y="41"/>
                    </a:lnTo>
                    <a:lnTo>
                      <a:pt x="118" y="48"/>
                    </a:lnTo>
                    <a:lnTo>
                      <a:pt x="106" y="57"/>
                    </a:lnTo>
                    <a:lnTo>
                      <a:pt x="98" y="65"/>
                    </a:lnTo>
                    <a:lnTo>
                      <a:pt x="88" y="75"/>
                    </a:lnTo>
                    <a:lnTo>
                      <a:pt x="79" y="85"/>
                    </a:lnTo>
                    <a:lnTo>
                      <a:pt x="71" y="96"/>
                    </a:lnTo>
                    <a:lnTo>
                      <a:pt x="62" y="107"/>
                    </a:lnTo>
                    <a:lnTo>
                      <a:pt x="55" y="119"/>
                    </a:lnTo>
                    <a:lnTo>
                      <a:pt x="47" y="131"/>
                    </a:lnTo>
                    <a:lnTo>
                      <a:pt x="40" y="143"/>
                    </a:lnTo>
                    <a:lnTo>
                      <a:pt x="34" y="157"/>
                    </a:lnTo>
                    <a:lnTo>
                      <a:pt x="27" y="171"/>
                    </a:lnTo>
                    <a:lnTo>
                      <a:pt x="22" y="184"/>
                    </a:lnTo>
                    <a:lnTo>
                      <a:pt x="17" y="198"/>
                    </a:lnTo>
                    <a:lnTo>
                      <a:pt x="14" y="213"/>
                    </a:lnTo>
                    <a:lnTo>
                      <a:pt x="10" y="227"/>
                    </a:lnTo>
                    <a:lnTo>
                      <a:pt x="6" y="242"/>
                    </a:lnTo>
                    <a:lnTo>
                      <a:pt x="4" y="258"/>
                    </a:lnTo>
                    <a:lnTo>
                      <a:pt x="3" y="274"/>
                    </a:lnTo>
                    <a:lnTo>
                      <a:pt x="0" y="289"/>
                    </a:lnTo>
                    <a:lnTo>
                      <a:pt x="0" y="306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EEC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4" name="Freeform 94"/>
              <p:cNvSpPr>
                <a:spLocks/>
              </p:cNvSpPr>
              <p:nvPr/>
            </p:nvSpPr>
            <p:spPr bwMode="auto">
              <a:xfrm>
                <a:off x="4163" y="2761"/>
                <a:ext cx="164" cy="160"/>
              </a:xfrm>
              <a:custGeom>
                <a:avLst/>
                <a:gdLst>
                  <a:gd name="T0" fmla="*/ 16 w 658"/>
                  <a:gd name="T1" fmla="*/ 420 h 638"/>
                  <a:gd name="T2" fmla="*/ 35 w 658"/>
                  <a:gd name="T3" fmla="*/ 465 h 638"/>
                  <a:gd name="T4" fmla="*/ 60 w 658"/>
                  <a:gd name="T5" fmla="*/ 504 h 638"/>
                  <a:gd name="T6" fmla="*/ 89 w 658"/>
                  <a:gd name="T7" fmla="*/ 540 h 638"/>
                  <a:gd name="T8" fmla="*/ 124 w 658"/>
                  <a:gd name="T9" fmla="*/ 570 h 638"/>
                  <a:gd name="T10" fmla="*/ 164 w 658"/>
                  <a:gd name="T11" fmla="*/ 596 h 638"/>
                  <a:gd name="T12" fmla="*/ 206 w 658"/>
                  <a:gd name="T13" fmla="*/ 616 h 638"/>
                  <a:gd name="T14" fmla="*/ 251 w 658"/>
                  <a:gd name="T15" fmla="*/ 629 h 638"/>
                  <a:gd name="T16" fmla="*/ 298 w 658"/>
                  <a:gd name="T17" fmla="*/ 637 h 638"/>
                  <a:gd name="T18" fmla="*/ 347 w 658"/>
                  <a:gd name="T19" fmla="*/ 637 h 638"/>
                  <a:gd name="T20" fmla="*/ 397 w 658"/>
                  <a:gd name="T21" fmla="*/ 629 h 638"/>
                  <a:gd name="T22" fmla="*/ 445 w 658"/>
                  <a:gd name="T23" fmla="*/ 616 h 638"/>
                  <a:gd name="T24" fmla="*/ 489 w 658"/>
                  <a:gd name="T25" fmla="*/ 595 h 638"/>
                  <a:gd name="T26" fmla="*/ 530 w 658"/>
                  <a:gd name="T27" fmla="*/ 569 h 638"/>
                  <a:gd name="T28" fmla="*/ 565 w 658"/>
                  <a:gd name="T29" fmla="*/ 538 h 638"/>
                  <a:gd name="T30" fmla="*/ 595 w 658"/>
                  <a:gd name="T31" fmla="*/ 502 h 638"/>
                  <a:gd name="T32" fmla="*/ 620 w 658"/>
                  <a:gd name="T33" fmla="*/ 462 h 638"/>
                  <a:gd name="T34" fmla="*/ 640 w 658"/>
                  <a:gd name="T35" fmla="*/ 420 h 638"/>
                  <a:gd name="T36" fmla="*/ 652 w 658"/>
                  <a:gd name="T37" fmla="*/ 376 h 638"/>
                  <a:gd name="T38" fmla="*/ 657 w 658"/>
                  <a:gd name="T39" fmla="*/ 329 h 638"/>
                  <a:gd name="T40" fmla="*/ 656 w 658"/>
                  <a:gd name="T41" fmla="*/ 281 h 638"/>
                  <a:gd name="T42" fmla="*/ 647 w 658"/>
                  <a:gd name="T43" fmla="*/ 234 h 638"/>
                  <a:gd name="T44" fmla="*/ 631 w 658"/>
                  <a:gd name="T45" fmla="*/ 188 h 638"/>
                  <a:gd name="T46" fmla="*/ 607 w 658"/>
                  <a:gd name="T47" fmla="*/ 147 h 638"/>
                  <a:gd name="T48" fmla="*/ 580 w 658"/>
                  <a:gd name="T49" fmla="*/ 110 h 638"/>
                  <a:gd name="T50" fmla="*/ 547 w 658"/>
                  <a:gd name="T51" fmla="*/ 77 h 638"/>
                  <a:gd name="T52" fmla="*/ 508 w 658"/>
                  <a:gd name="T53" fmla="*/ 50 h 638"/>
                  <a:gd name="T54" fmla="*/ 468 w 658"/>
                  <a:gd name="T55" fmla="*/ 29 h 638"/>
                  <a:gd name="T56" fmla="*/ 423 w 658"/>
                  <a:gd name="T57" fmla="*/ 12 h 638"/>
                  <a:gd name="T58" fmla="*/ 376 w 658"/>
                  <a:gd name="T59" fmla="*/ 3 h 638"/>
                  <a:gd name="T60" fmla="*/ 328 w 658"/>
                  <a:gd name="T61" fmla="*/ 0 h 638"/>
                  <a:gd name="T62" fmla="*/ 279 w 658"/>
                  <a:gd name="T63" fmla="*/ 5 h 638"/>
                  <a:gd name="T64" fmla="*/ 229 w 658"/>
                  <a:gd name="T65" fmla="*/ 17 h 638"/>
                  <a:gd name="T66" fmla="*/ 183 w 658"/>
                  <a:gd name="T67" fmla="*/ 36 h 638"/>
                  <a:gd name="T68" fmla="*/ 142 w 658"/>
                  <a:gd name="T69" fmla="*/ 59 h 638"/>
                  <a:gd name="T70" fmla="*/ 105 w 658"/>
                  <a:gd name="T71" fmla="*/ 89 h 638"/>
                  <a:gd name="T72" fmla="*/ 73 w 658"/>
                  <a:gd name="T73" fmla="*/ 124 h 638"/>
                  <a:gd name="T74" fmla="*/ 46 w 658"/>
                  <a:gd name="T75" fmla="*/ 162 h 638"/>
                  <a:gd name="T76" fmla="*/ 25 w 658"/>
                  <a:gd name="T77" fmla="*/ 203 h 638"/>
                  <a:gd name="T78" fmla="*/ 10 w 658"/>
                  <a:gd name="T79" fmla="*/ 247 h 638"/>
                  <a:gd name="T80" fmla="*/ 3 w 658"/>
                  <a:gd name="T81" fmla="*/ 293 h 638"/>
                  <a:gd name="T82" fmla="*/ 2 w 658"/>
                  <a:gd name="T83" fmla="*/ 341 h 638"/>
                  <a:gd name="T84" fmla="*/ 8 w 658"/>
                  <a:gd name="T85" fmla="*/ 38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58" h="638">
                    <a:moveTo>
                      <a:pt x="8" y="388"/>
                    </a:moveTo>
                    <a:lnTo>
                      <a:pt x="11" y="404"/>
                    </a:lnTo>
                    <a:lnTo>
                      <a:pt x="16" y="420"/>
                    </a:lnTo>
                    <a:lnTo>
                      <a:pt x="21" y="435"/>
                    </a:lnTo>
                    <a:lnTo>
                      <a:pt x="27" y="450"/>
                    </a:lnTo>
                    <a:lnTo>
                      <a:pt x="35" y="465"/>
                    </a:lnTo>
                    <a:lnTo>
                      <a:pt x="42" y="478"/>
                    </a:lnTo>
                    <a:lnTo>
                      <a:pt x="51" y="491"/>
                    </a:lnTo>
                    <a:lnTo>
                      <a:pt x="60" y="504"/>
                    </a:lnTo>
                    <a:lnTo>
                      <a:pt x="68" y="517"/>
                    </a:lnTo>
                    <a:lnTo>
                      <a:pt x="79" y="528"/>
                    </a:lnTo>
                    <a:lnTo>
                      <a:pt x="89" y="540"/>
                    </a:lnTo>
                    <a:lnTo>
                      <a:pt x="100" y="550"/>
                    </a:lnTo>
                    <a:lnTo>
                      <a:pt x="112" y="561"/>
                    </a:lnTo>
                    <a:lnTo>
                      <a:pt x="124" y="570"/>
                    </a:lnTo>
                    <a:lnTo>
                      <a:pt x="136" y="580"/>
                    </a:lnTo>
                    <a:lnTo>
                      <a:pt x="150" y="588"/>
                    </a:lnTo>
                    <a:lnTo>
                      <a:pt x="164" y="596"/>
                    </a:lnTo>
                    <a:lnTo>
                      <a:pt x="177" y="603"/>
                    </a:lnTo>
                    <a:lnTo>
                      <a:pt x="191" y="609"/>
                    </a:lnTo>
                    <a:lnTo>
                      <a:pt x="206" y="616"/>
                    </a:lnTo>
                    <a:lnTo>
                      <a:pt x="220" y="621"/>
                    </a:lnTo>
                    <a:lnTo>
                      <a:pt x="235" y="626"/>
                    </a:lnTo>
                    <a:lnTo>
                      <a:pt x="251" y="629"/>
                    </a:lnTo>
                    <a:lnTo>
                      <a:pt x="266" y="633"/>
                    </a:lnTo>
                    <a:lnTo>
                      <a:pt x="282" y="634"/>
                    </a:lnTo>
                    <a:lnTo>
                      <a:pt x="298" y="637"/>
                    </a:lnTo>
                    <a:lnTo>
                      <a:pt x="314" y="638"/>
                    </a:lnTo>
                    <a:lnTo>
                      <a:pt x="330" y="638"/>
                    </a:lnTo>
                    <a:lnTo>
                      <a:pt x="347" y="637"/>
                    </a:lnTo>
                    <a:lnTo>
                      <a:pt x="364" y="635"/>
                    </a:lnTo>
                    <a:lnTo>
                      <a:pt x="380" y="633"/>
                    </a:lnTo>
                    <a:lnTo>
                      <a:pt x="397" y="629"/>
                    </a:lnTo>
                    <a:lnTo>
                      <a:pt x="413" y="626"/>
                    </a:lnTo>
                    <a:lnTo>
                      <a:pt x="429" y="621"/>
                    </a:lnTo>
                    <a:lnTo>
                      <a:pt x="445" y="616"/>
                    </a:lnTo>
                    <a:lnTo>
                      <a:pt x="460" y="609"/>
                    </a:lnTo>
                    <a:lnTo>
                      <a:pt x="475" y="602"/>
                    </a:lnTo>
                    <a:lnTo>
                      <a:pt x="489" y="595"/>
                    </a:lnTo>
                    <a:lnTo>
                      <a:pt x="504" y="587"/>
                    </a:lnTo>
                    <a:lnTo>
                      <a:pt x="517" y="579"/>
                    </a:lnTo>
                    <a:lnTo>
                      <a:pt x="530" y="569"/>
                    </a:lnTo>
                    <a:lnTo>
                      <a:pt x="542" y="559"/>
                    </a:lnTo>
                    <a:lnTo>
                      <a:pt x="554" y="549"/>
                    </a:lnTo>
                    <a:lnTo>
                      <a:pt x="565" y="538"/>
                    </a:lnTo>
                    <a:lnTo>
                      <a:pt x="575" y="527"/>
                    </a:lnTo>
                    <a:lnTo>
                      <a:pt x="586" y="514"/>
                    </a:lnTo>
                    <a:lnTo>
                      <a:pt x="595" y="502"/>
                    </a:lnTo>
                    <a:lnTo>
                      <a:pt x="604" y="490"/>
                    </a:lnTo>
                    <a:lnTo>
                      <a:pt x="612" y="476"/>
                    </a:lnTo>
                    <a:lnTo>
                      <a:pt x="620" y="462"/>
                    </a:lnTo>
                    <a:lnTo>
                      <a:pt x="627" y="449"/>
                    </a:lnTo>
                    <a:lnTo>
                      <a:pt x="633" y="435"/>
                    </a:lnTo>
                    <a:lnTo>
                      <a:pt x="640" y="420"/>
                    </a:lnTo>
                    <a:lnTo>
                      <a:pt x="645" y="406"/>
                    </a:lnTo>
                    <a:lnTo>
                      <a:pt x="648" y="391"/>
                    </a:lnTo>
                    <a:lnTo>
                      <a:pt x="652" y="376"/>
                    </a:lnTo>
                    <a:lnTo>
                      <a:pt x="654" y="360"/>
                    </a:lnTo>
                    <a:lnTo>
                      <a:pt x="657" y="345"/>
                    </a:lnTo>
                    <a:lnTo>
                      <a:pt x="657" y="329"/>
                    </a:lnTo>
                    <a:lnTo>
                      <a:pt x="658" y="313"/>
                    </a:lnTo>
                    <a:lnTo>
                      <a:pt x="657" y="297"/>
                    </a:lnTo>
                    <a:lnTo>
                      <a:pt x="656" y="281"/>
                    </a:lnTo>
                    <a:lnTo>
                      <a:pt x="653" y="265"/>
                    </a:lnTo>
                    <a:lnTo>
                      <a:pt x="651" y="249"/>
                    </a:lnTo>
                    <a:lnTo>
                      <a:pt x="647" y="234"/>
                    </a:lnTo>
                    <a:lnTo>
                      <a:pt x="642" y="218"/>
                    </a:lnTo>
                    <a:lnTo>
                      <a:pt x="637" y="203"/>
                    </a:lnTo>
                    <a:lnTo>
                      <a:pt x="631" y="188"/>
                    </a:lnTo>
                    <a:lnTo>
                      <a:pt x="623" y="173"/>
                    </a:lnTo>
                    <a:lnTo>
                      <a:pt x="616" y="160"/>
                    </a:lnTo>
                    <a:lnTo>
                      <a:pt x="607" y="147"/>
                    </a:lnTo>
                    <a:lnTo>
                      <a:pt x="599" y="134"/>
                    </a:lnTo>
                    <a:lnTo>
                      <a:pt x="590" y="121"/>
                    </a:lnTo>
                    <a:lnTo>
                      <a:pt x="580" y="110"/>
                    </a:lnTo>
                    <a:lnTo>
                      <a:pt x="569" y="98"/>
                    </a:lnTo>
                    <a:lnTo>
                      <a:pt x="558" y="88"/>
                    </a:lnTo>
                    <a:lnTo>
                      <a:pt x="547" y="77"/>
                    </a:lnTo>
                    <a:lnTo>
                      <a:pt x="534" y="68"/>
                    </a:lnTo>
                    <a:lnTo>
                      <a:pt x="522" y="58"/>
                    </a:lnTo>
                    <a:lnTo>
                      <a:pt x="508" y="50"/>
                    </a:lnTo>
                    <a:lnTo>
                      <a:pt x="495" y="42"/>
                    </a:lnTo>
                    <a:lnTo>
                      <a:pt x="481" y="35"/>
                    </a:lnTo>
                    <a:lnTo>
                      <a:pt x="468" y="29"/>
                    </a:lnTo>
                    <a:lnTo>
                      <a:pt x="453" y="22"/>
                    </a:lnTo>
                    <a:lnTo>
                      <a:pt x="438" y="17"/>
                    </a:lnTo>
                    <a:lnTo>
                      <a:pt x="423" y="12"/>
                    </a:lnTo>
                    <a:lnTo>
                      <a:pt x="408" y="9"/>
                    </a:lnTo>
                    <a:lnTo>
                      <a:pt x="392" y="5"/>
                    </a:lnTo>
                    <a:lnTo>
                      <a:pt x="376" y="3"/>
                    </a:lnTo>
                    <a:lnTo>
                      <a:pt x="360" y="1"/>
                    </a:lnTo>
                    <a:lnTo>
                      <a:pt x="344" y="0"/>
                    </a:lnTo>
                    <a:lnTo>
                      <a:pt x="328" y="0"/>
                    </a:lnTo>
                    <a:lnTo>
                      <a:pt x="312" y="1"/>
                    </a:lnTo>
                    <a:lnTo>
                      <a:pt x="295" y="3"/>
                    </a:lnTo>
                    <a:lnTo>
                      <a:pt x="279" y="5"/>
                    </a:lnTo>
                    <a:lnTo>
                      <a:pt x="262" y="9"/>
                    </a:lnTo>
                    <a:lnTo>
                      <a:pt x="245" y="12"/>
                    </a:lnTo>
                    <a:lnTo>
                      <a:pt x="229" y="17"/>
                    </a:lnTo>
                    <a:lnTo>
                      <a:pt x="214" y="22"/>
                    </a:lnTo>
                    <a:lnTo>
                      <a:pt x="198" y="29"/>
                    </a:lnTo>
                    <a:lnTo>
                      <a:pt x="183" y="36"/>
                    </a:lnTo>
                    <a:lnTo>
                      <a:pt x="170" y="43"/>
                    </a:lnTo>
                    <a:lnTo>
                      <a:pt x="155" y="51"/>
                    </a:lnTo>
                    <a:lnTo>
                      <a:pt x="142" y="59"/>
                    </a:lnTo>
                    <a:lnTo>
                      <a:pt x="129" y="69"/>
                    </a:lnTo>
                    <a:lnTo>
                      <a:pt x="117" y="79"/>
                    </a:lnTo>
                    <a:lnTo>
                      <a:pt x="105" y="89"/>
                    </a:lnTo>
                    <a:lnTo>
                      <a:pt x="93" y="100"/>
                    </a:lnTo>
                    <a:lnTo>
                      <a:pt x="83" y="111"/>
                    </a:lnTo>
                    <a:lnTo>
                      <a:pt x="73" y="124"/>
                    </a:lnTo>
                    <a:lnTo>
                      <a:pt x="63" y="136"/>
                    </a:lnTo>
                    <a:lnTo>
                      <a:pt x="55" y="148"/>
                    </a:lnTo>
                    <a:lnTo>
                      <a:pt x="46" y="162"/>
                    </a:lnTo>
                    <a:lnTo>
                      <a:pt x="39" y="176"/>
                    </a:lnTo>
                    <a:lnTo>
                      <a:pt x="31" y="189"/>
                    </a:lnTo>
                    <a:lnTo>
                      <a:pt x="25" y="203"/>
                    </a:lnTo>
                    <a:lnTo>
                      <a:pt x="19" y="218"/>
                    </a:lnTo>
                    <a:lnTo>
                      <a:pt x="14" y="232"/>
                    </a:lnTo>
                    <a:lnTo>
                      <a:pt x="10" y="247"/>
                    </a:lnTo>
                    <a:lnTo>
                      <a:pt x="6" y="262"/>
                    </a:lnTo>
                    <a:lnTo>
                      <a:pt x="4" y="278"/>
                    </a:lnTo>
                    <a:lnTo>
                      <a:pt x="3" y="293"/>
                    </a:lnTo>
                    <a:lnTo>
                      <a:pt x="2" y="309"/>
                    </a:lnTo>
                    <a:lnTo>
                      <a:pt x="0" y="325"/>
                    </a:lnTo>
                    <a:lnTo>
                      <a:pt x="2" y="341"/>
                    </a:lnTo>
                    <a:lnTo>
                      <a:pt x="3" y="356"/>
                    </a:lnTo>
                    <a:lnTo>
                      <a:pt x="5" y="372"/>
                    </a:lnTo>
                    <a:lnTo>
                      <a:pt x="8" y="388"/>
                    </a:lnTo>
                    <a:close/>
                  </a:path>
                </a:pathLst>
              </a:custGeom>
              <a:solidFill>
                <a:srgbClr val="EEC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5" name="Freeform 95"/>
              <p:cNvSpPr>
                <a:spLocks/>
              </p:cNvSpPr>
              <p:nvPr/>
            </p:nvSpPr>
            <p:spPr bwMode="auto">
              <a:xfrm>
                <a:off x="4245" y="2373"/>
                <a:ext cx="642" cy="839"/>
              </a:xfrm>
              <a:custGeom>
                <a:avLst/>
                <a:gdLst>
                  <a:gd name="T0" fmla="*/ 2427 w 2568"/>
                  <a:gd name="T1" fmla="*/ 449 h 3358"/>
                  <a:gd name="T2" fmla="*/ 2405 w 2568"/>
                  <a:gd name="T3" fmla="*/ 210 h 3358"/>
                  <a:gd name="T4" fmla="*/ 2378 w 2568"/>
                  <a:gd name="T5" fmla="*/ 86 h 3358"/>
                  <a:gd name="T6" fmla="*/ 2333 w 2568"/>
                  <a:gd name="T7" fmla="*/ 16 h 3358"/>
                  <a:gd name="T8" fmla="*/ 2267 w 2568"/>
                  <a:gd name="T9" fmla="*/ 0 h 3358"/>
                  <a:gd name="T10" fmla="*/ 2169 w 2568"/>
                  <a:gd name="T11" fmla="*/ 36 h 3358"/>
                  <a:gd name="T12" fmla="*/ 2033 w 2568"/>
                  <a:gd name="T13" fmla="*/ 121 h 3358"/>
                  <a:gd name="T14" fmla="*/ 1892 w 2568"/>
                  <a:gd name="T15" fmla="*/ 207 h 3358"/>
                  <a:gd name="T16" fmla="*/ 1725 w 2568"/>
                  <a:gd name="T17" fmla="*/ 259 h 3358"/>
                  <a:gd name="T18" fmla="*/ 1532 w 2568"/>
                  <a:gd name="T19" fmla="*/ 290 h 3358"/>
                  <a:gd name="T20" fmla="*/ 1322 w 2568"/>
                  <a:gd name="T21" fmla="*/ 303 h 3358"/>
                  <a:gd name="T22" fmla="*/ 951 w 2568"/>
                  <a:gd name="T23" fmla="*/ 303 h 3358"/>
                  <a:gd name="T24" fmla="*/ 584 w 2568"/>
                  <a:gd name="T25" fmla="*/ 290 h 3358"/>
                  <a:gd name="T26" fmla="*/ 359 w 2568"/>
                  <a:gd name="T27" fmla="*/ 303 h 3358"/>
                  <a:gd name="T28" fmla="*/ 207 w 2568"/>
                  <a:gd name="T29" fmla="*/ 362 h 3358"/>
                  <a:gd name="T30" fmla="*/ 104 w 2568"/>
                  <a:gd name="T31" fmla="*/ 458 h 3358"/>
                  <a:gd name="T32" fmla="*/ 42 w 2568"/>
                  <a:gd name="T33" fmla="*/ 578 h 3358"/>
                  <a:gd name="T34" fmla="*/ 11 w 2568"/>
                  <a:gd name="T35" fmla="*/ 712 h 3358"/>
                  <a:gd name="T36" fmla="*/ 0 w 2568"/>
                  <a:gd name="T37" fmla="*/ 851 h 3358"/>
                  <a:gd name="T38" fmla="*/ 3 w 2568"/>
                  <a:gd name="T39" fmla="*/ 1152 h 3358"/>
                  <a:gd name="T40" fmla="*/ 3 w 2568"/>
                  <a:gd name="T41" fmla="*/ 1375 h 3358"/>
                  <a:gd name="T42" fmla="*/ 3 w 2568"/>
                  <a:gd name="T43" fmla="*/ 1683 h 3358"/>
                  <a:gd name="T44" fmla="*/ 4 w 2568"/>
                  <a:gd name="T45" fmla="*/ 1972 h 3358"/>
                  <a:gd name="T46" fmla="*/ 5 w 2568"/>
                  <a:gd name="T47" fmla="*/ 2150 h 3358"/>
                  <a:gd name="T48" fmla="*/ 26 w 2568"/>
                  <a:gd name="T49" fmla="*/ 2302 h 3358"/>
                  <a:gd name="T50" fmla="*/ 77 w 2568"/>
                  <a:gd name="T51" fmla="*/ 2452 h 3358"/>
                  <a:gd name="T52" fmla="*/ 154 w 2568"/>
                  <a:gd name="T53" fmla="*/ 2595 h 3358"/>
                  <a:gd name="T54" fmla="*/ 256 w 2568"/>
                  <a:gd name="T55" fmla="*/ 2732 h 3358"/>
                  <a:gd name="T56" fmla="*/ 382 w 2568"/>
                  <a:gd name="T57" fmla="*/ 2858 h 3358"/>
                  <a:gd name="T58" fmla="*/ 532 w 2568"/>
                  <a:gd name="T59" fmla="*/ 2974 h 3358"/>
                  <a:gd name="T60" fmla="*/ 705 w 2568"/>
                  <a:gd name="T61" fmla="*/ 3077 h 3358"/>
                  <a:gd name="T62" fmla="*/ 942 w 2568"/>
                  <a:gd name="T63" fmla="*/ 3185 h 3358"/>
                  <a:gd name="T64" fmla="*/ 1180 w 2568"/>
                  <a:gd name="T65" fmla="*/ 3278 h 3358"/>
                  <a:gd name="T66" fmla="*/ 1369 w 2568"/>
                  <a:gd name="T67" fmla="*/ 3334 h 3358"/>
                  <a:gd name="T68" fmla="*/ 1556 w 2568"/>
                  <a:gd name="T69" fmla="*/ 3358 h 3358"/>
                  <a:gd name="T70" fmla="*/ 1742 w 2568"/>
                  <a:gd name="T71" fmla="*/ 3337 h 3358"/>
                  <a:gd name="T72" fmla="*/ 1927 w 2568"/>
                  <a:gd name="T73" fmla="*/ 3259 h 3358"/>
                  <a:gd name="T74" fmla="*/ 2110 w 2568"/>
                  <a:gd name="T75" fmla="*/ 3109 h 3358"/>
                  <a:gd name="T76" fmla="*/ 2291 w 2568"/>
                  <a:gd name="T77" fmla="*/ 2878 h 3358"/>
                  <a:gd name="T78" fmla="*/ 2384 w 2568"/>
                  <a:gd name="T79" fmla="*/ 2722 h 3358"/>
                  <a:gd name="T80" fmla="*/ 2467 w 2568"/>
                  <a:gd name="T81" fmla="*/ 2534 h 3358"/>
                  <a:gd name="T82" fmla="*/ 2518 w 2568"/>
                  <a:gd name="T83" fmla="*/ 2377 h 3358"/>
                  <a:gd name="T84" fmla="*/ 2547 w 2568"/>
                  <a:gd name="T85" fmla="*/ 2230 h 3358"/>
                  <a:gd name="T86" fmla="*/ 2566 w 2568"/>
                  <a:gd name="T87" fmla="*/ 2067 h 3358"/>
                  <a:gd name="T88" fmla="*/ 2565 w 2568"/>
                  <a:gd name="T89" fmla="*/ 1887 h 3358"/>
                  <a:gd name="T90" fmla="*/ 2547 w 2568"/>
                  <a:gd name="T91" fmla="*/ 1701 h 3358"/>
                  <a:gd name="T92" fmla="*/ 2515 w 2568"/>
                  <a:gd name="T93" fmla="*/ 1414 h 3358"/>
                  <a:gd name="T94" fmla="*/ 2479 w 2568"/>
                  <a:gd name="T95" fmla="*/ 1108 h 3358"/>
                  <a:gd name="T96" fmla="*/ 2456 w 2568"/>
                  <a:gd name="T97" fmla="*/ 888 h 3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68" h="3358">
                    <a:moveTo>
                      <a:pt x="2453" y="858"/>
                    </a:moveTo>
                    <a:lnTo>
                      <a:pt x="2444" y="706"/>
                    </a:lnTo>
                    <a:lnTo>
                      <a:pt x="2435" y="570"/>
                    </a:lnTo>
                    <a:lnTo>
                      <a:pt x="2427" y="449"/>
                    </a:lnTo>
                    <a:lnTo>
                      <a:pt x="2419" y="343"/>
                    </a:lnTo>
                    <a:lnTo>
                      <a:pt x="2415" y="294"/>
                    </a:lnTo>
                    <a:lnTo>
                      <a:pt x="2410" y="251"/>
                    </a:lnTo>
                    <a:lnTo>
                      <a:pt x="2405" y="210"/>
                    </a:lnTo>
                    <a:lnTo>
                      <a:pt x="2399" y="175"/>
                    </a:lnTo>
                    <a:lnTo>
                      <a:pt x="2393" y="141"/>
                    </a:lnTo>
                    <a:lnTo>
                      <a:pt x="2385" y="112"/>
                    </a:lnTo>
                    <a:lnTo>
                      <a:pt x="2378" y="86"/>
                    </a:lnTo>
                    <a:lnTo>
                      <a:pt x="2368" y="63"/>
                    </a:lnTo>
                    <a:lnTo>
                      <a:pt x="2358" y="45"/>
                    </a:lnTo>
                    <a:lnTo>
                      <a:pt x="2347" y="29"/>
                    </a:lnTo>
                    <a:lnTo>
                      <a:pt x="2333" y="16"/>
                    </a:lnTo>
                    <a:lnTo>
                      <a:pt x="2320" y="8"/>
                    </a:lnTo>
                    <a:lnTo>
                      <a:pt x="2304" y="2"/>
                    </a:lnTo>
                    <a:lnTo>
                      <a:pt x="2286" y="0"/>
                    </a:lnTo>
                    <a:lnTo>
                      <a:pt x="2267" y="0"/>
                    </a:lnTo>
                    <a:lnTo>
                      <a:pt x="2246" y="5"/>
                    </a:lnTo>
                    <a:lnTo>
                      <a:pt x="2222" y="13"/>
                    </a:lnTo>
                    <a:lnTo>
                      <a:pt x="2196" y="23"/>
                    </a:lnTo>
                    <a:lnTo>
                      <a:pt x="2169" y="36"/>
                    </a:lnTo>
                    <a:lnTo>
                      <a:pt x="2138" y="53"/>
                    </a:lnTo>
                    <a:lnTo>
                      <a:pt x="2106" y="73"/>
                    </a:lnTo>
                    <a:lnTo>
                      <a:pt x="2071" y="95"/>
                    </a:lnTo>
                    <a:lnTo>
                      <a:pt x="2033" y="121"/>
                    </a:lnTo>
                    <a:lnTo>
                      <a:pt x="1992" y="151"/>
                    </a:lnTo>
                    <a:lnTo>
                      <a:pt x="1961" y="171"/>
                    </a:lnTo>
                    <a:lnTo>
                      <a:pt x="1928" y="189"/>
                    </a:lnTo>
                    <a:lnTo>
                      <a:pt x="1892" y="207"/>
                    </a:lnTo>
                    <a:lnTo>
                      <a:pt x="1854" y="222"/>
                    </a:lnTo>
                    <a:lnTo>
                      <a:pt x="1813" y="235"/>
                    </a:lnTo>
                    <a:lnTo>
                      <a:pt x="1770" y="248"/>
                    </a:lnTo>
                    <a:lnTo>
                      <a:pt x="1725" y="259"/>
                    </a:lnTo>
                    <a:lnTo>
                      <a:pt x="1679" y="269"/>
                    </a:lnTo>
                    <a:lnTo>
                      <a:pt x="1631" y="276"/>
                    </a:lnTo>
                    <a:lnTo>
                      <a:pt x="1582" y="283"/>
                    </a:lnTo>
                    <a:lnTo>
                      <a:pt x="1532" y="290"/>
                    </a:lnTo>
                    <a:lnTo>
                      <a:pt x="1480" y="294"/>
                    </a:lnTo>
                    <a:lnTo>
                      <a:pt x="1428" y="298"/>
                    </a:lnTo>
                    <a:lnTo>
                      <a:pt x="1375" y="301"/>
                    </a:lnTo>
                    <a:lnTo>
                      <a:pt x="1322" y="303"/>
                    </a:lnTo>
                    <a:lnTo>
                      <a:pt x="1269" y="304"/>
                    </a:lnTo>
                    <a:lnTo>
                      <a:pt x="1161" y="306"/>
                    </a:lnTo>
                    <a:lnTo>
                      <a:pt x="1055" y="306"/>
                    </a:lnTo>
                    <a:lnTo>
                      <a:pt x="951" y="303"/>
                    </a:lnTo>
                    <a:lnTo>
                      <a:pt x="850" y="299"/>
                    </a:lnTo>
                    <a:lnTo>
                      <a:pt x="754" y="296"/>
                    </a:lnTo>
                    <a:lnTo>
                      <a:pt x="665" y="292"/>
                    </a:lnTo>
                    <a:lnTo>
                      <a:pt x="584" y="290"/>
                    </a:lnTo>
                    <a:lnTo>
                      <a:pt x="512" y="290"/>
                    </a:lnTo>
                    <a:lnTo>
                      <a:pt x="456" y="291"/>
                    </a:lnTo>
                    <a:lnTo>
                      <a:pt x="406" y="296"/>
                    </a:lnTo>
                    <a:lnTo>
                      <a:pt x="359" y="303"/>
                    </a:lnTo>
                    <a:lnTo>
                      <a:pt x="316" y="314"/>
                    </a:lnTo>
                    <a:lnTo>
                      <a:pt x="276" y="328"/>
                    </a:lnTo>
                    <a:lnTo>
                      <a:pt x="239" y="344"/>
                    </a:lnTo>
                    <a:lnTo>
                      <a:pt x="207" y="362"/>
                    </a:lnTo>
                    <a:lnTo>
                      <a:pt x="177" y="383"/>
                    </a:lnTo>
                    <a:lnTo>
                      <a:pt x="150" y="406"/>
                    </a:lnTo>
                    <a:lnTo>
                      <a:pt x="125" y="430"/>
                    </a:lnTo>
                    <a:lnTo>
                      <a:pt x="104" y="458"/>
                    </a:lnTo>
                    <a:lnTo>
                      <a:pt x="86" y="486"/>
                    </a:lnTo>
                    <a:lnTo>
                      <a:pt x="68" y="515"/>
                    </a:lnTo>
                    <a:lnTo>
                      <a:pt x="55" y="545"/>
                    </a:lnTo>
                    <a:lnTo>
                      <a:pt x="42" y="578"/>
                    </a:lnTo>
                    <a:lnTo>
                      <a:pt x="32" y="611"/>
                    </a:lnTo>
                    <a:lnTo>
                      <a:pt x="24" y="644"/>
                    </a:lnTo>
                    <a:lnTo>
                      <a:pt x="16" y="678"/>
                    </a:lnTo>
                    <a:lnTo>
                      <a:pt x="11" y="712"/>
                    </a:lnTo>
                    <a:lnTo>
                      <a:pt x="6" y="747"/>
                    </a:lnTo>
                    <a:lnTo>
                      <a:pt x="4" y="782"/>
                    </a:lnTo>
                    <a:lnTo>
                      <a:pt x="1" y="816"/>
                    </a:lnTo>
                    <a:lnTo>
                      <a:pt x="0" y="851"/>
                    </a:lnTo>
                    <a:lnTo>
                      <a:pt x="0" y="885"/>
                    </a:lnTo>
                    <a:lnTo>
                      <a:pt x="3" y="1014"/>
                    </a:lnTo>
                    <a:lnTo>
                      <a:pt x="4" y="1124"/>
                    </a:lnTo>
                    <a:lnTo>
                      <a:pt x="3" y="1152"/>
                    </a:lnTo>
                    <a:lnTo>
                      <a:pt x="3" y="1194"/>
                    </a:lnTo>
                    <a:lnTo>
                      <a:pt x="3" y="1246"/>
                    </a:lnTo>
                    <a:lnTo>
                      <a:pt x="3" y="1307"/>
                    </a:lnTo>
                    <a:lnTo>
                      <a:pt x="3" y="1375"/>
                    </a:lnTo>
                    <a:lnTo>
                      <a:pt x="3" y="1448"/>
                    </a:lnTo>
                    <a:lnTo>
                      <a:pt x="3" y="1524"/>
                    </a:lnTo>
                    <a:lnTo>
                      <a:pt x="3" y="1604"/>
                    </a:lnTo>
                    <a:lnTo>
                      <a:pt x="3" y="1683"/>
                    </a:lnTo>
                    <a:lnTo>
                      <a:pt x="3" y="1762"/>
                    </a:lnTo>
                    <a:lnTo>
                      <a:pt x="3" y="1836"/>
                    </a:lnTo>
                    <a:lnTo>
                      <a:pt x="3" y="1908"/>
                    </a:lnTo>
                    <a:lnTo>
                      <a:pt x="4" y="1972"/>
                    </a:lnTo>
                    <a:lnTo>
                      <a:pt x="4" y="2029"/>
                    </a:lnTo>
                    <a:lnTo>
                      <a:pt x="4" y="2076"/>
                    </a:lnTo>
                    <a:lnTo>
                      <a:pt x="4" y="2112"/>
                    </a:lnTo>
                    <a:lnTo>
                      <a:pt x="5" y="2150"/>
                    </a:lnTo>
                    <a:lnTo>
                      <a:pt x="8" y="2188"/>
                    </a:lnTo>
                    <a:lnTo>
                      <a:pt x="11" y="2227"/>
                    </a:lnTo>
                    <a:lnTo>
                      <a:pt x="19" y="2264"/>
                    </a:lnTo>
                    <a:lnTo>
                      <a:pt x="26" y="2302"/>
                    </a:lnTo>
                    <a:lnTo>
                      <a:pt x="36" y="2340"/>
                    </a:lnTo>
                    <a:lnTo>
                      <a:pt x="48" y="2377"/>
                    </a:lnTo>
                    <a:lnTo>
                      <a:pt x="61" y="2414"/>
                    </a:lnTo>
                    <a:lnTo>
                      <a:pt x="77" y="2452"/>
                    </a:lnTo>
                    <a:lnTo>
                      <a:pt x="93" y="2487"/>
                    </a:lnTo>
                    <a:lnTo>
                      <a:pt x="111" y="2524"/>
                    </a:lnTo>
                    <a:lnTo>
                      <a:pt x="131" y="2560"/>
                    </a:lnTo>
                    <a:lnTo>
                      <a:pt x="154" y="2595"/>
                    </a:lnTo>
                    <a:lnTo>
                      <a:pt x="177" y="2630"/>
                    </a:lnTo>
                    <a:lnTo>
                      <a:pt x="202" y="2664"/>
                    </a:lnTo>
                    <a:lnTo>
                      <a:pt x="228" y="2699"/>
                    </a:lnTo>
                    <a:lnTo>
                      <a:pt x="256" y="2732"/>
                    </a:lnTo>
                    <a:lnTo>
                      <a:pt x="285" y="2764"/>
                    </a:lnTo>
                    <a:lnTo>
                      <a:pt x="316" y="2796"/>
                    </a:lnTo>
                    <a:lnTo>
                      <a:pt x="349" y="2829"/>
                    </a:lnTo>
                    <a:lnTo>
                      <a:pt x="382" y="2858"/>
                    </a:lnTo>
                    <a:lnTo>
                      <a:pt x="418" y="2889"/>
                    </a:lnTo>
                    <a:lnTo>
                      <a:pt x="455" y="2919"/>
                    </a:lnTo>
                    <a:lnTo>
                      <a:pt x="492" y="2947"/>
                    </a:lnTo>
                    <a:lnTo>
                      <a:pt x="532" y="2974"/>
                    </a:lnTo>
                    <a:lnTo>
                      <a:pt x="574" y="3002"/>
                    </a:lnTo>
                    <a:lnTo>
                      <a:pt x="616" y="3028"/>
                    </a:lnTo>
                    <a:lnTo>
                      <a:pt x="659" y="3052"/>
                    </a:lnTo>
                    <a:lnTo>
                      <a:pt x="705" y="3077"/>
                    </a:lnTo>
                    <a:lnTo>
                      <a:pt x="751" y="3100"/>
                    </a:lnTo>
                    <a:lnTo>
                      <a:pt x="798" y="3123"/>
                    </a:lnTo>
                    <a:lnTo>
                      <a:pt x="847" y="3144"/>
                    </a:lnTo>
                    <a:lnTo>
                      <a:pt x="942" y="3185"/>
                    </a:lnTo>
                    <a:lnTo>
                      <a:pt x="1038" y="3224"/>
                    </a:lnTo>
                    <a:lnTo>
                      <a:pt x="1085" y="3243"/>
                    </a:lnTo>
                    <a:lnTo>
                      <a:pt x="1133" y="3261"/>
                    </a:lnTo>
                    <a:lnTo>
                      <a:pt x="1180" y="3278"/>
                    </a:lnTo>
                    <a:lnTo>
                      <a:pt x="1227" y="3295"/>
                    </a:lnTo>
                    <a:lnTo>
                      <a:pt x="1274" y="3309"/>
                    </a:lnTo>
                    <a:lnTo>
                      <a:pt x="1322" y="3323"/>
                    </a:lnTo>
                    <a:lnTo>
                      <a:pt x="1369" y="3334"/>
                    </a:lnTo>
                    <a:lnTo>
                      <a:pt x="1416" y="3344"/>
                    </a:lnTo>
                    <a:lnTo>
                      <a:pt x="1462" y="3351"/>
                    </a:lnTo>
                    <a:lnTo>
                      <a:pt x="1509" y="3356"/>
                    </a:lnTo>
                    <a:lnTo>
                      <a:pt x="1556" y="3358"/>
                    </a:lnTo>
                    <a:lnTo>
                      <a:pt x="1603" y="3358"/>
                    </a:lnTo>
                    <a:lnTo>
                      <a:pt x="1648" y="3354"/>
                    </a:lnTo>
                    <a:lnTo>
                      <a:pt x="1695" y="3348"/>
                    </a:lnTo>
                    <a:lnTo>
                      <a:pt x="1742" y="3337"/>
                    </a:lnTo>
                    <a:lnTo>
                      <a:pt x="1788" y="3323"/>
                    </a:lnTo>
                    <a:lnTo>
                      <a:pt x="1834" y="3306"/>
                    </a:lnTo>
                    <a:lnTo>
                      <a:pt x="1881" y="3285"/>
                    </a:lnTo>
                    <a:lnTo>
                      <a:pt x="1927" y="3259"/>
                    </a:lnTo>
                    <a:lnTo>
                      <a:pt x="1972" y="3229"/>
                    </a:lnTo>
                    <a:lnTo>
                      <a:pt x="2018" y="3194"/>
                    </a:lnTo>
                    <a:lnTo>
                      <a:pt x="2064" y="3155"/>
                    </a:lnTo>
                    <a:lnTo>
                      <a:pt x="2110" y="3109"/>
                    </a:lnTo>
                    <a:lnTo>
                      <a:pt x="2155" y="3060"/>
                    </a:lnTo>
                    <a:lnTo>
                      <a:pt x="2201" y="3005"/>
                    </a:lnTo>
                    <a:lnTo>
                      <a:pt x="2246" y="2943"/>
                    </a:lnTo>
                    <a:lnTo>
                      <a:pt x="2291" y="2878"/>
                    </a:lnTo>
                    <a:lnTo>
                      <a:pt x="2337" y="2805"/>
                    </a:lnTo>
                    <a:lnTo>
                      <a:pt x="2350" y="2783"/>
                    </a:lnTo>
                    <a:lnTo>
                      <a:pt x="2366" y="2756"/>
                    </a:lnTo>
                    <a:lnTo>
                      <a:pt x="2384" y="2722"/>
                    </a:lnTo>
                    <a:lnTo>
                      <a:pt x="2404" y="2683"/>
                    </a:lnTo>
                    <a:lnTo>
                      <a:pt x="2425" y="2639"/>
                    </a:lnTo>
                    <a:lnTo>
                      <a:pt x="2446" y="2590"/>
                    </a:lnTo>
                    <a:lnTo>
                      <a:pt x="2467" y="2534"/>
                    </a:lnTo>
                    <a:lnTo>
                      <a:pt x="2488" y="2475"/>
                    </a:lnTo>
                    <a:lnTo>
                      <a:pt x="2498" y="2444"/>
                    </a:lnTo>
                    <a:lnTo>
                      <a:pt x="2508" y="2411"/>
                    </a:lnTo>
                    <a:lnTo>
                      <a:pt x="2518" y="2377"/>
                    </a:lnTo>
                    <a:lnTo>
                      <a:pt x="2526" y="2343"/>
                    </a:lnTo>
                    <a:lnTo>
                      <a:pt x="2534" y="2307"/>
                    </a:lnTo>
                    <a:lnTo>
                      <a:pt x="2541" y="2269"/>
                    </a:lnTo>
                    <a:lnTo>
                      <a:pt x="2547" y="2230"/>
                    </a:lnTo>
                    <a:lnTo>
                      <a:pt x="2554" y="2192"/>
                    </a:lnTo>
                    <a:lnTo>
                      <a:pt x="2559" y="2151"/>
                    </a:lnTo>
                    <a:lnTo>
                      <a:pt x="2562" y="2109"/>
                    </a:lnTo>
                    <a:lnTo>
                      <a:pt x="2566" y="2067"/>
                    </a:lnTo>
                    <a:lnTo>
                      <a:pt x="2567" y="2024"/>
                    </a:lnTo>
                    <a:lnTo>
                      <a:pt x="2568" y="1979"/>
                    </a:lnTo>
                    <a:lnTo>
                      <a:pt x="2567" y="1934"/>
                    </a:lnTo>
                    <a:lnTo>
                      <a:pt x="2565" y="1887"/>
                    </a:lnTo>
                    <a:lnTo>
                      <a:pt x="2562" y="1840"/>
                    </a:lnTo>
                    <a:lnTo>
                      <a:pt x="2559" y="1804"/>
                    </a:lnTo>
                    <a:lnTo>
                      <a:pt x="2554" y="1758"/>
                    </a:lnTo>
                    <a:lnTo>
                      <a:pt x="2547" y="1701"/>
                    </a:lnTo>
                    <a:lnTo>
                      <a:pt x="2540" y="1637"/>
                    </a:lnTo>
                    <a:lnTo>
                      <a:pt x="2533" y="1566"/>
                    </a:lnTo>
                    <a:lnTo>
                      <a:pt x="2524" y="1492"/>
                    </a:lnTo>
                    <a:lnTo>
                      <a:pt x="2515" y="1414"/>
                    </a:lnTo>
                    <a:lnTo>
                      <a:pt x="2505" y="1335"/>
                    </a:lnTo>
                    <a:lnTo>
                      <a:pt x="2497" y="1257"/>
                    </a:lnTo>
                    <a:lnTo>
                      <a:pt x="2488" y="1181"/>
                    </a:lnTo>
                    <a:lnTo>
                      <a:pt x="2479" y="1108"/>
                    </a:lnTo>
                    <a:lnTo>
                      <a:pt x="2472" y="1041"/>
                    </a:lnTo>
                    <a:lnTo>
                      <a:pt x="2466" y="981"/>
                    </a:lnTo>
                    <a:lnTo>
                      <a:pt x="2461" y="929"/>
                    </a:lnTo>
                    <a:lnTo>
                      <a:pt x="2456" y="888"/>
                    </a:lnTo>
                    <a:lnTo>
                      <a:pt x="2453" y="858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6" name="Freeform 96"/>
              <p:cNvSpPr>
                <a:spLocks/>
              </p:cNvSpPr>
              <p:nvPr/>
            </p:nvSpPr>
            <p:spPr bwMode="auto">
              <a:xfrm>
                <a:off x="4191" y="2179"/>
                <a:ext cx="702" cy="654"/>
              </a:xfrm>
              <a:custGeom>
                <a:avLst/>
                <a:gdLst>
                  <a:gd name="T0" fmla="*/ 215 w 2807"/>
                  <a:gd name="T1" fmla="*/ 1625 h 2615"/>
                  <a:gd name="T2" fmla="*/ 226 w 2807"/>
                  <a:gd name="T3" fmla="*/ 1486 h 2615"/>
                  <a:gd name="T4" fmla="*/ 257 w 2807"/>
                  <a:gd name="T5" fmla="*/ 1352 h 2615"/>
                  <a:gd name="T6" fmla="*/ 319 w 2807"/>
                  <a:gd name="T7" fmla="*/ 1232 h 2615"/>
                  <a:gd name="T8" fmla="*/ 422 w 2807"/>
                  <a:gd name="T9" fmla="*/ 1136 h 2615"/>
                  <a:gd name="T10" fmla="*/ 574 w 2807"/>
                  <a:gd name="T11" fmla="*/ 1077 h 2615"/>
                  <a:gd name="T12" fmla="*/ 799 w 2807"/>
                  <a:gd name="T13" fmla="*/ 1064 h 2615"/>
                  <a:gd name="T14" fmla="*/ 1166 w 2807"/>
                  <a:gd name="T15" fmla="*/ 1077 h 2615"/>
                  <a:gd name="T16" fmla="*/ 1537 w 2807"/>
                  <a:gd name="T17" fmla="*/ 1077 h 2615"/>
                  <a:gd name="T18" fmla="*/ 1747 w 2807"/>
                  <a:gd name="T19" fmla="*/ 1064 h 2615"/>
                  <a:gd name="T20" fmla="*/ 1940 w 2807"/>
                  <a:gd name="T21" fmla="*/ 1033 h 2615"/>
                  <a:gd name="T22" fmla="*/ 2107 w 2807"/>
                  <a:gd name="T23" fmla="*/ 981 h 2615"/>
                  <a:gd name="T24" fmla="*/ 2248 w 2807"/>
                  <a:gd name="T25" fmla="*/ 895 h 2615"/>
                  <a:gd name="T26" fmla="*/ 2384 w 2807"/>
                  <a:gd name="T27" fmla="*/ 810 h 2615"/>
                  <a:gd name="T28" fmla="*/ 2482 w 2807"/>
                  <a:gd name="T29" fmla="*/ 774 h 2615"/>
                  <a:gd name="T30" fmla="*/ 2548 w 2807"/>
                  <a:gd name="T31" fmla="*/ 790 h 2615"/>
                  <a:gd name="T32" fmla="*/ 2593 w 2807"/>
                  <a:gd name="T33" fmla="*/ 860 h 2615"/>
                  <a:gd name="T34" fmla="*/ 2620 w 2807"/>
                  <a:gd name="T35" fmla="*/ 984 h 2615"/>
                  <a:gd name="T36" fmla="*/ 2642 w 2807"/>
                  <a:gd name="T37" fmla="*/ 1223 h 2615"/>
                  <a:gd name="T38" fmla="*/ 2672 w 2807"/>
                  <a:gd name="T39" fmla="*/ 1677 h 2615"/>
                  <a:gd name="T40" fmla="*/ 2698 w 2807"/>
                  <a:gd name="T41" fmla="*/ 1919 h 2615"/>
                  <a:gd name="T42" fmla="*/ 2751 w 2807"/>
                  <a:gd name="T43" fmla="*/ 2038 h 2615"/>
                  <a:gd name="T44" fmla="*/ 2790 w 2807"/>
                  <a:gd name="T45" fmla="*/ 1823 h 2615"/>
                  <a:gd name="T46" fmla="*/ 2803 w 2807"/>
                  <a:gd name="T47" fmla="*/ 1664 h 2615"/>
                  <a:gd name="T48" fmla="*/ 2807 w 2807"/>
                  <a:gd name="T49" fmla="*/ 1314 h 2615"/>
                  <a:gd name="T50" fmla="*/ 2804 w 2807"/>
                  <a:gd name="T51" fmla="*/ 1164 h 2615"/>
                  <a:gd name="T52" fmla="*/ 2798 w 2807"/>
                  <a:gd name="T53" fmla="*/ 1022 h 2615"/>
                  <a:gd name="T54" fmla="*/ 2792 w 2807"/>
                  <a:gd name="T55" fmla="*/ 900 h 2615"/>
                  <a:gd name="T56" fmla="*/ 2775 w 2807"/>
                  <a:gd name="T57" fmla="*/ 771 h 2615"/>
                  <a:gd name="T58" fmla="*/ 2709 w 2807"/>
                  <a:gd name="T59" fmla="*/ 616 h 2615"/>
                  <a:gd name="T60" fmla="*/ 2612 w 2807"/>
                  <a:gd name="T61" fmla="*/ 469 h 2615"/>
                  <a:gd name="T62" fmla="*/ 2484 w 2807"/>
                  <a:gd name="T63" fmla="*/ 335 h 2615"/>
                  <a:gd name="T64" fmla="*/ 2331 w 2807"/>
                  <a:gd name="T65" fmla="*/ 219 h 2615"/>
                  <a:gd name="T66" fmla="*/ 2150 w 2807"/>
                  <a:gd name="T67" fmla="*/ 123 h 2615"/>
                  <a:gd name="T68" fmla="*/ 1948 w 2807"/>
                  <a:gd name="T69" fmla="*/ 52 h 2615"/>
                  <a:gd name="T70" fmla="*/ 1724 w 2807"/>
                  <a:gd name="T71" fmla="*/ 10 h 2615"/>
                  <a:gd name="T72" fmla="*/ 1517 w 2807"/>
                  <a:gd name="T73" fmla="*/ 2 h 2615"/>
                  <a:gd name="T74" fmla="*/ 1415 w 2807"/>
                  <a:gd name="T75" fmla="*/ 3 h 2615"/>
                  <a:gd name="T76" fmla="*/ 1276 w 2807"/>
                  <a:gd name="T77" fmla="*/ 2 h 2615"/>
                  <a:gd name="T78" fmla="*/ 1037 w 2807"/>
                  <a:gd name="T79" fmla="*/ 24 h 2615"/>
                  <a:gd name="T80" fmla="*/ 815 w 2807"/>
                  <a:gd name="T81" fmla="*/ 72 h 2615"/>
                  <a:gd name="T82" fmla="*/ 611 w 2807"/>
                  <a:gd name="T83" fmla="*/ 145 h 2615"/>
                  <a:gd name="T84" fmla="*/ 429 w 2807"/>
                  <a:gd name="T85" fmla="*/ 240 h 2615"/>
                  <a:gd name="T86" fmla="*/ 276 w 2807"/>
                  <a:gd name="T87" fmla="*/ 355 h 2615"/>
                  <a:gd name="T88" fmla="*/ 152 w 2807"/>
                  <a:gd name="T89" fmla="*/ 486 h 2615"/>
                  <a:gd name="T90" fmla="*/ 62 w 2807"/>
                  <a:gd name="T91" fmla="*/ 631 h 2615"/>
                  <a:gd name="T92" fmla="*/ 19 w 2807"/>
                  <a:gd name="T93" fmla="*/ 777 h 2615"/>
                  <a:gd name="T94" fmla="*/ 11 w 2807"/>
                  <a:gd name="T95" fmla="*/ 898 h 2615"/>
                  <a:gd name="T96" fmla="*/ 5 w 2807"/>
                  <a:gd name="T97" fmla="*/ 1026 h 2615"/>
                  <a:gd name="T98" fmla="*/ 1 w 2807"/>
                  <a:gd name="T99" fmla="*/ 1176 h 2615"/>
                  <a:gd name="T100" fmla="*/ 1 w 2807"/>
                  <a:gd name="T101" fmla="*/ 1350 h 2615"/>
                  <a:gd name="T102" fmla="*/ 15 w 2807"/>
                  <a:gd name="T103" fmla="*/ 1593 h 2615"/>
                  <a:gd name="T104" fmla="*/ 42 w 2807"/>
                  <a:gd name="T105" fmla="*/ 1830 h 2615"/>
                  <a:gd name="T106" fmla="*/ 89 w 2807"/>
                  <a:gd name="T107" fmla="*/ 2106 h 2615"/>
                  <a:gd name="T108" fmla="*/ 168 w 2807"/>
                  <a:gd name="T109" fmla="*/ 2450 h 2615"/>
                  <a:gd name="T110" fmla="*/ 213 w 2807"/>
                  <a:gd name="T111" fmla="*/ 2604 h 2615"/>
                  <a:gd name="T112" fmla="*/ 219 w 2807"/>
                  <a:gd name="T113" fmla="*/ 2543 h 2615"/>
                  <a:gd name="T114" fmla="*/ 218 w 2807"/>
                  <a:gd name="T115" fmla="*/ 2135 h 2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07" h="2615">
                    <a:moveTo>
                      <a:pt x="219" y="1898"/>
                    </a:moveTo>
                    <a:lnTo>
                      <a:pt x="218" y="1788"/>
                    </a:lnTo>
                    <a:lnTo>
                      <a:pt x="215" y="1659"/>
                    </a:lnTo>
                    <a:lnTo>
                      <a:pt x="215" y="1625"/>
                    </a:lnTo>
                    <a:lnTo>
                      <a:pt x="216" y="1590"/>
                    </a:lnTo>
                    <a:lnTo>
                      <a:pt x="219" y="1556"/>
                    </a:lnTo>
                    <a:lnTo>
                      <a:pt x="221" y="1521"/>
                    </a:lnTo>
                    <a:lnTo>
                      <a:pt x="226" y="1486"/>
                    </a:lnTo>
                    <a:lnTo>
                      <a:pt x="231" y="1452"/>
                    </a:lnTo>
                    <a:lnTo>
                      <a:pt x="239" y="1418"/>
                    </a:lnTo>
                    <a:lnTo>
                      <a:pt x="247" y="1385"/>
                    </a:lnTo>
                    <a:lnTo>
                      <a:pt x="257" y="1352"/>
                    </a:lnTo>
                    <a:lnTo>
                      <a:pt x="270" y="1319"/>
                    </a:lnTo>
                    <a:lnTo>
                      <a:pt x="283" y="1289"/>
                    </a:lnTo>
                    <a:lnTo>
                      <a:pt x="301" y="1260"/>
                    </a:lnTo>
                    <a:lnTo>
                      <a:pt x="319" y="1232"/>
                    </a:lnTo>
                    <a:lnTo>
                      <a:pt x="340" y="1204"/>
                    </a:lnTo>
                    <a:lnTo>
                      <a:pt x="365" y="1180"/>
                    </a:lnTo>
                    <a:lnTo>
                      <a:pt x="392" y="1157"/>
                    </a:lnTo>
                    <a:lnTo>
                      <a:pt x="422" y="1136"/>
                    </a:lnTo>
                    <a:lnTo>
                      <a:pt x="454" y="1118"/>
                    </a:lnTo>
                    <a:lnTo>
                      <a:pt x="491" y="1102"/>
                    </a:lnTo>
                    <a:lnTo>
                      <a:pt x="531" y="1088"/>
                    </a:lnTo>
                    <a:lnTo>
                      <a:pt x="574" y="1077"/>
                    </a:lnTo>
                    <a:lnTo>
                      <a:pt x="621" y="1070"/>
                    </a:lnTo>
                    <a:lnTo>
                      <a:pt x="671" y="1065"/>
                    </a:lnTo>
                    <a:lnTo>
                      <a:pt x="727" y="1064"/>
                    </a:lnTo>
                    <a:lnTo>
                      <a:pt x="799" y="1064"/>
                    </a:lnTo>
                    <a:lnTo>
                      <a:pt x="880" y="1066"/>
                    </a:lnTo>
                    <a:lnTo>
                      <a:pt x="969" y="1070"/>
                    </a:lnTo>
                    <a:lnTo>
                      <a:pt x="1065" y="1073"/>
                    </a:lnTo>
                    <a:lnTo>
                      <a:pt x="1166" y="1077"/>
                    </a:lnTo>
                    <a:lnTo>
                      <a:pt x="1270" y="1080"/>
                    </a:lnTo>
                    <a:lnTo>
                      <a:pt x="1376" y="1080"/>
                    </a:lnTo>
                    <a:lnTo>
                      <a:pt x="1484" y="1078"/>
                    </a:lnTo>
                    <a:lnTo>
                      <a:pt x="1537" y="1077"/>
                    </a:lnTo>
                    <a:lnTo>
                      <a:pt x="1590" y="1075"/>
                    </a:lnTo>
                    <a:lnTo>
                      <a:pt x="1643" y="1072"/>
                    </a:lnTo>
                    <a:lnTo>
                      <a:pt x="1695" y="1068"/>
                    </a:lnTo>
                    <a:lnTo>
                      <a:pt x="1747" y="1064"/>
                    </a:lnTo>
                    <a:lnTo>
                      <a:pt x="1797" y="1057"/>
                    </a:lnTo>
                    <a:lnTo>
                      <a:pt x="1846" y="1050"/>
                    </a:lnTo>
                    <a:lnTo>
                      <a:pt x="1894" y="1043"/>
                    </a:lnTo>
                    <a:lnTo>
                      <a:pt x="1940" y="1033"/>
                    </a:lnTo>
                    <a:lnTo>
                      <a:pt x="1985" y="1022"/>
                    </a:lnTo>
                    <a:lnTo>
                      <a:pt x="2028" y="1009"/>
                    </a:lnTo>
                    <a:lnTo>
                      <a:pt x="2069" y="996"/>
                    </a:lnTo>
                    <a:lnTo>
                      <a:pt x="2107" y="981"/>
                    </a:lnTo>
                    <a:lnTo>
                      <a:pt x="2143" y="963"/>
                    </a:lnTo>
                    <a:lnTo>
                      <a:pt x="2176" y="945"/>
                    </a:lnTo>
                    <a:lnTo>
                      <a:pt x="2207" y="925"/>
                    </a:lnTo>
                    <a:lnTo>
                      <a:pt x="2248" y="895"/>
                    </a:lnTo>
                    <a:lnTo>
                      <a:pt x="2286" y="869"/>
                    </a:lnTo>
                    <a:lnTo>
                      <a:pt x="2321" y="847"/>
                    </a:lnTo>
                    <a:lnTo>
                      <a:pt x="2353" y="827"/>
                    </a:lnTo>
                    <a:lnTo>
                      <a:pt x="2384" y="810"/>
                    </a:lnTo>
                    <a:lnTo>
                      <a:pt x="2411" y="797"/>
                    </a:lnTo>
                    <a:lnTo>
                      <a:pt x="2437" y="787"/>
                    </a:lnTo>
                    <a:lnTo>
                      <a:pt x="2461" y="779"/>
                    </a:lnTo>
                    <a:lnTo>
                      <a:pt x="2482" y="774"/>
                    </a:lnTo>
                    <a:lnTo>
                      <a:pt x="2501" y="774"/>
                    </a:lnTo>
                    <a:lnTo>
                      <a:pt x="2519" y="776"/>
                    </a:lnTo>
                    <a:lnTo>
                      <a:pt x="2535" y="782"/>
                    </a:lnTo>
                    <a:lnTo>
                      <a:pt x="2548" y="790"/>
                    </a:lnTo>
                    <a:lnTo>
                      <a:pt x="2562" y="803"/>
                    </a:lnTo>
                    <a:lnTo>
                      <a:pt x="2573" y="819"/>
                    </a:lnTo>
                    <a:lnTo>
                      <a:pt x="2583" y="837"/>
                    </a:lnTo>
                    <a:lnTo>
                      <a:pt x="2593" y="860"/>
                    </a:lnTo>
                    <a:lnTo>
                      <a:pt x="2600" y="886"/>
                    </a:lnTo>
                    <a:lnTo>
                      <a:pt x="2608" y="915"/>
                    </a:lnTo>
                    <a:lnTo>
                      <a:pt x="2614" y="949"/>
                    </a:lnTo>
                    <a:lnTo>
                      <a:pt x="2620" y="984"/>
                    </a:lnTo>
                    <a:lnTo>
                      <a:pt x="2625" y="1025"/>
                    </a:lnTo>
                    <a:lnTo>
                      <a:pt x="2630" y="1068"/>
                    </a:lnTo>
                    <a:lnTo>
                      <a:pt x="2634" y="1117"/>
                    </a:lnTo>
                    <a:lnTo>
                      <a:pt x="2642" y="1223"/>
                    </a:lnTo>
                    <a:lnTo>
                      <a:pt x="2650" y="1344"/>
                    </a:lnTo>
                    <a:lnTo>
                      <a:pt x="2659" y="1480"/>
                    </a:lnTo>
                    <a:lnTo>
                      <a:pt x="2668" y="1632"/>
                    </a:lnTo>
                    <a:lnTo>
                      <a:pt x="2672" y="1677"/>
                    </a:lnTo>
                    <a:lnTo>
                      <a:pt x="2677" y="1727"/>
                    </a:lnTo>
                    <a:lnTo>
                      <a:pt x="2683" y="1784"/>
                    </a:lnTo>
                    <a:lnTo>
                      <a:pt x="2689" y="1848"/>
                    </a:lnTo>
                    <a:lnTo>
                      <a:pt x="2698" y="1919"/>
                    </a:lnTo>
                    <a:lnTo>
                      <a:pt x="2707" y="1994"/>
                    </a:lnTo>
                    <a:lnTo>
                      <a:pt x="2717" y="2075"/>
                    </a:lnTo>
                    <a:lnTo>
                      <a:pt x="2727" y="2161"/>
                    </a:lnTo>
                    <a:lnTo>
                      <a:pt x="2751" y="2038"/>
                    </a:lnTo>
                    <a:lnTo>
                      <a:pt x="2770" y="1941"/>
                    </a:lnTo>
                    <a:lnTo>
                      <a:pt x="2777" y="1899"/>
                    </a:lnTo>
                    <a:lnTo>
                      <a:pt x="2783" y="1860"/>
                    </a:lnTo>
                    <a:lnTo>
                      <a:pt x="2790" y="1823"/>
                    </a:lnTo>
                    <a:lnTo>
                      <a:pt x="2795" y="1785"/>
                    </a:lnTo>
                    <a:lnTo>
                      <a:pt x="2797" y="1748"/>
                    </a:lnTo>
                    <a:lnTo>
                      <a:pt x="2801" y="1708"/>
                    </a:lnTo>
                    <a:lnTo>
                      <a:pt x="2803" y="1664"/>
                    </a:lnTo>
                    <a:lnTo>
                      <a:pt x="2804" y="1616"/>
                    </a:lnTo>
                    <a:lnTo>
                      <a:pt x="2806" y="1501"/>
                    </a:lnTo>
                    <a:lnTo>
                      <a:pt x="2807" y="1353"/>
                    </a:lnTo>
                    <a:lnTo>
                      <a:pt x="2807" y="1314"/>
                    </a:lnTo>
                    <a:lnTo>
                      <a:pt x="2806" y="1277"/>
                    </a:lnTo>
                    <a:lnTo>
                      <a:pt x="2806" y="1239"/>
                    </a:lnTo>
                    <a:lnTo>
                      <a:pt x="2804" y="1202"/>
                    </a:lnTo>
                    <a:lnTo>
                      <a:pt x="2804" y="1164"/>
                    </a:lnTo>
                    <a:lnTo>
                      <a:pt x="2803" y="1127"/>
                    </a:lnTo>
                    <a:lnTo>
                      <a:pt x="2802" y="1090"/>
                    </a:lnTo>
                    <a:lnTo>
                      <a:pt x="2801" y="1052"/>
                    </a:lnTo>
                    <a:lnTo>
                      <a:pt x="2798" y="1022"/>
                    </a:lnTo>
                    <a:lnTo>
                      <a:pt x="2797" y="992"/>
                    </a:lnTo>
                    <a:lnTo>
                      <a:pt x="2796" y="961"/>
                    </a:lnTo>
                    <a:lnTo>
                      <a:pt x="2795" y="930"/>
                    </a:lnTo>
                    <a:lnTo>
                      <a:pt x="2792" y="900"/>
                    </a:lnTo>
                    <a:lnTo>
                      <a:pt x="2791" y="869"/>
                    </a:lnTo>
                    <a:lnTo>
                      <a:pt x="2788" y="840"/>
                    </a:lnTo>
                    <a:lnTo>
                      <a:pt x="2786" y="810"/>
                    </a:lnTo>
                    <a:lnTo>
                      <a:pt x="2775" y="771"/>
                    </a:lnTo>
                    <a:lnTo>
                      <a:pt x="2761" y="731"/>
                    </a:lnTo>
                    <a:lnTo>
                      <a:pt x="2746" y="693"/>
                    </a:lnTo>
                    <a:lnTo>
                      <a:pt x="2729" y="653"/>
                    </a:lnTo>
                    <a:lnTo>
                      <a:pt x="2709" y="616"/>
                    </a:lnTo>
                    <a:lnTo>
                      <a:pt x="2687" y="578"/>
                    </a:lnTo>
                    <a:lnTo>
                      <a:pt x="2663" y="541"/>
                    </a:lnTo>
                    <a:lnTo>
                      <a:pt x="2639" y="505"/>
                    </a:lnTo>
                    <a:lnTo>
                      <a:pt x="2612" y="469"/>
                    </a:lnTo>
                    <a:lnTo>
                      <a:pt x="2582" y="434"/>
                    </a:lnTo>
                    <a:lnTo>
                      <a:pt x="2551" y="401"/>
                    </a:lnTo>
                    <a:lnTo>
                      <a:pt x="2519" y="368"/>
                    </a:lnTo>
                    <a:lnTo>
                      <a:pt x="2484" y="335"/>
                    </a:lnTo>
                    <a:lnTo>
                      <a:pt x="2448" y="305"/>
                    </a:lnTo>
                    <a:lnTo>
                      <a:pt x="2411" y="275"/>
                    </a:lnTo>
                    <a:lnTo>
                      <a:pt x="2372" y="246"/>
                    </a:lnTo>
                    <a:lnTo>
                      <a:pt x="2331" y="219"/>
                    </a:lnTo>
                    <a:lnTo>
                      <a:pt x="2288" y="193"/>
                    </a:lnTo>
                    <a:lnTo>
                      <a:pt x="2243" y="169"/>
                    </a:lnTo>
                    <a:lnTo>
                      <a:pt x="2199" y="145"/>
                    </a:lnTo>
                    <a:lnTo>
                      <a:pt x="2150" y="123"/>
                    </a:lnTo>
                    <a:lnTo>
                      <a:pt x="2102" y="103"/>
                    </a:lnTo>
                    <a:lnTo>
                      <a:pt x="2053" y="85"/>
                    </a:lnTo>
                    <a:lnTo>
                      <a:pt x="2001" y="67"/>
                    </a:lnTo>
                    <a:lnTo>
                      <a:pt x="1948" y="52"/>
                    </a:lnTo>
                    <a:lnTo>
                      <a:pt x="1894" y="39"/>
                    </a:lnTo>
                    <a:lnTo>
                      <a:pt x="1839" y="28"/>
                    </a:lnTo>
                    <a:lnTo>
                      <a:pt x="1782" y="18"/>
                    </a:lnTo>
                    <a:lnTo>
                      <a:pt x="1724" y="10"/>
                    </a:lnTo>
                    <a:lnTo>
                      <a:pt x="1666" y="5"/>
                    </a:lnTo>
                    <a:lnTo>
                      <a:pt x="1605" y="2"/>
                    </a:lnTo>
                    <a:lnTo>
                      <a:pt x="1543" y="0"/>
                    </a:lnTo>
                    <a:lnTo>
                      <a:pt x="1517" y="2"/>
                    </a:lnTo>
                    <a:lnTo>
                      <a:pt x="1493" y="2"/>
                    </a:lnTo>
                    <a:lnTo>
                      <a:pt x="1467" y="3"/>
                    </a:lnTo>
                    <a:lnTo>
                      <a:pt x="1441" y="4"/>
                    </a:lnTo>
                    <a:lnTo>
                      <a:pt x="1415" y="3"/>
                    </a:lnTo>
                    <a:lnTo>
                      <a:pt x="1389" y="2"/>
                    </a:lnTo>
                    <a:lnTo>
                      <a:pt x="1364" y="2"/>
                    </a:lnTo>
                    <a:lnTo>
                      <a:pt x="1338" y="0"/>
                    </a:lnTo>
                    <a:lnTo>
                      <a:pt x="1276" y="2"/>
                    </a:lnTo>
                    <a:lnTo>
                      <a:pt x="1216" y="4"/>
                    </a:lnTo>
                    <a:lnTo>
                      <a:pt x="1155" y="9"/>
                    </a:lnTo>
                    <a:lnTo>
                      <a:pt x="1096" y="15"/>
                    </a:lnTo>
                    <a:lnTo>
                      <a:pt x="1037" y="24"/>
                    </a:lnTo>
                    <a:lnTo>
                      <a:pt x="981" y="34"/>
                    </a:lnTo>
                    <a:lnTo>
                      <a:pt x="924" y="45"/>
                    </a:lnTo>
                    <a:lnTo>
                      <a:pt x="869" y="57"/>
                    </a:lnTo>
                    <a:lnTo>
                      <a:pt x="815" y="72"/>
                    </a:lnTo>
                    <a:lnTo>
                      <a:pt x="762" y="88"/>
                    </a:lnTo>
                    <a:lnTo>
                      <a:pt x="710" y="107"/>
                    </a:lnTo>
                    <a:lnTo>
                      <a:pt x="659" y="125"/>
                    </a:lnTo>
                    <a:lnTo>
                      <a:pt x="611" y="145"/>
                    </a:lnTo>
                    <a:lnTo>
                      <a:pt x="563" y="167"/>
                    </a:lnTo>
                    <a:lnTo>
                      <a:pt x="517" y="191"/>
                    </a:lnTo>
                    <a:lnTo>
                      <a:pt x="472" y="216"/>
                    </a:lnTo>
                    <a:lnTo>
                      <a:pt x="429" y="240"/>
                    </a:lnTo>
                    <a:lnTo>
                      <a:pt x="388" y="267"/>
                    </a:lnTo>
                    <a:lnTo>
                      <a:pt x="349" y="296"/>
                    </a:lnTo>
                    <a:lnTo>
                      <a:pt x="312" y="324"/>
                    </a:lnTo>
                    <a:lnTo>
                      <a:pt x="276" y="355"/>
                    </a:lnTo>
                    <a:lnTo>
                      <a:pt x="241" y="386"/>
                    </a:lnTo>
                    <a:lnTo>
                      <a:pt x="209" y="418"/>
                    </a:lnTo>
                    <a:lnTo>
                      <a:pt x="179" y="452"/>
                    </a:lnTo>
                    <a:lnTo>
                      <a:pt x="152" y="486"/>
                    </a:lnTo>
                    <a:lnTo>
                      <a:pt x="126" y="521"/>
                    </a:lnTo>
                    <a:lnTo>
                      <a:pt x="103" y="557"/>
                    </a:lnTo>
                    <a:lnTo>
                      <a:pt x="82" y="594"/>
                    </a:lnTo>
                    <a:lnTo>
                      <a:pt x="62" y="631"/>
                    </a:lnTo>
                    <a:lnTo>
                      <a:pt x="46" y="669"/>
                    </a:lnTo>
                    <a:lnTo>
                      <a:pt x="32" y="708"/>
                    </a:lnTo>
                    <a:lnTo>
                      <a:pt x="20" y="747"/>
                    </a:lnTo>
                    <a:lnTo>
                      <a:pt x="19" y="777"/>
                    </a:lnTo>
                    <a:lnTo>
                      <a:pt x="16" y="806"/>
                    </a:lnTo>
                    <a:lnTo>
                      <a:pt x="14" y="837"/>
                    </a:lnTo>
                    <a:lnTo>
                      <a:pt x="12" y="867"/>
                    </a:lnTo>
                    <a:lnTo>
                      <a:pt x="11" y="898"/>
                    </a:lnTo>
                    <a:lnTo>
                      <a:pt x="9" y="929"/>
                    </a:lnTo>
                    <a:lnTo>
                      <a:pt x="7" y="958"/>
                    </a:lnTo>
                    <a:lnTo>
                      <a:pt x="6" y="989"/>
                    </a:lnTo>
                    <a:lnTo>
                      <a:pt x="5" y="1026"/>
                    </a:lnTo>
                    <a:lnTo>
                      <a:pt x="4" y="1064"/>
                    </a:lnTo>
                    <a:lnTo>
                      <a:pt x="3" y="1101"/>
                    </a:lnTo>
                    <a:lnTo>
                      <a:pt x="1" y="1139"/>
                    </a:lnTo>
                    <a:lnTo>
                      <a:pt x="1" y="1176"/>
                    </a:lnTo>
                    <a:lnTo>
                      <a:pt x="0" y="1214"/>
                    </a:lnTo>
                    <a:lnTo>
                      <a:pt x="0" y="1251"/>
                    </a:lnTo>
                    <a:lnTo>
                      <a:pt x="0" y="1290"/>
                    </a:lnTo>
                    <a:lnTo>
                      <a:pt x="1" y="1350"/>
                    </a:lnTo>
                    <a:lnTo>
                      <a:pt x="3" y="1411"/>
                    </a:lnTo>
                    <a:lnTo>
                      <a:pt x="5" y="1471"/>
                    </a:lnTo>
                    <a:lnTo>
                      <a:pt x="10" y="1532"/>
                    </a:lnTo>
                    <a:lnTo>
                      <a:pt x="15" y="1593"/>
                    </a:lnTo>
                    <a:lnTo>
                      <a:pt x="20" y="1653"/>
                    </a:lnTo>
                    <a:lnTo>
                      <a:pt x="27" y="1713"/>
                    </a:lnTo>
                    <a:lnTo>
                      <a:pt x="35" y="1772"/>
                    </a:lnTo>
                    <a:lnTo>
                      <a:pt x="42" y="1830"/>
                    </a:lnTo>
                    <a:lnTo>
                      <a:pt x="51" y="1888"/>
                    </a:lnTo>
                    <a:lnTo>
                      <a:pt x="59" y="1945"/>
                    </a:lnTo>
                    <a:lnTo>
                      <a:pt x="69" y="1999"/>
                    </a:lnTo>
                    <a:lnTo>
                      <a:pt x="89" y="2106"/>
                    </a:lnTo>
                    <a:lnTo>
                      <a:pt x="109" y="2204"/>
                    </a:lnTo>
                    <a:lnTo>
                      <a:pt x="130" y="2297"/>
                    </a:lnTo>
                    <a:lnTo>
                      <a:pt x="150" y="2379"/>
                    </a:lnTo>
                    <a:lnTo>
                      <a:pt x="168" y="2450"/>
                    </a:lnTo>
                    <a:lnTo>
                      <a:pt x="184" y="2511"/>
                    </a:lnTo>
                    <a:lnTo>
                      <a:pt x="198" y="2559"/>
                    </a:lnTo>
                    <a:lnTo>
                      <a:pt x="209" y="2593"/>
                    </a:lnTo>
                    <a:lnTo>
                      <a:pt x="213" y="2604"/>
                    </a:lnTo>
                    <a:lnTo>
                      <a:pt x="216" y="2611"/>
                    </a:lnTo>
                    <a:lnTo>
                      <a:pt x="218" y="2615"/>
                    </a:lnTo>
                    <a:lnTo>
                      <a:pt x="219" y="2614"/>
                    </a:lnTo>
                    <a:lnTo>
                      <a:pt x="219" y="2543"/>
                    </a:lnTo>
                    <a:lnTo>
                      <a:pt x="218" y="2452"/>
                    </a:lnTo>
                    <a:lnTo>
                      <a:pt x="218" y="2349"/>
                    </a:lnTo>
                    <a:lnTo>
                      <a:pt x="218" y="2242"/>
                    </a:lnTo>
                    <a:lnTo>
                      <a:pt x="218" y="2135"/>
                    </a:lnTo>
                    <a:lnTo>
                      <a:pt x="218" y="2039"/>
                    </a:lnTo>
                    <a:lnTo>
                      <a:pt x="218" y="1956"/>
                    </a:lnTo>
                    <a:lnTo>
                      <a:pt x="219" y="1898"/>
                    </a:lnTo>
                    <a:close/>
                  </a:path>
                </a:pathLst>
              </a:custGeom>
              <a:solidFill>
                <a:srgbClr val="2A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7" name="Freeform 97"/>
              <p:cNvSpPr>
                <a:spLocks/>
              </p:cNvSpPr>
              <p:nvPr/>
            </p:nvSpPr>
            <p:spPr bwMode="auto">
              <a:xfrm>
                <a:off x="4422" y="2686"/>
                <a:ext cx="116" cy="98"/>
              </a:xfrm>
              <a:custGeom>
                <a:avLst/>
                <a:gdLst>
                  <a:gd name="T0" fmla="*/ 463 w 463"/>
                  <a:gd name="T1" fmla="*/ 241 h 393"/>
                  <a:gd name="T2" fmla="*/ 461 w 463"/>
                  <a:gd name="T3" fmla="*/ 264 h 393"/>
                  <a:gd name="T4" fmla="*/ 456 w 463"/>
                  <a:gd name="T5" fmla="*/ 283 h 393"/>
                  <a:gd name="T6" fmla="*/ 450 w 463"/>
                  <a:gd name="T7" fmla="*/ 301 h 393"/>
                  <a:gd name="T8" fmla="*/ 441 w 463"/>
                  <a:gd name="T9" fmla="*/ 317 h 393"/>
                  <a:gd name="T10" fmla="*/ 430 w 463"/>
                  <a:gd name="T11" fmla="*/ 332 h 393"/>
                  <a:gd name="T12" fmla="*/ 410 w 463"/>
                  <a:gd name="T13" fmla="*/ 349 h 393"/>
                  <a:gd name="T14" fmla="*/ 379 w 463"/>
                  <a:gd name="T15" fmla="*/ 367 h 393"/>
                  <a:gd name="T16" fmla="*/ 342 w 463"/>
                  <a:gd name="T17" fmla="*/ 381 h 393"/>
                  <a:gd name="T18" fmla="*/ 300 w 463"/>
                  <a:gd name="T19" fmla="*/ 388 h 393"/>
                  <a:gd name="T20" fmla="*/ 256 w 463"/>
                  <a:gd name="T21" fmla="*/ 392 h 393"/>
                  <a:gd name="T22" fmla="*/ 207 w 463"/>
                  <a:gd name="T23" fmla="*/ 392 h 393"/>
                  <a:gd name="T24" fmla="*/ 163 w 463"/>
                  <a:gd name="T25" fmla="*/ 388 h 393"/>
                  <a:gd name="T26" fmla="*/ 121 w 463"/>
                  <a:gd name="T27" fmla="*/ 381 h 393"/>
                  <a:gd name="T28" fmla="*/ 84 w 463"/>
                  <a:gd name="T29" fmla="*/ 367 h 393"/>
                  <a:gd name="T30" fmla="*/ 53 w 463"/>
                  <a:gd name="T31" fmla="*/ 349 h 393"/>
                  <a:gd name="T32" fmla="*/ 33 w 463"/>
                  <a:gd name="T33" fmla="*/ 332 h 393"/>
                  <a:gd name="T34" fmla="*/ 22 w 463"/>
                  <a:gd name="T35" fmla="*/ 317 h 393"/>
                  <a:gd name="T36" fmla="*/ 13 w 463"/>
                  <a:gd name="T37" fmla="*/ 301 h 393"/>
                  <a:gd name="T38" fmla="*/ 7 w 463"/>
                  <a:gd name="T39" fmla="*/ 283 h 393"/>
                  <a:gd name="T40" fmla="*/ 2 w 463"/>
                  <a:gd name="T41" fmla="*/ 264 h 393"/>
                  <a:gd name="T42" fmla="*/ 0 w 463"/>
                  <a:gd name="T43" fmla="*/ 241 h 393"/>
                  <a:gd name="T44" fmla="*/ 1 w 463"/>
                  <a:gd name="T45" fmla="*/ 207 h 393"/>
                  <a:gd name="T46" fmla="*/ 10 w 463"/>
                  <a:gd name="T47" fmla="*/ 162 h 393"/>
                  <a:gd name="T48" fmla="*/ 27 w 463"/>
                  <a:gd name="T49" fmla="*/ 120 h 393"/>
                  <a:gd name="T50" fmla="*/ 53 w 463"/>
                  <a:gd name="T51" fmla="*/ 83 h 393"/>
                  <a:gd name="T52" fmla="*/ 84 w 463"/>
                  <a:gd name="T53" fmla="*/ 52 h 393"/>
                  <a:gd name="T54" fmla="*/ 121 w 463"/>
                  <a:gd name="T55" fmla="*/ 27 h 393"/>
                  <a:gd name="T56" fmla="*/ 163 w 463"/>
                  <a:gd name="T57" fmla="*/ 10 h 393"/>
                  <a:gd name="T58" fmla="*/ 207 w 463"/>
                  <a:gd name="T59" fmla="*/ 1 h 393"/>
                  <a:gd name="T60" fmla="*/ 256 w 463"/>
                  <a:gd name="T61" fmla="*/ 1 h 393"/>
                  <a:gd name="T62" fmla="*/ 300 w 463"/>
                  <a:gd name="T63" fmla="*/ 10 h 393"/>
                  <a:gd name="T64" fmla="*/ 342 w 463"/>
                  <a:gd name="T65" fmla="*/ 27 h 393"/>
                  <a:gd name="T66" fmla="*/ 379 w 463"/>
                  <a:gd name="T67" fmla="*/ 52 h 393"/>
                  <a:gd name="T68" fmla="*/ 410 w 463"/>
                  <a:gd name="T69" fmla="*/ 83 h 393"/>
                  <a:gd name="T70" fmla="*/ 435 w 463"/>
                  <a:gd name="T71" fmla="*/ 120 h 393"/>
                  <a:gd name="T72" fmla="*/ 454 w 463"/>
                  <a:gd name="T73" fmla="*/ 162 h 393"/>
                  <a:gd name="T74" fmla="*/ 462 w 463"/>
                  <a:gd name="T75" fmla="*/ 20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3" h="393">
                    <a:moveTo>
                      <a:pt x="463" y="230"/>
                    </a:moveTo>
                    <a:lnTo>
                      <a:pt x="463" y="241"/>
                    </a:lnTo>
                    <a:lnTo>
                      <a:pt x="462" y="252"/>
                    </a:lnTo>
                    <a:lnTo>
                      <a:pt x="461" y="264"/>
                    </a:lnTo>
                    <a:lnTo>
                      <a:pt x="458" y="273"/>
                    </a:lnTo>
                    <a:lnTo>
                      <a:pt x="456" y="283"/>
                    </a:lnTo>
                    <a:lnTo>
                      <a:pt x="454" y="292"/>
                    </a:lnTo>
                    <a:lnTo>
                      <a:pt x="450" y="301"/>
                    </a:lnTo>
                    <a:lnTo>
                      <a:pt x="445" y="309"/>
                    </a:lnTo>
                    <a:lnTo>
                      <a:pt x="441" y="317"/>
                    </a:lnTo>
                    <a:lnTo>
                      <a:pt x="435" y="324"/>
                    </a:lnTo>
                    <a:lnTo>
                      <a:pt x="430" y="332"/>
                    </a:lnTo>
                    <a:lnTo>
                      <a:pt x="424" y="338"/>
                    </a:lnTo>
                    <a:lnTo>
                      <a:pt x="410" y="349"/>
                    </a:lnTo>
                    <a:lnTo>
                      <a:pt x="395" y="360"/>
                    </a:lnTo>
                    <a:lnTo>
                      <a:pt x="379" y="367"/>
                    </a:lnTo>
                    <a:lnTo>
                      <a:pt x="361" y="375"/>
                    </a:lnTo>
                    <a:lnTo>
                      <a:pt x="342" y="381"/>
                    </a:lnTo>
                    <a:lnTo>
                      <a:pt x="321" y="386"/>
                    </a:lnTo>
                    <a:lnTo>
                      <a:pt x="300" y="388"/>
                    </a:lnTo>
                    <a:lnTo>
                      <a:pt x="278" y="391"/>
                    </a:lnTo>
                    <a:lnTo>
                      <a:pt x="256" y="392"/>
                    </a:lnTo>
                    <a:lnTo>
                      <a:pt x="231" y="393"/>
                    </a:lnTo>
                    <a:lnTo>
                      <a:pt x="207" y="392"/>
                    </a:lnTo>
                    <a:lnTo>
                      <a:pt x="185" y="391"/>
                    </a:lnTo>
                    <a:lnTo>
                      <a:pt x="163" y="388"/>
                    </a:lnTo>
                    <a:lnTo>
                      <a:pt x="141" y="386"/>
                    </a:lnTo>
                    <a:lnTo>
                      <a:pt x="121" y="381"/>
                    </a:lnTo>
                    <a:lnTo>
                      <a:pt x="101" y="375"/>
                    </a:lnTo>
                    <a:lnTo>
                      <a:pt x="84" y="367"/>
                    </a:lnTo>
                    <a:lnTo>
                      <a:pt x="68" y="360"/>
                    </a:lnTo>
                    <a:lnTo>
                      <a:pt x="53" y="349"/>
                    </a:lnTo>
                    <a:lnTo>
                      <a:pt x="39" y="338"/>
                    </a:lnTo>
                    <a:lnTo>
                      <a:pt x="33" y="332"/>
                    </a:lnTo>
                    <a:lnTo>
                      <a:pt x="27" y="324"/>
                    </a:lnTo>
                    <a:lnTo>
                      <a:pt x="22" y="317"/>
                    </a:lnTo>
                    <a:lnTo>
                      <a:pt x="17" y="309"/>
                    </a:lnTo>
                    <a:lnTo>
                      <a:pt x="13" y="301"/>
                    </a:lnTo>
                    <a:lnTo>
                      <a:pt x="10" y="292"/>
                    </a:lnTo>
                    <a:lnTo>
                      <a:pt x="7" y="283"/>
                    </a:lnTo>
                    <a:lnTo>
                      <a:pt x="5" y="273"/>
                    </a:lnTo>
                    <a:lnTo>
                      <a:pt x="2" y="264"/>
                    </a:lnTo>
                    <a:lnTo>
                      <a:pt x="1" y="252"/>
                    </a:lnTo>
                    <a:lnTo>
                      <a:pt x="0" y="241"/>
                    </a:lnTo>
                    <a:lnTo>
                      <a:pt x="0" y="230"/>
                    </a:lnTo>
                    <a:lnTo>
                      <a:pt x="1" y="207"/>
                    </a:lnTo>
                    <a:lnTo>
                      <a:pt x="5" y="183"/>
                    </a:lnTo>
                    <a:lnTo>
                      <a:pt x="10" y="162"/>
                    </a:lnTo>
                    <a:lnTo>
                      <a:pt x="17" y="140"/>
                    </a:lnTo>
                    <a:lnTo>
                      <a:pt x="27" y="120"/>
                    </a:lnTo>
                    <a:lnTo>
                      <a:pt x="39" y="102"/>
                    </a:lnTo>
                    <a:lnTo>
                      <a:pt x="53" y="83"/>
                    </a:lnTo>
                    <a:lnTo>
                      <a:pt x="68" y="67"/>
                    </a:lnTo>
                    <a:lnTo>
                      <a:pt x="84" y="52"/>
                    </a:lnTo>
                    <a:lnTo>
                      <a:pt x="101" y="39"/>
                    </a:lnTo>
                    <a:lnTo>
                      <a:pt x="121" y="27"/>
                    </a:lnTo>
                    <a:lnTo>
                      <a:pt x="141" y="18"/>
                    </a:lnTo>
                    <a:lnTo>
                      <a:pt x="163" y="10"/>
                    </a:lnTo>
                    <a:lnTo>
                      <a:pt x="185" y="4"/>
                    </a:lnTo>
                    <a:lnTo>
                      <a:pt x="207" y="1"/>
                    </a:lnTo>
                    <a:lnTo>
                      <a:pt x="231" y="0"/>
                    </a:lnTo>
                    <a:lnTo>
                      <a:pt x="256" y="1"/>
                    </a:lnTo>
                    <a:lnTo>
                      <a:pt x="278" y="4"/>
                    </a:lnTo>
                    <a:lnTo>
                      <a:pt x="300" y="10"/>
                    </a:lnTo>
                    <a:lnTo>
                      <a:pt x="321" y="18"/>
                    </a:lnTo>
                    <a:lnTo>
                      <a:pt x="342" y="27"/>
                    </a:lnTo>
                    <a:lnTo>
                      <a:pt x="361" y="39"/>
                    </a:lnTo>
                    <a:lnTo>
                      <a:pt x="379" y="52"/>
                    </a:lnTo>
                    <a:lnTo>
                      <a:pt x="395" y="67"/>
                    </a:lnTo>
                    <a:lnTo>
                      <a:pt x="410" y="83"/>
                    </a:lnTo>
                    <a:lnTo>
                      <a:pt x="424" y="102"/>
                    </a:lnTo>
                    <a:lnTo>
                      <a:pt x="435" y="120"/>
                    </a:lnTo>
                    <a:lnTo>
                      <a:pt x="445" y="140"/>
                    </a:lnTo>
                    <a:lnTo>
                      <a:pt x="454" y="162"/>
                    </a:lnTo>
                    <a:lnTo>
                      <a:pt x="458" y="183"/>
                    </a:lnTo>
                    <a:lnTo>
                      <a:pt x="462" y="207"/>
                    </a:lnTo>
                    <a:lnTo>
                      <a:pt x="463" y="230"/>
                    </a:lnTo>
                    <a:close/>
                  </a:path>
                </a:pathLst>
              </a:custGeom>
              <a:solidFill>
                <a:srgbClr val="3C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8" name="Freeform 98"/>
              <p:cNvSpPr>
                <a:spLocks/>
              </p:cNvSpPr>
              <p:nvPr/>
            </p:nvSpPr>
            <p:spPr bwMode="auto">
              <a:xfrm>
                <a:off x="4475" y="2695"/>
                <a:ext cx="49" cy="49"/>
              </a:xfrm>
              <a:custGeom>
                <a:avLst/>
                <a:gdLst>
                  <a:gd name="T0" fmla="*/ 155 w 194"/>
                  <a:gd name="T1" fmla="*/ 57 h 194"/>
                  <a:gd name="T2" fmla="*/ 170 w 194"/>
                  <a:gd name="T3" fmla="*/ 75 h 194"/>
                  <a:gd name="T4" fmla="*/ 181 w 194"/>
                  <a:gd name="T5" fmla="*/ 94 h 194"/>
                  <a:gd name="T6" fmla="*/ 188 w 194"/>
                  <a:gd name="T7" fmla="*/ 112 h 194"/>
                  <a:gd name="T8" fmla="*/ 193 w 194"/>
                  <a:gd name="T9" fmla="*/ 131 h 194"/>
                  <a:gd name="T10" fmla="*/ 194 w 194"/>
                  <a:gd name="T11" fmla="*/ 147 h 194"/>
                  <a:gd name="T12" fmla="*/ 192 w 194"/>
                  <a:gd name="T13" fmla="*/ 162 h 194"/>
                  <a:gd name="T14" fmla="*/ 186 w 194"/>
                  <a:gd name="T15" fmla="*/ 175 h 194"/>
                  <a:gd name="T16" fmla="*/ 176 w 194"/>
                  <a:gd name="T17" fmla="*/ 185 h 194"/>
                  <a:gd name="T18" fmla="*/ 163 w 194"/>
                  <a:gd name="T19" fmla="*/ 191 h 194"/>
                  <a:gd name="T20" fmla="*/ 149 w 194"/>
                  <a:gd name="T21" fmla="*/ 194 h 194"/>
                  <a:gd name="T22" fmla="*/ 131 w 194"/>
                  <a:gd name="T23" fmla="*/ 193 h 194"/>
                  <a:gd name="T24" fmla="*/ 113 w 194"/>
                  <a:gd name="T25" fmla="*/ 188 h 194"/>
                  <a:gd name="T26" fmla="*/ 94 w 194"/>
                  <a:gd name="T27" fmla="*/ 179 h 194"/>
                  <a:gd name="T28" fmla="*/ 76 w 194"/>
                  <a:gd name="T29" fmla="*/ 168 h 194"/>
                  <a:gd name="T30" fmla="*/ 57 w 194"/>
                  <a:gd name="T31" fmla="*/ 153 h 194"/>
                  <a:gd name="T32" fmla="*/ 40 w 194"/>
                  <a:gd name="T33" fmla="*/ 136 h 194"/>
                  <a:gd name="T34" fmla="*/ 25 w 194"/>
                  <a:gd name="T35" fmla="*/ 118 h 194"/>
                  <a:gd name="T36" fmla="*/ 14 w 194"/>
                  <a:gd name="T37" fmla="*/ 99 h 194"/>
                  <a:gd name="T38" fmla="*/ 6 w 194"/>
                  <a:gd name="T39" fmla="*/ 80 h 194"/>
                  <a:gd name="T40" fmla="*/ 1 w 194"/>
                  <a:gd name="T41" fmla="*/ 63 h 194"/>
                  <a:gd name="T42" fmla="*/ 0 w 194"/>
                  <a:gd name="T43" fmla="*/ 46 h 194"/>
                  <a:gd name="T44" fmla="*/ 3 w 194"/>
                  <a:gd name="T45" fmla="*/ 31 h 194"/>
                  <a:gd name="T46" fmla="*/ 9 w 194"/>
                  <a:gd name="T47" fmla="*/ 18 h 194"/>
                  <a:gd name="T48" fmla="*/ 19 w 194"/>
                  <a:gd name="T49" fmla="*/ 8 h 194"/>
                  <a:gd name="T50" fmla="*/ 31 w 194"/>
                  <a:gd name="T51" fmla="*/ 2 h 194"/>
                  <a:gd name="T52" fmla="*/ 46 w 194"/>
                  <a:gd name="T53" fmla="*/ 0 h 194"/>
                  <a:gd name="T54" fmla="*/ 63 w 194"/>
                  <a:gd name="T55" fmla="*/ 1 h 194"/>
                  <a:gd name="T56" fmla="*/ 82 w 194"/>
                  <a:gd name="T57" fmla="*/ 6 h 194"/>
                  <a:gd name="T58" fmla="*/ 100 w 194"/>
                  <a:gd name="T59" fmla="*/ 13 h 194"/>
                  <a:gd name="T60" fmla="*/ 119 w 194"/>
                  <a:gd name="T61" fmla="*/ 26 h 194"/>
                  <a:gd name="T62" fmla="*/ 137 w 194"/>
                  <a:gd name="T63" fmla="*/ 3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4" h="194">
                    <a:moveTo>
                      <a:pt x="146" y="48"/>
                    </a:moveTo>
                    <a:lnTo>
                      <a:pt x="155" y="57"/>
                    </a:lnTo>
                    <a:lnTo>
                      <a:pt x="162" y="65"/>
                    </a:lnTo>
                    <a:lnTo>
                      <a:pt x="170" y="75"/>
                    </a:lnTo>
                    <a:lnTo>
                      <a:pt x="175" y="84"/>
                    </a:lnTo>
                    <a:lnTo>
                      <a:pt x="181" y="94"/>
                    </a:lnTo>
                    <a:lnTo>
                      <a:pt x="184" y="104"/>
                    </a:lnTo>
                    <a:lnTo>
                      <a:pt x="188" y="112"/>
                    </a:lnTo>
                    <a:lnTo>
                      <a:pt x="192" y="121"/>
                    </a:lnTo>
                    <a:lnTo>
                      <a:pt x="193" y="131"/>
                    </a:lnTo>
                    <a:lnTo>
                      <a:pt x="194" y="138"/>
                    </a:lnTo>
                    <a:lnTo>
                      <a:pt x="194" y="147"/>
                    </a:lnTo>
                    <a:lnTo>
                      <a:pt x="194" y="154"/>
                    </a:lnTo>
                    <a:lnTo>
                      <a:pt x="192" y="162"/>
                    </a:lnTo>
                    <a:lnTo>
                      <a:pt x="189" y="169"/>
                    </a:lnTo>
                    <a:lnTo>
                      <a:pt x="186" y="175"/>
                    </a:lnTo>
                    <a:lnTo>
                      <a:pt x="182" y="180"/>
                    </a:lnTo>
                    <a:lnTo>
                      <a:pt x="176" y="185"/>
                    </a:lnTo>
                    <a:lnTo>
                      <a:pt x="170" y="189"/>
                    </a:lnTo>
                    <a:lnTo>
                      <a:pt x="163" y="191"/>
                    </a:lnTo>
                    <a:lnTo>
                      <a:pt x="156" y="193"/>
                    </a:lnTo>
                    <a:lnTo>
                      <a:pt x="149" y="194"/>
                    </a:lnTo>
                    <a:lnTo>
                      <a:pt x="140" y="193"/>
                    </a:lnTo>
                    <a:lnTo>
                      <a:pt x="131" y="193"/>
                    </a:lnTo>
                    <a:lnTo>
                      <a:pt x="123" y="190"/>
                    </a:lnTo>
                    <a:lnTo>
                      <a:pt x="113" y="188"/>
                    </a:lnTo>
                    <a:lnTo>
                      <a:pt x="104" y="184"/>
                    </a:lnTo>
                    <a:lnTo>
                      <a:pt x="94" y="179"/>
                    </a:lnTo>
                    <a:lnTo>
                      <a:pt x="85" y="174"/>
                    </a:lnTo>
                    <a:lnTo>
                      <a:pt x="76" y="168"/>
                    </a:lnTo>
                    <a:lnTo>
                      <a:pt x="67" y="160"/>
                    </a:lnTo>
                    <a:lnTo>
                      <a:pt x="57" y="153"/>
                    </a:lnTo>
                    <a:lnTo>
                      <a:pt x="48" y="144"/>
                    </a:lnTo>
                    <a:lnTo>
                      <a:pt x="40" y="136"/>
                    </a:lnTo>
                    <a:lnTo>
                      <a:pt x="32" y="127"/>
                    </a:lnTo>
                    <a:lnTo>
                      <a:pt x="25" y="118"/>
                    </a:lnTo>
                    <a:lnTo>
                      <a:pt x="20" y="109"/>
                    </a:lnTo>
                    <a:lnTo>
                      <a:pt x="14" y="99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3" y="71"/>
                    </a:lnTo>
                    <a:lnTo>
                      <a:pt x="1" y="63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3" y="31"/>
                    </a:lnTo>
                    <a:lnTo>
                      <a:pt x="5" y="25"/>
                    </a:lnTo>
                    <a:lnTo>
                      <a:pt x="9" y="18"/>
                    </a:lnTo>
                    <a:lnTo>
                      <a:pt x="13" y="12"/>
                    </a:lnTo>
                    <a:lnTo>
                      <a:pt x="19" y="8"/>
                    </a:lnTo>
                    <a:lnTo>
                      <a:pt x="25" y="5"/>
                    </a:lnTo>
                    <a:lnTo>
                      <a:pt x="31" y="2"/>
                    </a:lnTo>
                    <a:lnTo>
                      <a:pt x="38" y="1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3" y="1"/>
                    </a:lnTo>
                    <a:lnTo>
                      <a:pt x="72" y="4"/>
                    </a:lnTo>
                    <a:lnTo>
                      <a:pt x="82" y="6"/>
                    </a:lnTo>
                    <a:lnTo>
                      <a:pt x="90" y="10"/>
                    </a:lnTo>
                    <a:lnTo>
                      <a:pt x="100" y="13"/>
                    </a:lnTo>
                    <a:lnTo>
                      <a:pt x="109" y="20"/>
                    </a:lnTo>
                    <a:lnTo>
                      <a:pt x="119" y="26"/>
                    </a:lnTo>
                    <a:lnTo>
                      <a:pt x="128" y="32"/>
                    </a:lnTo>
                    <a:lnTo>
                      <a:pt x="137" y="39"/>
                    </a:lnTo>
                    <a:lnTo>
                      <a:pt x="146" y="48"/>
                    </a:lnTo>
                    <a:close/>
                  </a:path>
                </a:pathLst>
              </a:custGeom>
              <a:solidFill>
                <a:srgbClr val="E1D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9" name="Freeform 99"/>
              <p:cNvSpPr>
                <a:spLocks/>
              </p:cNvSpPr>
              <p:nvPr/>
            </p:nvSpPr>
            <p:spPr bwMode="auto">
              <a:xfrm>
                <a:off x="4718" y="2649"/>
                <a:ext cx="108" cy="92"/>
              </a:xfrm>
              <a:custGeom>
                <a:avLst/>
                <a:gdLst>
                  <a:gd name="T0" fmla="*/ 430 w 431"/>
                  <a:gd name="T1" fmla="*/ 237 h 369"/>
                  <a:gd name="T2" fmla="*/ 421 w 431"/>
                  <a:gd name="T3" fmla="*/ 275 h 369"/>
                  <a:gd name="T4" fmla="*/ 405 w 431"/>
                  <a:gd name="T5" fmla="*/ 304 h 369"/>
                  <a:gd name="T6" fmla="*/ 382 w 431"/>
                  <a:gd name="T7" fmla="*/ 328 h 369"/>
                  <a:gd name="T8" fmla="*/ 352 w 431"/>
                  <a:gd name="T9" fmla="*/ 345 h 369"/>
                  <a:gd name="T10" fmla="*/ 319 w 431"/>
                  <a:gd name="T11" fmla="*/ 357 h 369"/>
                  <a:gd name="T12" fmla="*/ 279 w 431"/>
                  <a:gd name="T13" fmla="*/ 365 h 369"/>
                  <a:gd name="T14" fmla="*/ 237 w 431"/>
                  <a:gd name="T15" fmla="*/ 369 h 369"/>
                  <a:gd name="T16" fmla="*/ 193 w 431"/>
                  <a:gd name="T17" fmla="*/ 369 h 369"/>
                  <a:gd name="T18" fmla="*/ 151 w 431"/>
                  <a:gd name="T19" fmla="*/ 365 h 369"/>
                  <a:gd name="T20" fmla="*/ 112 w 431"/>
                  <a:gd name="T21" fmla="*/ 357 h 369"/>
                  <a:gd name="T22" fmla="*/ 78 w 431"/>
                  <a:gd name="T23" fmla="*/ 345 h 369"/>
                  <a:gd name="T24" fmla="*/ 49 w 431"/>
                  <a:gd name="T25" fmla="*/ 328 h 369"/>
                  <a:gd name="T26" fmla="*/ 26 w 431"/>
                  <a:gd name="T27" fmla="*/ 304 h 369"/>
                  <a:gd name="T28" fmla="*/ 12 w 431"/>
                  <a:gd name="T29" fmla="*/ 282 h 369"/>
                  <a:gd name="T30" fmla="*/ 6 w 431"/>
                  <a:gd name="T31" fmla="*/ 266 h 369"/>
                  <a:gd name="T32" fmla="*/ 1 w 431"/>
                  <a:gd name="T33" fmla="*/ 237 h 369"/>
                  <a:gd name="T34" fmla="*/ 1 w 431"/>
                  <a:gd name="T35" fmla="*/ 194 h 369"/>
                  <a:gd name="T36" fmla="*/ 10 w 431"/>
                  <a:gd name="T37" fmla="*/ 152 h 369"/>
                  <a:gd name="T38" fmla="*/ 26 w 431"/>
                  <a:gd name="T39" fmla="*/ 113 h 369"/>
                  <a:gd name="T40" fmla="*/ 49 w 431"/>
                  <a:gd name="T41" fmla="*/ 78 h 369"/>
                  <a:gd name="T42" fmla="*/ 78 w 431"/>
                  <a:gd name="T43" fmla="*/ 50 h 369"/>
                  <a:gd name="T44" fmla="*/ 112 w 431"/>
                  <a:gd name="T45" fmla="*/ 26 h 369"/>
                  <a:gd name="T46" fmla="*/ 151 w 431"/>
                  <a:gd name="T47" fmla="*/ 10 h 369"/>
                  <a:gd name="T48" fmla="*/ 193 w 431"/>
                  <a:gd name="T49" fmla="*/ 1 h 369"/>
                  <a:gd name="T50" fmla="*/ 237 w 431"/>
                  <a:gd name="T51" fmla="*/ 1 h 369"/>
                  <a:gd name="T52" fmla="*/ 279 w 431"/>
                  <a:gd name="T53" fmla="*/ 10 h 369"/>
                  <a:gd name="T54" fmla="*/ 319 w 431"/>
                  <a:gd name="T55" fmla="*/ 26 h 369"/>
                  <a:gd name="T56" fmla="*/ 352 w 431"/>
                  <a:gd name="T57" fmla="*/ 50 h 369"/>
                  <a:gd name="T58" fmla="*/ 382 w 431"/>
                  <a:gd name="T59" fmla="*/ 78 h 369"/>
                  <a:gd name="T60" fmla="*/ 405 w 431"/>
                  <a:gd name="T61" fmla="*/ 113 h 369"/>
                  <a:gd name="T62" fmla="*/ 421 w 431"/>
                  <a:gd name="T63" fmla="*/ 152 h 369"/>
                  <a:gd name="T64" fmla="*/ 430 w 431"/>
                  <a:gd name="T65" fmla="*/ 19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1" h="369">
                    <a:moveTo>
                      <a:pt x="431" y="215"/>
                    </a:moveTo>
                    <a:lnTo>
                      <a:pt x="430" y="237"/>
                    </a:lnTo>
                    <a:lnTo>
                      <a:pt x="426" y="256"/>
                    </a:lnTo>
                    <a:lnTo>
                      <a:pt x="421" y="275"/>
                    </a:lnTo>
                    <a:lnTo>
                      <a:pt x="414" y="289"/>
                    </a:lnTo>
                    <a:lnTo>
                      <a:pt x="405" y="304"/>
                    </a:lnTo>
                    <a:lnTo>
                      <a:pt x="394" y="317"/>
                    </a:lnTo>
                    <a:lnTo>
                      <a:pt x="382" y="328"/>
                    </a:lnTo>
                    <a:lnTo>
                      <a:pt x="368" y="336"/>
                    </a:lnTo>
                    <a:lnTo>
                      <a:pt x="352" y="345"/>
                    </a:lnTo>
                    <a:lnTo>
                      <a:pt x="336" y="351"/>
                    </a:lnTo>
                    <a:lnTo>
                      <a:pt x="319" y="357"/>
                    </a:lnTo>
                    <a:lnTo>
                      <a:pt x="299" y="361"/>
                    </a:lnTo>
                    <a:lnTo>
                      <a:pt x="279" y="365"/>
                    </a:lnTo>
                    <a:lnTo>
                      <a:pt x="259" y="367"/>
                    </a:lnTo>
                    <a:lnTo>
                      <a:pt x="237" y="369"/>
                    </a:lnTo>
                    <a:lnTo>
                      <a:pt x="215" y="369"/>
                    </a:lnTo>
                    <a:lnTo>
                      <a:pt x="193" y="369"/>
                    </a:lnTo>
                    <a:lnTo>
                      <a:pt x="172" y="367"/>
                    </a:lnTo>
                    <a:lnTo>
                      <a:pt x="151" y="365"/>
                    </a:lnTo>
                    <a:lnTo>
                      <a:pt x="131" y="361"/>
                    </a:lnTo>
                    <a:lnTo>
                      <a:pt x="112" y="357"/>
                    </a:lnTo>
                    <a:lnTo>
                      <a:pt x="95" y="351"/>
                    </a:lnTo>
                    <a:lnTo>
                      <a:pt x="78" y="345"/>
                    </a:lnTo>
                    <a:lnTo>
                      <a:pt x="63" y="336"/>
                    </a:lnTo>
                    <a:lnTo>
                      <a:pt x="49" y="328"/>
                    </a:lnTo>
                    <a:lnTo>
                      <a:pt x="36" y="317"/>
                    </a:lnTo>
                    <a:lnTo>
                      <a:pt x="26" y="304"/>
                    </a:lnTo>
                    <a:lnTo>
                      <a:pt x="16" y="289"/>
                    </a:lnTo>
                    <a:lnTo>
                      <a:pt x="12" y="282"/>
                    </a:lnTo>
                    <a:lnTo>
                      <a:pt x="10" y="275"/>
                    </a:lnTo>
                    <a:lnTo>
                      <a:pt x="6" y="266"/>
                    </a:lnTo>
                    <a:lnTo>
                      <a:pt x="4" y="256"/>
                    </a:lnTo>
                    <a:lnTo>
                      <a:pt x="1" y="237"/>
                    </a:lnTo>
                    <a:lnTo>
                      <a:pt x="0" y="215"/>
                    </a:lnTo>
                    <a:lnTo>
                      <a:pt x="1" y="194"/>
                    </a:lnTo>
                    <a:lnTo>
                      <a:pt x="4" y="172"/>
                    </a:lnTo>
                    <a:lnTo>
                      <a:pt x="10" y="152"/>
                    </a:lnTo>
                    <a:lnTo>
                      <a:pt x="16" y="131"/>
                    </a:lnTo>
                    <a:lnTo>
                      <a:pt x="26" y="113"/>
                    </a:lnTo>
                    <a:lnTo>
                      <a:pt x="36" y="95"/>
                    </a:lnTo>
                    <a:lnTo>
                      <a:pt x="49" y="78"/>
                    </a:lnTo>
                    <a:lnTo>
                      <a:pt x="63" y="63"/>
                    </a:lnTo>
                    <a:lnTo>
                      <a:pt x="78" y="50"/>
                    </a:lnTo>
                    <a:lnTo>
                      <a:pt x="95" y="37"/>
                    </a:lnTo>
                    <a:lnTo>
                      <a:pt x="112" y="26"/>
                    </a:lnTo>
                    <a:lnTo>
                      <a:pt x="131" y="17"/>
                    </a:lnTo>
                    <a:lnTo>
                      <a:pt x="151" y="10"/>
                    </a:lnTo>
                    <a:lnTo>
                      <a:pt x="172" y="4"/>
                    </a:lnTo>
                    <a:lnTo>
                      <a:pt x="193" y="1"/>
                    </a:lnTo>
                    <a:lnTo>
                      <a:pt x="215" y="0"/>
                    </a:lnTo>
                    <a:lnTo>
                      <a:pt x="237" y="1"/>
                    </a:lnTo>
                    <a:lnTo>
                      <a:pt x="259" y="4"/>
                    </a:lnTo>
                    <a:lnTo>
                      <a:pt x="279" y="10"/>
                    </a:lnTo>
                    <a:lnTo>
                      <a:pt x="299" y="17"/>
                    </a:lnTo>
                    <a:lnTo>
                      <a:pt x="319" y="26"/>
                    </a:lnTo>
                    <a:lnTo>
                      <a:pt x="336" y="37"/>
                    </a:lnTo>
                    <a:lnTo>
                      <a:pt x="352" y="50"/>
                    </a:lnTo>
                    <a:lnTo>
                      <a:pt x="368" y="63"/>
                    </a:lnTo>
                    <a:lnTo>
                      <a:pt x="382" y="78"/>
                    </a:lnTo>
                    <a:lnTo>
                      <a:pt x="394" y="95"/>
                    </a:lnTo>
                    <a:lnTo>
                      <a:pt x="405" y="113"/>
                    </a:lnTo>
                    <a:lnTo>
                      <a:pt x="414" y="131"/>
                    </a:lnTo>
                    <a:lnTo>
                      <a:pt x="421" y="152"/>
                    </a:lnTo>
                    <a:lnTo>
                      <a:pt x="426" y="172"/>
                    </a:lnTo>
                    <a:lnTo>
                      <a:pt x="430" y="194"/>
                    </a:lnTo>
                    <a:lnTo>
                      <a:pt x="431" y="215"/>
                    </a:lnTo>
                    <a:close/>
                  </a:path>
                </a:pathLst>
              </a:custGeom>
              <a:solidFill>
                <a:srgbClr val="3C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0" name="Freeform 100"/>
              <p:cNvSpPr>
                <a:spLocks/>
              </p:cNvSpPr>
              <p:nvPr/>
            </p:nvSpPr>
            <p:spPr bwMode="auto">
              <a:xfrm>
                <a:off x="4767" y="2658"/>
                <a:ext cx="45" cy="45"/>
              </a:xfrm>
              <a:custGeom>
                <a:avLst/>
                <a:gdLst>
                  <a:gd name="T0" fmla="*/ 144 w 181"/>
                  <a:gd name="T1" fmla="*/ 53 h 182"/>
                  <a:gd name="T2" fmla="*/ 157 w 181"/>
                  <a:gd name="T3" fmla="*/ 71 h 182"/>
                  <a:gd name="T4" fmla="*/ 169 w 181"/>
                  <a:gd name="T5" fmla="*/ 88 h 182"/>
                  <a:gd name="T6" fmla="*/ 176 w 181"/>
                  <a:gd name="T7" fmla="*/ 105 h 182"/>
                  <a:gd name="T8" fmla="*/ 180 w 181"/>
                  <a:gd name="T9" fmla="*/ 123 h 182"/>
                  <a:gd name="T10" fmla="*/ 181 w 181"/>
                  <a:gd name="T11" fmla="*/ 139 h 182"/>
                  <a:gd name="T12" fmla="*/ 180 w 181"/>
                  <a:gd name="T13" fmla="*/ 152 h 182"/>
                  <a:gd name="T14" fmla="*/ 174 w 181"/>
                  <a:gd name="T15" fmla="*/ 165 h 182"/>
                  <a:gd name="T16" fmla="*/ 164 w 181"/>
                  <a:gd name="T17" fmla="*/ 173 h 182"/>
                  <a:gd name="T18" fmla="*/ 153 w 181"/>
                  <a:gd name="T19" fmla="*/ 179 h 182"/>
                  <a:gd name="T20" fmla="*/ 138 w 181"/>
                  <a:gd name="T21" fmla="*/ 182 h 182"/>
                  <a:gd name="T22" fmla="*/ 123 w 181"/>
                  <a:gd name="T23" fmla="*/ 181 h 182"/>
                  <a:gd name="T24" fmla="*/ 106 w 181"/>
                  <a:gd name="T25" fmla="*/ 176 h 182"/>
                  <a:gd name="T26" fmla="*/ 88 w 181"/>
                  <a:gd name="T27" fmla="*/ 168 h 182"/>
                  <a:gd name="T28" fmla="*/ 71 w 181"/>
                  <a:gd name="T29" fmla="*/ 157 h 182"/>
                  <a:gd name="T30" fmla="*/ 54 w 181"/>
                  <a:gd name="T31" fmla="*/ 145 h 182"/>
                  <a:gd name="T32" fmla="*/ 38 w 181"/>
                  <a:gd name="T33" fmla="*/ 129 h 182"/>
                  <a:gd name="T34" fmla="*/ 24 w 181"/>
                  <a:gd name="T35" fmla="*/ 111 h 182"/>
                  <a:gd name="T36" fmla="*/ 13 w 181"/>
                  <a:gd name="T37" fmla="*/ 94 h 182"/>
                  <a:gd name="T38" fmla="*/ 5 w 181"/>
                  <a:gd name="T39" fmla="*/ 76 h 182"/>
                  <a:gd name="T40" fmla="*/ 2 w 181"/>
                  <a:gd name="T41" fmla="*/ 60 h 182"/>
                  <a:gd name="T42" fmla="*/ 0 w 181"/>
                  <a:gd name="T43" fmla="*/ 43 h 182"/>
                  <a:gd name="T44" fmla="*/ 2 w 181"/>
                  <a:gd name="T45" fmla="*/ 30 h 182"/>
                  <a:gd name="T46" fmla="*/ 8 w 181"/>
                  <a:gd name="T47" fmla="*/ 18 h 182"/>
                  <a:gd name="T48" fmla="*/ 18 w 181"/>
                  <a:gd name="T49" fmla="*/ 9 h 182"/>
                  <a:gd name="T50" fmla="*/ 29 w 181"/>
                  <a:gd name="T51" fmla="*/ 3 h 182"/>
                  <a:gd name="T52" fmla="*/ 44 w 181"/>
                  <a:gd name="T53" fmla="*/ 0 h 182"/>
                  <a:gd name="T54" fmla="*/ 59 w 181"/>
                  <a:gd name="T55" fmla="*/ 1 h 182"/>
                  <a:gd name="T56" fmla="*/ 76 w 181"/>
                  <a:gd name="T57" fmla="*/ 6 h 182"/>
                  <a:gd name="T58" fmla="*/ 93 w 181"/>
                  <a:gd name="T59" fmla="*/ 14 h 182"/>
                  <a:gd name="T60" fmla="*/ 110 w 181"/>
                  <a:gd name="T61" fmla="*/ 24 h 182"/>
                  <a:gd name="T62" fmla="*/ 128 w 181"/>
                  <a:gd name="T63" fmla="*/ 3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82">
                    <a:moveTo>
                      <a:pt x="136" y="46"/>
                    </a:moveTo>
                    <a:lnTo>
                      <a:pt x="144" y="53"/>
                    </a:lnTo>
                    <a:lnTo>
                      <a:pt x="151" y="62"/>
                    </a:lnTo>
                    <a:lnTo>
                      <a:pt x="157" y="71"/>
                    </a:lnTo>
                    <a:lnTo>
                      <a:pt x="164" y="79"/>
                    </a:lnTo>
                    <a:lnTo>
                      <a:pt x="169" y="88"/>
                    </a:lnTo>
                    <a:lnTo>
                      <a:pt x="172" y="97"/>
                    </a:lnTo>
                    <a:lnTo>
                      <a:pt x="176" y="105"/>
                    </a:lnTo>
                    <a:lnTo>
                      <a:pt x="178" y="114"/>
                    </a:lnTo>
                    <a:lnTo>
                      <a:pt x="180" y="123"/>
                    </a:lnTo>
                    <a:lnTo>
                      <a:pt x="181" y="131"/>
                    </a:lnTo>
                    <a:lnTo>
                      <a:pt x="181" y="139"/>
                    </a:lnTo>
                    <a:lnTo>
                      <a:pt x="181" y="146"/>
                    </a:lnTo>
                    <a:lnTo>
                      <a:pt x="180" y="152"/>
                    </a:lnTo>
                    <a:lnTo>
                      <a:pt x="177" y="158"/>
                    </a:lnTo>
                    <a:lnTo>
                      <a:pt x="174" y="165"/>
                    </a:lnTo>
                    <a:lnTo>
                      <a:pt x="170" y="170"/>
                    </a:lnTo>
                    <a:lnTo>
                      <a:pt x="164" y="173"/>
                    </a:lnTo>
                    <a:lnTo>
                      <a:pt x="159" y="177"/>
                    </a:lnTo>
                    <a:lnTo>
                      <a:pt x="153" y="179"/>
                    </a:lnTo>
                    <a:lnTo>
                      <a:pt x="145" y="181"/>
                    </a:lnTo>
                    <a:lnTo>
                      <a:pt x="138" y="182"/>
                    </a:lnTo>
                    <a:lnTo>
                      <a:pt x="130" y="182"/>
                    </a:lnTo>
                    <a:lnTo>
                      <a:pt x="123" y="181"/>
                    </a:lnTo>
                    <a:lnTo>
                      <a:pt x="114" y="178"/>
                    </a:lnTo>
                    <a:lnTo>
                      <a:pt x="106" y="176"/>
                    </a:lnTo>
                    <a:lnTo>
                      <a:pt x="97" y="172"/>
                    </a:lnTo>
                    <a:lnTo>
                      <a:pt x="88" y="168"/>
                    </a:lnTo>
                    <a:lnTo>
                      <a:pt x="80" y="163"/>
                    </a:lnTo>
                    <a:lnTo>
                      <a:pt x="71" y="157"/>
                    </a:lnTo>
                    <a:lnTo>
                      <a:pt x="62" y="151"/>
                    </a:lnTo>
                    <a:lnTo>
                      <a:pt x="54" y="145"/>
                    </a:lnTo>
                    <a:lnTo>
                      <a:pt x="45" y="136"/>
                    </a:lnTo>
                    <a:lnTo>
                      <a:pt x="38" y="129"/>
                    </a:lnTo>
                    <a:lnTo>
                      <a:pt x="30" y="120"/>
                    </a:lnTo>
                    <a:lnTo>
                      <a:pt x="24" y="111"/>
                    </a:lnTo>
                    <a:lnTo>
                      <a:pt x="18" y="103"/>
                    </a:lnTo>
                    <a:lnTo>
                      <a:pt x="13" y="94"/>
                    </a:lnTo>
                    <a:lnTo>
                      <a:pt x="9" y="84"/>
                    </a:lnTo>
                    <a:lnTo>
                      <a:pt x="5" y="76"/>
                    </a:lnTo>
                    <a:lnTo>
                      <a:pt x="3" y="68"/>
                    </a:lnTo>
                    <a:lnTo>
                      <a:pt x="2" y="6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3" y="13"/>
                    </a:lnTo>
                    <a:lnTo>
                      <a:pt x="18" y="9"/>
                    </a:lnTo>
                    <a:lnTo>
                      <a:pt x="23" y="5"/>
                    </a:lnTo>
                    <a:lnTo>
                      <a:pt x="29" y="3"/>
                    </a:lnTo>
                    <a:lnTo>
                      <a:pt x="36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9" y="1"/>
                    </a:lnTo>
                    <a:lnTo>
                      <a:pt x="67" y="4"/>
                    </a:lnTo>
                    <a:lnTo>
                      <a:pt x="76" y="6"/>
                    </a:lnTo>
                    <a:lnTo>
                      <a:pt x="84" y="9"/>
                    </a:lnTo>
                    <a:lnTo>
                      <a:pt x="93" y="14"/>
                    </a:lnTo>
                    <a:lnTo>
                      <a:pt x="102" y="19"/>
                    </a:lnTo>
                    <a:lnTo>
                      <a:pt x="110" y="24"/>
                    </a:lnTo>
                    <a:lnTo>
                      <a:pt x="119" y="31"/>
                    </a:lnTo>
                    <a:lnTo>
                      <a:pt x="128" y="37"/>
                    </a:lnTo>
                    <a:lnTo>
                      <a:pt x="136" y="46"/>
                    </a:lnTo>
                    <a:close/>
                  </a:path>
                </a:pathLst>
              </a:custGeom>
              <a:solidFill>
                <a:srgbClr val="E1D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1" name="Freeform 101"/>
              <p:cNvSpPr>
                <a:spLocks/>
              </p:cNvSpPr>
              <p:nvPr/>
            </p:nvSpPr>
            <p:spPr bwMode="auto">
              <a:xfrm>
                <a:off x="4343" y="2568"/>
                <a:ext cx="205" cy="62"/>
              </a:xfrm>
              <a:custGeom>
                <a:avLst/>
                <a:gdLst>
                  <a:gd name="T0" fmla="*/ 818 w 818"/>
                  <a:gd name="T1" fmla="*/ 99 h 249"/>
                  <a:gd name="T2" fmla="*/ 13 w 818"/>
                  <a:gd name="T3" fmla="*/ 249 h 249"/>
                  <a:gd name="T4" fmla="*/ 0 w 818"/>
                  <a:gd name="T5" fmla="*/ 200 h 249"/>
                  <a:gd name="T6" fmla="*/ 793 w 818"/>
                  <a:gd name="T7" fmla="*/ 0 h 249"/>
                  <a:gd name="T8" fmla="*/ 818 w 818"/>
                  <a:gd name="T9" fmla="*/ 9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8" h="249">
                    <a:moveTo>
                      <a:pt x="818" y="99"/>
                    </a:moveTo>
                    <a:lnTo>
                      <a:pt x="13" y="249"/>
                    </a:lnTo>
                    <a:lnTo>
                      <a:pt x="0" y="200"/>
                    </a:lnTo>
                    <a:lnTo>
                      <a:pt x="793" y="0"/>
                    </a:lnTo>
                    <a:lnTo>
                      <a:pt x="818" y="99"/>
                    </a:lnTo>
                    <a:close/>
                  </a:path>
                </a:pathLst>
              </a:custGeom>
              <a:solidFill>
                <a:srgbClr val="664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2" name="Freeform 102"/>
              <p:cNvSpPr>
                <a:spLocks/>
              </p:cNvSpPr>
              <p:nvPr/>
            </p:nvSpPr>
            <p:spPr bwMode="auto">
              <a:xfrm>
                <a:off x="4686" y="2545"/>
                <a:ext cx="157" cy="41"/>
              </a:xfrm>
              <a:custGeom>
                <a:avLst/>
                <a:gdLst>
                  <a:gd name="T0" fmla="*/ 625 w 625"/>
                  <a:gd name="T1" fmla="*/ 108 h 162"/>
                  <a:gd name="T2" fmla="*/ 16 w 625"/>
                  <a:gd name="T3" fmla="*/ 0 h 162"/>
                  <a:gd name="T4" fmla="*/ 0 w 625"/>
                  <a:gd name="T5" fmla="*/ 89 h 162"/>
                  <a:gd name="T6" fmla="*/ 615 w 625"/>
                  <a:gd name="T7" fmla="*/ 162 h 162"/>
                  <a:gd name="T8" fmla="*/ 625 w 625"/>
                  <a:gd name="T9" fmla="*/ 10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5" h="162">
                    <a:moveTo>
                      <a:pt x="625" y="108"/>
                    </a:moveTo>
                    <a:lnTo>
                      <a:pt x="16" y="0"/>
                    </a:lnTo>
                    <a:lnTo>
                      <a:pt x="0" y="89"/>
                    </a:lnTo>
                    <a:lnTo>
                      <a:pt x="615" y="162"/>
                    </a:lnTo>
                    <a:lnTo>
                      <a:pt x="625" y="108"/>
                    </a:lnTo>
                    <a:close/>
                  </a:path>
                </a:pathLst>
              </a:custGeom>
              <a:solidFill>
                <a:srgbClr val="664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3" name="Freeform 103"/>
              <p:cNvSpPr>
                <a:spLocks/>
              </p:cNvSpPr>
              <p:nvPr/>
            </p:nvSpPr>
            <p:spPr bwMode="auto">
              <a:xfrm>
                <a:off x="4104" y="2008"/>
                <a:ext cx="804" cy="825"/>
              </a:xfrm>
              <a:custGeom>
                <a:avLst/>
                <a:gdLst>
                  <a:gd name="T0" fmla="*/ 2729 w 3216"/>
                  <a:gd name="T1" fmla="*/ 237 h 3302"/>
                  <a:gd name="T2" fmla="*/ 2591 w 3216"/>
                  <a:gd name="T3" fmla="*/ 369 h 3302"/>
                  <a:gd name="T4" fmla="*/ 2422 w 3216"/>
                  <a:gd name="T5" fmla="*/ 448 h 3302"/>
                  <a:gd name="T6" fmla="*/ 2227 w 3216"/>
                  <a:gd name="T7" fmla="*/ 486 h 3302"/>
                  <a:gd name="T8" fmla="*/ 2010 w 3216"/>
                  <a:gd name="T9" fmla="*/ 495 h 3302"/>
                  <a:gd name="T10" fmla="*/ 1548 w 3216"/>
                  <a:gd name="T11" fmla="*/ 469 h 3302"/>
                  <a:gd name="T12" fmla="*/ 1182 w 3216"/>
                  <a:gd name="T13" fmla="*/ 457 h 3302"/>
                  <a:gd name="T14" fmla="*/ 962 w 3216"/>
                  <a:gd name="T15" fmla="*/ 473 h 3302"/>
                  <a:gd name="T16" fmla="*/ 755 w 3216"/>
                  <a:gd name="T17" fmla="*/ 518 h 3302"/>
                  <a:gd name="T18" fmla="*/ 567 w 3216"/>
                  <a:gd name="T19" fmla="*/ 606 h 3302"/>
                  <a:gd name="T20" fmla="*/ 404 w 3216"/>
                  <a:gd name="T21" fmla="*/ 745 h 3302"/>
                  <a:gd name="T22" fmla="*/ 222 w 3216"/>
                  <a:gd name="T23" fmla="*/ 1046 h 3302"/>
                  <a:gd name="T24" fmla="*/ 84 w 3216"/>
                  <a:gd name="T25" fmla="*/ 1364 h 3302"/>
                  <a:gd name="T26" fmla="*/ 16 w 3216"/>
                  <a:gd name="T27" fmla="*/ 1615 h 3302"/>
                  <a:gd name="T28" fmla="*/ 1 w 3216"/>
                  <a:gd name="T29" fmla="*/ 1814 h 3302"/>
                  <a:gd name="T30" fmla="*/ 17 w 3216"/>
                  <a:gd name="T31" fmla="*/ 1978 h 3302"/>
                  <a:gd name="T32" fmla="*/ 69 w 3216"/>
                  <a:gd name="T33" fmla="*/ 2239 h 3302"/>
                  <a:gd name="T34" fmla="*/ 132 w 3216"/>
                  <a:gd name="T35" fmla="*/ 2523 h 3302"/>
                  <a:gd name="T36" fmla="*/ 223 w 3216"/>
                  <a:gd name="T37" fmla="*/ 2774 h 3302"/>
                  <a:gd name="T38" fmla="*/ 330 w 3216"/>
                  <a:gd name="T39" fmla="*/ 2984 h 3302"/>
                  <a:gd name="T40" fmla="*/ 432 w 3216"/>
                  <a:gd name="T41" fmla="*/ 3146 h 3302"/>
                  <a:gd name="T42" fmla="*/ 556 w 3216"/>
                  <a:gd name="T43" fmla="*/ 3297 h 3302"/>
                  <a:gd name="T44" fmla="*/ 565 w 3216"/>
                  <a:gd name="T45" fmla="*/ 3138 h 3302"/>
                  <a:gd name="T46" fmla="*/ 565 w 3216"/>
                  <a:gd name="T47" fmla="*/ 2642 h 3302"/>
                  <a:gd name="T48" fmla="*/ 563 w 3216"/>
                  <a:gd name="T49" fmla="*/ 2276 h 3302"/>
                  <a:gd name="T50" fmla="*/ 586 w 3216"/>
                  <a:gd name="T51" fmla="*/ 2104 h 3302"/>
                  <a:gd name="T52" fmla="*/ 648 w 3216"/>
                  <a:gd name="T53" fmla="*/ 1946 h 3302"/>
                  <a:gd name="T54" fmla="*/ 769 w 3216"/>
                  <a:gd name="T55" fmla="*/ 1822 h 3302"/>
                  <a:gd name="T56" fmla="*/ 968 w 3216"/>
                  <a:gd name="T57" fmla="*/ 1756 h 3302"/>
                  <a:gd name="T58" fmla="*/ 1138 w 3216"/>
                  <a:gd name="T59" fmla="*/ 1750 h 3302"/>
                  <a:gd name="T60" fmla="*/ 1265 w 3216"/>
                  <a:gd name="T61" fmla="*/ 1753 h 3302"/>
                  <a:gd name="T62" fmla="*/ 1470 w 3216"/>
                  <a:gd name="T63" fmla="*/ 1761 h 3302"/>
                  <a:gd name="T64" fmla="*/ 1739 w 3216"/>
                  <a:gd name="T65" fmla="*/ 1766 h 3302"/>
                  <a:gd name="T66" fmla="*/ 2044 w 3216"/>
                  <a:gd name="T67" fmla="*/ 1754 h 3302"/>
                  <a:gd name="T68" fmla="*/ 2270 w 3216"/>
                  <a:gd name="T69" fmla="*/ 1722 h 3302"/>
                  <a:gd name="T70" fmla="*/ 2463 w 3216"/>
                  <a:gd name="T71" fmla="*/ 1663 h 3302"/>
                  <a:gd name="T72" fmla="*/ 2554 w 3216"/>
                  <a:gd name="T73" fmla="*/ 1611 h 3302"/>
                  <a:gd name="T74" fmla="*/ 2743 w 3216"/>
                  <a:gd name="T75" fmla="*/ 1490 h 3302"/>
                  <a:gd name="T76" fmla="*/ 2823 w 3216"/>
                  <a:gd name="T77" fmla="*/ 1462 h 3302"/>
                  <a:gd name="T78" fmla="*/ 2872 w 3216"/>
                  <a:gd name="T79" fmla="*/ 1464 h 3302"/>
                  <a:gd name="T80" fmla="*/ 2910 w 3216"/>
                  <a:gd name="T81" fmla="*/ 1491 h 3302"/>
                  <a:gd name="T82" fmla="*/ 2939 w 3216"/>
                  <a:gd name="T83" fmla="*/ 1543 h 3302"/>
                  <a:gd name="T84" fmla="*/ 3008 w 3216"/>
                  <a:gd name="T85" fmla="*/ 1510 h 3302"/>
                  <a:gd name="T86" fmla="*/ 3077 w 3216"/>
                  <a:gd name="T87" fmla="*/ 1432 h 3302"/>
                  <a:gd name="T88" fmla="*/ 3163 w 3216"/>
                  <a:gd name="T89" fmla="*/ 1287 h 3302"/>
                  <a:gd name="T90" fmla="*/ 3208 w 3216"/>
                  <a:gd name="T91" fmla="*/ 1093 h 3302"/>
                  <a:gd name="T92" fmla="*/ 3210 w 3216"/>
                  <a:gd name="T93" fmla="*/ 797 h 3302"/>
                  <a:gd name="T94" fmla="*/ 3159 w 3216"/>
                  <a:gd name="T95" fmla="*/ 495 h 3302"/>
                  <a:gd name="T96" fmla="*/ 3075 w 3216"/>
                  <a:gd name="T97" fmla="*/ 232 h 3302"/>
                  <a:gd name="T98" fmla="*/ 2975 w 3216"/>
                  <a:gd name="T99" fmla="*/ 54 h 3302"/>
                  <a:gd name="T100" fmla="*/ 2876 w 3216"/>
                  <a:gd name="T101" fmla="*/ 3 h 3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6" h="3302">
                    <a:moveTo>
                      <a:pt x="2810" y="85"/>
                    </a:moveTo>
                    <a:lnTo>
                      <a:pt x="2792" y="127"/>
                    </a:lnTo>
                    <a:lnTo>
                      <a:pt x="2772" y="166"/>
                    </a:lnTo>
                    <a:lnTo>
                      <a:pt x="2751" y="202"/>
                    </a:lnTo>
                    <a:lnTo>
                      <a:pt x="2729" y="237"/>
                    </a:lnTo>
                    <a:lnTo>
                      <a:pt x="2704" y="267"/>
                    </a:lnTo>
                    <a:lnTo>
                      <a:pt x="2678" y="296"/>
                    </a:lnTo>
                    <a:lnTo>
                      <a:pt x="2651" y="322"/>
                    </a:lnTo>
                    <a:lnTo>
                      <a:pt x="2621" y="347"/>
                    </a:lnTo>
                    <a:lnTo>
                      <a:pt x="2591" y="369"/>
                    </a:lnTo>
                    <a:lnTo>
                      <a:pt x="2560" y="389"/>
                    </a:lnTo>
                    <a:lnTo>
                      <a:pt x="2527" y="406"/>
                    </a:lnTo>
                    <a:lnTo>
                      <a:pt x="2494" y="422"/>
                    </a:lnTo>
                    <a:lnTo>
                      <a:pt x="2458" y="436"/>
                    </a:lnTo>
                    <a:lnTo>
                      <a:pt x="2422" y="448"/>
                    </a:lnTo>
                    <a:lnTo>
                      <a:pt x="2385" y="458"/>
                    </a:lnTo>
                    <a:lnTo>
                      <a:pt x="2346" y="468"/>
                    </a:lnTo>
                    <a:lnTo>
                      <a:pt x="2307" y="475"/>
                    </a:lnTo>
                    <a:lnTo>
                      <a:pt x="2267" y="481"/>
                    </a:lnTo>
                    <a:lnTo>
                      <a:pt x="2227" y="486"/>
                    </a:lnTo>
                    <a:lnTo>
                      <a:pt x="2184" y="490"/>
                    </a:lnTo>
                    <a:lnTo>
                      <a:pt x="2142" y="492"/>
                    </a:lnTo>
                    <a:lnTo>
                      <a:pt x="2099" y="494"/>
                    </a:lnTo>
                    <a:lnTo>
                      <a:pt x="2055" y="495"/>
                    </a:lnTo>
                    <a:lnTo>
                      <a:pt x="2010" y="495"/>
                    </a:lnTo>
                    <a:lnTo>
                      <a:pt x="1920" y="492"/>
                    </a:lnTo>
                    <a:lnTo>
                      <a:pt x="1827" y="487"/>
                    </a:lnTo>
                    <a:lnTo>
                      <a:pt x="1734" y="483"/>
                    </a:lnTo>
                    <a:lnTo>
                      <a:pt x="1639" y="475"/>
                    </a:lnTo>
                    <a:lnTo>
                      <a:pt x="1548" y="469"/>
                    </a:lnTo>
                    <a:lnTo>
                      <a:pt x="1455" y="463"/>
                    </a:lnTo>
                    <a:lnTo>
                      <a:pt x="1363" y="459"/>
                    </a:lnTo>
                    <a:lnTo>
                      <a:pt x="1272" y="457"/>
                    </a:lnTo>
                    <a:lnTo>
                      <a:pt x="1227" y="455"/>
                    </a:lnTo>
                    <a:lnTo>
                      <a:pt x="1182" y="457"/>
                    </a:lnTo>
                    <a:lnTo>
                      <a:pt x="1137" y="458"/>
                    </a:lnTo>
                    <a:lnTo>
                      <a:pt x="1093" y="459"/>
                    </a:lnTo>
                    <a:lnTo>
                      <a:pt x="1049" y="463"/>
                    </a:lnTo>
                    <a:lnTo>
                      <a:pt x="1005" y="466"/>
                    </a:lnTo>
                    <a:lnTo>
                      <a:pt x="962" y="473"/>
                    </a:lnTo>
                    <a:lnTo>
                      <a:pt x="920" y="479"/>
                    </a:lnTo>
                    <a:lnTo>
                      <a:pt x="878" y="486"/>
                    </a:lnTo>
                    <a:lnTo>
                      <a:pt x="837" y="496"/>
                    </a:lnTo>
                    <a:lnTo>
                      <a:pt x="796" y="506"/>
                    </a:lnTo>
                    <a:lnTo>
                      <a:pt x="755" y="518"/>
                    </a:lnTo>
                    <a:lnTo>
                      <a:pt x="717" y="532"/>
                    </a:lnTo>
                    <a:lnTo>
                      <a:pt x="678" y="548"/>
                    </a:lnTo>
                    <a:lnTo>
                      <a:pt x="640" y="565"/>
                    </a:lnTo>
                    <a:lnTo>
                      <a:pt x="603" y="585"/>
                    </a:lnTo>
                    <a:lnTo>
                      <a:pt x="567" y="606"/>
                    </a:lnTo>
                    <a:lnTo>
                      <a:pt x="533" y="630"/>
                    </a:lnTo>
                    <a:lnTo>
                      <a:pt x="499" y="654"/>
                    </a:lnTo>
                    <a:lnTo>
                      <a:pt x="467" y="682"/>
                    </a:lnTo>
                    <a:lnTo>
                      <a:pt x="435" y="712"/>
                    </a:lnTo>
                    <a:lnTo>
                      <a:pt x="404" y="745"/>
                    </a:lnTo>
                    <a:lnTo>
                      <a:pt x="375" y="779"/>
                    </a:lnTo>
                    <a:lnTo>
                      <a:pt x="347" y="816"/>
                    </a:lnTo>
                    <a:lnTo>
                      <a:pt x="301" y="897"/>
                    </a:lnTo>
                    <a:lnTo>
                      <a:pt x="259" y="973"/>
                    </a:lnTo>
                    <a:lnTo>
                      <a:pt x="222" y="1046"/>
                    </a:lnTo>
                    <a:lnTo>
                      <a:pt x="188" y="1115"/>
                    </a:lnTo>
                    <a:lnTo>
                      <a:pt x="157" y="1182"/>
                    </a:lnTo>
                    <a:lnTo>
                      <a:pt x="129" y="1245"/>
                    </a:lnTo>
                    <a:lnTo>
                      <a:pt x="105" y="1306"/>
                    </a:lnTo>
                    <a:lnTo>
                      <a:pt x="84" y="1364"/>
                    </a:lnTo>
                    <a:lnTo>
                      <a:pt x="65" y="1420"/>
                    </a:lnTo>
                    <a:lnTo>
                      <a:pt x="49" y="1471"/>
                    </a:lnTo>
                    <a:lnTo>
                      <a:pt x="35" y="1521"/>
                    </a:lnTo>
                    <a:lnTo>
                      <a:pt x="24" y="1569"/>
                    </a:lnTo>
                    <a:lnTo>
                      <a:pt x="16" y="1615"/>
                    </a:lnTo>
                    <a:lnTo>
                      <a:pt x="9" y="1658"/>
                    </a:lnTo>
                    <a:lnTo>
                      <a:pt x="5" y="1700"/>
                    </a:lnTo>
                    <a:lnTo>
                      <a:pt x="2" y="1740"/>
                    </a:lnTo>
                    <a:lnTo>
                      <a:pt x="0" y="1778"/>
                    </a:lnTo>
                    <a:lnTo>
                      <a:pt x="1" y="1814"/>
                    </a:lnTo>
                    <a:lnTo>
                      <a:pt x="2" y="1850"/>
                    </a:lnTo>
                    <a:lnTo>
                      <a:pt x="5" y="1883"/>
                    </a:lnTo>
                    <a:lnTo>
                      <a:pt x="8" y="1916"/>
                    </a:lnTo>
                    <a:lnTo>
                      <a:pt x="12" y="1947"/>
                    </a:lnTo>
                    <a:lnTo>
                      <a:pt x="17" y="1978"/>
                    </a:lnTo>
                    <a:lnTo>
                      <a:pt x="23" y="2009"/>
                    </a:lnTo>
                    <a:lnTo>
                      <a:pt x="35" y="2067"/>
                    </a:lnTo>
                    <a:lnTo>
                      <a:pt x="48" y="2125"/>
                    </a:lnTo>
                    <a:lnTo>
                      <a:pt x="60" y="2182"/>
                    </a:lnTo>
                    <a:lnTo>
                      <a:pt x="69" y="2239"/>
                    </a:lnTo>
                    <a:lnTo>
                      <a:pt x="79" y="2298"/>
                    </a:lnTo>
                    <a:lnTo>
                      <a:pt x="90" y="2356"/>
                    </a:lnTo>
                    <a:lnTo>
                      <a:pt x="102" y="2413"/>
                    </a:lnTo>
                    <a:lnTo>
                      <a:pt x="116" y="2469"/>
                    </a:lnTo>
                    <a:lnTo>
                      <a:pt x="132" y="2523"/>
                    </a:lnTo>
                    <a:lnTo>
                      <a:pt x="148" y="2577"/>
                    </a:lnTo>
                    <a:lnTo>
                      <a:pt x="165" y="2628"/>
                    </a:lnTo>
                    <a:lnTo>
                      <a:pt x="184" y="2678"/>
                    </a:lnTo>
                    <a:lnTo>
                      <a:pt x="204" y="2727"/>
                    </a:lnTo>
                    <a:lnTo>
                      <a:pt x="223" y="2774"/>
                    </a:lnTo>
                    <a:lnTo>
                      <a:pt x="244" y="2820"/>
                    </a:lnTo>
                    <a:lnTo>
                      <a:pt x="265" y="2863"/>
                    </a:lnTo>
                    <a:lnTo>
                      <a:pt x="286" y="2905"/>
                    </a:lnTo>
                    <a:lnTo>
                      <a:pt x="307" y="2946"/>
                    </a:lnTo>
                    <a:lnTo>
                      <a:pt x="330" y="2984"/>
                    </a:lnTo>
                    <a:lnTo>
                      <a:pt x="351" y="3020"/>
                    </a:lnTo>
                    <a:lnTo>
                      <a:pt x="372" y="3055"/>
                    </a:lnTo>
                    <a:lnTo>
                      <a:pt x="393" y="3088"/>
                    </a:lnTo>
                    <a:lnTo>
                      <a:pt x="413" y="3118"/>
                    </a:lnTo>
                    <a:lnTo>
                      <a:pt x="432" y="3146"/>
                    </a:lnTo>
                    <a:lnTo>
                      <a:pt x="468" y="3197"/>
                    </a:lnTo>
                    <a:lnTo>
                      <a:pt x="500" y="3238"/>
                    </a:lnTo>
                    <a:lnTo>
                      <a:pt x="528" y="3269"/>
                    </a:lnTo>
                    <a:lnTo>
                      <a:pt x="547" y="3290"/>
                    </a:lnTo>
                    <a:lnTo>
                      <a:pt x="556" y="3297"/>
                    </a:lnTo>
                    <a:lnTo>
                      <a:pt x="561" y="3301"/>
                    </a:lnTo>
                    <a:lnTo>
                      <a:pt x="565" y="3302"/>
                    </a:lnTo>
                    <a:lnTo>
                      <a:pt x="566" y="3300"/>
                    </a:lnTo>
                    <a:lnTo>
                      <a:pt x="566" y="3229"/>
                    </a:lnTo>
                    <a:lnTo>
                      <a:pt x="565" y="3138"/>
                    </a:lnTo>
                    <a:lnTo>
                      <a:pt x="565" y="3035"/>
                    </a:lnTo>
                    <a:lnTo>
                      <a:pt x="565" y="2928"/>
                    </a:lnTo>
                    <a:lnTo>
                      <a:pt x="565" y="2821"/>
                    </a:lnTo>
                    <a:lnTo>
                      <a:pt x="565" y="2725"/>
                    </a:lnTo>
                    <a:lnTo>
                      <a:pt x="565" y="2642"/>
                    </a:lnTo>
                    <a:lnTo>
                      <a:pt x="566" y="2584"/>
                    </a:lnTo>
                    <a:lnTo>
                      <a:pt x="565" y="2474"/>
                    </a:lnTo>
                    <a:lnTo>
                      <a:pt x="562" y="2345"/>
                    </a:lnTo>
                    <a:lnTo>
                      <a:pt x="562" y="2311"/>
                    </a:lnTo>
                    <a:lnTo>
                      <a:pt x="563" y="2276"/>
                    </a:lnTo>
                    <a:lnTo>
                      <a:pt x="566" y="2242"/>
                    </a:lnTo>
                    <a:lnTo>
                      <a:pt x="568" y="2207"/>
                    </a:lnTo>
                    <a:lnTo>
                      <a:pt x="573" y="2172"/>
                    </a:lnTo>
                    <a:lnTo>
                      <a:pt x="578" y="2138"/>
                    </a:lnTo>
                    <a:lnTo>
                      <a:pt x="586" y="2104"/>
                    </a:lnTo>
                    <a:lnTo>
                      <a:pt x="594" y="2071"/>
                    </a:lnTo>
                    <a:lnTo>
                      <a:pt x="604" y="2038"/>
                    </a:lnTo>
                    <a:lnTo>
                      <a:pt x="617" y="2005"/>
                    </a:lnTo>
                    <a:lnTo>
                      <a:pt x="630" y="1975"/>
                    </a:lnTo>
                    <a:lnTo>
                      <a:pt x="648" y="1946"/>
                    </a:lnTo>
                    <a:lnTo>
                      <a:pt x="666" y="1918"/>
                    </a:lnTo>
                    <a:lnTo>
                      <a:pt x="687" y="1890"/>
                    </a:lnTo>
                    <a:lnTo>
                      <a:pt x="712" y="1866"/>
                    </a:lnTo>
                    <a:lnTo>
                      <a:pt x="739" y="1843"/>
                    </a:lnTo>
                    <a:lnTo>
                      <a:pt x="769" y="1822"/>
                    </a:lnTo>
                    <a:lnTo>
                      <a:pt x="801" y="1804"/>
                    </a:lnTo>
                    <a:lnTo>
                      <a:pt x="838" y="1788"/>
                    </a:lnTo>
                    <a:lnTo>
                      <a:pt x="878" y="1774"/>
                    </a:lnTo>
                    <a:lnTo>
                      <a:pt x="921" y="1763"/>
                    </a:lnTo>
                    <a:lnTo>
                      <a:pt x="968" y="1756"/>
                    </a:lnTo>
                    <a:lnTo>
                      <a:pt x="1018" y="1751"/>
                    </a:lnTo>
                    <a:lnTo>
                      <a:pt x="1074" y="1750"/>
                    </a:lnTo>
                    <a:lnTo>
                      <a:pt x="1094" y="1750"/>
                    </a:lnTo>
                    <a:lnTo>
                      <a:pt x="1116" y="1750"/>
                    </a:lnTo>
                    <a:lnTo>
                      <a:pt x="1138" y="1750"/>
                    </a:lnTo>
                    <a:lnTo>
                      <a:pt x="1162" y="1751"/>
                    </a:lnTo>
                    <a:lnTo>
                      <a:pt x="1187" y="1751"/>
                    </a:lnTo>
                    <a:lnTo>
                      <a:pt x="1211" y="1752"/>
                    </a:lnTo>
                    <a:lnTo>
                      <a:pt x="1237" y="1753"/>
                    </a:lnTo>
                    <a:lnTo>
                      <a:pt x="1265" y="1753"/>
                    </a:lnTo>
                    <a:lnTo>
                      <a:pt x="1308" y="1756"/>
                    </a:lnTo>
                    <a:lnTo>
                      <a:pt x="1352" y="1757"/>
                    </a:lnTo>
                    <a:lnTo>
                      <a:pt x="1399" y="1758"/>
                    </a:lnTo>
                    <a:lnTo>
                      <a:pt x="1446" y="1761"/>
                    </a:lnTo>
                    <a:lnTo>
                      <a:pt x="1470" y="1761"/>
                    </a:lnTo>
                    <a:lnTo>
                      <a:pt x="1506" y="1762"/>
                    </a:lnTo>
                    <a:lnTo>
                      <a:pt x="1550" y="1763"/>
                    </a:lnTo>
                    <a:lnTo>
                      <a:pt x="1606" y="1764"/>
                    </a:lnTo>
                    <a:lnTo>
                      <a:pt x="1669" y="1766"/>
                    </a:lnTo>
                    <a:lnTo>
                      <a:pt x="1739" y="1766"/>
                    </a:lnTo>
                    <a:lnTo>
                      <a:pt x="1816" y="1764"/>
                    </a:lnTo>
                    <a:lnTo>
                      <a:pt x="1899" y="1763"/>
                    </a:lnTo>
                    <a:lnTo>
                      <a:pt x="1947" y="1761"/>
                    </a:lnTo>
                    <a:lnTo>
                      <a:pt x="1995" y="1758"/>
                    </a:lnTo>
                    <a:lnTo>
                      <a:pt x="2044" y="1754"/>
                    </a:lnTo>
                    <a:lnTo>
                      <a:pt x="2091" y="1750"/>
                    </a:lnTo>
                    <a:lnTo>
                      <a:pt x="2138" y="1745"/>
                    </a:lnTo>
                    <a:lnTo>
                      <a:pt x="2183" y="1737"/>
                    </a:lnTo>
                    <a:lnTo>
                      <a:pt x="2228" y="1731"/>
                    </a:lnTo>
                    <a:lnTo>
                      <a:pt x="2270" y="1722"/>
                    </a:lnTo>
                    <a:lnTo>
                      <a:pt x="2312" y="1712"/>
                    </a:lnTo>
                    <a:lnTo>
                      <a:pt x="2353" y="1703"/>
                    </a:lnTo>
                    <a:lnTo>
                      <a:pt x="2391" y="1690"/>
                    </a:lnTo>
                    <a:lnTo>
                      <a:pt x="2428" y="1677"/>
                    </a:lnTo>
                    <a:lnTo>
                      <a:pt x="2463" y="1663"/>
                    </a:lnTo>
                    <a:lnTo>
                      <a:pt x="2496" y="1647"/>
                    </a:lnTo>
                    <a:lnTo>
                      <a:pt x="2511" y="1638"/>
                    </a:lnTo>
                    <a:lnTo>
                      <a:pt x="2526" y="1630"/>
                    </a:lnTo>
                    <a:lnTo>
                      <a:pt x="2541" y="1620"/>
                    </a:lnTo>
                    <a:lnTo>
                      <a:pt x="2554" y="1611"/>
                    </a:lnTo>
                    <a:lnTo>
                      <a:pt x="2599" y="1579"/>
                    </a:lnTo>
                    <a:lnTo>
                      <a:pt x="2640" y="1552"/>
                    </a:lnTo>
                    <a:lnTo>
                      <a:pt x="2677" y="1528"/>
                    </a:lnTo>
                    <a:lnTo>
                      <a:pt x="2711" y="1507"/>
                    </a:lnTo>
                    <a:lnTo>
                      <a:pt x="2743" y="1490"/>
                    </a:lnTo>
                    <a:lnTo>
                      <a:pt x="2772" y="1478"/>
                    </a:lnTo>
                    <a:lnTo>
                      <a:pt x="2785" y="1471"/>
                    </a:lnTo>
                    <a:lnTo>
                      <a:pt x="2799" y="1468"/>
                    </a:lnTo>
                    <a:lnTo>
                      <a:pt x="2810" y="1464"/>
                    </a:lnTo>
                    <a:lnTo>
                      <a:pt x="2823" y="1462"/>
                    </a:lnTo>
                    <a:lnTo>
                      <a:pt x="2834" y="1460"/>
                    </a:lnTo>
                    <a:lnTo>
                      <a:pt x="2844" y="1460"/>
                    </a:lnTo>
                    <a:lnTo>
                      <a:pt x="2853" y="1460"/>
                    </a:lnTo>
                    <a:lnTo>
                      <a:pt x="2863" y="1462"/>
                    </a:lnTo>
                    <a:lnTo>
                      <a:pt x="2872" y="1464"/>
                    </a:lnTo>
                    <a:lnTo>
                      <a:pt x="2881" y="1468"/>
                    </a:lnTo>
                    <a:lnTo>
                      <a:pt x="2889" y="1473"/>
                    </a:lnTo>
                    <a:lnTo>
                      <a:pt x="2897" y="1478"/>
                    </a:lnTo>
                    <a:lnTo>
                      <a:pt x="2904" y="1484"/>
                    </a:lnTo>
                    <a:lnTo>
                      <a:pt x="2910" y="1491"/>
                    </a:lnTo>
                    <a:lnTo>
                      <a:pt x="2916" y="1500"/>
                    </a:lnTo>
                    <a:lnTo>
                      <a:pt x="2923" y="1509"/>
                    </a:lnTo>
                    <a:lnTo>
                      <a:pt x="2929" y="1520"/>
                    </a:lnTo>
                    <a:lnTo>
                      <a:pt x="2934" y="1531"/>
                    </a:lnTo>
                    <a:lnTo>
                      <a:pt x="2939" y="1543"/>
                    </a:lnTo>
                    <a:lnTo>
                      <a:pt x="2944" y="1557"/>
                    </a:lnTo>
                    <a:lnTo>
                      <a:pt x="2960" y="1546"/>
                    </a:lnTo>
                    <a:lnTo>
                      <a:pt x="2977" y="1533"/>
                    </a:lnTo>
                    <a:lnTo>
                      <a:pt x="2993" y="1522"/>
                    </a:lnTo>
                    <a:lnTo>
                      <a:pt x="3008" y="1510"/>
                    </a:lnTo>
                    <a:lnTo>
                      <a:pt x="3018" y="1500"/>
                    </a:lnTo>
                    <a:lnTo>
                      <a:pt x="3029" y="1489"/>
                    </a:lnTo>
                    <a:lnTo>
                      <a:pt x="3041" y="1476"/>
                    </a:lnTo>
                    <a:lnTo>
                      <a:pt x="3053" y="1463"/>
                    </a:lnTo>
                    <a:lnTo>
                      <a:pt x="3077" y="1432"/>
                    </a:lnTo>
                    <a:lnTo>
                      <a:pt x="3101" y="1398"/>
                    </a:lnTo>
                    <a:lnTo>
                      <a:pt x="3123" y="1363"/>
                    </a:lnTo>
                    <a:lnTo>
                      <a:pt x="3144" y="1324"/>
                    </a:lnTo>
                    <a:lnTo>
                      <a:pt x="3154" y="1306"/>
                    </a:lnTo>
                    <a:lnTo>
                      <a:pt x="3163" y="1287"/>
                    </a:lnTo>
                    <a:lnTo>
                      <a:pt x="3170" y="1269"/>
                    </a:lnTo>
                    <a:lnTo>
                      <a:pt x="3176" y="1250"/>
                    </a:lnTo>
                    <a:lnTo>
                      <a:pt x="3190" y="1201"/>
                    </a:lnTo>
                    <a:lnTo>
                      <a:pt x="3201" y="1148"/>
                    </a:lnTo>
                    <a:lnTo>
                      <a:pt x="3208" y="1093"/>
                    </a:lnTo>
                    <a:lnTo>
                      <a:pt x="3213" y="1036"/>
                    </a:lnTo>
                    <a:lnTo>
                      <a:pt x="3216" y="978"/>
                    </a:lnTo>
                    <a:lnTo>
                      <a:pt x="3216" y="919"/>
                    </a:lnTo>
                    <a:lnTo>
                      <a:pt x="3214" y="858"/>
                    </a:lnTo>
                    <a:lnTo>
                      <a:pt x="3210" y="797"/>
                    </a:lnTo>
                    <a:lnTo>
                      <a:pt x="3203" y="735"/>
                    </a:lnTo>
                    <a:lnTo>
                      <a:pt x="3195" y="674"/>
                    </a:lnTo>
                    <a:lnTo>
                      <a:pt x="3185" y="614"/>
                    </a:lnTo>
                    <a:lnTo>
                      <a:pt x="3172" y="553"/>
                    </a:lnTo>
                    <a:lnTo>
                      <a:pt x="3159" y="495"/>
                    </a:lnTo>
                    <a:lnTo>
                      <a:pt x="3144" y="438"/>
                    </a:lnTo>
                    <a:lnTo>
                      <a:pt x="3129" y="382"/>
                    </a:lnTo>
                    <a:lnTo>
                      <a:pt x="3112" y="329"/>
                    </a:lnTo>
                    <a:lnTo>
                      <a:pt x="3093" y="279"/>
                    </a:lnTo>
                    <a:lnTo>
                      <a:pt x="3075" y="232"/>
                    </a:lnTo>
                    <a:lnTo>
                      <a:pt x="3056" y="188"/>
                    </a:lnTo>
                    <a:lnTo>
                      <a:pt x="3036" y="148"/>
                    </a:lnTo>
                    <a:lnTo>
                      <a:pt x="3015" y="112"/>
                    </a:lnTo>
                    <a:lnTo>
                      <a:pt x="2996" y="80"/>
                    </a:lnTo>
                    <a:lnTo>
                      <a:pt x="2975" y="54"/>
                    </a:lnTo>
                    <a:lnTo>
                      <a:pt x="2955" y="31"/>
                    </a:lnTo>
                    <a:lnTo>
                      <a:pt x="2934" y="15"/>
                    </a:lnTo>
                    <a:lnTo>
                      <a:pt x="2914" y="4"/>
                    </a:lnTo>
                    <a:lnTo>
                      <a:pt x="2895" y="0"/>
                    </a:lnTo>
                    <a:lnTo>
                      <a:pt x="2876" y="3"/>
                    </a:lnTo>
                    <a:lnTo>
                      <a:pt x="2858" y="12"/>
                    </a:lnTo>
                    <a:lnTo>
                      <a:pt x="2841" y="29"/>
                    </a:lnTo>
                    <a:lnTo>
                      <a:pt x="2825" y="52"/>
                    </a:lnTo>
                    <a:lnTo>
                      <a:pt x="2810" y="85"/>
                    </a:lnTo>
                    <a:close/>
                  </a:path>
                </a:pathLst>
              </a:custGeom>
              <a:solidFill>
                <a:srgbClr val="481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4" name="Freeform 104"/>
              <p:cNvSpPr>
                <a:spLocks noEditPoints="1"/>
              </p:cNvSpPr>
              <p:nvPr/>
            </p:nvSpPr>
            <p:spPr bwMode="auto">
              <a:xfrm>
                <a:off x="4245" y="2397"/>
                <a:ext cx="606" cy="260"/>
              </a:xfrm>
              <a:custGeom>
                <a:avLst/>
                <a:gdLst>
                  <a:gd name="T0" fmla="*/ 4 w 2423"/>
                  <a:gd name="T1" fmla="*/ 1026 h 1042"/>
                  <a:gd name="T2" fmla="*/ 4 w 2423"/>
                  <a:gd name="T3" fmla="*/ 1013 h 1042"/>
                  <a:gd name="T4" fmla="*/ 4 w 2423"/>
                  <a:gd name="T5" fmla="*/ 1042 h 1042"/>
                  <a:gd name="T6" fmla="*/ 0 w 2423"/>
                  <a:gd name="T7" fmla="*/ 797 h 1042"/>
                  <a:gd name="T8" fmla="*/ 0 w 2423"/>
                  <a:gd name="T9" fmla="*/ 769 h 1042"/>
                  <a:gd name="T10" fmla="*/ 6 w 2423"/>
                  <a:gd name="T11" fmla="*/ 659 h 1042"/>
                  <a:gd name="T12" fmla="*/ 16 w 2423"/>
                  <a:gd name="T13" fmla="*/ 583 h 1042"/>
                  <a:gd name="T14" fmla="*/ 32 w 2423"/>
                  <a:gd name="T15" fmla="*/ 510 h 1042"/>
                  <a:gd name="T16" fmla="*/ 58 w 2423"/>
                  <a:gd name="T17" fmla="*/ 441 h 1042"/>
                  <a:gd name="T18" fmla="*/ 93 w 2423"/>
                  <a:gd name="T19" fmla="*/ 377 h 1042"/>
                  <a:gd name="T20" fmla="*/ 140 w 2423"/>
                  <a:gd name="T21" fmla="*/ 319 h 1042"/>
                  <a:gd name="T22" fmla="*/ 199 w 2423"/>
                  <a:gd name="T23" fmla="*/ 270 h 1042"/>
                  <a:gd name="T24" fmla="*/ 273 w 2423"/>
                  <a:gd name="T25" fmla="*/ 232 h 1042"/>
                  <a:gd name="T26" fmla="*/ 364 w 2423"/>
                  <a:gd name="T27" fmla="*/ 205 h 1042"/>
                  <a:gd name="T28" fmla="*/ 471 w 2423"/>
                  <a:gd name="T29" fmla="*/ 193 h 1042"/>
                  <a:gd name="T30" fmla="*/ 429 w 2423"/>
                  <a:gd name="T31" fmla="*/ 196 h 1042"/>
                  <a:gd name="T32" fmla="*/ 324 w 2423"/>
                  <a:gd name="T33" fmla="*/ 215 h 1042"/>
                  <a:gd name="T34" fmla="*/ 238 w 2423"/>
                  <a:gd name="T35" fmla="*/ 248 h 1042"/>
                  <a:gd name="T36" fmla="*/ 167 w 2423"/>
                  <a:gd name="T37" fmla="*/ 294 h 1042"/>
                  <a:gd name="T38" fmla="*/ 111 w 2423"/>
                  <a:gd name="T39" fmla="*/ 351 h 1042"/>
                  <a:gd name="T40" fmla="*/ 71 w 2423"/>
                  <a:gd name="T41" fmla="*/ 415 h 1042"/>
                  <a:gd name="T42" fmla="*/ 41 w 2423"/>
                  <a:gd name="T43" fmla="*/ 486 h 1042"/>
                  <a:gd name="T44" fmla="*/ 20 w 2423"/>
                  <a:gd name="T45" fmla="*/ 562 h 1042"/>
                  <a:gd name="T46" fmla="*/ 8 w 2423"/>
                  <a:gd name="T47" fmla="*/ 640 h 1042"/>
                  <a:gd name="T48" fmla="*/ 1 w 2423"/>
                  <a:gd name="T49" fmla="*/ 745 h 1042"/>
                  <a:gd name="T50" fmla="*/ 2419 w 2423"/>
                  <a:gd name="T51" fmla="*/ 238 h 1042"/>
                  <a:gd name="T52" fmla="*/ 2405 w 2423"/>
                  <a:gd name="T53" fmla="*/ 117 h 1042"/>
                  <a:gd name="T54" fmla="*/ 2388 w 2423"/>
                  <a:gd name="T55" fmla="*/ 24 h 1042"/>
                  <a:gd name="T56" fmla="*/ 2388 w 2423"/>
                  <a:gd name="T57" fmla="*/ 24 h 1042"/>
                  <a:gd name="T58" fmla="*/ 2405 w 2423"/>
                  <a:gd name="T59" fmla="*/ 117 h 1042"/>
                  <a:gd name="T60" fmla="*/ 2419 w 2423"/>
                  <a:gd name="T61" fmla="*/ 238 h 1042"/>
                  <a:gd name="T62" fmla="*/ 1163 w 2423"/>
                  <a:gd name="T63" fmla="*/ 209 h 1042"/>
                  <a:gd name="T64" fmla="*/ 1163 w 2423"/>
                  <a:gd name="T65" fmla="*/ 209 h 1042"/>
                  <a:gd name="T66" fmla="*/ 1116 w 2423"/>
                  <a:gd name="T67" fmla="*/ 209 h 1042"/>
                  <a:gd name="T68" fmla="*/ 975 w 2423"/>
                  <a:gd name="T69" fmla="*/ 206 h 1042"/>
                  <a:gd name="T70" fmla="*/ 840 w 2423"/>
                  <a:gd name="T71" fmla="*/ 202 h 1042"/>
                  <a:gd name="T72" fmla="*/ 798 w 2423"/>
                  <a:gd name="T73" fmla="*/ 200 h 1042"/>
                  <a:gd name="T74" fmla="*/ 929 w 2423"/>
                  <a:gd name="T75" fmla="*/ 205 h 1042"/>
                  <a:gd name="T76" fmla="*/ 1067 w 2423"/>
                  <a:gd name="T77" fmla="*/ 209 h 1042"/>
                  <a:gd name="T78" fmla="*/ 1163 w 2423"/>
                  <a:gd name="T79" fmla="*/ 209 h 1042"/>
                  <a:gd name="T80" fmla="*/ 1995 w 2423"/>
                  <a:gd name="T81" fmla="*/ 52 h 1042"/>
                  <a:gd name="T82" fmla="*/ 1997 w 2423"/>
                  <a:gd name="T83" fmla="*/ 50 h 1042"/>
                  <a:gd name="T84" fmla="*/ 1997 w 2423"/>
                  <a:gd name="T85" fmla="*/ 5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23" h="1042">
                    <a:moveTo>
                      <a:pt x="4" y="1042"/>
                    </a:moveTo>
                    <a:lnTo>
                      <a:pt x="4" y="1033"/>
                    </a:lnTo>
                    <a:lnTo>
                      <a:pt x="4" y="1026"/>
                    </a:lnTo>
                    <a:lnTo>
                      <a:pt x="4" y="1012"/>
                    </a:lnTo>
                    <a:lnTo>
                      <a:pt x="4" y="1000"/>
                    </a:lnTo>
                    <a:lnTo>
                      <a:pt x="4" y="1013"/>
                    </a:lnTo>
                    <a:lnTo>
                      <a:pt x="4" y="1027"/>
                    </a:lnTo>
                    <a:lnTo>
                      <a:pt x="4" y="1034"/>
                    </a:lnTo>
                    <a:lnTo>
                      <a:pt x="4" y="1042"/>
                    </a:lnTo>
                    <a:lnTo>
                      <a:pt x="4" y="1042"/>
                    </a:lnTo>
                    <a:lnTo>
                      <a:pt x="4" y="1042"/>
                    </a:lnTo>
                    <a:close/>
                    <a:moveTo>
                      <a:pt x="0" y="797"/>
                    </a:moveTo>
                    <a:lnTo>
                      <a:pt x="0" y="787"/>
                    </a:lnTo>
                    <a:lnTo>
                      <a:pt x="0" y="778"/>
                    </a:lnTo>
                    <a:lnTo>
                      <a:pt x="0" y="769"/>
                    </a:lnTo>
                    <a:lnTo>
                      <a:pt x="0" y="759"/>
                    </a:lnTo>
                    <a:lnTo>
                      <a:pt x="3" y="709"/>
                    </a:lnTo>
                    <a:lnTo>
                      <a:pt x="6" y="659"/>
                    </a:lnTo>
                    <a:lnTo>
                      <a:pt x="9" y="634"/>
                    </a:lnTo>
                    <a:lnTo>
                      <a:pt x="13" y="608"/>
                    </a:lnTo>
                    <a:lnTo>
                      <a:pt x="16" y="583"/>
                    </a:lnTo>
                    <a:lnTo>
                      <a:pt x="21" y="558"/>
                    </a:lnTo>
                    <a:lnTo>
                      <a:pt x="26" y="535"/>
                    </a:lnTo>
                    <a:lnTo>
                      <a:pt x="32" y="510"/>
                    </a:lnTo>
                    <a:lnTo>
                      <a:pt x="40" y="487"/>
                    </a:lnTo>
                    <a:lnTo>
                      <a:pt x="48" y="463"/>
                    </a:lnTo>
                    <a:lnTo>
                      <a:pt x="58" y="441"/>
                    </a:lnTo>
                    <a:lnTo>
                      <a:pt x="68" y="419"/>
                    </a:lnTo>
                    <a:lnTo>
                      <a:pt x="81" y="397"/>
                    </a:lnTo>
                    <a:lnTo>
                      <a:pt x="93" y="377"/>
                    </a:lnTo>
                    <a:lnTo>
                      <a:pt x="108" y="357"/>
                    </a:lnTo>
                    <a:lnTo>
                      <a:pt x="123" y="337"/>
                    </a:lnTo>
                    <a:lnTo>
                      <a:pt x="140" y="319"/>
                    </a:lnTo>
                    <a:lnTo>
                      <a:pt x="158" y="301"/>
                    </a:lnTo>
                    <a:lnTo>
                      <a:pt x="178" y="285"/>
                    </a:lnTo>
                    <a:lnTo>
                      <a:pt x="199" y="270"/>
                    </a:lnTo>
                    <a:lnTo>
                      <a:pt x="222" y="257"/>
                    </a:lnTo>
                    <a:lnTo>
                      <a:pt x="246" y="243"/>
                    </a:lnTo>
                    <a:lnTo>
                      <a:pt x="273" y="232"/>
                    </a:lnTo>
                    <a:lnTo>
                      <a:pt x="302" y="222"/>
                    </a:lnTo>
                    <a:lnTo>
                      <a:pt x="332" y="212"/>
                    </a:lnTo>
                    <a:lnTo>
                      <a:pt x="364" y="205"/>
                    </a:lnTo>
                    <a:lnTo>
                      <a:pt x="397" y="200"/>
                    </a:lnTo>
                    <a:lnTo>
                      <a:pt x="433" y="195"/>
                    </a:lnTo>
                    <a:lnTo>
                      <a:pt x="471" y="193"/>
                    </a:lnTo>
                    <a:lnTo>
                      <a:pt x="512" y="193"/>
                    </a:lnTo>
                    <a:lnTo>
                      <a:pt x="469" y="193"/>
                    </a:lnTo>
                    <a:lnTo>
                      <a:pt x="429" y="196"/>
                    </a:lnTo>
                    <a:lnTo>
                      <a:pt x="392" y="200"/>
                    </a:lnTo>
                    <a:lnTo>
                      <a:pt x="358" y="207"/>
                    </a:lnTo>
                    <a:lnTo>
                      <a:pt x="324" y="215"/>
                    </a:lnTo>
                    <a:lnTo>
                      <a:pt x="293" y="225"/>
                    </a:lnTo>
                    <a:lnTo>
                      <a:pt x="264" y="236"/>
                    </a:lnTo>
                    <a:lnTo>
                      <a:pt x="238" y="248"/>
                    </a:lnTo>
                    <a:lnTo>
                      <a:pt x="212" y="262"/>
                    </a:lnTo>
                    <a:lnTo>
                      <a:pt x="188" y="278"/>
                    </a:lnTo>
                    <a:lnTo>
                      <a:pt x="167" y="294"/>
                    </a:lnTo>
                    <a:lnTo>
                      <a:pt x="147" y="311"/>
                    </a:lnTo>
                    <a:lnTo>
                      <a:pt x="129" y="331"/>
                    </a:lnTo>
                    <a:lnTo>
                      <a:pt x="111" y="351"/>
                    </a:lnTo>
                    <a:lnTo>
                      <a:pt x="97" y="371"/>
                    </a:lnTo>
                    <a:lnTo>
                      <a:pt x="83" y="393"/>
                    </a:lnTo>
                    <a:lnTo>
                      <a:pt x="71" y="415"/>
                    </a:lnTo>
                    <a:lnTo>
                      <a:pt x="60" y="439"/>
                    </a:lnTo>
                    <a:lnTo>
                      <a:pt x="50" y="462"/>
                    </a:lnTo>
                    <a:lnTo>
                      <a:pt x="41" y="486"/>
                    </a:lnTo>
                    <a:lnTo>
                      <a:pt x="32" y="511"/>
                    </a:lnTo>
                    <a:lnTo>
                      <a:pt x="26" y="536"/>
                    </a:lnTo>
                    <a:lnTo>
                      <a:pt x="20" y="562"/>
                    </a:lnTo>
                    <a:lnTo>
                      <a:pt x="15" y="588"/>
                    </a:lnTo>
                    <a:lnTo>
                      <a:pt x="11" y="614"/>
                    </a:lnTo>
                    <a:lnTo>
                      <a:pt x="8" y="640"/>
                    </a:lnTo>
                    <a:lnTo>
                      <a:pt x="5" y="667"/>
                    </a:lnTo>
                    <a:lnTo>
                      <a:pt x="4" y="693"/>
                    </a:lnTo>
                    <a:lnTo>
                      <a:pt x="1" y="745"/>
                    </a:lnTo>
                    <a:lnTo>
                      <a:pt x="0" y="797"/>
                    </a:lnTo>
                    <a:close/>
                    <a:moveTo>
                      <a:pt x="2423" y="284"/>
                    </a:moveTo>
                    <a:lnTo>
                      <a:pt x="2419" y="238"/>
                    </a:lnTo>
                    <a:lnTo>
                      <a:pt x="2415" y="195"/>
                    </a:lnTo>
                    <a:lnTo>
                      <a:pt x="2410" y="154"/>
                    </a:lnTo>
                    <a:lnTo>
                      <a:pt x="2405" y="117"/>
                    </a:lnTo>
                    <a:lnTo>
                      <a:pt x="2400" y="84"/>
                    </a:lnTo>
                    <a:lnTo>
                      <a:pt x="2395" y="53"/>
                    </a:lnTo>
                    <a:lnTo>
                      <a:pt x="2388" y="24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24"/>
                    </a:lnTo>
                    <a:lnTo>
                      <a:pt x="2395" y="53"/>
                    </a:lnTo>
                    <a:lnTo>
                      <a:pt x="2400" y="84"/>
                    </a:lnTo>
                    <a:lnTo>
                      <a:pt x="2405" y="117"/>
                    </a:lnTo>
                    <a:lnTo>
                      <a:pt x="2410" y="154"/>
                    </a:lnTo>
                    <a:lnTo>
                      <a:pt x="2415" y="195"/>
                    </a:lnTo>
                    <a:lnTo>
                      <a:pt x="2419" y="238"/>
                    </a:lnTo>
                    <a:lnTo>
                      <a:pt x="2423" y="284"/>
                    </a:lnTo>
                    <a:close/>
                    <a:moveTo>
                      <a:pt x="1163" y="209"/>
                    </a:moveTo>
                    <a:lnTo>
                      <a:pt x="1163" y="209"/>
                    </a:lnTo>
                    <a:lnTo>
                      <a:pt x="1163" y="209"/>
                    </a:lnTo>
                    <a:lnTo>
                      <a:pt x="1163" y="209"/>
                    </a:lnTo>
                    <a:lnTo>
                      <a:pt x="1163" y="209"/>
                    </a:lnTo>
                    <a:lnTo>
                      <a:pt x="1163" y="209"/>
                    </a:lnTo>
                    <a:close/>
                    <a:moveTo>
                      <a:pt x="1163" y="209"/>
                    </a:moveTo>
                    <a:lnTo>
                      <a:pt x="1116" y="209"/>
                    </a:lnTo>
                    <a:lnTo>
                      <a:pt x="1067" y="209"/>
                    </a:lnTo>
                    <a:lnTo>
                      <a:pt x="1020" y="207"/>
                    </a:lnTo>
                    <a:lnTo>
                      <a:pt x="975" y="206"/>
                    </a:lnTo>
                    <a:lnTo>
                      <a:pt x="929" y="205"/>
                    </a:lnTo>
                    <a:lnTo>
                      <a:pt x="884" y="204"/>
                    </a:lnTo>
                    <a:lnTo>
                      <a:pt x="840" y="202"/>
                    </a:lnTo>
                    <a:lnTo>
                      <a:pt x="797" y="200"/>
                    </a:lnTo>
                    <a:lnTo>
                      <a:pt x="798" y="200"/>
                    </a:lnTo>
                    <a:lnTo>
                      <a:pt x="798" y="200"/>
                    </a:lnTo>
                    <a:lnTo>
                      <a:pt x="841" y="202"/>
                    </a:lnTo>
                    <a:lnTo>
                      <a:pt x="884" y="204"/>
                    </a:lnTo>
                    <a:lnTo>
                      <a:pt x="929" y="205"/>
                    </a:lnTo>
                    <a:lnTo>
                      <a:pt x="975" y="206"/>
                    </a:lnTo>
                    <a:lnTo>
                      <a:pt x="1022" y="207"/>
                    </a:lnTo>
                    <a:lnTo>
                      <a:pt x="1067" y="209"/>
                    </a:lnTo>
                    <a:lnTo>
                      <a:pt x="1116" y="209"/>
                    </a:lnTo>
                    <a:lnTo>
                      <a:pt x="1163" y="209"/>
                    </a:lnTo>
                    <a:lnTo>
                      <a:pt x="1163" y="209"/>
                    </a:lnTo>
                    <a:close/>
                    <a:moveTo>
                      <a:pt x="1992" y="54"/>
                    </a:moveTo>
                    <a:lnTo>
                      <a:pt x="1993" y="53"/>
                    </a:lnTo>
                    <a:lnTo>
                      <a:pt x="1995" y="52"/>
                    </a:lnTo>
                    <a:lnTo>
                      <a:pt x="1993" y="53"/>
                    </a:lnTo>
                    <a:lnTo>
                      <a:pt x="1992" y="54"/>
                    </a:lnTo>
                    <a:close/>
                    <a:moveTo>
                      <a:pt x="1997" y="50"/>
                    </a:moveTo>
                    <a:lnTo>
                      <a:pt x="1997" y="50"/>
                    </a:lnTo>
                    <a:lnTo>
                      <a:pt x="1997" y="50"/>
                    </a:lnTo>
                    <a:lnTo>
                      <a:pt x="1997" y="50"/>
                    </a:lnTo>
                    <a:lnTo>
                      <a:pt x="1997" y="50"/>
                    </a:lnTo>
                    <a:close/>
                  </a:path>
                </a:pathLst>
              </a:custGeom>
              <a:solidFill>
                <a:srgbClr val="F0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5" name="Freeform 105"/>
              <p:cNvSpPr>
                <a:spLocks/>
              </p:cNvSpPr>
              <p:nvPr/>
            </p:nvSpPr>
            <p:spPr bwMode="auto">
              <a:xfrm>
                <a:off x="4245" y="2373"/>
                <a:ext cx="606" cy="284"/>
              </a:xfrm>
              <a:custGeom>
                <a:avLst/>
                <a:gdLst>
                  <a:gd name="T0" fmla="*/ 4 w 2423"/>
                  <a:gd name="T1" fmla="*/ 1110 h 1139"/>
                  <a:gd name="T2" fmla="*/ 3 w 2423"/>
                  <a:gd name="T3" fmla="*/ 1026 h 1139"/>
                  <a:gd name="T4" fmla="*/ 0 w 2423"/>
                  <a:gd name="T5" fmla="*/ 922 h 1139"/>
                  <a:gd name="T6" fmla="*/ 5 w 2423"/>
                  <a:gd name="T7" fmla="*/ 764 h 1139"/>
                  <a:gd name="T8" fmla="*/ 20 w 2423"/>
                  <a:gd name="T9" fmla="*/ 659 h 1139"/>
                  <a:gd name="T10" fmla="*/ 50 w 2423"/>
                  <a:gd name="T11" fmla="*/ 559 h 1139"/>
                  <a:gd name="T12" fmla="*/ 97 w 2423"/>
                  <a:gd name="T13" fmla="*/ 468 h 1139"/>
                  <a:gd name="T14" fmla="*/ 167 w 2423"/>
                  <a:gd name="T15" fmla="*/ 391 h 1139"/>
                  <a:gd name="T16" fmla="*/ 264 w 2423"/>
                  <a:gd name="T17" fmla="*/ 333 h 1139"/>
                  <a:gd name="T18" fmla="*/ 392 w 2423"/>
                  <a:gd name="T19" fmla="*/ 297 h 1139"/>
                  <a:gd name="T20" fmla="*/ 512 w 2423"/>
                  <a:gd name="T21" fmla="*/ 290 h 1139"/>
                  <a:gd name="T22" fmla="*/ 513 w 2423"/>
                  <a:gd name="T23" fmla="*/ 290 h 1139"/>
                  <a:gd name="T24" fmla="*/ 515 w 2423"/>
                  <a:gd name="T25" fmla="*/ 290 h 1139"/>
                  <a:gd name="T26" fmla="*/ 579 w 2423"/>
                  <a:gd name="T27" fmla="*/ 290 h 1139"/>
                  <a:gd name="T28" fmla="*/ 677 w 2423"/>
                  <a:gd name="T29" fmla="*/ 293 h 1139"/>
                  <a:gd name="T30" fmla="*/ 773 w 2423"/>
                  <a:gd name="T31" fmla="*/ 297 h 1139"/>
                  <a:gd name="T32" fmla="*/ 929 w 2423"/>
                  <a:gd name="T33" fmla="*/ 302 h 1139"/>
                  <a:gd name="T34" fmla="*/ 1116 w 2423"/>
                  <a:gd name="T35" fmla="*/ 306 h 1139"/>
                  <a:gd name="T36" fmla="*/ 1163 w 2423"/>
                  <a:gd name="T37" fmla="*/ 306 h 1139"/>
                  <a:gd name="T38" fmla="*/ 1342 w 2423"/>
                  <a:gd name="T39" fmla="*/ 303 h 1139"/>
                  <a:gd name="T40" fmla="*/ 1517 w 2423"/>
                  <a:gd name="T41" fmla="*/ 291 h 1139"/>
                  <a:gd name="T42" fmla="*/ 1682 w 2423"/>
                  <a:gd name="T43" fmla="*/ 267 h 1139"/>
                  <a:gd name="T44" fmla="*/ 1830 w 2423"/>
                  <a:gd name="T45" fmla="*/ 230 h 1139"/>
                  <a:gd name="T46" fmla="*/ 1831 w 2423"/>
                  <a:gd name="T47" fmla="*/ 229 h 1139"/>
                  <a:gd name="T48" fmla="*/ 1833 w 2423"/>
                  <a:gd name="T49" fmla="*/ 229 h 1139"/>
                  <a:gd name="T50" fmla="*/ 1919 w 2423"/>
                  <a:gd name="T51" fmla="*/ 194 h 1139"/>
                  <a:gd name="T52" fmla="*/ 1992 w 2423"/>
                  <a:gd name="T53" fmla="*/ 151 h 1139"/>
                  <a:gd name="T54" fmla="*/ 1997 w 2423"/>
                  <a:gd name="T55" fmla="*/ 147 h 1139"/>
                  <a:gd name="T56" fmla="*/ 2011 w 2423"/>
                  <a:gd name="T57" fmla="*/ 138 h 1139"/>
                  <a:gd name="T58" fmla="*/ 2171 w 2423"/>
                  <a:gd name="T59" fmla="*/ 35 h 1139"/>
                  <a:gd name="T60" fmla="*/ 2232 w 2423"/>
                  <a:gd name="T61" fmla="*/ 9 h 1139"/>
                  <a:gd name="T62" fmla="*/ 2282 w 2423"/>
                  <a:gd name="T63" fmla="*/ 0 h 1139"/>
                  <a:gd name="T64" fmla="*/ 2315 w 2423"/>
                  <a:gd name="T65" fmla="*/ 6 h 1139"/>
                  <a:gd name="T66" fmla="*/ 2342 w 2423"/>
                  <a:gd name="T67" fmla="*/ 24 h 1139"/>
                  <a:gd name="T68" fmla="*/ 2363 w 2423"/>
                  <a:gd name="T69" fmla="*/ 53 h 1139"/>
                  <a:gd name="T70" fmla="*/ 2382 w 2423"/>
                  <a:gd name="T71" fmla="*/ 97 h 1139"/>
                  <a:gd name="T72" fmla="*/ 2405 w 2423"/>
                  <a:gd name="T73" fmla="*/ 214 h 1139"/>
                  <a:gd name="T74" fmla="*/ 2423 w 2423"/>
                  <a:gd name="T75" fmla="*/ 381 h 1139"/>
                  <a:gd name="T76" fmla="*/ 2304 w 2423"/>
                  <a:gd name="T77" fmla="*/ 424 h 1139"/>
                  <a:gd name="T78" fmla="*/ 2133 w 2423"/>
                  <a:gd name="T79" fmla="*/ 456 h 1139"/>
                  <a:gd name="T80" fmla="*/ 1934 w 2423"/>
                  <a:gd name="T81" fmla="*/ 475 h 1139"/>
                  <a:gd name="T82" fmla="*/ 1729 w 2423"/>
                  <a:gd name="T83" fmla="*/ 481 h 1139"/>
                  <a:gd name="T84" fmla="*/ 1584 w 2423"/>
                  <a:gd name="T85" fmla="*/ 477 h 1139"/>
                  <a:gd name="T86" fmla="*/ 1336 w 2423"/>
                  <a:gd name="T87" fmla="*/ 456 h 1139"/>
                  <a:gd name="T88" fmla="*/ 1025 w 2423"/>
                  <a:gd name="T89" fmla="*/ 426 h 1139"/>
                  <a:gd name="T90" fmla="*/ 750 w 2423"/>
                  <a:gd name="T91" fmla="*/ 396 h 1139"/>
                  <a:gd name="T92" fmla="*/ 607 w 2423"/>
                  <a:gd name="T93" fmla="*/ 381 h 1139"/>
                  <a:gd name="T94" fmla="*/ 527 w 2423"/>
                  <a:gd name="T95" fmla="*/ 377 h 1139"/>
                  <a:gd name="T96" fmla="*/ 358 w 2423"/>
                  <a:gd name="T97" fmla="*/ 400 h 1139"/>
                  <a:gd name="T98" fmla="*/ 231 w 2423"/>
                  <a:gd name="T99" fmla="*/ 459 h 1139"/>
                  <a:gd name="T100" fmla="*/ 141 w 2423"/>
                  <a:gd name="T101" fmla="*/ 548 h 1139"/>
                  <a:gd name="T102" fmla="*/ 79 w 2423"/>
                  <a:gd name="T103" fmla="*/ 658 h 1139"/>
                  <a:gd name="T104" fmla="*/ 41 w 2423"/>
                  <a:gd name="T105" fmla="*/ 780 h 1139"/>
                  <a:gd name="T106" fmla="*/ 20 w 2423"/>
                  <a:gd name="T107" fmla="*/ 908 h 1139"/>
                  <a:gd name="T108" fmla="*/ 4 w 2423"/>
                  <a:gd name="T109" fmla="*/ 1139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23" h="1139">
                    <a:moveTo>
                      <a:pt x="4" y="1139"/>
                    </a:moveTo>
                    <a:lnTo>
                      <a:pt x="4" y="1131"/>
                    </a:lnTo>
                    <a:lnTo>
                      <a:pt x="4" y="1124"/>
                    </a:lnTo>
                    <a:lnTo>
                      <a:pt x="4" y="1110"/>
                    </a:lnTo>
                    <a:lnTo>
                      <a:pt x="4" y="1097"/>
                    </a:lnTo>
                    <a:lnTo>
                      <a:pt x="4" y="1074"/>
                    </a:lnTo>
                    <a:lnTo>
                      <a:pt x="4" y="1051"/>
                    </a:lnTo>
                    <a:lnTo>
                      <a:pt x="3" y="1026"/>
                    </a:lnTo>
                    <a:lnTo>
                      <a:pt x="3" y="1002"/>
                    </a:lnTo>
                    <a:lnTo>
                      <a:pt x="1" y="976"/>
                    </a:lnTo>
                    <a:lnTo>
                      <a:pt x="1" y="950"/>
                    </a:lnTo>
                    <a:lnTo>
                      <a:pt x="0" y="922"/>
                    </a:lnTo>
                    <a:lnTo>
                      <a:pt x="0" y="894"/>
                    </a:lnTo>
                    <a:lnTo>
                      <a:pt x="1" y="842"/>
                    </a:lnTo>
                    <a:lnTo>
                      <a:pt x="4" y="790"/>
                    </a:lnTo>
                    <a:lnTo>
                      <a:pt x="5" y="764"/>
                    </a:lnTo>
                    <a:lnTo>
                      <a:pt x="8" y="737"/>
                    </a:lnTo>
                    <a:lnTo>
                      <a:pt x="11" y="711"/>
                    </a:lnTo>
                    <a:lnTo>
                      <a:pt x="15" y="685"/>
                    </a:lnTo>
                    <a:lnTo>
                      <a:pt x="20" y="659"/>
                    </a:lnTo>
                    <a:lnTo>
                      <a:pt x="26" y="633"/>
                    </a:lnTo>
                    <a:lnTo>
                      <a:pt x="32" y="608"/>
                    </a:lnTo>
                    <a:lnTo>
                      <a:pt x="41" y="583"/>
                    </a:lnTo>
                    <a:lnTo>
                      <a:pt x="50" y="559"/>
                    </a:lnTo>
                    <a:lnTo>
                      <a:pt x="60" y="536"/>
                    </a:lnTo>
                    <a:lnTo>
                      <a:pt x="71" y="512"/>
                    </a:lnTo>
                    <a:lnTo>
                      <a:pt x="83" y="490"/>
                    </a:lnTo>
                    <a:lnTo>
                      <a:pt x="97" y="468"/>
                    </a:lnTo>
                    <a:lnTo>
                      <a:pt x="111" y="448"/>
                    </a:lnTo>
                    <a:lnTo>
                      <a:pt x="129" y="428"/>
                    </a:lnTo>
                    <a:lnTo>
                      <a:pt x="147" y="408"/>
                    </a:lnTo>
                    <a:lnTo>
                      <a:pt x="167" y="391"/>
                    </a:lnTo>
                    <a:lnTo>
                      <a:pt x="188" y="375"/>
                    </a:lnTo>
                    <a:lnTo>
                      <a:pt x="212" y="359"/>
                    </a:lnTo>
                    <a:lnTo>
                      <a:pt x="238" y="345"/>
                    </a:lnTo>
                    <a:lnTo>
                      <a:pt x="264" y="333"/>
                    </a:lnTo>
                    <a:lnTo>
                      <a:pt x="293" y="322"/>
                    </a:lnTo>
                    <a:lnTo>
                      <a:pt x="324" y="312"/>
                    </a:lnTo>
                    <a:lnTo>
                      <a:pt x="358" y="304"/>
                    </a:lnTo>
                    <a:lnTo>
                      <a:pt x="392" y="297"/>
                    </a:lnTo>
                    <a:lnTo>
                      <a:pt x="429" y="293"/>
                    </a:lnTo>
                    <a:lnTo>
                      <a:pt x="469" y="290"/>
                    </a:lnTo>
                    <a:lnTo>
                      <a:pt x="512" y="290"/>
                    </a:lnTo>
                    <a:lnTo>
                      <a:pt x="512" y="290"/>
                    </a:lnTo>
                    <a:lnTo>
                      <a:pt x="512" y="290"/>
                    </a:lnTo>
                    <a:lnTo>
                      <a:pt x="513" y="290"/>
                    </a:lnTo>
                    <a:lnTo>
                      <a:pt x="513" y="290"/>
                    </a:lnTo>
                    <a:lnTo>
                      <a:pt x="513" y="290"/>
                    </a:lnTo>
                    <a:lnTo>
                      <a:pt x="513" y="290"/>
                    </a:lnTo>
                    <a:lnTo>
                      <a:pt x="515" y="290"/>
                    </a:lnTo>
                    <a:lnTo>
                      <a:pt x="515" y="290"/>
                    </a:lnTo>
                    <a:lnTo>
                      <a:pt x="515" y="290"/>
                    </a:lnTo>
                    <a:lnTo>
                      <a:pt x="516" y="290"/>
                    </a:lnTo>
                    <a:lnTo>
                      <a:pt x="536" y="290"/>
                    </a:lnTo>
                    <a:lnTo>
                      <a:pt x="557" y="290"/>
                    </a:lnTo>
                    <a:lnTo>
                      <a:pt x="579" y="290"/>
                    </a:lnTo>
                    <a:lnTo>
                      <a:pt x="602" y="291"/>
                    </a:lnTo>
                    <a:lnTo>
                      <a:pt x="626" y="291"/>
                    </a:lnTo>
                    <a:lnTo>
                      <a:pt x="651" y="292"/>
                    </a:lnTo>
                    <a:lnTo>
                      <a:pt x="677" y="293"/>
                    </a:lnTo>
                    <a:lnTo>
                      <a:pt x="703" y="293"/>
                    </a:lnTo>
                    <a:lnTo>
                      <a:pt x="725" y="294"/>
                    </a:lnTo>
                    <a:lnTo>
                      <a:pt x="748" y="296"/>
                    </a:lnTo>
                    <a:lnTo>
                      <a:pt x="773" y="297"/>
                    </a:lnTo>
                    <a:lnTo>
                      <a:pt x="797" y="297"/>
                    </a:lnTo>
                    <a:lnTo>
                      <a:pt x="840" y="299"/>
                    </a:lnTo>
                    <a:lnTo>
                      <a:pt x="884" y="301"/>
                    </a:lnTo>
                    <a:lnTo>
                      <a:pt x="929" y="302"/>
                    </a:lnTo>
                    <a:lnTo>
                      <a:pt x="975" y="303"/>
                    </a:lnTo>
                    <a:lnTo>
                      <a:pt x="1020" y="304"/>
                    </a:lnTo>
                    <a:lnTo>
                      <a:pt x="1067" y="306"/>
                    </a:lnTo>
                    <a:lnTo>
                      <a:pt x="1116" y="306"/>
                    </a:lnTo>
                    <a:lnTo>
                      <a:pt x="1163" y="306"/>
                    </a:lnTo>
                    <a:lnTo>
                      <a:pt x="1163" y="306"/>
                    </a:lnTo>
                    <a:lnTo>
                      <a:pt x="1163" y="306"/>
                    </a:lnTo>
                    <a:lnTo>
                      <a:pt x="1163" y="306"/>
                    </a:lnTo>
                    <a:lnTo>
                      <a:pt x="1163" y="306"/>
                    </a:lnTo>
                    <a:lnTo>
                      <a:pt x="1163" y="306"/>
                    </a:lnTo>
                    <a:lnTo>
                      <a:pt x="1253" y="306"/>
                    </a:lnTo>
                    <a:lnTo>
                      <a:pt x="1342" y="303"/>
                    </a:lnTo>
                    <a:lnTo>
                      <a:pt x="1386" y="301"/>
                    </a:lnTo>
                    <a:lnTo>
                      <a:pt x="1431" y="298"/>
                    </a:lnTo>
                    <a:lnTo>
                      <a:pt x="1474" y="294"/>
                    </a:lnTo>
                    <a:lnTo>
                      <a:pt x="1517" y="291"/>
                    </a:lnTo>
                    <a:lnTo>
                      <a:pt x="1559" y="286"/>
                    </a:lnTo>
                    <a:lnTo>
                      <a:pt x="1601" y="281"/>
                    </a:lnTo>
                    <a:lnTo>
                      <a:pt x="1642" y="275"/>
                    </a:lnTo>
                    <a:lnTo>
                      <a:pt x="1682" y="267"/>
                    </a:lnTo>
                    <a:lnTo>
                      <a:pt x="1721" y="260"/>
                    </a:lnTo>
                    <a:lnTo>
                      <a:pt x="1759" y="250"/>
                    </a:lnTo>
                    <a:lnTo>
                      <a:pt x="1794" y="241"/>
                    </a:lnTo>
                    <a:lnTo>
                      <a:pt x="1830" y="230"/>
                    </a:lnTo>
                    <a:lnTo>
                      <a:pt x="1830" y="230"/>
                    </a:lnTo>
                    <a:lnTo>
                      <a:pt x="1830" y="230"/>
                    </a:lnTo>
                    <a:lnTo>
                      <a:pt x="1830" y="230"/>
                    </a:lnTo>
                    <a:lnTo>
                      <a:pt x="1831" y="229"/>
                    </a:lnTo>
                    <a:lnTo>
                      <a:pt x="1831" y="229"/>
                    </a:lnTo>
                    <a:lnTo>
                      <a:pt x="1831" y="229"/>
                    </a:lnTo>
                    <a:lnTo>
                      <a:pt x="1831" y="229"/>
                    </a:lnTo>
                    <a:lnTo>
                      <a:pt x="1833" y="229"/>
                    </a:lnTo>
                    <a:lnTo>
                      <a:pt x="1855" y="222"/>
                    </a:lnTo>
                    <a:lnTo>
                      <a:pt x="1877" y="213"/>
                    </a:lnTo>
                    <a:lnTo>
                      <a:pt x="1898" y="204"/>
                    </a:lnTo>
                    <a:lnTo>
                      <a:pt x="1919" y="194"/>
                    </a:lnTo>
                    <a:lnTo>
                      <a:pt x="1939" y="184"/>
                    </a:lnTo>
                    <a:lnTo>
                      <a:pt x="1958" y="173"/>
                    </a:lnTo>
                    <a:lnTo>
                      <a:pt x="1975" y="162"/>
                    </a:lnTo>
                    <a:lnTo>
                      <a:pt x="1992" y="151"/>
                    </a:lnTo>
                    <a:lnTo>
                      <a:pt x="1993" y="150"/>
                    </a:lnTo>
                    <a:lnTo>
                      <a:pt x="1995" y="149"/>
                    </a:lnTo>
                    <a:lnTo>
                      <a:pt x="1996" y="149"/>
                    </a:lnTo>
                    <a:lnTo>
                      <a:pt x="1997" y="147"/>
                    </a:lnTo>
                    <a:lnTo>
                      <a:pt x="1997" y="147"/>
                    </a:lnTo>
                    <a:lnTo>
                      <a:pt x="1997" y="147"/>
                    </a:lnTo>
                    <a:lnTo>
                      <a:pt x="2005" y="142"/>
                    </a:lnTo>
                    <a:lnTo>
                      <a:pt x="2011" y="138"/>
                    </a:lnTo>
                    <a:lnTo>
                      <a:pt x="2057" y="105"/>
                    </a:lnTo>
                    <a:lnTo>
                      <a:pt x="2099" y="78"/>
                    </a:lnTo>
                    <a:lnTo>
                      <a:pt x="2137" y="55"/>
                    </a:lnTo>
                    <a:lnTo>
                      <a:pt x="2171" y="35"/>
                    </a:lnTo>
                    <a:lnTo>
                      <a:pt x="2189" y="26"/>
                    </a:lnTo>
                    <a:lnTo>
                      <a:pt x="2204" y="20"/>
                    </a:lnTo>
                    <a:lnTo>
                      <a:pt x="2218" y="14"/>
                    </a:lnTo>
                    <a:lnTo>
                      <a:pt x="2232" y="9"/>
                    </a:lnTo>
                    <a:lnTo>
                      <a:pt x="2246" y="5"/>
                    </a:lnTo>
                    <a:lnTo>
                      <a:pt x="2259" y="3"/>
                    </a:lnTo>
                    <a:lnTo>
                      <a:pt x="2270" y="0"/>
                    </a:lnTo>
                    <a:lnTo>
                      <a:pt x="2282" y="0"/>
                    </a:lnTo>
                    <a:lnTo>
                      <a:pt x="2290" y="0"/>
                    </a:lnTo>
                    <a:lnTo>
                      <a:pt x="2299" y="2"/>
                    </a:lnTo>
                    <a:lnTo>
                      <a:pt x="2308" y="3"/>
                    </a:lnTo>
                    <a:lnTo>
                      <a:pt x="2315" y="6"/>
                    </a:lnTo>
                    <a:lnTo>
                      <a:pt x="2322" y="9"/>
                    </a:lnTo>
                    <a:lnTo>
                      <a:pt x="2329" y="14"/>
                    </a:lnTo>
                    <a:lnTo>
                      <a:pt x="2336" y="19"/>
                    </a:lnTo>
                    <a:lnTo>
                      <a:pt x="2342" y="24"/>
                    </a:lnTo>
                    <a:lnTo>
                      <a:pt x="2347" y="30"/>
                    </a:lnTo>
                    <a:lnTo>
                      <a:pt x="2353" y="37"/>
                    </a:lnTo>
                    <a:lnTo>
                      <a:pt x="2358" y="45"/>
                    </a:lnTo>
                    <a:lnTo>
                      <a:pt x="2363" y="53"/>
                    </a:lnTo>
                    <a:lnTo>
                      <a:pt x="2373" y="73"/>
                    </a:lnTo>
                    <a:lnTo>
                      <a:pt x="2382" y="97"/>
                    </a:lnTo>
                    <a:lnTo>
                      <a:pt x="2382" y="97"/>
                    </a:lnTo>
                    <a:lnTo>
                      <a:pt x="2382" y="97"/>
                    </a:lnTo>
                    <a:lnTo>
                      <a:pt x="2388" y="121"/>
                    </a:lnTo>
                    <a:lnTo>
                      <a:pt x="2395" y="150"/>
                    </a:lnTo>
                    <a:lnTo>
                      <a:pt x="2400" y="181"/>
                    </a:lnTo>
                    <a:lnTo>
                      <a:pt x="2405" y="214"/>
                    </a:lnTo>
                    <a:lnTo>
                      <a:pt x="2410" y="251"/>
                    </a:lnTo>
                    <a:lnTo>
                      <a:pt x="2415" y="292"/>
                    </a:lnTo>
                    <a:lnTo>
                      <a:pt x="2419" y="335"/>
                    </a:lnTo>
                    <a:lnTo>
                      <a:pt x="2423" y="381"/>
                    </a:lnTo>
                    <a:lnTo>
                      <a:pt x="2399" y="393"/>
                    </a:lnTo>
                    <a:lnTo>
                      <a:pt x="2371" y="405"/>
                    </a:lnTo>
                    <a:lnTo>
                      <a:pt x="2338" y="414"/>
                    </a:lnTo>
                    <a:lnTo>
                      <a:pt x="2304" y="424"/>
                    </a:lnTo>
                    <a:lnTo>
                      <a:pt x="2265" y="433"/>
                    </a:lnTo>
                    <a:lnTo>
                      <a:pt x="2223" y="442"/>
                    </a:lnTo>
                    <a:lnTo>
                      <a:pt x="2179" y="449"/>
                    </a:lnTo>
                    <a:lnTo>
                      <a:pt x="2133" y="456"/>
                    </a:lnTo>
                    <a:lnTo>
                      <a:pt x="2085" y="461"/>
                    </a:lnTo>
                    <a:lnTo>
                      <a:pt x="2035" y="468"/>
                    </a:lnTo>
                    <a:lnTo>
                      <a:pt x="1985" y="471"/>
                    </a:lnTo>
                    <a:lnTo>
                      <a:pt x="1934" y="475"/>
                    </a:lnTo>
                    <a:lnTo>
                      <a:pt x="1882" y="477"/>
                    </a:lnTo>
                    <a:lnTo>
                      <a:pt x="1830" y="480"/>
                    </a:lnTo>
                    <a:lnTo>
                      <a:pt x="1780" y="481"/>
                    </a:lnTo>
                    <a:lnTo>
                      <a:pt x="1729" y="481"/>
                    </a:lnTo>
                    <a:lnTo>
                      <a:pt x="1690" y="481"/>
                    </a:lnTo>
                    <a:lnTo>
                      <a:pt x="1655" y="480"/>
                    </a:lnTo>
                    <a:lnTo>
                      <a:pt x="1619" y="480"/>
                    </a:lnTo>
                    <a:lnTo>
                      <a:pt x="1584" y="477"/>
                    </a:lnTo>
                    <a:lnTo>
                      <a:pt x="1533" y="474"/>
                    </a:lnTo>
                    <a:lnTo>
                      <a:pt x="1474" y="469"/>
                    </a:lnTo>
                    <a:lnTo>
                      <a:pt x="1407" y="464"/>
                    </a:lnTo>
                    <a:lnTo>
                      <a:pt x="1336" y="456"/>
                    </a:lnTo>
                    <a:lnTo>
                      <a:pt x="1260" y="449"/>
                    </a:lnTo>
                    <a:lnTo>
                      <a:pt x="1182" y="442"/>
                    </a:lnTo>
                    <a:lnTo>
                      <a:pt x="1103" y="434"/>
                    </a:lnTo>
                    <a:lnTo>
                      <a:pt x="1025" y="426"/>
                    </a:lnTo>
                    <a:lnTo>
                      <a:pt x="949" y="418"/>
                    </a:lnTo>
                    <a:lnTo>
                      <a:pt x="877" y="409"/>
                    </a:lnTo>
                    <a:lnTo>
                      <a:pt x="810" y="403"/>
                    </a:lnTo>
                    <a:lnTo>
                      <a:pt x="750" y="396"/>
                    </a:lnTo>
                    <a:lnTo>
                      <a:pt x="698" y="391"/>
                    </a:lnTo>
                    <a:lnTo>
                      <a:pt x="656" y="386"/>
                    </a:lnTo>
                    <a:lnTo>
                      <a:pt x="625" y="383"/>
                    </a:lnTo>
                    <a:lnTo>
                      <a:pt x="607" y="381"/>
                    </a:lnTo>
                    <a:lnTo>
                      <a:pt x="586" y="380"/>
                    </a:lnTo>
                    <a:lnTo>
                      <a:pt x="567" y="379"/>
                    </a:lnTo>
                    <a:lnTo>
                      <a:pt x="547" y="377"/>
                    </a:lnTo>
                    <a:lnTo>
                      <a:pt x="527" y="377"/>
                    </a:lnTo>
                    <a:lnTo>
                      <a:pt x="480" y="379"/>
                    </a:lnTo>
                    <a:lnTo>
                      <a:pt x="437" y="383"/>
                    </a:lnTo>
                    <a:lnTo>
                      <a:pt x="396" y="390"/>
                    </a:lnTo>
                    <a:lnTo>
                      <a:pt x="358" y="400"/>
                    </a:lnTo>
                    <a:lnTo>
                      <a:pt x="323" y="411"/>
                    </a:lnTo>
                    <a:lnTo>
                      <a:pt x="290" y="424"/>
                    </a:lnTo>
                    <a:lnTo>
                      <a:pt x="260" y="440"/>
                    </a:lnTo>
                    <a:lnTo>
                      <a:pt x="231" y="459"/>
                    </a:lnTo>
                    <a:lnTo>
                      <a:pt x="205" y="479"/>
                    </a:lnTo>
                    <a:lnTo>
                      <a:pt x="182" y="500"/>
                    </a:lnTo>
                    <a:lnTo>
                      <a:pt x="160" y="523"/>
                    </a:lnTo>
                    <a:lnTo>
                      <a:pt x="141" y="548"/>
                    </a:lnTo>
                    <a:lnTo>
                      <a:pt x="123" y="574"/>
                    </a:lnTo>
                    <a:lnTo>
                      <a:pt x="107" y="601"/>
                    </a:lnTo>
                    <a:lnTo>
                      <a:pt x="92" y="629"/>
                    </a:lnTo>
                    <a:lnTo>
                      <a:pt x="79" y="658"/>
                    </a:lnTo>
                    <a:lnTo>
                      <a:pt x="68" y="688"/>
                    </a:lnTo>
                    <a:lnTo>
                      <a:pt x="57" y="718"/>
                    </a:lnTo>
                    <a:lnTo>
                      <a:pt x="48" y="749"/>
                    </a:lnTo>
                    <a:lnTo>
                      <a:pt x="41" y="780"/>
                    </a:lnTo>
                    <a:lnTo>
                      <a:pt x="35" y="812"/>
                    </a:lnTo>
                    <a:lnTo>
                      <a:pt x="29" y="843"/>
                    </a:lnTo>
                    <a:lnTo>
                      <a:pt x="24" y="875"/>
                    </a:lnTo>
                    <a:lnTo>
                      <a:pt x="20" y="908"/>
                    </a:lnTo>
                    <a:lnTo>
                      <a:pt x="14" y="969"/>
                    </a:lnTo>
                    <a:lnTo>
                      <a:pt x="10" y="1030"/>
                    </a:lnTo>
                    <a:lnTo>
                      <a:pt x="6" y="1087"/>
                    </a:lnTo>
                    <a:lnTo>
                      <a:pt x="4" y="1139"/>
                    </a:lnTo>
                    <a:close/>
                  </a:path>
                </a:pathLst>
              </a:custGeom>
              <a:solidFill>
                <a:srgbClr val="ECC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6" name="Freeform 106"/>
              <p:cNvSpPr>
                <a:spLocks noEditPoints="1"/>
              </p:cNvSpPr>
              <p:nvPr/>
            </p:nvSpPr>
            <p:spPr bwMode="auto">
              <a:xfrm>
                <a:off x="4373" y="2397"/>
                <a:ext cx="478" cy="71"/>
              </a:xfrm>
              <a:custGeom>
                <a:avLst/>
                <a:gdLst>
                  <a:gd name="T0" fmla="*/ 1907 w 1911"/>
                  <a:gd name="T1" fmla="*/ 238 h 284"/>
                  <a:gd name="T2" fmla="*/ 1898 w 1911"/>
                  <a:gd name="T3" fmla="*/ 154 h 284"/>
                  <a:gd name="T4" fmla="*/ 1888 w 1911"/>
                  <a:gd name="T5" fmla="*/ 84 h 284"/>
                  <a:gd name="T6" fmla="*/ 1876 w 1911"/>
                  <a:gd name="T7" fmla="*/ 24 h 284"/>
                  <a:gd name="T8" fmla="*/ 1870 w 1911"/>
                  <a:gd name="T9" fmla="*/ 0 h 284"/>
                  <a:gd name="T10" fmla="*/ 1877 w 1911"/>
                  <a:gd name="T11" fmla="*/ 24 h 284"/>
                  <a:gd name="T12" fmla="*/ 1888 w 1911"/>
                  <a:gd name="T13" fmla="*/ 84 h 284"/>
                  <a:gd name="T14" fmla="*/ 1898 w 1911"/>
                  <a:gd name="T15" fmla="*/ 154 h 284"/>
                  <a:gd name="T16" fmla="*/ 1907 w 1911"/>
                  <a:gd name="T17" fmla="*/ 238 h 284"/>
                  <a:gd name="T18" fmla="*/ 1911 w 1911"/>
                  <a:gd name="T19" fmla="*/ 284 h 284"/>
                  <a:gd name="T20" fmla="*/ 651 w 1911"/>
                  <a:gd name="T21" fmla="*/ 209 h 284"/>
                  <a:gd name="T22" fmla="*/ 651 w 1911"/>
                  <a:gd name="T23" fmla="*/ 209 h 284"/>
                  <a:gd name="T24" fmla="*/ 555 w 1911"/>
                  <a:gd name="T25" fmla="*/ 209 h 284"/>
                  <a:gd name="T26" fmla="*/ 463 w 1911"/>
                  <a:gd name="T27" fmla="*/ 206 h 284"/>
                  <a:gd name="T28" fmla="*/ 372 w 1911"/>
                  <a:gd name="T29" fmla="*/ 204 h 284"/>
                  <a:gd name="T30" fmla="*/ 286 w 1911"/>
                  <a:gd name="T31" fmla="*/ 200 h 284"/>
                  <a:gd name="T32" fmla="*/ 329 w 1911"/>
                  <a:gd name="T33" fmla="*/ 202 h 284"/>
                  <a:gd name="T34" fmla="*/ 372 w 1911"/>
                  <a:gd name="T35" fmla="*/ 204 h 284"/>
                  <a:gd name="T36" fmla="*/ 409 w 1911"/>
                  <a:gd name="T37" fmla="*/ 205 h 284"/>
                  <a:gd name="T38" fmla="*/ 470 w 1911"/>
                  <a:gd name="T39" fmla="*/ 206 h 284"/>
                  <a:gd name="T40" fmla="*/ 549 w 1911"/>
                  <a:gd name="T41" fmla="*/ 207 h 284"/>
                  <a:gd name="T42" fmla="*/ 646 w 1911"/>
                  <a:gd name="T43" fmla="*/ 209 h 284"/>
                  <a:gd name="T44" fmla="*/ 731 w 1911"/>
                  <a:gd name="T45" fmla="*/ 207 h 284"/>
                  <a:gd name="T46" fmla="*/ 825 w 1911"/>
                  <a:gd name="T47" fmla="*/ 206 h 284"/>
                  <a:gd name="T48" fmla="*/ 958 w 1911"/>
                  <a:gd name="T49" fmla="*/ 197 h 284"/>
                  <a:gd name="T50" fmla="*/ 1087 w 1911"/>
                  <a:gd name="T51" fmla="*/ 184 h 284"/>
                  <a:gd name="T52" fmla="*/ 1208 w 1911"/>
                  <a:gd name="T53" fmla="*/ 163 h 284"/>
                  <a:gd name="T54" fmla="*/ 1264 w 1911"/>
                  <a:gd name="T55" fmla="*/ 149 h 284"/>
                  <a:gd name="T56" fmla="*/ 1318 w 1911"/>
                  <a:gd name="T57" fmla="*/ 133 h 284"/>
                  <a:gd name="T58" fmla="*/ 1247 w 1911"/>
                  <a:gd name="T59" fmla="*/ 153 h 284"/>
                  <a:gd name="T60" fmla="*/ 1170 w 1911"/>
                  <a:gd name="T61" fmla="*/ 170 h 284"/>
                  <a:gd name="T62" fmla="*/ 1089 w 1911"/>
                  <a:gd name="T63" fmla="*/ 184 h 284"/>
                  <a:gd name="T64" fmla="*/ 1005 w 1911"/>
                  <a:gd name="T65" fmla="*/ 194 h 284"/>
                  <a:gd name="T66" fmla="*/ 919 w 1911"/>
                  <a:gd name="T67" fmla="*/ 201 h 284"/>
                  <a:gd name="T68" fmla="*/ 830 w 1911"/>
                  <a:gd name="T69" fmla="*/ 206 h 284"/>
                  <a:gd name="T70" fmla="*/ 651 w 1911"/>
                  <a:gd name="T71" fmla="*/ 209 h 284"/>
                  <a:gd name="T72" fmla="*/ 651 w 1911"/>
                  <a:gd name="T73" fmla="*/ 209 h 284"/>
                  <a:gd name="T74" fmla="*/ 3 w 1911"/>
                  <a:gd name="T75" fmla="*/ 193 h 284"/>
                  <a:gd name="T76" fmla="*/ 1 w 1911"/>
                  <a:gd name="T77" fmla="*/ 193 h 284"/>
                  <a:gd name="T78" fmla="*/ 3 w 1911"/>
                  <a:gd name="T79" fmla="*/ 193 h 284"/>
                  <a:gd name="T80" fmla="*/ 1 w 1911"/>
                  <a:gd name="T81" fmla="*/ 193 h 284"/>
                  <a:gd name="T82" fmla="*/ 1 w 1911"/>
                  <a:gd name="T83" fmla="*/ 193 h 284"/>
                  <a:gd name="T84" fmla="*/ 1318 w 1911"/>
                  <a:gd name="T85" fmla="*/ 133 h 284"/>
                  <a:gd name="T86" fmla="*/ 1319 w 1911"/>
                  <a:gd name="T87" fmla="*/ 132 h 284"/>
                  <a:gd name="T88" fmla="*/ 1318 w 1911"/>
                  <a:gd name="T89" fmla="*/ 133 h 284"/>
                  <a:gd name="T90" fmla="*/ 1319 w 1911"/>
                  <a:gd name="T91" fmla="*/ 132 h 284"/>
                  <a:gd name="T92" fmla="*/ 1319 w 1911"/>
                  <a:gd name="T93" fmla="*/ 132 h 284"/>
                  <a:gd name="T94" fmla="*/ 1480 w 1911"/>
                  <a:gd name="T95" fmla="*/ 54 h 284"/>
                  <a:gd name="T96" fmla="*/ 1499 w 1911"/>
                  <a:gd name="T97" fmla="*/ 41 h 284"/>
                  <a:gd name="T98" fmla="*/ 1485 w 1911"/>
                  <a:gd name="T99" fmla="*/ 50 h 284"/>
                  <a:gd name="T100" fmla="*/ 1485 w 1911"/>
                  <a:gd name="T101" fmla="*/ 50 h 284"/>
                  <a:gd name="T102" fmla="*/ 1483 w 1911"/>
                  <a:gd name="T103" fmla="*/ 52 h 284"/>
                  <a:gd name="T104" fmla="*/ 1480 w 1911"/>
                  <a:gd name="T105" fmla="*/ 5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11" h="284">
                    <a:moveTo>
                      <a:pt x="1911" y="284"/>
                    </a:moveTo>
                    <a:lnTo>
                      <a:pt x="1907" y="238"/>
                    </a:lnTo>
                    <a:lnTo>
                      <a:pt x="1903" y="195"/>
                    </a:lnTo>
                    <a:lnTo>
                      <a:pt x="1898" y="154"/>
                    </a:lnTo>
                    <a:lnTo>
                      <a:pt x="1893" y="117"/>
                    </a:lnTo>
                    <a:lnTo>
                      <a:pt x="1888" y="84"/>
                    </a:lnTo>
                    <a:lnTo>
                      <a:pt x="1883" y="53"/>
                    </a:lnTo>
                    <a:lnTo>
                      <a:pt x="1876" y="24"/>
                    </a:lnTo>
                    <a:lnTo>
                      <a:pt x="1870" y="0"/>
                    </a:lnTo>
                    <a:lnTo>
                      <a:pt x="1870" y="0"/>
                    </a:lnTo>
                    <a:lnTo>
                      <a:pt x="1870" y="0"/>
                    </a:lnTo>
                    <a:lnTo>
                      <a:pt x="1877" y="24"/>
                    </a:lnTo>
                    <a:lnTo>
                      <a:pt x="1883" y="53"/>
                    </a:lnTo>
                    <a:lnTo>
                      <a:pt x="1888" y="84"/>
                    </a:lnTo>
                    <a:lnTo>
                      <a:pt x="1893" y="117"/>
                    </a:lnTo>
                    <a:lnTo>
                      <a:pt x="1898" y="154"/>
                    </a:lnTo>
                    <a:lnTo>
                      <a:pt x="1903" y="195"/>
                    </a:lnTo>
                    <a:lnTo>
                      <a:pt x="1907" y="238"/>
                    </a:lnTo>
                    <a:lnTo>
                      <a:pt x="1911" y="284"/>
                    </a:lnTo>
                    <a:lnTo>
                      <a:pt x="1911" y="284"/>
                    </a:lnTo>
                    <a:lnTo>
                      <a:pt x="1911" y="284"/>
                    </a:lnTo>
                    <a:close/>
                    <a:moveTo>
                      <a:pt x="651" y="209"/>
                    </a:moveTo>
                    <a:lnTo>
                      <a:pt x="651" y="209"/>
                    </a:lnTo>
                    <a:lnTo>
                      <a:pt x="651" y="209"/>
                    </a:lnTo>
                    <a:lnTo>
                      <a:pt x="604" y="209"/>
                    </a:lnTo>
                    <a:lnTo>
                      <a:pt x="555" y="209"/>
                    </a:lnTo>
                    <a:lnTo>
                      <a:pt x="510" y="207"/>
                    </a:lnTo>
                    <a:lnTo>
                      <a:pt x="463" y="206"/>
                    </a:lnTo>
                    <a:lnTo>
                      <a:pt x="417" y="205"/>
                    </a:lnTo>
                    <a:lnTo>
                      <a:pt x="372" y="204"/>
                    </a:lnTo>
                    <a:lnTo>
                      <a:pt x="329" y="202"/>
                    </a:lnTo>
                    <a:lnTo>
                      <a:pt x="286" y="200"/>
                    </a:lnTo>
                    <a:lnTo>
                      <a:pt x="307" y="201"/>
                    </a:lnTo>
                    <a:lnTo>
                      <a:pt x="329" y="202"/>
                    </a:lnTo>
                    <a:lnTo>
                      <a:pt x="350" y="202"/>
                    </a:lnTo>
                    <a:lnTo>
                      <a:pt x="372" y="204"/>
                    </a:lnTo>
                    <a:lnTo>
                      <a:pt x="388" y="204"/>
                    </a:lnTo>
                    <a:lnTo>
                      <a:pt x="409" y="205"/>
                    </a:lnTo>
                    <a:lnTo>
                      <a:pt x="437" y="205"/>
                    </a:lnTo>
                    <a:lnTo>
                      <a:pt x="470" y="206"/>
                    </a:lnTo>
                    <a:lnTo>
                      <a:pt x="507" y="207"/>
                    </a:lnTo>
                    <a:lnTo>
                      <a:pt x="549" y="207"/>
                    </a:lnTo>
                    <a:lnTo>
                      <a:pt x="595" y="209"/>
                    </a:lnTo>
                    <a:lnTo>
                      <a:pt x="646" y="209"/>
                    </a:lnTo>
                    <a:lnTo>
                      <a:pt x="688" y="209"/>
                    </a:lnTo>
                    <a:lnTo>
                      <a:pt x="731" y="207"/>
                    </a:lnTo>
                    <a:lnTo>
                      <a:pt x="777" y="207"/>
                    </a:lnTo>
                    <a:lnTo>
                      <a:pt x="825" y="206"/>
                    </a:lnTo>
                    <a:lnTo>
                      <a:pt x="892" y="202"/>
                    </a:lnTo>
                    <a:lnTo>
                      <a:pt x="958" y="197"/>
                    </a:lnTo>
                    <a:lnTo>
                      <a:pt x="1023" y="191"/>
                    </a:lnTo>
                    <a:lnTo>
                      <a:pt x="1087" y="184"/>
                    </a:lnTo>
                    <a:lnTo>
                      <a:pt x="1149" y="174"/>
                    </a:lnTo>
                    <a:lnTo>
                      <a:pt x="1208" y="163"/>
                    </a:lnTo>
                    <a:lnTo>
                      <a:pt x="1237" y="157"/>
                    </a:lnTo>
                    <a:lnTo>
                      <a:pt x="1264" y="149"/>
                    </a:lnTo>
                    <a:lnTo>
                      <a:pt x="1291" y="141"/>
                    </a:lnTo>
                    <a:lnTo>
                      <a:pt x="1318" y="133"/>
                    </a:lnTo>
                    <a:lnTo>
                      <a:pt x="1282" y="144"/>
                    </a:lnTo>
                    <a:lnTo>
                      <a:pt x="1247" y="153"/>
                    </a:lnTo>
                    <a:lnTo>
                      <a:pt x="1209" y="163"/>
                    </a:lnTo>
                    <a:lnTo>
                      <a:pt x="1170" y="170"/>
                    </a:lnTo>
                    <a:lnTo>
                      <a:pt x="1130" y="178"/>
                    </a:lnTo>
                    <a:lnTo>
                      <a:pt x="1089" y="184"/>
                    </a:lnTo>
                    <a:lnTo>
                      <a:pt x="1047" y="189"/>
                    </a:lnTo>
                    <a:lnTo>
                      <a:pt x="1005" y="194"/>
                    </a:lnTo>
                    <a:lnTo>
                      <a:pt x="962" y="197"/>
                    </a:lnTo>
                    <a:lnTo>
                      <a:pt x="919" y="201"/>
                    </a:lnTo>
                    <a:lnTo>
                      <a:pt x="874" y="204"/>
                    </a:lnTo>
                    <a:lnTo>
                      <a:pt x="830" y="206"/>
                    </a:lnTo>
                    <a:lnTo>
                      <a:pt x="741" y="209"/>
                    </a:lnTo>
                    <a:lnTo>
                      <a:pt x="651" y="209"/>
                    </a:lnTo>
                    <a:lnTo>
                      <a:pt x="651" y="209"/>
                    </a:lnTo>
                    <a:lnTo>
                      <a:pt x="651" y="209"/>
                    </a:lnTo>
                    <a:lnTo>
                      <a:pt x="651" y="209"/>
                    </a:lnTo>
                    <a:close/>
                    <a:moveTo>
                      <a:pt x="3" y="193"/>
                    </a:moveTo>
                    <a:lnTo>
                      <a:pt x="3" y="193"/>
                    </a:lnTo>
                    <a:lnTo>
                      <a:pt x="1" y="193"/>
                    </a:lnTo>
                    <a:lnTo>
                      <a:pt x="3" y="193"/>
                    </a:lnTo>
                    <a:lnTo>
                      <a:pt x="3" y="193"/>
                    </a:lnTo>
                    <a:close/>
                    <a:moveTo>
                      <a:pt x="1" y="193"/>
                    </a:moveTo>
                    <a:lnTo>
                      <a:pt x="1" y="193"/>
                    </a:lnTo>
                    <a:lnTo>
                      <a:pt x="0" y="193"/>
                    </a:lnTo>
                    <a:lnTo>
                      <a:pt x="1" y="193"/>
                    </a:lnTo>
                    <a:lnTo>
                      <a:pt x="1" y="193"/>
                    </a:lnTo>
                    <a:close/>
                    <a:moveTo>
                      <a:pt x="1318" y="133"/>
                    </a:moveTo>
                    <a:lnTo>
                      <a:pt x="1318" y="133"/>
                    </a:lnTo>
                    <a:lnTo>
                      <a:pt x="1319" y="132"/>
                    </a:lnTo>
                    <a:lnTo>
                      <a:pt x="1318" y="133"/>
                    </a:lnTo>
                    <a:lnTo>
                      <a:pt x="1318" y="133"/>
                    </a:lnTo>
                    <a:close/>
                    <a:moveTo>
                      <a:pt x="1319" y="132"/>
                    </a:moveTo>
                    <a:lnTo>
                      <a:pt x="1319" y="132"/>
                    </a:lnTo>
                    <a:lnTo>
                      <a:pt x="1321" y="132"/>
                    </a:lnTo>
                    <a:lnTo>
                      <a:pt x="1319" y="132"/>
                    </a:lnTo>
                    <a:lnTo>
                      <a:pt x="1319" y="132"/>
                    </a:lnTo>
                    <a:close/>
                    <a:moveTo>
                      <a:pt x="1480" y="54"/>
                    </a:moveTo>
                    <a:lnTo>
                      <a:pt x="1490" y="47"/>
                    </a:lnTo>
                    <a:lnTo>
                      <a:pt x="1499" y="41"/>
                    </a:lnTo>
                    <a:lnTo>
                      <a:pt x="1493" y="45"/>
                    </a:lnTo>
                    <a:lnTo>
                      <a:pt x="1485" y="50"/>
                    </a:lnTo>
                    <a:lnTo>
                      <a:pt x="1485" y="50"/>
                    </a:lnTo>
                    <a:lnTo>
                      <a:pt x="1485" y="50"/>
                    </a:lnTo>
                    <a:lnTo>
                      <a:pt x="1484" y="52"/>
                    </a:lnTo>
                    <a:lnTo>
                      <a:pt x="1483" y="52"/>
                    </a:lnTo>
                    <a:lnTo>
                      <a:pt x="1481" y="53"/>
                    </a:lnTo>
                    <a:lnTo>
                      <a:pt x="1480" y="54"/>
                    </a:lnTo>
                    <a:close/>
                  </a:path>
                </a:pathLst>
              </a:custGeom>
              <a:solidFill>
                <a:srgbClr val="280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7" name="Freeform 107"/>
              <p:cNvSpPr>
                <a:spLocks/>
              </p:cNvSpPr>
              <p:nvPr/>
            </p:nvSpPr>
            <p:spPr bwMode="auto">
              <a:xfrm>
                <a:off x="4245" y="2373"/>
                <a:ext cx="595" cy="214"/>
              </a:xfrm>
              <a:custGeom>
                <a:avLst/>
                <a:gdLst>
                  <a:gd name="T0" fmla="*/ 9 w 2382"/>
                  <a:gd name="T1" fmla="*/ 732 h 857"/>
                  <a:gd name="T2" fmla="*/ 26 w 2382"/>
                  <a:gd name="T3" fmla="*/ 632 h 857"/>
                  <a:gd name="T4" fmla="*/ 58 w 2382"/>
                  <a:gd name="T5" fmla="*/ 538 h 857"/>
                  <a:gd name="T6" fmla="*/ 107 w 2382"/>
                  <a:gd name="T7" fmla="*/ 454 h 857"/>
                  <a:gd name="T8" fmla="*/ 177 w 2382"/>
                  <a:gd name="T9" fmla="*/ 382 h 857"/>
                  <a:gd name="T10" fmla="*/ 273 w 2382"/>
                  <a:gd name="T11" fmla="*/ 329 h 857"/>
                  <a:gd name="T12" fmla="*/ 397 w 2382"/>
                  <a:gd name="T13" fmla="*/ 297 h 857"/>
                  <a:gd name="T14" fmla="*/ 574 w 2382"/>
                  <a:gd name="T15" fmla="*/ 289 h 857"/>
                  <a:gd name="T16" fmla="*/ 888 w 2382"/>
                  <a:gd name="T17" fmla="*/ 300 h 857"/>
                  <a:gd name="T18" fmla="*/ 1223 w 2382"/>
                  <a:gd name="T19" fmla="*/ 305 h 857"/>
                  <a:gd name="T20" fmla="*/ 1462 w 2382"/>
                  <a:gd name="T21" fmla="*/ 295 h 857"/>
                  <a:gd name="T22" fmla="*/ 1686 w 2382"/>
                  <a:gd name="T23" fmla="*/ 267 h 857"/>
                  <a:gd name="T24" fmla="*/ 1856 w 2382"/>
                  <a:gd name="T25" fmla="*/ 220 h 857"/>
                  <a:gd name="T26" fmla="*/ 1939 w 2382"/>
                  <a:gd name="T27" fmla="*/ 184 h 857"/>
                  <a:gd name="T28" fmla="*/ 2042 w 2382"/>
                  <a:gd name="T29" fmla="*/ 116 h 857"/>
                  <a:gd name="T30" fmla="*/ 2183 w 2382"/>
                  <a:gd name="T31" fmla="*/ 30 h 857"/>
                  <a:gd name="T32" fmla="*/ 2244 w 2382"/>
                  <a:gd name="T33" fmla="*/ 5 h 857"/>
                  <a:gd name="T34" fmla="*/ 2283 w 2382"/>
                  <a:gd name="T35" fmla="*/ 0 h 857"/>
                  <a:gd name="T36" fmla="*/ 2315 w 2382"/>
                  <a:gd name="T37" fmla="*/ 6 h 857"/>
                  <a:gd name="T38" fmla="*/ 2342 w 2382"/>
                  <a:gd name="T39" fmla="*/ 24 h 857"/>
                  <a:gd name="T40" fmla="*/ 2364 w 2382"/>
                  <a:gd name="T41" fmla="*/ 54 h 857"/>
                  <a:gd name="T42" fmla="*/ 2382 w 2382"/>
                  <a:gd name="T43" fmla="*/ 98 h 857"/>
                  <a:gd name="T44" fmla="*/ 2373 w 2382"/>
                  <a:gd name="T45" fmla="*/ 74 h 857"/>
                  <a:gd name="T46" fmla="*/ 2347 w 2382"/>
                  <a:gd name="T47" fmla="*/ 31 h 857"/>
                  <a:gd name="T48" fmla="*/ 2322 w 2382"/>
                  <a:gd name="T49" fmla="*/ 10 h 857"/>
                  <a:gd name="T50" fmla="*/ 2290 w 2382"/>
                  <a:gd name="T51" fmla="*/ 1 h 857"/>
                  <a:gd name="T52" fmla="*/ 2246 w 2382"/>
                  <a:gd name="T53" fmla="*/ 6 h 857"/>
                  <a:gd name="T54" fmla="*/ 2189 w 2382"/>
                  <a:gd name="T55" fmla="*/ 27 h 857"/>
                  <a:gd name="T56" fmla="*/ 2057 w 2382"/>
                  <a:gd name="T57" fmla="*/ 106 h 857"/>
                  <a:gd name="T58" fmla="*/ 1975 w 2382"/>
                  <a:gd name="T59" fmla="*/ 163 h 857"/>
                  <a:gd name="T60" fmla="*/ 1898 w 2382"/>
                  <a:gd name="T61" fmla="*/ 205 h 857"/>
                  <a:gd name="T62" fmla="*/ 1831 w 2382"/>
                  <a:gd name="T63" fmla="*/ 230 h 857"/>
                  <a:gd name="T64" fmla="*/ 1830 w 2382"/>
                  <a:gd name="T65" fmla="*/ 231 h 857"/>
                  <a:gd name="T66" fmla="*/ 1803 w 2382"/>
                  <a:gd name="T67" fmla="*/ 239 h 857"/>
                  <a:gd name="T68" fmla="*/ 1661 w 2382"/>
                  <a:gd name="T69" fmla="*/ 272 h 857"/>
                  <a:gd name="T70" fmla="*/ 1404 w 2382"/>
                  <a:gd name="T71" fmla="*/ 300 h 857"/>
                  <a:gd name="T72" fmla="*/ 1200 w 2382"/>
                  <a:gd name="T73" fmla="*/ 307 h 857"/>
                  <a:gd name="T74" fmla="*/ 1019 w 2382"/>
                  <a:gd name="T75" fmla="*/ 305 h 857"/>
                  <a:gd name="T76" fmla="*/ 900 w 2382"/>
                  <a:gd name="T77" fmla="*/ 302 h 857"/>
                  <a:gd name="T78" fmla="*/ 819 w 2382"/>
                  <a:gd name="T79" fmla="*/ 299 h 857"/>
                  <a:gd name="T80" fmla="*/ 773 w 2382"/>
                  <a:gd name="T81" fmla="*/ 298 h 857"/>
                  <a:gd name="T82" fmla="*/ 677 w 2382"/>
                  <a:gd name="T83" fmla="*/ 294 h 857"/>
                  <a:gd name="T84" fmla="*/ 579 w 2382"/>
                  <a:gd name="T85" fmla="*/ 291 h 857"/>
                  <a:gd name="T86" fmla="*/ 515 w 2382"/>
                  <a:gd name="T87" fmla="*/ 291 h 857"/>
                  <a:gd name="T88" fmla="*/ 513 w 2382"/>
                  <a:gd name="T89" fmla="*/ 291 h 857"/>
                  <a:gd name="T90" fmla="*/ 512 w 2382"/>
                  <a:gd name="T91" fmla="*/ 291 h 857"/>
                  <a:gd name="T92" fmla="*/ 397 w 2382"/>
                  <a:gd name="T93" fmla="*/ 298 h 857"/>
                  <a:gd name="T94" fmla="*/ 273 w 2382"/>
                  <a:gd name="T95" fmla="*/ 330 h 857"/>
                  <a:gd name="T96" fmla="*/ 178 w 2382"/>
                  <a:gd name="T97" fmla="*/ 383 h 857"/>
                  <a:gd name="T98" fmla="*/ 108 w 2382"/>
                  <a:gd name="T99" fmla="*/ 455 h 857"/>
                  <a:gd name="T100" fmla="*/ 58 w 2382"/>
                  <a:gd name="T101" fmla="*/ 539 h 857"/>
                  <a:gd name="T102" fmla="*/ 26 w 2382"/>
                  <a:gd name="T103" fmla="*/ 633 h 857"/>
                  <a:gd name="T104" fmla="*/ 9 w 2382"/>
                  <a:gd name="T105" fmla="*/ 732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82" h="857">
                    <a:moveTo>
                      <a:pt x="0" y="857"/>
                    </a:moveTo>
                    <a:lnTo>
                      <a:pt x="3" y="807"/>
                    </a:lnTo>
                    <a:lnTo>
                      <a:pt x="6" y="757"/>
                    </a:lnTo>
                    <a:lnTo>
                      <a:pt x="9" y="732"/>
                    </a:lnTo>
                    <a:lnTo>
                      <a:pt x="11" y="706"/>
                    </a:lnTo>
                    <a:lnTo>
                      <a:pt x="16" y="681"/>
                    </a:lnTo>
                    <a:lnTo>
                      <a:pt x="21" y="656"/>
                    </a:lnTo>
                    <a:lnTo>
                      <a:pt x="26" y="632"/>
                    </a:lnTo>
                    <a:lnTo>
                      <a:pt x="32" y="608"/>
                    </a:lnTo>
                    <a:lnTo>
                      <a:pt x="40" y="585"/>
                    </a:lnTo>
                    <a:lnTo>
                      <a:pt x="48" y="561"/>
                    </a:lnTo>
                    <a:lnTo>
                      <a:pt x="58" y="538"/>
                    </a:lnTo>
                    <a:lnTo>
                      <a:pt x="68" y="516"/>
                    </a:lnTo>
                    <a:lnTo>
                      <a:pt x="79" y="495"/>
                    </a:lnTo>
                    <a:lnTo>
                      <a:pt x="93" y="473"/>
                    </a:lnTo>
                    <a:lnTo>
                      <a:pt x="107" y="454"/>
                    </a:lnTo>
                    <a:lnTo>
                      <a:pt x="123" y="434"/>
                    </a:lnTo>
                    <a:lnTo>
                      <a:pt x="140" y="417"/>
                    </a:lnTo>
                    <a:lnTo>
                      <a:pt x="157" y="399"/>
                    </a:lnTo>
                    <a:lnTo>
                      <a:pt x="177" y="382"/>
                    </a:lnTo>
                    <a:lnTo>
                      <a:pt x="199" y="367"/>
                    </a:lnTo>
                    <a:lnTo>
                      <a:pt x="222" y="354"/>
                    </a:lnTo>
                    <a:lnTo>
                      <a:pt x="246" y="340"/>
                    </a:lnTo>
                    <a:lnTo>
                      <a:pt x="273" y="329"/>
                    </a:lnTo>
                    <a:lnTo>
                      <a:pt x="301" y="319"/>
                    </a:lnTo>
                    <a:lnTo>
                      <a:pt x="332" y="310"/>
                    </a:lnTo>
                    <a:lnTo>
                      <a:pt x="364" y="303"/>
                    </a:lnTo>
                    <a:lnTo>
                      <a:pt x="397" y="297"/>
                    </a:lnTo>
                    <a:lnTo>
                      <a:pt x="433" y="292"/>
                    </a:lnTo>
                    <a:lnTo>
                      <a:pt x="471" y="289"/>
                    </a:lnTo>
                    <a:lnTo>
                      <a:pt x="512" y="289"/>
                    </a:lnTo>
                    <a:lnTo>
                      <a:pt x="574" y="289"/>
                    </a:lnTo>
                    <a:lnTo>
                      <a:pt x="644" y="292"/>
                    </a:lnTo>
                    <a:lnTo>
                      <a:pt x="721" y="294"/>
                    </a:lnTo>
                    <a:lnTo>
                      <a:pt x="803" y="298"/>
                    </a:lnTo>
                    <a:lnTo>
                      <a:pt x="888" y="300"/>
                    </a:lnTo>
                    <a:lnTo>
                      <a:pt x="977" y="303"/>
                    </a:lnTo>
                    <a:lnTo>
                      <a:pt x="1070" y="305"/>
                    </a:lnTo>
                    <a:lnTo>
                      <a:pt x="1163" y="305"/>
                    </a:lnTo>
                    <a:lnTo>
                      <a:pt x="1223" y="305"/>
                    </a:lnTo>
                    <a:lnTo>
                      <a:pt x="1284" y="304"/>
                    </a:lnTo>
                    <a:lnTo>
                      <a:pt x="1343" y="303"/>
                    </a:lnTo>
                    <a:lnTo>
                      <a:pt x="1404" y="299"/>
                    </a:lnTo>
                    <a:lnTo>
                      <a:pt x="1462" y="295"/>
                    </a:lnTo>
                    <a:lnTo>
                      <a:pt x="1520" y="291"/>
                    </a:lnTo>
                    <a:lnTo>
                      <a:pt x="1577" y="284"/>
                    </a:lnTo>
                    <a:lnTo>
                      <a:pt x="1632" y="276"/>
                    </a:lnTo>
                    <a:lnTo>
                      <a:pt x="1686" y="267"/>
                    </a:lnTo>
                    <a:lnTo>
                      <a:pt x="1737" y="256"/>
                    </a:lnTo>
                    <a:lnTo>
                      <a:pt x="1787" y="244"/>
                    </a:lnTo>
                    <a:lnTo>
                      <a:pt x="1834" y="229"/>
                    </a:lnTo>
                    <a:lnTo>
                      <a:pt x="1856" y="220"/>
                    </a:lnTo>
                    <a:lnTo>
                      <a:pt x="1878" y="213"/>
                    </a:lnTo>
                    <a:lnTo>
                      <a:pt x="1899" y="203"/>
                    </a:lnTo>
                    <a:lnTo>
                      <a:pt x="1919" y="194"/>
                    </a:lnTo>
                    <a:lnTo>
                      <a:pt x="1939" y="184"/>
                    </a:lnTo>
                    <a:lnTo>
                      <a:pt x="1958" y="173"/>
                    </a:lnTo>
                    <a:lnTo>
                      <a:pt x="1976" y="162"/>
                    </a:lnTo>
                    <a:lnTo>
                      <a:pt x="1992" y="151"/>
                    </a:lnTo>
                    <a:lnTo>
                      <a:pt x="2042" y="116"/>
                    </a:lnTo>
                    <a:lnTo>
                      <a:pt x="2087" y="85"/>
                    </a:lnTo>
                    <a:lnTo>
                      <a:pt x="2128" y="59"/>
                    </a:lnTo>
                    <a:lnTo>
                      <a:pt x="2165" y="38"/>
                    </a:lnTo>
                    <a:lnTo>
                      <a:pt x="2183" y="30"/>
                    </a:lnTo>
                    <a:lnTo>
                      <a:pt x="2200" y="21"/>
                    </a:lnTo>
                    <a:lnTo>
                      <a:pt x="2215" y="15"/>
                    </a:lnTo>
                    <a:lnTo>
                      <a:pt x="2230" y="10"/>
                    </a:lnTo>
                    <a:lnTo>
                      <a:pt x="2244" y="5"/>
                    </a:lnTo>
                    <a:lnTo>
                      <a:pt x="2258" y="3"/>
                    </a:lnTo>
                    <a:lnTo>
                      <a:pt x="2270" y="0"/>
                    </a:lnTo>
                    <a:lnTo>
                      <a:pt x="2282" y="0"/>
                    </a:lnTo>
                    <a:lnTo>
                      <a:pt x="2283" y="0"/>
                    </a:lnTo>
                    <a:lnTo>
                      <a:pt x="2291" y="0"/>
                    </a:lnTo>
                    <a:lnTo>
                      <a:pt x="2300" y="1"/>
                    </a:lnTo>
                    <a:lnTo>
                      <a:pt x="2308" y="4"/>
                    </a:lnTo>
                    <a:lnTo>
                      <a:pt x="2315" y="6"/>
                    </a:lnTo>
                    <a:lnTo>
                      <a:pt x="2322" y="9"/>
                    </a:lnTo>
                    <a:lnTo>
                      <a:pt x="2330" y="14"/>
                    </a:lnTo>
                    <a:lnTo>
                      <a:pt x="2336" y="19"/>
                    </a:lnTo>
                    <a:lnTo>
                      <a:pt x="2342" y="24"/>
                    </a:lnTo>
                    <a:lnTo>
                      <a:pt x="2348" y="31"/>
                    </a:lnTo>
                    <a:lnTo>
                      <a:pt x="2353" y="37"/>
                    </a:lnTo>
                    <a:lnTo>
                      <a:pt x="2359" y="46"/>
                    </a:lnTo>
                    <a:lnTo>
                      <a:pt x="2364" y="54"/>
                    </a:lnTo>
                    <a:lnTo>
                      <a:pt x="2373" y="74"/>
                    </a:lnTo>
                    <a:lnTo>
                      <a:pt x="2382" y="98"/>
                    </a:lnTo>
                    <a:lnTo>
                      <a:pt x="2382" y="98"/>
                    </a:lnTo>
                    <a:lnTo>
                      <a:pt x="2382" y="98"/>
                    </a:lnTo>
                    <a:lnTo>
                      <a:pt x="2382" y="98"/>
                    </a:lnTo>
                    <a:lnTo>
                      <a:pt x="2382" y="98"/>
                    </a:lnTo>
                    <a:lnTo>
                      <a:pt x="2382" y="98"/>
                    </a:lnTo>
                    <a:lnTo>
                      <a:pt x="2373" y="74"/>
                    </a:lnTo>
                    <a:lnTo>
                      <a:pt x="2363" y="54"/>
                    </a:lnTo>
                    <a:lnTo>
                      <a:pt x="2358" y="46"/>
                    </a:lnTo>
                    <a:lnTo>
                      <a:pt x="2353" y="38"/>
                    </a:lnTo>
                    <a:lnTo>
                      <a:pt x="2347" y="31"/>
                    </a:lnTo>
                    <a:lnTo>
                      <a:pt x="2342" y="25"/>
                    </a:lnTo>
                    <a:lnTo>
                      <a:pt x="2336" y="20"/>
                    </a:lnTo>
                    <a:lnTo>
                      <a:pt x="2329" y="15"/>
                    </a:lnTo>
                    <a:lnTo>
                      <a:pt x="2322" y="10"/>
                    </a:lnTo>
                    <a:lnTo>
                      <a:pt x="2315" y="7"/>
                    </a:lnTo>
                    <a:lnTo>
                      <a:pt x="2308" y="4"/>
                    </a:lnTo>
                    <a:lnTo>
                      <a:pt x="2299" y="3"/>
                    </a:lnTo>
                    <a:lnTo>
                      <a:pt x="2290" y="1"/>
                    </a:lnTo>
                    <a:lnTo>
                      <a:pt x="2282" y="1"/>
                    </a:lnTo>
                    <a:lnTo>
                      <a:pt x="2270" y="1"/>
                    </a:lnTo>
                    <a:lnTo>
                      <a:pt x="2259" y="4"/>
                    </a:lnTo>
                    <a:lnTo>
                      <a:pt x="2246" y="6"/>
                    </a:lnTo>
                    <a:lnTo>
                      <a:pt x="2232" y="10"/>
                    </a:lnTo>
                    <a:lnTo>
                      <a:pt x="2218" y="15"/>
                    </a:lnTo>
                    <a:lnTo>
                      <a:pt x="2204" y="21"/>
                    </a:lnTo>
                    <a:lnTo>
                      <a:pt x="2189" y="27"/>
                    </a:lnTo>
                    <a:lnTo>
                      <a:pt x="2171" y="36"/>
                    </a:lnTo>
                    <a:lnTo>
                      <a:pt x="2137" y="56"/>
                    </a:lnTo>
                    <a:lnTo>
                      <a:pt x="2099" y="79"/>
                    </a:lnTo>
                    <a:lnTo>
                      <a:pt x="2057" y="106"/>
                    </a:lnTo>
                    <a:lnTo>
                      <a:pt x="2011" y="139"/>
                    </a:lnTo>
                    <a:lnTo>
                      <a:pt x="2002" y="145"/>
                    </a:lnTo>
                    <a:lnTo>
                      <a:pt x="1992" y="152"/>
                    </a:lnTo>
                    <a:lnTo>
                      <a:pt x="1975" y="163"/>
                    </a:lnTo>
                    <a:lnTo>
                      <a:pt x="1958" y="174"/>
                    </a:lnTo>
                    <a:lnTo>
                      <a:pt x="1939" y="185"/>
                    </a:lnTo>
                    <a:lnTo>
                      <a:pt x="1919" y="195"/>
                    </a:lnTo>
                    <a:lnTo>
                      <a:pt x="1898" y="205"/>
                    </a:lnTo>
                    <a:lnTo>
                      <a:pt x="1877" y="214"/>
                    </a:lnTo>
                    <a:lnTo>
                      <a:pt x="1855" y="223"/>
                    </a:lnTo>
                    <a:lnTo>
                      <a:pt x="1833" y="230"/>
                    </a:lnTo>
                    <a:lnTo>
                      <a:pt x="1831" y="230"/>
                    </a:lnTo>
                    <a:lnTo>
                      <a:pt x="1831" y="230"/>
                    </a:lnTo>
                    <a:lnTo>
                      <a:pt x="1831" y="230"/>
                    </a:lnTo>
                    <a:lnTo>
                      <a:pt x="1831" y="230"/>
                    </a:lnTo>
                    <a:lnTo>
                      <a:pt x="1830" y="231"/>
                    </a:lnTo>
                    <a:lnTo>
                      <a:pt x="1830" y="231"/>
                    </a:lnTo>
                    <a:lnTo>
                      <a:pt x="1830" y="231"/>
                    </a:lnTo>
                    <a:lnTo>
                      <a:pt x="1830" y="231"/>
                    </a:lnTo>
                    <a:lnTo>
                      <a:pt x="1803" y="239"/>
                    </a:lnTo>
                    <a:lnTo>
                      <a:pt x="1776" y="247"/>
                    </a:lnTo>
                    <a:lnTo>
                      <a:pt x="1749" y="255"/>
                    </a:lnTo>
                    <a:lnTo>
                      <a:pt x="1720" y="261"/>
                    </a:lnTo>
                    <a:lnTo>
                      <a:pt x="1661" y="272"/>
                    </a:lnTo>
                    <a:lnTo>
                      <a:pt x="1599" y="282"/>
                    </a:lnTo>
                    <a:lnTo>
                      <a:pt x="1535" y="289"/>
                    </a:lnTo>
                    <a:lnTo>
                      <a:pt x="1470" y="295"/>
                    </a:lnTo>
                    <a:lnTo>
                      <a:pt x="1404" y="300"/>
                    </a:lnTo>
                    <a:lnTo>
                      <a:pt x="1337" y="304"/>
                    </a:lnTo>
                    <a:lnTo>
                      <a:pt x="1289" y="305"/>
                    </a:lnTo>
                    <a:lnTo>
                      <a:pt x="1243" y="305"/>
                    </a:lnTo>
                    <a:lnTo>
                      <a:pt x="1200" y="307"/>
                    </a:lnTo>
                    <a:lnTo>
                      <a:pt x="1158" y="307"/>
                    </a:lnTo>
                    <a:lnTo>
                      <a:pt x="1107" y="307"/>
                    </a:lnTo>
                    <a:lnTo>
                      <a:pt x="1061" y="305"/>
                    </a:lnTo>
                    <a:lnTo>
                      <a:pt x="1019" y="305"/>
                    </a:lnTo>
                    <a:lnTo>
                      <a:pt x="982" y="304"/>
                    </a:lnTo>
                    <a:lnTo>
                      <a:pt x="949" y="303"/>
                    </a:lnTo>
                    <a:lnTo>
                      <a:pt x="921" y="303"/>
                    </a:lnTo>
                    <a:lnTo>
                      <a:pt x="900" y="302"/>
                    </a:lnTo>
                    <a:lnTo>
                      <a:pt x="884" y="302"/>
                    </a:lnTo>
                    <a:lnTo>
                      <a:pt x="862" y="300"/>
                    </a:lnTo>
                    <a:lnTo>
                      <a:pt x="841" y="300"/>
                    </a:lnTo>
                    <a:lnTo>
                      <a:pt x="819" y="299"/>
                    </a:lnTo>
                    <a:lnTo>
                      <a:pt x="798" y="298"/>
                    </a:lnTo>
                    <a:lnTo>
                      <a:pt x="798" y="298"/>
                    </a:lnTo>
                    <a:lnTo>
                      <a:pt x="797" y="298"/>
                    </a:lnTo>
                    <a:lnTo>
                      <a:pt x="773" y="298"/>
                    </a:lnTo>
                    <a:lnTo>
                      <a:pt x="748" y="297"/>
                    </a:lnTo>
                    <a:lnTo>
                      <a:pt x="725" y="295"/>
                    </a:lnTo>
                    <a:lnTo>
                      <a:pt x="703" y="294"/>
                    </a:lnTo>
                    <a:lnTo>
                      <a:pt x="677" y="294"/>
                    </a:lnTo>
                    <a:lnTo>
                      <a:pt x="651" y="293"/>
                    </a:lnTo>
                    <a:lnTo>
                      <a:pt x="626" y="292"/>
                    </a:lnTo>
                    <a:lnTo>
                      <a:pt x="602" y="292"/>
                    </a:lnTo>
                    <a:lnTo>
                      <a:pt x="579" y="291"/>
                    </a:lnTo>
                    <a:lnTo>
                      <a:pt x="557" y="291"/>
                    </a:lnTo>
                    <a:lnTo>
                      <a:pt x="536" y="291"/>
                    </a:lnTo>
                    <a:lnTo>
                      <a:pt x="516" y="291"/>
                    </a:lnTo>
                    <a:lnTo>
                      <a:pt x="515" y="291"/>
                    </a:lnTo>
                    <a:lnTo>
                      <a:pt x="515" y="291"/>
                    </a:lnTo>
                    <a:lnTo>
                      <a:pt x="515" y="291"/>
                    </a:lnTo>
                    <a:lnTo>
                      <a:pt x="513" y="291"/>
                    </a:lnTo>
                    <a:lnTo>
                      <a:pt x="513" y="291"/>
                    </a:lnTo>
                    <a:lnTo>
                      <a:pt x="513" y="291"/>
                    </a:lnTo>
                    <a:lnTo>
                      <a:pt x="513" y="291"/>
                    </a:lnTo>
                    <a:lnTo>
                      <a:pt x="512" y="291"/>
                    </a:lnTo>
                    <a:lnTo>
                      <a:pt x="512" y="291"/>
                    </a:lnTo>
                    <a:lnTo>
                      <a:pt x="512" y="291"/>
                    </a:lnTo>
                    <a:lnTo>
                      <a:pt x="471" y="291"/>
                    </a:lnTo>
                    <a:lnTo>
                      <a:pt x="433" y="293"/>
                    </a:lnTo>
                    <a:lnTo>
                      <a:pt x="397" y="298"/>
                    </a:lnTo>
                    <a:lnTo>
                      <a:pt x="364" y="303"/>
                    </a:lnTo>
                    <a:lnTo>
                      <a:pt x="332" y="310"/>
                    </a:lnTo>
                    <a:lnTo>
                      <a:pt x="302" y="320"/>
                    </a:lnTo>
                    <a:lnTo>
                      <a:pt x="273" y="330"/>
                    </a:lnTo>
                    <a:lnTo>
                      <a:pt x="246" y="341"/>
                    </a:lnTo>
                    <a:lnTo>
                      <a:pt x="222" y="355"/>
                    </a:lnTo>
                    <a:lnTo>
                      <a:pt x="199" y="368"/>
                    </a:lnTo>
                    <a:lnTo>
                      <a:pt x="178" y="383"/>
                    </a:lnTo>
                    <a:lnTo>
                      <a:pt x="158" y="399"/>
                    </a:lnTo>
                    <a:lnTo>
                      <a:pt x="140" y="417"/>
                    </a:lnTo>
                    <a:lnTo>
                      <a:pt x="123" y="435"/>
                    </a:lnTo>
                    <a:lnTo>
                      <a:pt x="108" y="455"/>
                    </a:lnTo>
                    <a:lnTo>
                      <a:pt x="93" y="475"/>
                    </a:lnTo>
                    <a:lnTo>
                      <a:pt x="81" y="495"/>
                    </a:lnTo>
                    <a:lnTo>
                      <a:pt x="68" y="517"/>
                    </a:lnTo>
                    <a:lnTo>
                      <a:pt x="58" y="539"/>
                    </a:lnTo>
                    <a:lnTo>
                      <a:pt x="48" y="561"/>
                    </a:lnTo>
                    <a:lnTo>
                      <a:pt x="40" y="585"/>
                    </a:lnTo>
                    <a:lnTo>
                      <a:pt x="32" y="608"/>
                    </a:lnTo>
                    <a:lnTo>
                      <a:pt x="26" y="633"/>
                    </a:lnTo>
                    <a:lnTo>
                      <a:pt x="21" y="656"/>
                    </a:lnTo>
                    <a:lnTo>
                      <a:pt x="16" y="681"/>
                    </a:lnTo>
                    <a:lnTo>
                      <a:pt x="13" y="706"/>
                    </a:lnTo>
                    <a:lnTo>
                      <a:pt x="9" y="732"/>
                    </a:lnTo>
                    <a:lnTo>
                      <a:pt x="6" y="757"/>
                    </a:lnTo>
                    <a:lnTo>
                      <a:pt x="3" y="807"/>
                    </a:lnTo>
                    <a:lnTo>
                      <a:pt x="0" y="857"/>
                    </a:lnTo>
                    <a:close/>
                  </a:path>
                </a:pathLst>
              </a:custGeom>
              <a:solidFill>
                <a:srgbClr val="460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8" name="Freeform 108"/>
              <p:cNvSpPr>
                <a:spLocks/>
              </p:cNvSpPr>
              <p:nvPr/>
            </p:nvSpPr>
            <p:spPr bwMode="auto">
              <a:xfrm>
                <a:off x="4840" y="2357"/>
                <a:ext cx="51" cy="111"/>
              </a:xfrm>
              <a:custGeom>
                <a:avLst/>
                <a:gdLst>
                  <a:gd name="T0" fmla="*/ 157 w 202"/>
                  <a:gd name="T1" fmla="*/ 0 h 443"/>
                  <a:gd name="T2" fmla="*/ 146 w 202"/>
                  <a:gd name="T3" fmla="*/ 13 h 443"/>
                  <a:gd name="T4" fmla="*/ 112 w 202"/>
                  <a:gd name="T5" fmla="*/ 47 h 443"/>
                  <a:gd name="T6" fmla="*/ 90 w 202"/>
                  <a:gd name="T7" fmla="*/ 72 h 443"/>
                  <a:gd name="T8" fmla="*/ 63 w 202"/>
                  <a:gd name="T9" fmla="*/ 98 h 443"/>
                  <a:gd name="T10" fmla="*/ 33 w 202"/>
                  <a:gd name="T11" fmla="*/ 128 h 443"/>
                  <a:gd name="T12" fmla="*/ 0 w 202"/>
                  <a:gd name="T13" fmla="*/ 159 h 443"/>
                  <a:gd name="T14" fmla="*/ 0 w 202"/>
                  <a:gd name="T15" fmla="*/ 159 h 443"/>
                  <a:gd name="T16" fmla="*/ 6 w 202"/>
                  <a:gd name="T17" fmla="*/ 183 h 443"/>
                  <a:gd name="T18" fmla="*/ 13 w 202"/>
                  <a:gd name="T19" fmla="*/ 212 h 443"/>
                  <a:gd name="T20" fmla="*/ 18 w 202"/>
                  <a:gd name="T21" fmla="*/ 243 h 443"/>
                  <a:gd name="T22" fmla="*/ 23 w 202"/>
                  <a:gd name="T23" fmla="*/ 276 h 443"/>
                  <a:gd name="T24" fmla="*/ 28 w 202"/>
                  <a:gd name="T25" fmla="*/ 313 h 443"/>
                  <a:gd name="T26" fmla="*/ 33 w 202"/>
                  <a:gd name="T27" fmla="*/ 354 h 443"/>
                  <a:gd name="T28" fmla="*/ 37 w 202"/>
                  <a:gd name="T29" fmla="*/ 397 h 443"/>
                  <a:gd name="T30" fmla="*/ 41 w 202"/>
                  <a:gd name="T31" fmla="*/ 443 h 443"/>
                  <a:gd name="T32" fmla="*/ 41 w 202"/>
                  <a:gd name="T33" fmla="*/ 443 h 443"/>
                  <a:gd name="T34" fmla="*/ 78 w 202"/>
                  <a:gd name="T35" fmla="*/ 424 h 443"/>
                  <a:gd name="T36" fmla="*/ 112 w 202"/>
                  <a:gd name="T37" fmla="*/ 407 h 443"/>
                  <a:gd name="T38" fmla="*/ 130 w 202"/>
                  <a:gd name="T39" fmla="*/ 396 h 443"/>
                  <a:gd name="T40" fmla="*/ 151 w 202"/>
                  <a:gd name="T41" fmla="*/ 381 h 443"/>
                  <a:gd name="T42" fmla="*/ 174 w 202"/>
                  <a:gd name="T43" fmla="*/ 360 h 443"/>
                  <a:gd name="T44" fmla="*/ 202 w 202"/>
                  <a:gd name="T45" fmla="*/ 333 h 443"/>
                  <a:gd name="T46" fmla="*/ 201 w 202"/>
                  <a:gd name="T47" fmla="*/ 303 h 443"/>
                  <a:gd name="T48" fmla="*/ 200 w 202"/>
                  <a:gd name="T49" fmla="*/ 274 h 443"/>
                  <a:gd name="T50" fmla="*/ 199 w 202"/>
                  <a:gd name="T51" fmla="*/ 244 h 443"/>
                  <a:gd name="T52" fmla="*/ 198 w 202"/>
                  <a:gd name="T53" fmla="*/ 214 h 443"/>
                  <a:gd name="T54" fmla="*/ 195 w 202"/>
                  <a:gd name="T55" fmla="*/ 186 h 443"/>
                  <a:gd name="T56" fmla="*/ 194 w 202"/>
                  <a:gd name="T57" fmla="*/ 156 h 443"/>
                  <a:gd name="T58" fmla="*/ 191 w 202"/>
                  <a:gd name="T59" fmla="*/ 127 h 443"/>
                  <a:gd name="T60" fmla="*/ 189 w 202"/>
                  <a:gd name="T61" fmla="*/ 98 h 443"/>
                  <a:gd name="T62" fmla="*/ 183 w 202"/>
                  <a:gd name="T63" fmla="*/ 75 h 443"/>
                  <a:gd name="T64" fmla="*/ 174 w 202"/>
                  <a:gd name="T65" fmla="*/ 49 h 443"/>
                  <a:gd name="T66" fmla="*/ 165 w 202"/>
                  <a:gd name="T67" fmla="*/ 23 h 443"/>
                  <a:gd name="T68" fmla="*/ 157 w 202"/>
                  <a:gd name="T6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2" h="443">
                    <a:moveTo>
                      <a:pt x="157" y="0"/>
                    </a:moveTo>
                    <a:lnTo>
                      <a:pt x="146" y="13"/>
                    </a:lnTo>
                    <a:lnTo>
                      <a:pt x="112" y="47"/>
                    </a:lnTo>
                    <a:lnTo>
                      <a:pt x="90" y="72"/>
                    </a:lnTo>
                    <a:lnTo>
                      <a:pt x="63" y="98"/>
                    </a:lnTo>
                    <a:lnTo>
                      <a:pt x="33" y="128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6" y="183"/>
                    </a:lnTo>
                    <a:lnTo>
                      <a:pt x="13" y="212"/>
                    </a:lnTo>
                    <a:lnTo>
                      <a:pt x="18" y="243"/>
                    </a:lnTo>
                    <a:lnTo>
                      <a:pt x="23" y="276"/>
                    </a:lnTo>
                    <a:lnTo>
                      <a:pt x="28" y="313"/>
                    </a:lnTo>
                    <a:lnTo>
                      <a:pt x="33" y="354"/>
                    </a:lnTo>
                    <a:lnTo>
                      <a:pt x="37" y="397"/>
                    </a:lnTo>
                    <a:lnTo>
                      <a:pt x="41" y="443"/>
                    </a:lnTo>
                    <a:lnTo>
                      <a:pt x="41" y="443"/>
                    </a:lnTo>
                    <a:lnTo>
                      <a:pt x="78" y="424"/>
                    </a:lnTo>
                    <a:lnTo>
                      <a:pt x="112" y="407"/>
                    </a:lnTo>
                    <a:lnTo>
                      <a:pt x="130" y="396"/>
                    </a:lnTo>
                    <a:lnTo>
                      <a:pt x="151" y="381"/>
                    </a:lnTo>
                    <a:lnTo>
                      <a:pt x="174" y="360"/>
                    </a:lnTo>
                    <a:lnTo>
                      <a:pt x="202" y="333"/>
                    </a:lnTo>
                    <a:lnTo>
                      <a:pt x="201" y="303"/>
                    </a:lnTo>
                    <a:lnTo>
                      <a:pt x="200" y="274"/>
                    </a:lnTo>
                    <a:lnTo>
                      <a:pt x="199" y="244"/>
                    </a:lnTo>
                    <a:lnTo>
                      <a:pt x="198" y="214"/>
                    </a:lnTo>
                    <a:lnTo>
                      <a:pt x="195" y="186"/>
                    </a:lnTo>
                    <a:lnTo>
                      <a:pt x="194" y="156"/>
                    </a:lnTo>
                    <a:lnTo>
                      <a:pt x="191" y="127"/>
                    </a:lnTo>
                    <a:lnTo>
                      <a:pt x="189" y="98"/>
                    </a:lnTo>
                    <a:lnTo>
                      <a:pt x="183" y="75"/>
                    </a:lnTo>
                    <a:lnTo>
                      <a:pt x="174" y="49"/>
                    </a:lnTo>
                    <a:lnTo>
                      <a:pt x="165" y="23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1E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9" name="Freeform 109"/>
              <p:cNvSpPr>
                <a:spLocks/>
              </p:cNvSpPr>
              <p:nvPr/>
            </p:nvSpPr>
            <p:spPr bwMode="auto">
              <a:xfrm>
                <a:off x="4503" y="2920"/>
                <a:ext cx="273" cy="157"/>
              </a:xfrm>
              <a:custGeom>
                <a:avLst/>
                <a:gdLst>
                  <a:gd name="T0" fmla="*/ 1088 w 1088"/>
                  <a:gd name="T1" fmla="*/ 67 h 627"/>
                  <a:gd name="T2" fmla="*/ 1088 w 1088"/>
                  <a:gd name="T3" fmla="*/ 129 h 627"/>
                  <a:gd name="T4" fmla="*/ 1083 w 1088"/>
                  <a:gd name="T5" fmla="*/ 198 h 627"/>
                  <a:gd name="T6" fmla="*/ 1072 w 1088"/>
                  <a:gd name="T7" fmla="*/ 275 h 627"/>
                  <a:gd name="T8" fmla="*/ 1057 w 1088"/>
                  <a:gd name="T9" fmla="*/ 333 h 627"/>
                  <a:gd name="T10" fmla="*/ 1045 w 1088"/>
                  <a:gd name="T11" fmla="*/ 371 h 627"/>
                  <a:gd name="T12" fmla="*/ 1029 w 1088"/>
                  <a:gd name="T13" fmla="*/ 410 h 627"/>
                  <a:gd name="T14" fmla="*/ 1009 w 1088"/>
                  <a:gd name="T15" fmla="*/ 447 h 627"/>
                  <a:gd name="T16" fmla="*/ 987 w 1088"/>
                  <a:gd name="T17" fmla="*/ 481 h 627"/>
                  <a:gd name="T18" fmla="*/ 959 w 1088"/>
                  <a:gd name="T19" fmla="*/ 516 h 627"/>
                  <a:gd name="T20" fmla="*/ 929 w 1088"/>
                  <a:gd name="T21" fmla="*/ 547 h 627"/>
                  <a:gd name="T22" fmla="*/ 893 w 1088"/>
                  <a:gd name="T23" fmla="*/ 575 h 627"/>
                  <a:gd name="T24" fmla="*/ 859 w 1088"/>
                  <a:gd name="T25" fmla="*/ 595 h 627"/>
                  <a:gd name="T26" fmla="*/ 826 w 1088"/>
                  <a:gd name="T27" fmla="*/ 609 h 627"/>
                  <a:gd name="T28" fmla="*/ 786 w 1088"/>
                  <a:gd name="T29" fmla="*/ 617 h 627"/>
                  <a:gd name="T30" fmla="*/ 742 w 1088"/>
                  <a:gd name="T31" fmla="*/ 625 h 627"/>
                  <a:gd name="T32" fmla="*/ 692 w 1088"/>
                  <a:gd name="T33" fmla="*/ 627 h 627"/>
                  <a:gd name="T34" fmla="*/ 639 w 1088"/>
                  <a:gd name="T35" fmla="*/ 626 h 627"/>
                  <a:gd name="T36" fmla="*/ 584 w 1088"/>
                  <a:gd name="T37" fmla="*/ 622 h 627"/>
                  <a:gd name="T38" fmla="*/ 527 w 1088"/>
                  <a:gd name="T39" fmla="*/ 614 h 627"/>
                  <a:gd name="T40" fmla="*/ 467 w 1088"/>
                  <a:gd name="T41" fmla="*/ 600 h 627"/>
                  <a:gd name="T42" fmla="*/ 409 w 1088"/>
                  <a:gd name="T43" fmla="*/ 584 h 627"/>
                  <a:gd name="T44" fmla="*/ 351 w 1088"/>
                  <a:gd name="T45" fmla="*/ 562 h 627"/>
                  <a:gd name="T46" fmla="*/ 294 w 1088"/>
                  <a:gd name="T47" fmla="*/ 536 h 627"/>
                  <a:gd name="T48" fmla="*/ 241 w 1088"/>
                  <a:gd name="T49" fmla="*/ 505 h 627"/>
                  <a:gd name="T50" fmla="*/ 190 w 1088"/>
                  <a:gd name="T51" fmla="*/ 469 h 627"/>
                  <a:gd name="T52" fmla="*/ 145 w 1088"/>
                  <a:gd name="T53" fmla="*/ 428 h 627"/>
                  <a:gd name="T54" fmla="*/ 104 w 1088"/>
                  <a:gd name="T55" fmla="*/ 382 h 627"/>
                  <a:gd name="T56" fmla="*/ 54 w 1088"/>
                  <a:gd name="T57" fmla="*/ 309 h 627"/>
                  <a:gd name="T58" fmla="*/ 22 w 1088"/>
                  <a:gd name="T59" fmla="*/ 253 h 627"/>
                  <a:gd name="T60" fmla="*/ 10 w 1088"/>
                  <a:gd name="T61" fmla="*/ 224 h 627"/>
                  <a:gd name="T62" fmla="*/ 2 w 1088"/>
                  <a:gd name="T63" fmla="*/ 201 h 627"/>
                  <a:gd name="T64" fmla="*/ 0 w 1088"/>
                  <a:gd name="T65" fmla="*/ 183 h 627"/>
                  <a:gd name="T66" fmla="*/ 4 w 1088"/>
                  <a:gd name="T67" fmla="*/ 171 h 627"/>
                  <a:gd name="T68" fmla="*/ 10 w 1088"/>
                  <a:gd name="T69" fmla="*/ 162 h 627"/>
                  <a:gd name="T70" fmla="*/ 21 w 1088"/>
                  <a:gd name="T71" fmla="*/ 157 h 627"/>
                  <a:gd name="T72" fmla="*/ 33 w 1088"/>
                  <a:gd name="T73" fmla="*/ 155 h 627"/>
                  <a:gd name="T74" fmla="*/ 57 w 1088"/>
                  <a:gd name="T75" fmla="*/ 157 h 627"/>
                  <a:gd name="T76" fmla="*/ 110 w 1088"/>
                  <a:gd name="T77" fmla="*/ 167 h 627"/>
                  <a:gd name="T78" fmla="*/ 222 w 1088"/>
                  <a:gd name="T79" fmla="*/ 181 h 627"/>
                  <a:gd name="T80" fmla="*/ 368 w 1088"/>
                  <a:gd name="T81" fmla="*/ 188 h 627"/>
                  <a:gd name="T82" fmla="*/ 497 w 1088"/>
                  <a:gd name="T83" fmla="*/ 187 h 627"/>
                  <a:gd name="T84" fmla="*/ 610 w 1088"/>
                  <a:gd name="T85" fmla="*/ 178 h 627"/>
                  <a:gd name="T86" fmla="*/ 706 w 1088"/>
                  <a:gd name="T87" fmla="*/ 162 h 627"/>
                  <a:gd name="T88" fmla="*/ 789 w 1088"/>
                  <a:gd name="T89" fmla="*/ 143 h 627"/>
                  <a:gd name="T90" fmla="*/ 859 w 1088"/>
                  <a:gd name="T91" fmla="*/ 119 h 627"/>
                  <a:gd name="T92" fmla="*/ 917 w 1088"/>
                  <a:gd name="T93" fmla="*/ 94 h 627"/>
                  <a:gd name="T94" fmla="*/ 966 w 1088"/>
                  <a:gd name="T95" fmla="*/ 70 h 627"/>
                  <a:gd name="T96" fmla="*/ 1003 w 1088"/>
                  <a:gd name="T97" fmla="*/ 47 h 627"/>
                  <a:gd name="T98" fmla="*/ 1044 w 1088"/>
                  <a:gd name="T99" fmla="*/ 19 h 627"/>
                  <a:gd name="T100" fmla="*/ 1069 w 1088"/>
                  <a:gd name="T101" fmla="*/ 3 h 627"/>
                  <a:gd name="T102" fmla="*/ 1079 w 1088"/>
                  <a:gd name="T103" fmla="*/ 2 h 627"/>
                  <a:gd name="T104" fmla="*/ 1084 w 1088"/>
                  <a:gd name="T105" fmla="*/ 9 h 627"/>
                  <a:gd name="T106" fmla="*/ 1088 w 1088"/>
                  <a:gd name="T107" fmla="*/ 2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8" h="627">
                    <a:moveTo>
                      <a:pt x="1088" y="41"/>
                    </a:moveTo>
                    <a:lnTo>
                      <a:pt x="1088" y="67"/>
                    </a:lnTo>
                    <a:lnTo>
                      <a:pt x="1088" y="97"/>
                    </a:lnTo>
                    <a:lnTo>
                      <a:pt x="1088" y="129"/>
                    </a:lnTo>
                    <a:lnTo>
                      <a:pt x="1086" y="162"/>
                    </a:lnTo>
                    <a:lnTo>
                      <a:pt x="1083" y="198"/>
                    </a:lnTo>
                    <a:lnTo>
                      <a:pt x="1078" y="237"/>
                    </a:lnTo>
                    <a:lnTo>
                      <a:pt x="1072" y="275"/>
                    </a:lnTo>
                    <a:lnTo>
                      <a:pt x="1062" y="313"/>
                    </a:lnTo>
                    <a:lnTo>
                      <a:pt x="1057" y="333"/>
                    </a:lnTo>
                    <a:lnTo>
                      <a:pt x="1051" y="352"/>
                    </a:lnTo>
                    <a:lnTo>
                      <a:pt x="1045" y="371"/>
                    </a:lnTo>
                    <a:lnTo>
                      <a:pt x="1037" y="391"/>
                    </a:lnTo>
                    <a:lnTo>
                      <a:pt x="1029" y="410"/>
                    </a:lnTo>
                    <a:lnTo>
                      <a:pt x="1019" y="428"/>
                    </a:lnTo>
                    <a:lnTo>
                      <a:pt x="1009" y="447"/>
                    </a:lnTo>
                    <a:lnTo>
                      <a:pt x="998" y="464"/>
                    </a:lnTo>
                    <a:lnTo>
                      <a:pt x="987" y="481"/>
                    </a:lnTo>
                    <a:lnTo>
                      <a:pt x="973" y="499"/>
                    </a:lnTo>
                    <a:lnTo>
                      <a:pt x="959" y="516"/>
                    </a:lnTo>
                    <a:lnTo>
                      <a:pt x="945" y="531"/>
                    </a:lnTo>
                    <a:lnTo>
                      <a:pt x="929" y="547"/>
                    </a:lnTo>
                    <a:lnTo>
                      <a:pt x="911" y="560"/>
                    </a:lnTo>
                    <a:lnTo>
                      <a:pt x="893" y="575"/>
                    </a:lnTo>
                    <a:lnTo>
                      <a:pt x="873" y="588"/>
                    </a:lnTo>
                    <a:lnTo>
                      <a:pt x="859" y="595"/>
                    </a:lnTo>
                    <a:lnTo>
                      <a:pt x="843" y="602"/>
                    </a:lnTo>
                    <a:lnTo>
                      <a:pt x="826" y="609"/>
                    </a:lnTo>
                    <a:lnTo>
                      <a:pt x="807" y="614"/>
                    </a:lnTo>
                    <a:lnTo>
                      <a:pt x="786" y="617"/>
                    </a:lnTo>
                    <a:lnTo>
                      <a:pt x="765" y="621"/>
                    </a:lnTo>
                    <a:lnTo>
                      <a:pt x="742" y="625"/>
                    </a:lnTo>
                    <a:lnTo>
                      <a:pt x="718" y="626"/>
                    </a:lnTo>
                    <a:lnTo>
                      <a:pt x="692" y="627"/>
                    </a:lnTo>
                    <a:lnTo>
                      <a:pt x="666" y="627"/>
                    </a:lnTo>
                    <a:lnTo>
                      <a:pt x="639" y="626"/>
                    </a:lnTo>
                    <a:lnTo>
                      <a:pt x="612" y="625"/>
                    </a:lnTo>
                    <a:lnTo>
                      <a:pt x="584" y="622"/>
                    </a:lnTo>
                    <a:lnTo>
                      <a:pt x="555" y="619"/>
                    </a:lnTo>
                    <a:lnTo>
                      <a:pt x="527" y="614"/>
                    </a:lnTo>
                    <a:lnTo>
                      <a:pt x="497" y="607"/>
                    </a:lnTo>
                    <a:lnTo>
                      <a:pt x="467" y="600"/>
                    </a:lnTo>
                    <a:lnTo>
                      <a:pt x="438" y="593"/>
                    </a:lnTo>
                    <a:lnTo>
                      <a:pt x="409" y="584"/>
                    </a:lnTo>
                    <a:lnTo>
                      <a:pt x="380" y="573"/>
                    </a:lnTo>
                    <a:lnTo>
                      <a:pt x="351" y="562"/>
                    </a:lnTo>
                    <a:lnTo>
                      <a:pt x="323" y="549"/>
                    </a:lnTo>
                    <a:lnTo>
                      <a:pt x="294" y="536"/>
                    </a:lnTo>
                    <a:lnTo>
                      <a:pt x="267" y="521"/>
                    </a:lnTo>
                    <a:lnTo>
                      <a:pt x="241" y="505"/>
                    </a:lnTo>
                    <a:lnTo>
                      <a:pt x="215" y="487"/>
                    </a:lnTo>
                    <a:lnTo>
                      <a:pt x="190" y="469"/>
                    </a:lnTo>
                    <a:lnTo>
                      <a:pt x="167" y="449"/>
                    </a:lnTo>
                    <a:lnTo>
                      <a:pt x="145" y="428"/>
                    </a:lnTo>
                    <a:lnTo>
                      <a:pt x="124" y="406"/>
                    </a:lnTo>
                    <a:lnTo>
                      <a:pt x="104" y="382"/>
                    </a:lnTo>
                    <a:lnTo>
                      <a:pt x="85" y="358"/>
                    </a:lnTo>
                    <a:lnTo>
                      <a:pt x="54" y="309"/>
                    </a:lnTo>
                    <a:lnTo>
                      <a:pt x="32" y="270"/>
                    </a:lnTo>
                    <a:lnTo>
                      <a:pt x="22" y="253"/>
                    </a:lnTo>
                    <a:lnTo>
                      <a:pt x="15" y="238"/>
                    </a:lnTo>
                    <a:lnTo>
                      <a:pt x="10" y="224"/>
                    </a:lnTo>
                    <a:lnTo>
                      <a:pt x="5" y="212"/>
                    </a:lnTo>
                    <a:lnTo>
                      <a:pt x="2" y="201"/>
                    </a:lnTo>
                    <a:lnTo>
                      <a:pt x="1" y="191"/>
                    </a:lnTo>
                    <a:lnTo>
                      <a:pt x="0" y="183"/>
                    </a:lnTo>
                    <a:lnTo>
                      <a:pt x="1" y="176"/>
                    </a:lnTo>
                    <a:lnTo>
                      <a:pt x="4" y="171"/>
                    </a:lnTo>
                    <a:lnTo>
                      <a:pt x="6" y="166"/>
                    </a:lnTo>
                    <a:lnTo>
                      <a:pt x="10" y="162"/>
                    </a:lnTo>
                    <a:lnTo>
                      <a:pt x="15" y="159"/>
                    </a:lnTo>
                    <a:lnTo>
                      <a:pt x="21" y="157"/>
                    </a:lnTo>
                    <a:lnTo>
                      <a:pt x="27" y="156"/>
                    </a:lnTo>
                    <a:lnTo>
                      <a:pt x="33" y="155"/>
                    </a:lnTo>
                    <a:lnTo>
                      <a:pt x="41" y="155"/>
                    </a:lnTo>
                    <a:lnTo>
                      <a:pt x="57" y="157"/>
                    </a:lnTo>
                    <a:lnTo>
                      <a:pt x="74" y="160"/>
                    </a:lnTo>
                    <a:lnTo>
                      <a:pt x="110" y="167"/>
                    </a:lnTo>
                    <a:lnTo>
                      <a:pt x="143" y="174"/>
                    </a:lnTo>
                    <a:lnTo>
                      <a:pt x="222" y="181"/>
                    </a:lnTo>
                    <a:lnTo>
                      <a:pt x="298" y="186"/>
                    </a:lnTo>
                    <a:lnTo>
                      <a:pt x="368" y="188"/>
                    </a:lnTo>
                    <a:lnTo>
                      <a:pt x="435" y="190"/>
                    </a:lnTo>
                    <a:lnTo>
                      <a:pt x="497" y="187"/>
                    </a:lnTo>
                    <a:lnTo>
                      <a:pt x="555" y="183"/>
                    </a:lnTo>
                    <a:lnTo>
                      <a:pt x="610" y="178"/>
                    </a:lnTo>
                    <a:lnTo>
                      <a:pt x="659" y="171"/>
                    </a:lnTo>
                    <a:lnTo>
                      <a:pt x="706" y="162"/>
                    </a:lnTo>
                    <a:lnTo>
                      <a:pt x="749" y="153"/>
                    </a:lnTo>
                    <a:lnTo>
                      <a:pt x="789" y="143"/>
                    </a:lnTo>
                    <a:lnTo>
                      <a:pt x="826" y="131"/>
                    </a:lnTo>
                    <a:lnTo>
                      <a:pt x="859" y="119"/>
                    </a:lnTo>
                    <a:lnTo>
                      <a:pt x="890" y="107"/>
                    </a:lnTo>
                    <a:lnTo>
                      <a:pt x="917" y="94"/>
                    </a:lnTo>
                    <a:lnTo>
                      <a:pt x="943" y="82"/>
                    </a:lnTo>
                    <a:lnTo>
                      <a:pt x="966" y="70"/>
                    </a:lnTo>
                    <a:lnTo>
                      <a:pt x="985" y="59"/>
                    </a:lnTo>
                    <a:lnTo>
                      <a:pt x="1003" y="47"/>
                    </a:lnTo>
                    <a:lnTo>
                      <a:pt x="1019" y="36"/>
                    </a:lnTo>
                    <a:lnTo>
                      <a:pt x="1044" y="19"/>
                    </a:lnTo>
                    <a:lnTo>
                      <a:pt x="1062" y="7"/>
                    </a:lnTo>
                    <a:lnTo>
                      <a:pt x="1069" y="3"/>
                    </a:lnTo>
                    <a:lnTo>
                      <a:pt x="1074" y="0"/>
                    </a:lnTo>
                    <a:lnTo>
                      <a:pt x="1079" y="2"/>
                    </a:lnTo>
                    <a:lnTo>
                      <a:pt x="1083" y="4"/>
                    </a:lnTo>
                    <a:lnTo>
                      <a:pt x="1084" y="9"/>
                    </a:lnTo>
                    <a:lnTo>
                      <a:pt x="1087" y="17"/>
                    </a:lnTo>
                    <a:lnTo>
                      <a:pt x="1088" y="28"/>
                    </a:lnTo>
                    <a:lnTo>
                      <a:pt x="1088" y="41"/>
                    </a:lnTo>
                    <a:close/>
                  </a:path>
                </a:pathLst>
              </a:custGeom>
              <a:solidFill>
                <a:srgbClr val="B636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0" name="Freeform 110"/>
              <p:cNvSpPr>
                <a:spLocks/>
              </p:cNvSpPr>
              <p:nvPr/>
            </p:nvSpPr>
            <p:spPr bwMode="auto">
              <a:xfrm>
                <a:off x="4503" y="2929"/>
                <a:ext cx="256" cy="98"/>
              </a:xfrm>
              <a:custGeom>
                <a:avLst/>
                <a:gdLst>
                  <a:gd name="T0" fmla="*/ 1020 w 1021"/>
                  <a:gd name="T1" fmla="*/ 0 h 393"/>
                  <a:gd name="T2" fmla="*/ 977 w 1021"/>
                  <a:gd name="T3" fmla="*/ 27 h 393"/>
                  <a:gd name="T4" fmla="*/ 918 w 1021"/>
                  <a:gd name="T5" fmla="*/ 58 h 393"/>
                  <a:gd name="T6" fmla="*/ 844 w 1021"/>
                  <a:gd name="T7" fmla="*/ 89 h 393"/>
                  <a:gd name="T8" fmla="*/ 800 w 1021"/>
                  <a:gd name="T9" fmla="*/ 104 h 393"/>
                  <a:gd name="T10" fmla="*/ 750 w 1021"/>
                  <a:gd name="T11" fmla="*/ 116 h 393"/>
                  <a:gd name="T12" fmla="*/ 696 w 1021"/>
                  <a:gd name="T13" fmla="*/ 129 h 393"/>
                  <a:gd name="T14" fmla="*/ 636 w 1021"/>
                  <a:gd name="T15" fmla="*/ 139 h 393"/>
                  <a:gd name="T16" fmla="*/ 570 w 1021"/>
                  <a:gd name="T17" fmla="*/ 146 h 393"/>
                  <a:gd name="T18" fmla="*/ 498 w 1021"/>
                  <a:gd name="T19" fmla="*/ 151 h 393"/>
                  <a:gd name="T20" fmla="*/ 420 w 1021"/>
                  <a:gd name="T21" fmla="*/ 153 h 393"/>
                  <a:gd name="T22" fmla="*/ 335 w 1021"/>
                  <a:gd name="T23" fmla="*/ 152 h 393"/>
                  <a:gd name="T24" fmla="*/ 243 w 1021"/>
                  <a:gd name="T25" fmla="*/ 147 h 393"/>
                  <a:gd name="T26" fmla="*/ 144 w 1021"/>
                  <a:gd name="T27" fmla="*/ 137 h 393"/>
                  <a:gd name="T28" fmla="*/ 75 w 1021"/>
                  <a:gd name="T29" fmla="*/ 124 h 393"/>
                  <a:gd name="T30" fmla="*/ 42 w 1021"/>
                  <a:gd name="T31" fmla="*/ 119 h 393"/>
                  <a:gd name="T32" fmla="*/ 27 w 1021"/>
                  <a:gd name="T33" fmla="*/ 119 h 393"/>
                  <a:gd name="T34" fmla="*/ 15 w 1021"/>
                  <a:gd name="T35" fmla="*/ 122 h 393"/>
                  <a:gd name="T36" fmla="*/ 6 w 1021"/>
                  <a:gd name="T37" fmla="*/ 129 h 393"/>
                  <a:gd name="T38" fmla="*/ 1 w 1021"/>
                  <a:gd name="T39" fmla="*/ 139 h 393"/>
                  <a:gd name="T40" fmla="*/ 1 w 1021"/>
                  <a:gd name="T41" fmla="*/ 155 h 393"/>
                  <a:gd name="T42" fmla="*/ 5 w 1021"/>
                  <a:gd name="T43" fmla="*/ 174 h 393"/>
                  <a:gd name="T44" fmla="*/ 15 w 1021"/>
                  <a:gd name="T45" fmla="*/ 200 h 393"/>
                  <a:gd name="T46" fmla="*/ 31 w 1021"/>
                  <a:gd name="T47" fmla="*/ 232 h 393"/>
                  <a:gd name="T48" fmla="*/ 85 w 1021"/>
                  <a:gd name="T49" fmla="*/ 320 h 393"/>
                  <a:gd name="T50" fmla="*/ 113 w 1021"/>
                  <a:gd name="T51" fmla="*/ 359 h 393"/>
                  <a:gd name="T52" fmla="*/ 146 w 1021"/>
                  <a:gd name="T53" fmla="*/ 393 h 393"/>
                  <a:gd name="T54" fmla="*/ 236 w 1021"/>
                  <a:gd name="T55" fmla="*/ 389 h 393"/>
                  <a:gd name="T56" fmla="*/ 324 w 1021"/>
                  <a:gd name="T57" fmla="*/ 382 h 393"/>
                  <a:gd name="T58" fmla="*/ 408 w 1021"/>
                  <a:gd name="T59" fmla="*/ 371 h 393"/>
                  <a:gd name="T60" fmla="*/ 489 w 1021"/>
                  <a:gd name="T61" fmla="*/ 357 h 393"/>
                  <a:gd name="T62" fmla="*/ 566 w 1021"/>
                  <a:gd name="T63" fmla="*/ 340 h 393"/>
                  <a:gd name="T64" fmla="*/ 638 w 1021"/>
                  <a:gd name="T65" fmla="*/ 320 h 393"/>
                  <a:gd name="T66" fmla="*/ 704 w 1021"/>
                  <a:gd name="T67" fmla="*/ 298 h 393"/>
                  <a:gd name="T68" fmla="*/ 768 w 1021"/>
                  <a:gd name="T69" fmla="*/ 273 h 393"/>
                  <a:gd name="T70" fmla="*/ 823 w 1021"/>
                  <a:gd name="T71" fmla="*/ 246 h 393"/>
                  <a:gd name="T72" fmla="*/ 874 w 1021"/>
                  <a:gd name="T73" fmla="*/ 218 h 393"/>
                  <a:gd name="T74" fmla="*/ 917 w 1021"/>
                  <a:gd name="T75" fmla="*/ 187 h 393"/>
                  <a:gd name="T76" fmla="*/ 953 w 1021"/>
                  <a:gd name="T77" fmla="*/ 153 h 393"/>
                  <a:gd name="T78" fmla="*/ 983 w 1021"/>
                  <a:gd name="T79" fmla="*/ 120 h 393"/>
                  <a:gd name="T80" fmla="*/ 1004 w 1021"/>
                  <a:gd name="T81" fmla="*/ 84 h 393"/>
                  <a:gd name="T82" fmla="*/ 1016 w 1021"/>
                  <a:gd name="T83" fmla="*/ 47 h 393"/>
                  <a:gd name="T84" fmla="*/ 1021 w 1021"/>
                  <a:gd name="T85" fmla="*/ 1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21" h="393">
                    <a:moveTo>
                      <a:pt x="1021" y="10"/>
                    </a:moveTo>
                    <a:lnTo>
                      <a:pt x="1020" y="0"/>
                    </a:lnTo>
                    <a:lnTo>
                      <a:pt x="1000" y="14"/>
                    </a:lnTo>
                    <a:lnTo>
                      <a:pt x="977" y="27"/>
                    </a:lnTo>
                    <a:lnTo>
                      <a:pt x="949" y="43"/>
                    </a:lnTo>
                    <a:lnTo>
                      <a:pt x="918" y="58"/>
                    </a:lnTo>
                    <a:lnTo>
                      <a:pt x="884" y="74"/>
                    </a:lnTo>
                    <a:lnTo>
                      <a:pt x="844" y="89"/>
                    </a:lnTo>
                    <a:lnTo>
                      <a:pt x="823" y="96"/>
                    </a:lnTo>
                    <a:lnTo>
                      <a:pt x="800" y="104"/>
                    </a:lnTo>
                    <a:lnTo>
                      <a:pt x="776" y="110"/>
                    </a:lnTo>
                    <a:lnTo>
                      <a:pt x="750" y="116"/>
                    </a:lnTo>
                    <a:lnTo>
                      <a:pt x="724" y="122"/>
                    </a:lnTo>
                    <a:lnTo>
                      <a:pt x="696" y="129"/>
                    </a:lnTo>
                    <a:lnTo>
                      <a:pt x="666" y="134"/>
                    </a:lnTo>
                    <a:lnTo>
                      <a:pt x="636" y="139"/>
                    </a:lnTo>
                    <a:lnTo>
                      <a:pt x="604" y="142"/>
                    </a:lnTo>
                    <a:lnTo>
                      <a:pt x="570" y="146"/>
                    </a:lnTo>
                    <a:lnTo>
                      <a:pt x="535" y="148"/>
                    </a:lnTo>
                    <a:lnTo>
                      <a:pt x="498" y="151"/>
                    </a:lnTo>
                    <a:lnTo>
                      <a:pt x="460" y="152"/>
                    </a:lnTo>
                    <a:lnTo>
                      <a:pt x="420" y="153"/>
                    </a:lnTo>
                    <a:lnTo>
                      <a:pt x="378" y="153"/>
                    </a:lnTo>
                    <a:lnTo>
                      <a:pt x="335" y="152"/>
                    </a:lnTo>
                    <a:lnTo>
                      <a:pt x="289" y="150"/>
                    </a:lnTo>
                    <a:lnTo>
                      <a:pt x="243" y="147"/>
                    </a:lnTo>
                    <a:lnTo>
                      <a:pt x="194" y="142"/>
                    </a:lnTo>
                    <a:lnTo>
                      <a:pt x="144" y="137"/>
                    </a:lnTo>
                    <a:lnTo>
                      <a:pt x="111" y="131"/>
                    </a:lnTo>
                    <a:lnTo>
                      <a:pt x="75" y="124"/>
                    </a:lnTo>
                    <a:lnTo>
                      <a:pt x="58" y="120"/>
                    </a:lnTo>
                    <a:lnTo>
                      <a:pt x="42" y="119"/>
                    </a:lnTo>
                    <a:lnTo>
                      <a:pt x="34" y="119"/>
                    </a:lnTo>
                    <a:lnTo>
                      <a:pt x="27" y="119"/>
                    </a:lnTo>
                    <a:lnTo>
                      <a:pt x="21" y="120"/>
                    </a:lnTo>
                    <a:lnTo>
                      <a:pt x="15" y="122"/>
                    </a:lnTo>
                    <a:lnTo>
                      <a:pt x="10" y="125"/>
                    </a:lnTo>
                    <a:lnTo>
                      <a:pt x="6" y="129"/>
                    </a:lnTo>
                    <a:lnTo>
                      <a:pt x="3" y="134"/>
                    </a:lnTo>
                    <a:lnTo>
                      <a:pt x="1" y="139"/>
                    </a:lnTo>
                    <a:lnTo>
                      <a:pt x="0" y="146"/>
                    </a:lnTo>
                    <a:lnTo>
                      <a:pt x="1" y="155"/>
                    </a:lnTo>
                    <a:lnTo>
                      <a:pt x="2" y="163"/>
                    </a:lnTo>
                    <a:lnTo>
                      <a:pt x="5" y="174"/>
                    </a:lnTo>
                    <a:lnTo>
                      <a:pt x="8" y="187"/>
                    </a:lnTo>
                    <a:lnTo>
                      <a:pt x="15" y="200"/>
                    </a:lnTo>
                    <a:lnTo>
                      <a:pt x="22" y="215"/>
                    </a:lnTo>
                    <a:lnTo>
                      <a:pt x="31" y="232"/>
                    </a:lnTo>
                    <a:lnTo>
                      <a:pt x="54" y="272"/>
                    </a:lnTo>
                    <a:lnTo>
                      <a:pt x="85" y="320"/>
                    </a:lnTo>
                    <a:lnTo>
                      <a:pt x="99" y="339"/>
                    </a:lnTo>
                    <a:lnTo>
                      <a:pt x="113" y="359"/>
                    </a:lnTo>
                    <a:lnTo>
                      <a:pt x="130" y="376"/>
                    </a:lnTo>
                    <a:lnTo>
                      <a:pt x="146" y="393"/>
                    </a:lnTo>
                    <a:lnTo>
                      <a:pt x="191" y="392"/>
                    </a:lnTo>
                    <a:lnTo>
                      <a:pt x="236" y="389"/>
                    </a:lnTo>
                    <a:lnTo>
                      <a:pt x="280" y="386"/>
                    </a:lnTo>
                    <a:lnTo>
                      <a:pt x="324" y="382"/>
                    </a:lnTo>
                    <a:lnTo>
                      <a:pt x="367" y="377"/>
                    </a:lnTo>
                    <a:lnTo>
                      <a:pt x="408" y="371"/>
                    </a:lnTo>
                    <a:lnTo>
                      <a:pt x="449" y="365"/>
                    </a:lnTo>
                    <a:lnTo>
                      <a:pt x="489" y="357"/>
                    </a:lnTo>
                    <a:lnTo>
                      <a:pt x="528" y="349"/>
                    </a:lnTo>
                    <a:lnTo>
                      <a:pt x="566" y="340"/>
                    </a:lnTo>
                    <a:lnTo>
                      <a:pt x="602" y="330"/>
                    </a:lnTo>
                    <a:lnTo>
                      <a:pt x="638" y="320"/>
                    </a:lnTo>
                    <a:lnTo>
                      <a:pt x="672" y="309"/>
                    </a:lnTo>
                    <a:lnTo>
                      <a:pt x="704" y="298"/>
                    </a:lnTo>
                    <a:lnTo>
                      <a:pt x="737" y="286"/>
                    </a:lnTo>
                    <a:lnTo>
                      <a:pt x="768" y="273"/>
                    </a:lnTo>
                    <a:lnTo>
                      <a:pt x="796" y="260"/>
                    </a:lnTo>
                    <a:lnTo>
                      <a:pt x="823" y="246"/>
                    </a:lnTo>
                    <a:lnTo>
                      <a:pt x="849" y="231"/>
                    </a:lnTo>
                    <a:lnTo>
                      <a:pt x="874" y="218"/>
                    </a:lnTo>
                    <a:lnTo>
                      <a:pt x="896" y="202"/>
                    </a:lnTo>
                    <a:lnTo>
                      <a:pt x="917" y="187"/>
                    </a:lnTo>
                    <a:lnTo>
                      <a:pt x="936" y="171"/>
                    </a:lnTo>
                    <a:lnTo>
                      <a:pt x="953" y="153"/>
                    </a:lnTo>
                    <a:lnTo>
                      <a:pt x="969" y="136"/>
                    </a:lnTo>
                    <a:lnTo>
                      <a:pt x="983" y="120"/>
                    </a:lnTo>
                    <a:lnTo>
                      <a:pt x="994" y="101"/>
                    </a:lnTo>
                    <a:lnTo>
                      <a:pt x="1004" y="84"/>
                    </a:lnTo>
                    <a:lnTo>
                      <a:pt x="1011" y="66"/>
                    </a:lnTo>
                    <a:lnTo>
                      <a:pt x="1016" y="47"/>
                    </a:lnTo>
                    <a:lnTo>
                      <a:pt x="1020" y="29"/>
                    </a:lnTo>
                    <a:lnTo>
                      <a:pt x="10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1" name="Freeform 111"/>
              <p:cNvSpPr>
                <a:spLocks/>
              </p:cNvSpPr>
              <p:nvPr/>
            </p:nvSpPr>
            <p:spPr bwMode="auto">
              <a:xfrm>
                <a:off x="4511" y="2987"/>
                <a:ext cx="260" cy="104"/>
              </a:xfrm>
              <a:custGeom>
                <a:avLst/>
                <a:gdLst>
                  <a:gd name="T0" fmla="*/ 826 w 1041"/>
                  <a:gd name="T1" fmla="*/ 326 h 416"/>
                  <a:gd name="T2" fmla="*/ 792 w 1041"/>
                  <a:gd name="T3" fmla="*/ 340 h 416"/>
                  <a:gd name="T4" fmla="*/ 753 w 1041"/>
                  <a:gd name="T5" fmla="*/ 348 h 416"/>
                  <a:gd name="T6" fmla="*/ 708 w 1041"/>
                  <a:gd name="T7" fmla="*/ 354 h 416"/>
                  <a:gd name="T8" fmla="*/ 659 w 1041"/>
                  <a:gd name="T9" fmla="*/ 358 h 416"/>
                  <a:gd name="T10" fmla="*/ 607 w 1041"/>
                  <a:gd name="T11" fmla="*/ 357 h 416"/>
                  <a:gd name="T12" fmla="*/ 551 w 1041"/>
                  <a:gd name="T13" fmla="*/ 352 h 416"/>
                  <a:gd name="T14" fmla="*/ 493 w 1041"/>
                  <a:gd name="T15" fmla="*/ 343 h 416"/>
                  <a:gd name="T16" fmla="*/ 435 w 1041"/>
                  <a:gd name="T17" fmla="*/ 330 h 416"/>
                  <a:gd name="T18" fmla="*/ 377 w 1041"/>
                  <a:gd name="T19" fmla="*/ 312 h 416"/>
                  <a:gd name="T20" fmla="*/ 319 w 1041"/>
                  <a:gd name="T21" fmla="*/ 291 h 416"/>
                  <a:gd name="T22" fmla="*/ 263 w 1041"/>
                  <a:gd name="T23" fmla="*/ 264 h 416"/>
                  <a:gd name="T24" fmla="*/ 209 w 1041"/>
                  <a:gd name="T25" fmla="*/ 233 h 416"/>
                  <a:gd name="T26" fmla="*/ 159 w 1041"/>
                  <a:gd name="T27" fmla="*/ 197 h 416"/>
                  <a:gd name="T28" fmla="*/ 112 w 1041"/>
                  <a:gd name="T29" fmla="*/ 157 h 416"/>
                  <a:gd name="T30" fmla="*/ 71 w 1041"/>
                  <a:gd name="T31" fmla="*/ 111 h 416"/>
                  <a:gd name="T32" fmla="*/ 38 w 1041"/>
                  <a:gd name="T33" fmla="*/ 62 h 416"/>
                  <a:gd name="T34" fmla="*/ 11 w 1041"/>
                  <a:gd name="T35" fmla="*/ 18 h 416"/>
                  <a:gd name="T36" fmla="*/ 9 w 1041"/>
                  <a:gd name="T37" fmla="*/ 26 h 416"/>
                  <a:gd name="T38" fmla="*/ 32 w 1041"/>
                  <a:gd name="T39" fmla="*/ 78 h 416"/>
                  <a:gd name="T40" fmla="*/ 56 w 1041"/>
                  <a:gd name="T41" fmla="*/ 122 h 416"/>
                  <a:gd name="T42" fmla="*/ 89 w 1041"/>
                  <a:gd name="T43" fmla="*/ 172 h 416"/>
                  <a:gd name="T44" fmla="*/ 128 w 1041"/>
                  <a:gd name="T45" fmla="*/ 217 h 416"/>
                  <a:gd name="T46" fmla="*/ 173 w 1041"/>
                  <a:gd name="T47" fmla="*/ 258 h 416"/>
                  <a:gd name="T48" fmla="*/ 222 w 1041"/>
                  <a:gd name="T49" fmla="*/ 294 h 416"/>
                  <a:gd name="T50" fmla="*/ 274 w 1041"/>
                  <a:gd name="T51" fmla="*/ 325 h 416"/>
                  <a:gd name="T52" fmla="*/ 330 w 1041"/>
                  <a:gd name="T53" fmla="*/ 351 h 416"/>
                  <a:gd name="T54" fmla="*/ 385 w 1041"/>
                  <a:gd name="T55" fmla="*/ 373 h 416"/>
                  <a:gd name="T56" fmla="*/ 443 w 1041"/>
                  <a:gd name="T57" fmla="*/ 389 h 416"/>
                  <a:gd name="T58" fmla="*/ 500 w 1041"/>
                  <a:gd name="T59" fmla="*/ 403 h 416"/>
                  <a:gd name="T60" fmla="*/ 556 w 1041"/>
                  <a:gd name="T61" fmla="*/ 411 h 416"/>
                  <a:gd name="T62" fmla="*/ 610 w 1041"/>
                  <a:gd name="T63" fmla="*/ 415 h 416"/>
                  <a:gd name="T64" fmla="*/ 662 w 1041"/>
                  <a:gd name="T65" fmla="*/ 416 h 416"/>
                  <a:gd name="T66" fmla="*/ 709 w 1041"/>
                  <a:gd name="T67" fmla="*/ 414 h 416"/>
                  <a:gd name="T68" fmla="*/ 754 w 1041"/>
                  <a:gd name="T69" fmla="*/ 408 h 416"/>
                  <a:gd name="T70" fmla="*/ 792 w 1041"/>
                  <a:gd name="T71" fmla="*/ 398 h 416"/>
                  <a:gd name="T72" fmla="*/ 824 w 1041"/>
                  <a:gd name="T73" fmla="*/ 385 h 416"/>
                  <a:gd name="T74" fmla="*/ 861 w 1041"/>
                  <a:gd name="T75" fmla="*/ 361 h 416"/>
                  <a:gd name="T76" fmla="*/ 906 w 1041"/>
                  <a:gd name="T77" fmla="*/ 322 h 416"/>
                  <a:gd name="T78" fmla="*/ 942 w 1041"/>
                  <a:gd name="T79" fmla="*/ 279 h 416"/>
                  <a:gd name="T80" fmla="*/ 973 w 1041"/>
                  <a:gd name="T81" fmla="*/ 233 h 416"/>
                  <a:gd name="T82" fmla="*/ 996 w 1041"/>
                  <a:gd name="T83" fmla="*/ 185 h 416"/>
                  <a:gd name="T84" fmla="*/ 1015 w 1041"/>
                  <a:gd name="T85" fmla="*/ 134 h 416"/>
                  <a:gd name="T86" fmla="*/ 1028 w 1041"/>
                  <a:gd name="T87" fmla="*/ 84 h 416"/>
                  <a:gd name="T88" fmla="*/ 1037 w 1041"/>
                  <a:gd name="T89" fmla="*/ 33 h 416"/>
                  <a:gd name="T90" fmla="*/ 1036 w 1041"/>
                  <a:gd name="T91" fmla="*/ 31 h 416"/>
                  <a:gd name="T92" fmla="*/ 1023 w 1041"/>
                  <a:gd name="T93" fmla="*/ 74 h 416"/>
                  <a:gd name="T94" fmla="*/ 1009 w 1041"/>
                  <a:gd name="T95" fmla="*/ 116 h 416"/>
                  <a:gd name="T96" fmla="*/ 989 w 1041"/>
                  <a:gd name="T97" fmla="*/ 158 h 416"/>
                  <a:gd name="T98" fmla="*/ 964 w 1041"/>
                  <a:gd name="T99" fmla="*/ 199 h 416"/>
                  <a:gd name="T100" fmla="*/ 936 w 1041"/>
                  <a:gd name="T101" fmla="*/ 237 h 416"/>
                  <a:gd name="T102" fmla="*/ 901 w 1041"/>
                  <a:gd name="T103" fmla="*/ 273 h 416"/>
                  <a:gd name="T104" fmla="*/ 861 w 1041"/>
                  <a:gd name="T105" fmla="*/ 304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1" h="416">
                    <a:moveTo>
                      <a:pt x="839" y="319"/>
                    </a:moveTo>
                    <a:lnTo>
                      <a:pt x="826" y="326"/>
                    </a:lnTo>
                    <a:lnTo>
                      <a:pt x="810" y="333"/>
                    </a:lnTo>
                    <a:lnTo>
                      <a:pt x="792" y="340"/>
                    </a:lnTo>
                    <a:lnTo>
                      <a:pt x="774" y="345"/>
                    </a:lnTo>
                    <a:lnTo>
                      <a:pt x="753" y="348"/>
                    </a:lnTo>
                    <a:lnTo>
                      <a:pt x="732" y="352"/>
                    </a:lnTo>
                    <a:lnTo>
                      <a:pt x="708" y="354"/>
                    </a:lnTo>
                    <a:lnTo>
                      <a:pt x="685" y="357"/>
                    </a:lnTo>
                    <a:lnTo>
                      <a:pt x="659" y="358"/>
                    </a:lnTo>
                    <a:lnTo>
                      <a:pt x="633" y="358"/>
                    </a:lnTo>
                    <a:lnTo>
                      <a:pt x="607" y="357"/>
                    </a:lnTo>
                    <a:lnTo>
                      <a:pt x="578" y="354"/>
                    </a:lnTo>
                    <a:lnTo>
                      <a:pt x="551" y="352"/>
                    </a:lnTo>
                    <a:lnTo>
                      <a:pt x="523" y="348"/>
                    </a:lnTo>
                    <a:lnTo>
                      <a:pt x="493" y="343"/>
                    </a:lnTo>
                    <a:lnTo>
                      <a:pt x="465" y="337"/>
                    </a:lnTo>
                    <a:lnTo>
                      <a:pt x="435" y="330"/>
                    </a:lnTo>
                    <a:lnTo>
                      <a:pt x="405" y="322"/>
                    </a:lnTo>
                    <a:lnTo>
                      <a:pt x="377" y="312"/>
                    </a:lnTo>
                    <a:lnTo>
                      <a:pt x="347" y="303"/>
                    </a:lnTo>
                    <a:lnTo>
                      <a:pt x="319" y="291"/>
                    </a:lnTo>
                    <a:lnTo>
                      <a:pt x="290" y="279"/>
                    </a:lnTo>
                    <a:lnTo>
                      <a:pt x="263" y="264"/>
                    </a:lnTo>
                    <a:lnTo>
                      <a:pt x="236" y="249"/>
                    </a:lnTo>
                    <a:lnTo>
                      <a:pt x="209" y="233"/>
                    </a:lnTo>
                    <a:lnTo>
                      <a:pt x="183" y="216"/>
                    </a:lnTo>
                    <a:lnTo>
                      <a:pt x="159" y="197"/>
                    </a:lnTo>
                    <a:lnTo>
                      <a:pt x="136" y="178"/>
                    </a:lnTo>
                    <a:lnTo>
                      <a:pt x="112" y="157"/>
                    </a:lnTo>
                    <a:lnTo>
                      <a:pt x="91" y="134"/>
                    </a:lnTo>
                    <a:lnTo>
                      <a:pt x="71" y="111"/>
                    </a:lnTo>
                    <a:lnTo>
                      <a:pt x="54" y="86"/>
                    </a:lnTo>
                    <a:lnTo>
                      <a:pt x="38" y="62"/>
                    </a:lnTo>
                    <a:lnTo>
                      <a:pt x="23" y="39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9" y="26"/>
                    </a:lnTo>
                    <a:lnTo>
                      <a:pt x="23" y="59"/>
                    </a:lnTo>
                    <a:lnTo>
                      <a:pt x="32" y="78"/>
                    </a:lnTo>
                    <a:lnTo>
                      <a:pt x="43" y="99"/>
                    </a:lnTo>
                    <a:lnTo>
                      <a:pt x="56" y="122"/>
                    </a:lnTo>
                    <a:lnTo>
                      <a:pt x="71" y="146"/>
                    </a:lnTo>
                    <a:lnTo>
                      <a:pt x="89" y="172"/>
                    </a:lnTo>
                    <a:lnTo>
                      <a:pt x="108" y="195"/>
                    </a:lnTo>
                    <a:lnTo>
                      <a:pt x="128" y="217"/>
                    </a:lnTo>
                    <a:lnTo>
                      <a:pt x="150" y="238"/>
                    </a:lnTo>
                    <a:lnTo>
                      <a:pt x="173" y="258"/>
                    </a:lnTo>
                    <a:lnTo>
                      <a:pt x="197" y="277"/>
                    </a:lnTo>
                    <a:lnTo>
                      <a:pt x="222" y="294"/>
                    </a:lnTo>
                    <a:lnTo>
                      <a:pt x="248" y="310"/>
                    </a:lnTo>
                    <a:lnTo>
                      <a:pt x="274" y="325"/>
                    </a:lnTo>
                    <a:lnTo>
                      <a:pt x="301" y="338"/>
                    </a:lnTo>
                    <a:lnTo>
                      <a:pt x="330" y="351"/>
                    </a:lnTo>
                    <a:lnTo>
                      <a:pt x="357" y="362"/>
                    </a:lnTo>
                    <a:lnTo>
                      <a:pt x="385" y="373"/>
                    </a:lnTo>
                    <a:lnTo>
                      <a:pt x="414" y="382"/>
                    </a:lnTo>
                    <a:lnTo>
                      <a:pt x="443" y="389"/>
                    </a:lnTo>
                    <a:lnTo>
                      <a:pt x="472" y="396"/>
                    </a:lnTo>
                    <a:lnTo>
                      <a:pt x="500" y="403"/>
                    </a:lnTo>
                    <a:lnTo>
                      <a:pt x="529" y="408"/>
                    </a:lnTo>
                    <a:lnTo>
                      <a:pt x="556" y="411"/>
                    </a:lnTo>
                    <a:lnTo>
                      <a:pt x="583" y="414"/>
                    </a:lnTo>
                    <a:lnTo>
                      <a:pt x="610" y="415"/>
                    </a:lnTo>
                    <a:lnTo>
                      <a:pt x="636" y="416"/>
                    </a:lnTo>
                    <a:lnTo>
                      <a:pt x="662" y="416"/>
                    </a:lnTo>
                    <a:lnTo>
                      <a:pt x="686" y="415"/>
                    </a:lnTo>
                    <a:lnTo>
                      <a:pt x="709" y="414"/>
                    </a:lnTo>
                    <a:lnTo>
                      <a:pt x="733" y="411"/>
                    </a:lnTo>
                    <a:lnTo>
                      <a:pt x="754" y="408"/>
                    </a:lnTo>
                    <a:lnTo>
                      <a:pt x="774" y="403"/>
                    </a:lnTo>
                    <a:lnTo>
                      <a:pt x="792" y="398"/>
                    </a:lnTo>
                    <a:lnTo>
                      <a:pt x="808" y="392"/>
                    </a:lnTo>
                    <a:lnTo>
                      <a:pt x="824" y="385"/>
                    </a:lnTo>
                    <a:lnTo>
                      <a:pt x="837" y="377"/>
                    </a:lnTo>
                    <a:lnTo>
                      <a:pt x="861" y="361"/>
                    </a:lnTo>
                    <a:lnTo>
                      <a:pt x="885" y="342"/>
                    </a:lnTo>
                    <a:lnTo>
                      <a:pt x="906" y="322"/>
                    </a:lnTo>
                    <a:lnTo>
                      <a:pt x="924" y="301"/>
                    </a:lnTo>
                    <a:lnTo>
                      <a:pt x="942" y="279"/>
                    </a:lnTo>
                    <a:lnTo>
                      <a:pt x="958" y="257"/>
                    </a:lnTo>
                    <a:lnTo>
                      <a:pt x="973" y="233"/>
                    </a:lnTo>
                    <a:lnTo>
                      <a:pt x="985" y="209"/>
                    </a:lnTo>
                    <a:lnTo>
                      <a:pt x="996" y="185"/>
                    </a:lnTo>
                    <a:lnTo>
                      <a:pt x="1006" y="159"/>
                    </a:lnTo>
                    <a:lnTo>
                      <a:pt x="1015" y="134"/>
                    </a:lnTo>
                    <a:lnTo>
                      <a:pt x="1022" y="108"/>
                    </a:lnTo>
                    <a:lnTo>
                      <a:pt x="1028" y="84"/>
                    </a:lnTo>
                    <a:lnTo>
                      <a:pt x="1033" y="58"/>
                    </a:lnTo>
                    <a:lnTo>
                      <a:pt x="1037" y="33"/>
                    </a:lnTo>
                    <a:lnTo>
                      <a:pt x="1041" y="8"/>
                    </a:lnTo>
                    <a:lnTo>
                      <a:pt x="1036" y="31"/>
                    </a:lnTo>
                    <a:lnTo>
                      <a:pt x="1031" y="52"/>
                    </a:lnTo>
                    <a:lnTo>
                      <a:pt x="1023" y="74"/>
                    </a:lnTo>
                    <a:lnTo>
                      <a:pt x="1016" y="95"/>
                    </a:lnTo>
                    <a:lnTo>
                      <a:pt x="1009" y="116"/>
                    </a:lnTo>
                    <a:lnTo>
                      <a:pt x="999" y="137"/>
                    </a:lnTo>
                    <a:lnTo>
                      <a:pt x="989" y="158"/>
                    </a:lnTo>
                    <a:lnTo>
                      <a:pt x="976" y="179"/>
                    </a:lnTo>
                    <a:lnTo>
                      <a:pt x="964" y="199"/>
                    </a:lnTo>
                    <a:lnTo>
                      <a:pt x="950" y="218"/>
                    </a:lnTo>
                    <a:lnTo>
                      <a:pt x="936" y="237"/>
                    </a:lnTo>
                    <a:lnTo>
                      <a:pt x="918" y="256"/>
                    </a:lnTo>
                    <a:lnTo>
                      <a:pt x="901" y="273"/>
                    </a:lnTo>
                    <a:lnTo>
                      <a:pt x="882" y="289"/>
                    </a:lnTo>
                    <a:lnTo>
                      <a:pt x="861" y="304"/>
                    </a:lnTo>
                    <a:lnTo>
                      <a:pt x="839" y="319"/>
                    </a:lnTo>
                    <a:close/>
                  </a:path>
                </a:pathLst>
              </a:custGeom>
              <a:solidFill>
                <a:srgbClr val="F9E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2" name="Freeform 112"/>
              <p:cNvSpPr>
                <a:spLocks/>
              </p:cNvSpPr>
              <p:nvPr/>
            </p:nvSpPr>
            <p:spPr bwMode="auto">
              <a:xfrm>
                <a:off x="4497" y="2905"/>
                <a:ext cx="281" cy="70"/>
              </a:xfrm>
              <a:custGeom>
                <a:avLst/>
                <a:gdLst>
                  <a:gd name="T0" fmla="*/ 1052 w 1125"/>
                  <a:gd name="T1" fmla="*/ 35 h 277"/>
                  <a:gd name="T2" fmla="*/ 1008 w 1125"/>
                  <a:gd name="T3" fmla="*/ 63 h 277"/>
                  <a:gd name="T4" fmla="*/ 948 w 1125"/>
                  <a:gd name="T5" fmla="*/ 94 h 277"/>
                  <a:gd name="T6" fmla="*/ 872 w 1125"/>
                  <a:gd name="T7" fmla="*/ 125 h 277"/>
                  <a:gd name="T8" fmla="*/ 826 w 1125"/>
                  <a:gd name="T9" fmla="*/ 139 h 277"/>
                  <a:gd name="T10" fmla="*/ 774 w 1125"/>
                  <a:gd name="T11" fmla="*/ 152 h 277"/>
                  <a:gd name="T12" fmla="*/ 718 w 1125"/>
                  <a:gd name="T13" fmla="*/ 165 h 277"/>
                  <a:gd name="T14" fmla="*/ 655 w 1125"/>
                  <a:gd name="T15" fmla="*/ 174 h 277"/>
                  <a:gd name="T16" fmla="*/ 587 w 1125"/>
                  <a:gd name="T17" fmla="*/ 182 h 277"/>
                  <a:gd name="T18" fmla="*/ 513 w 1125"/>
                  <a:gd name="T19" fmla="*/ 187 h 277"/>
                  <a:gd name="T20" fmla="*/ 431 w 1125"/>
                  <a:gd name="T21" fmla="*/ 189 h 277"/>
                  <a:gd name="T22" fmla="*/ 344 w 1125"/>
                  <a:gd name="T23" fmla="*/ 188 h 277"/>
                  <a:gd name="T24" fmla="*/ 250 w 1125"/>
                  <a:gd name="T25" fmla="*/ 183 h 277"/>
                  <a:gd name="T26" fmla="*/ 147 w 1125"/>
                  <a:gd name="T27" fmla="*/ 174 h 277"/>
                  <a:gd name="T28" fmla="*/ 53 w 1125"/>
                  <a:gd name="T29" fmla="*/ 157 h 277"/>
                  <a:gd name="T30" fmla="*/ 32 w 1125"/>
                  <a:gd name="T31" fmla="*/ 156 h 277"/>
                  <a:gd name="T32" fmla="*/ 16 w 1125"/>
                  <a:gd name="T33" fmla="*/ 160 h 277"/>
                  <a:gd name="T34" fmla="*/ 4 w 1125"/>
                  <a:gd name="T35" fmla="*/ 168 h 277"/>
                  <a:gd name="T36" fmla="*/ 0 w 1125"/>
                  <a:gd name="T37" fmla="*/ 184 h 277"/>
                  <a:gd name="T38" fmla="*/ 1 w 1125"/>
                  <a:gd name="T39" fmla="*/ 199 h 277"/>
                  <a:gd name="T40" fmla="*/ 6 w 1125"/>
                  <a:gd name="T41" fmla="*/ 219 h 277"/>
                  <a:gd name="T42" fmla="*/ 32 w 1125"/>
                  <a:gd name="T43" fmla="*/ 272 h 277"/>
                  <a:gd name="T44" fmla="*/ 27 w 1125"/>
                  <a:gd name="T45" fmla="*/ 256 h 277"/>
                  <a:gd name="T46" fmla="*/ 26 w 1125"/>
                  <a:gd name="T47" fmla="*/ 241 h 277"/>
                  <a:gd name="T48" fmla="*/ 31 w 1125"/>
                  <a:gd name="T49" fmla="*/ 225 h 277"/>
                  <a:gd name="T50" fmla="*/ 42 w 1125"/>
                  <a:gd name="T51" fmla="*/ 216 h 277"/>
                  <a:gd name="T52" fmla="*/ 58 w 1125"/>
                  <a:gd name="T53" fmla="*/ 213 h 277"/>
                  <a:gd name="T54" fmla="*/ 78 w 1125"/>
                  <a:gd name="T55" fmla="*/ 214 h 277"/>
                  <a:gd name="T56" fmla="*/ 169 w 1125"/>
                  <a:gd name="T57" fmla="*/ 231 h 277"/>
                  <a:gd name="T58" fmla="*/ 268 w 1125"/>
                  <a:gd name="T59" fmla="*/ 241 h 277"/>
                  <a:gd name="T60" fmla="*/ 360 w 1125"/>
                  <a:gd name="T61" fmla="*/ 246 h 277"/>
                  <a:gd name="T62" fmla="*/ 445 w 1125"/>
                  <a:gd name="T63" fmla="*/ 247 h 277"/>
                  <a:gd name="T64" fmla="*/ 523 w 1125"/>
                  <a:gd name="T65" fmla="*/ 245 h 277"/>
                  <a:gd name="T66" fmla="*/ 595 w 1125"/>
                  <a:gd name="T67" fmla="*/ 240 h 277"/>
                  <a:gd name="T68" fmla="*/ 661 w 1125"/>
                  <a:gd name="T69" fmla="*/ 233 h 277"/>
                  <a:gd name="T70" fmla="*/ 721 w 1125"/>
                  <a:gd name="T71" fmla="*/ 223 h 277"/>
                  <a:gd name="T72" fmla="*/ 775 w 1125"/>
                  <a:gd name="T73" fmla="*/ 210 h 277"/>
                  <a:gd name="T74" fmla="*/ 825 w 1125"/>
                  <a:gd name="T75" fmla="*/ 198 h 277"/>
                  <a:gd name="T76" fmla="*/ 869 w 1125"/>
                  <a:gd name="T77" fmla="*/ 183 h 277"/>
                  <a:gd name="T78" fmla="*/ 943 w 1125"/>
                  <a:gd name="T79" fmla="*/ 152 h 277"/>
                  <a:gd name="T80" fmla="*/ 1002 w 1125"/>
                  <a:gd name="T81" fmla="*/ 121 h 277"/>
                  <a:gd name="T82" fmla="*/ 1045 w 1125"/>
                  <a:gd name="T83" fmla="*/ 94 h 277"/>
                  <a:gd name="T84" fmla="*/ 1065 w 1125"/>
                  <a:gd name="T85" fmla="*/ 82 h 277"/>
                  <a:gd name="T86" fmla="*/ 1092 w 1125"/>
                  <a:gd name="T87" fmla="*/ 63 h 277"/>
                  <a:gd name="T88" fmla="*/ 1104 w 1125"/>
                  <a:gd name="T89" fmla="*/ 59 h 277"/>
                  <a:gd name="T90" fmla="*/ 1109 w 1125"/>
                  <a:gd name="T91" fmla="*/ 63 h 277"/>
                  <a:gd name="T92" fmla="*/ 1113 w 1125"/>
                  <a:gd name="T93" fmla="*/ 80 h 277"/>
                  <a:gd name="T94" fmla="*/ 1114 w 1125"/>
                  <a:gd name="T95" fmla="*/ 137 h 277"/>
                  <a:gd name="T96" fmla="*/ 1112 w 1125"/>
                  <a:gd name="T97" fmla="*/ 226 h 277"/>
                  <a:gd name="T98" fmla="*/ 1113 w 1125"/>
                  <a:gd name="T99" fmla="*/ 244 h 277"/>
                  <a:gd name="T100" fmla="*/ 1120 w 1125"/>
                  <a:gd name="T101" fmla="*/ 178 h 277"/>
                  <a:gd name="T102" fmla="*/ 1124 w 1125"/>
                  <a:gd name="T103" fmla="*/ 118 h 277"/>
                  <a:gd name="T104" fmla="*/ 1125 w 1125"/>
                  <a:gd name="T105" fmla="*/ 64 h 277"/>
                  <a:gd name="T106" fmla="*/ 1124 w 1125"/>
                  <a:gd name="T107" fmla="*/ 22 h 277"/>
                  <a:gd name="T108" fmla="*/ 1119 w 1125"/>
                  <a:gd name="T109" fmla="*/ 5 h 277"/>
                  <a:gd name="T110" fmla="*/ 1114 w 1125"/>
                  <a:gd name="T111" fmla="*/ 1 h 277"/>
                  <a:gd name="T112" fmla="*/ 1102 w 1125"/>
                  <a:gd name="T113" fmla="*/ 4 h 277"/>
                  <a:gd name="T114" fmla="*/ 1073 w 1125"/>
                  <a:gd name="T115" fmla="*/ 2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5" h="277">
                    <a:moveTo>
                      <a:pt x="1053" y="36"/>
                    </a:moveTo>
                    <a:lnTo>
                      <a:pt x="1052" y="35"/>
                    </a:lnTo>
                    <a:lnTo>
                      <a:pt x="1032" y="48"/>
                    </a:lnTo>
                    <a:lnTo>
                      <a:pt x="1008" y="63"/>
                    </a:lnTo>
                    <a:lnTo>
                      <a:pt x="980" y="78"/>
                    </a:lnTo>
                    <a:lnTo>
                      <a:pt x="948" y="94"/>
                    </a:lnTo>
                    <a:lnTo>
                      <a:pt x="912" y="109"/>
                    </a:lnTo>
                    <a:lnTo>
                      <a:pt x="872" y="125"/>
                    </a:lnTo>
                    <a:lnTo>
                      <a:pt x="849" y="132"/>
                    </a:lnTo>
                    <a:lnTo>
                      <a:pt x="826" y="139"/>
                    </a:lnTo>
                    <a:lnTo>
                      <a:pt x="800" y="146"/>
                    </a:lnTo>
                    <a:lnTo>
                      <a:pt x="774" y="152"/>
                    </a:lnTo>
                    <a:lnTo>
                      <a:pt x="747" y="158"/>
                    </a:lnTo>
                    <a:lnTo>
                      <a:pt x="718" y="165"/>
                    </a:lnTo>
                    <a:lnTo>
                      <a:pt x="687" y="169"/>
                    </a:lnTo>
                    <a:lnTo>
                      <a:pt x="655" y="174"/>
                    </a:lnTo>
                    <a:lnTo>
                      <a:pt x="622" y="178"/>
                    </a:lnTo>
                    <a:lnTo>
                      <a:pt x="587" y="182"/>
                    </a:lnTo>
                    <a:lnTo>
                      <a:pt x="551" y="184"/>
                    </a:lnTo>
                    <a:lnTo>
                      <a:pt x="513" y="187"/>
                    </a:lnTo>
                    <a:lnTo>
                      <a:pt x="474" y="188"/>
                    </a:lnTo>
                    <a:lnTo>
                      <a:pt x="431" y="189"/>
                    </a:lnTo>
                    <a:lnTo>
                      <a:pt x="389" y="189"/>
                    </a:lnTo>
                    <a:lnTo>
                      <a:pt x="344" y="188"/>
                    </a:lnTo>
                    <a:lnTo>
                      <a:pt x="298" y="186"/>
                    </a:lnTo>
                    <a:lnTo>
                      <a:pt x="250" y="183"/>
                    </a:lnTo>
                    <a:lnTo>
                      <a:pt x="199" y="179"/>
                    </a:lnTo>
                    <a:lnTo>
                      <a:pt x="147" y="174"/>
                    </a:lnTo>
                    <a:lnTo>
                      <a:pt x="101" y="166"/>
                    </a:lnTo>
                    <a:lnTo>
                      <a:pt x="53" y="157"/>
                    </a:lnTo>
                    <a:lnTo>
                      <a:pt x="42" y="156"/>
                    </a:lnTo>
                    <a:lnTo>
                      <a:pt x="32" y="156"/>
                    </a:lnTo>
                    <a:lnTo>
                      <a:pt x="23" y="157"/>
                    </a:lnTo>
                    <a:lnTo>
                      <a:pt x="16" y="160"/>
                    </a:lnTo>
                    <a:lnTo>
                      <a:pt x="9" y="163"/>
                    </a:lnTo>
                    <a:lnTo>
                      <a:pt x="4" y="168"/>
                    </a:lnTo>
                    <a:lnTo>
                      <a:pt x="1" y="176"/>
                    </a:lnTo>
                    <a:lnTo>
                      <a:pt x="0" y="184"/>
                    </a:lnTo>
                    <a:lnTo>
                      <a:pt x="0" y="192"/>
                    </a:lnTo>
                    <a:lnTo>
                      <a:pt x="1" y="199"/>
                    </a:lnTo>
                    <a:lnTo>
                      <a:pt x="4" y="209"/>
                    </a:lnTo>
                    <a:lnTo>
                      <a:pt x="6" y="219"/>
                    </a:lnTo>
                    <a:lnTo>
                      <a:pt x="17" y="244"/>
                    </a:lnTo>
                    <a:lnTo>
                      <a:pt x="32" y="272"/>
                    </a:lnTo>
                    <a:lnTo>
                      <a:pt x="30" y="263"/>
                    </a:lnTo>
                    <a:lnTo>
                      <a:pt x="27" y="256"/>
                    </a:lnTo>
                    <a:lnTo>
                      <a:pt x="27" y="249"/>
                    </a:lnTo>
                    <a:lnTo>
                      <a:pt x="26" y="241"/>
                    </a:lnTo>
                    <a:lnTo>
                      <a:pt x="27" y="233"/>
                    </a:lnTo>
                    <a:lnTo>
                      <a:pt x="31" y="225"/>
                    </a:lnTo>
                    <a:lnTo>
                      <a:pt x="36" y="220"/>
                    </a:lnTo>
                    <a:lnTo>
                      <a:pt x="42" y="216"/>
                    </a:lnTo>
                    <a:lnTo>
                      <a:pt x="49" y="214"/>
                    </a:lnTo>
                    <a:lnTo>
                      <a:pt x="58" y="213"/>
                    </a:lnTo>
                    <a:lnTo>
                      <a:pt x="68" y="213"/>
                    </a:lnTo>
                    <a:lnTo>
                      <a:pt x="78" y="214"/>
                    </a:lnTo>
                    <a:lnTo>
                      <a:pt x="125" y="223"/>
                    </a:lnTo>
                    <a:lnTo>
                      <a:pt x="169" y="231"/>
                    </a:lnTo>
                    <a:lnTo>
                      <a:pt x="219" y="236"/>
                    </a:lnTo>
                    <a:lnTo>
                      <a:pt x="268" y="241"/>
                    </a:lnTo>
                    <a:lnTo>
                      <a:pt x="314" y="244"/>
                    </a:lnTo>
                    <a:lnTo>
                      <a:pt x="360" y="246"/>
                    </a:lnTo>
                    <a:lnTo>
                      <a:pt x="403" y="247"/>
                    </a:lnTo>
                    <a:lnTo>
                      <a:pt x="445" y="247"/>
                    </a:lnTo>
                    <a:lnTo>
                      <a:pt x="485" y="246"/>
                    </a:lnTo>
                    <a:lnTo>
                      <a:pt x="523" y="245"/>
                    </a:lnTo>
                    <a:lnTo>
                      <a:pt x="560" y="242"/>
                    </a:lnTo>
                    <a:lnTo>
                      <a:pt x="595" y="240"/>
                    </a:lnTo>
                    <a:lnTo>
                      <a:pt x="629" y="236"/>
                    </a:lnTo>
                    <a:lnTo>
                      <a:pt x="661" y="233"/>
                    </a:lnTo>
                    <a:lnTo>
                      <a:pt x="691" y="228"/>
                    </a:lnTo>
                    <a:lnTo>
                      <a:pt x="721" y="223"/>
                    </a:lnTo>
                    <a:lnTo>
                      <a:pt x="749" y="216"/>
                    </a:lnTo>
                    <a:lnTo>
                      <a:pt x="775" y="210"/>
                    </a:lnTo>
                    <a:lnTo>
                      <a:pt x="801" y="204"/>
                    </a:lnTo>
                    <a:lnTo>
                      <a:pt x="825" y="198"/>
                    </a:lnTo>
                    <a:lnTo>
                      <a:pt x="848" y="190"/>
                    </a:lnTo>
                    <a:lnTo>
                      <a:pt x="869" y="183"/>
                    </a:lnTo>
                    <a:lnTo>
                      <a:pt x="909" y="168"/>
                    </a:lnTo>
                    <a:lnTo>
                      <a:pt x="943" y="152"/>
                    </a:lnTo>
                    <a:lnTo>
                      <a:pt x="974" y="137"/>
                    </a:lnTo>
                    <a:lnTo>
                      <a:pt x="1002" y="121"/>
                    </a:lnTo>
                    <a:lnTo>
                      <a:pt x="1025" y="108"/>
                    </a:lnTo>
                    <a:lnTo>
                      <a:pt x="1045" y="94"/>
                    </a:lnTo>
                    <a:lnTo>
                      <a:pt x="1045" y="95"/>
                    </a:lnTo>
                    <a:lnTo>
                      <a:pt x="1065" y="82"/>
                    </a:lnTo>
                    <a:lnTo>
                      <a:pt x="1079" y="71"/>
                    </a:lnTo>
                    <a:lnTo>
                      <a:pt x="1092" y="63"/>
                    </a:lnTo>
                    <a:lnTo>
                      <a:pt x="1100" y="59"/>
                    </a:lnTo>
                    <a:lnTo>
                      <a:pt x="1104" y="59"/>
                    </a:lnTo>
                    <a:lnTo>
                      <a:pt x="1107" y="61"/>
                    </a:lnTo>
                    <a:lnTo>
                      <a:pt x="1109" y="63"/>
                    </a:lnTo>
                    <a:lnTo>
                      <a:pt x="1110" y="68"/>
                    </a:lnTo>
                    <a:lnTo>
                      <a:pt x="1113" y="80"/>
                    </a:lnTo>
                    <a:lnTo>
                      <a:pt x="1114" y="100"/>
                    </a:lnTo>
                    <a:lnTo>
                      <a:pt x="1114" y="137"/>
                    </a:lnTo>
                    <a:lnTo>
                      <a:pt x="1114" y="179"/>
                    </a:lnTo>
                    <a:lnTo>
                      <a:pt x="1112" y="226"/>
                    </a:lnTo>
                    <a:lnTo>
                      <a:pt x="1107" y="277"/>
                    </a:lnTo>
                    <a:lnTo>
                      <a:pt x="1113" y="244"/>
                    </a:lnTo>
                    <a:lnTo>
                      <a:pt x="1118" y="210"/>
                    </a:lnTo>
                    <a:lnTo>
                      <a:pt x="1120" y="178"/>
                    </a:lnTo>
                    <a:lnTo>
                      <a:pt x="1123" y="147"/>
                    </a:lnTo>
                    <a:lnTo>
                      <a:pt x="1124" y="118"/>
                    </a:lnTo>
                    <a:lnTo>
                      <a:pt x="1125" y="89"/>
                    </a:lnTo>
                    <a:lnTo>
                      <a:pt x="1125" y="64"/>
                    </a:lnTo>
                    <a:lnTo>
                      <a:pt x="1124" y="41"/>
                    </a:lnTo>
                    <a:lnTo>
                      <a:pt x="1124" y="22"/>
                    </a:lnTo>
                    <a:lnTo>
                      <a:pt x="1121" y="9"/>
                    </a:lnTo>
                    <a:lnTo>
                      <a:pt x="1119" y="5"/>
                    </a:lnTo>
                    <a:lnTo>
                      <a:pt x="1118" y="3"/>
                    </a:lnTo>
                    <a:lnTo>
                      <a:pt x="1114" y="1"/>
                    </a:lnTo>
                    <a:lnTo>
                      <a:pt x="1110" y="0"/>
                    </a:lnTo>
                    <a:lnTo>
                      <a:pt x="1102" y="4"/>
                    </a:lnTo>
                    <a:lnTo>
                      <a:pt x="1089" y="11"/>
                    </a:lnTo>
                    <a:lnTo>
                      <a:pt x="1073" y="22"/>
                    </a:lnTo>
                    <a:lnTo>
                      <a:pt x="1053" y="36"/>
                    </a:lnTo>
                    <a:close/>
                  </a:path>
                </a:pathLst>
              </a:custGeom>
              <a:solidFill>
                <a:srgbClr val="F9E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3" name="Freeform 113"/>
              <p:cNvSpPr>
                <a:spLocks/>
              </p:cNvSpPr>
              <p:nvPr/>
            </p:nvSpPr>
            <p:spPr bwMode="auto">
              <a:xfrm>
                <a:off x="4618" y="2797"/>
                <a:ext cx="91" cy="88"/>
              </a:xfrm>
              <a:custGeom>
                <a:avLst/>
                <a:gdLst>
                  <a:gd name="T0" fmla="*/ 278 w 365"/>
                  <a:gd name="T1" fmla="*/ 4 h 354"/>
                  <a:gd name="T2" fmla="*/ 270 w 365"/>
                  <a:gd name="T3" fmla="*/ 0 h 354"/>
                  <a:gd name="T4" fmla="*/ 261 w 365"/>
                  <a:gd name="T5" fmla="*/ 1 h 354"/>
                  <a:gd name="T6" fmla="*/ 252 w 365"/>
                  <a:gd name="T7" fmla="*/ 5 h 354"/>
                  <a:gd name="T8" fmla="*/ 246 w 365"/>
                  <a:gd name="T9" fmla="*/ 11 h 354"/>
                  <a:gd name="T10" fmla="*/ 244 w 365"/>
                  <a:gd name="T11" fmla="*/ 20 h 354"/>
                  <a:gd name="T12" fmla="*/ 244 w 365"/>
                  <a:gd name="T13" fmla="*/ 29 h 354"/>
                  <a:gd name="T14" fmla="*/ 247 w 365"/>
                  <a:gd name="T15" fmla="*/ 37 h 354"/>
                  <a:gd name="T16" fmla="*/ 266 w 365"/>
                  <a:gd name="T17" fmla="*/ 55 h 354"/>
                  <a:gd name="T18" fmla="*/ 290 w 365"/>
                  <a:gd name="T19" fmla="*/ 84 h 354"/>
                  <a:gd name="T20" fmla="*/ 307 w 365"/>
                  <a:gd name="T21" fmla="*/ 114 h 354"/>
                  <a:gd name="T22" fmla="*/ 315 w 365"/>
                  <a:gd name="T23" fmla="*/ 141 h 354"/>
                  <a:gd name="T24" fmla="*/ 319 w 365"/>
                  <a:gd name="T25" fmla="*/ 168 h 354"/>
                  <a:gd name="T26" fmla="*/ 317 w 365"/>
                  <a:gd name="T27" fmla="*/ 193 h 354"/>
                  <a:gd name="T28" fmla="*/ 311 w 365"/>
                  <a:gd name="T29" fmla="*/ 217 h 354"/>
                  <a:gd name="T30" fmla="*/ 301 w 365"/>
                  <a:gd name="T31" fmla="*/ 238 h 354"/>
                  <a:gd name="T32" fmla="*/ 285 w 365"/>
                  <a:gd name="T33" fmla="*/ 257 h 354"/>
                  <a:gd name="T34" fmla="*/ 261 w 365"/>
                  <a:gd name="T35" fmla="*/ 277 h 354"/>
                  <a:gd name="T36" fmla="*/ 234 w 365"/>
                  <a:gd name="T37" fmla="*/ 292 h 354"/>
                  <a:gd name="T38" fmla="*/ 203 w 365"/>
                  <a:gd name="T39" fmla="*/ 303 h 354"/>
                  <a:gd name="T40" fmla="*/ 170 w 365"/>
                  <a:gd name="T41" fmla="*/ 308 h 354"/>
                  <a:gd name="T42" fmla="*/ 132 w 365"/>
                  <a:gd name="T43" fmla="*/ 306 h 354"/>
                  <a:gd name="T44" fmla="*/ 94 w 365"/>
                  <a:gd name="T45" fmla="*/ 297 h 354"/>
                  <a:gd name="T46" fmla="*/ 56 w 365"/>
                  <a:gd name="T47" fmla="*/ 281 h 354"/>
                  <a:gd name="T48" fmla="*/ 31 w 365"/>
                  <a:gd name="T49" fmla="*/ 267 h 354"/>
                  <a:gd name="T50" fmla="*/ 22 w 365"/>
                  <a:gd name="T51" fmla="*/ 266 h 354"/>
                  <a:gd name="T52" fmla="*/ 14 w 365"/>
                  <a:gd name="T53" fmla="*/ 268 h 354"/>
                  <a:gd name="T54" fmla="*/ 6 w 365"/>
                  <a:gd name="T55" fmla="*/ 273 h 354"/>
                  <a:gd name="T56" fmla="*/ 1 w 365"/>
                  <a:gd name="T57" fmla="*/ 281 h 354"/>
                  <a:gd name="T58" fmla="*/ 0 w 365"/>
                  <a:gd name="T59" fmla="*/ 289 h 354"/>
                  <a:gd name="T60" fmla="*/ 3 w 365"/>
                  <a:gd name="T61" fmla="*/ 298 h 354"/>
                  <a:gd name="T62" fmla="*/ 8 w 365"/>
                  <a:gd name="T63" fmla="*/ 306 h 354"/>
                  <a:gd name="T64" fmla="*/ 35 w 365"/>
                  <a:gd name="T65" fmla="*/ 322 h 354"/>
                  <a:gd name="T66" fmla="*/ 83 w 365"/>
                  <a:gd name="T67" fmla="*/ 341 h 354"/>
                  <a:gd name="T68" fmla="*/ 130 w 365"/>
                  <a:gd name="T69" fmla="*/ 351 h 354"/>
                  <a:gd name="T70" fmla="*/ 175 w 365"/>
                  <a:gd name="T71" fmla="*/ 353 h 354"/>
                  <a:gd name="T72" fmla="*/ 218 w 365"/>
                  <a:gd name="T73" fmla="*/ 346 h 354"/>
                  <a:gd name="T74" fmla="*/ 256 w 365"/>
                  <a:gd name="T75" fmla="*/ 333 h 354"/>
                  <a:gd name="T76" fmla="*/ 290 w 365"/>
                  <a:gd name="T77" fmla="*/ 313 h 354"/>
                  <a:gd name="T78" fmla="*/ 318 w 365"/>
                  <a:gd name="T79" fmla="*/ 288 h 354"/>
                  <a:gd name="T80" fmla="*/ 339 w 365"/>
                  <a:gd name="T81" fmla="*/ 262 h 354"/>
                  <a:gd name="T82" fmla="*/ 353 w 365"/>
                  <a:gd name="T83" fmla="*/ 235 h 354"/>
                  <a:gd name="T84" fmla="*/ 361 w 365"/>
                  <a:gd name="T85" fmla="*/ 205 h 354"/>
                  <a:gd name="T86" fmla="*/ 365 w 365"/>
                  <a:gd name="T87" fmla="*/ 172 h 354"/>
                  <a:gd name="T88" fmla="*/ 362 w 365"/>
                  <a:gd name="T89" fmla="*/ 137 h 354"/>
                  <a:gd name="T90" fmla="*/ 351 w 365"/>
                  <a:gd name="T91" fmla="*/ 100 h 354"/>
                  <a:gd name="T92" fmla="*/ 332 w 365"/>
                  <a:gd name="T93" fmla="*/ 63 h 354"/>
                  <a:gd name="T94" fmla="*/ 301 w 365"/>
                  <a:gd name="T95" fmla="*/ 25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5" h="354">
                    <a:moveTo>
                      <a:pt x="282" y="6"/>
                    </a:moveTo>
                    <a:lnTo>
                      <a:pt x="278" y="4"/>
                    </a:lnTo>
                    <a:lnTo>
                      <a:pt x="273" y="1"/>
                    </a:lnTo>
                    <a:lnTo>
                      <a:pt x="270" y="0"/>
                    </a:lnTo>
                    <a:lnTo>
                      <a:pt x="265" y="0"/>
                    </a:lnTo>
                    <a:lnTo>
                      <a:pt x="261" y="1"/>
                    </a:lnTo>
                    <a:lnTo>
                      <a:pt x="256" y="3"/>
                    </a:lnTo>
                    <a:lnTo>
                      <a:pt x="252" y="5"/>
                    </a:lnTo>
                    <a:lnTo>
                      <a:pt x="249" y="8"/>
                    </a:lnTo>
                    <a:lnTo>
                      <a:pt x="246" y="11"/>
                    </a:lnTo>
                    <a:lnTo>
                      <a:pt x="245" y="15"/>
                    </a:lnTo>
                    <a:lnTo>
                      <a:pt x="244" y="20"/>
                    </a:lnTo>
                    <a:lnTo>
                      <a:pt x="244" y="24"/>
                    </a:lnTo>
                    <a:lnTo>
                      <a:pt x="244" y="29"/>
                    </a:lnTo>
                    <a:lnTo>
                      <a:pt x="245" y="32"/>
                    </a:lnTo>
                    <a:lnTo>
                      <a:pt x="247" y="37"/>
                    </a:lnTo>
                    <a:lnTo>
                      <a:pt x="251" y="40"/>
                    </a:lnTo>
                    <a:lnTo>
                      <a:pt x="266" y="55"/>
                    </a:lnTo>
                    <a:lnTo>
                      <a:pt x="280" y="69"/>
                    </a:lnTo>
                    <a:lnTo>
                      <a:pt x="290" y="84"/>
                    </a:lnTo>
                    <a:lnTo>
                      <a:pt x="299" y="99"/>
                    </a:lnTo>
                    <a:lnTo>
                      <a:pt x="307" y="114"/>
                    </a:lnTo>
                    <a:lnTo>
                      <a:pt x="312" y="128"/>
                    </a:lnTo>
                    <a:lnTo>
                      <a:pt x="315" y="141"/>
                    </a:lnTo>
                    <a:lnTo>
                      <a:pt x="318" y="155"/>
                    </a:lnTo>
                    <a:lnTo>
                      <a:pt x="319" y="168"/>
                    </a:lnTo>
                    <a:lnTo>
                      <a:pt x="319" y="181"/>
                    </a:lnTo>
                    <a:lnTo>
                      <a:pt x="317" y="193"/>
                    </a:lnTo>
                    <a:lnTo>
                      <a:pt x="314" y="205"/>
                    </a:lnTo>
                    <a:lnTo>
                      <a:pt x="311" y="217"/>
                    </a:lnTo>
                    <a:lnTo>
                      <a:pt x="306" y="226"/>
                    </a:lnTo>
                    <a:lnTo>
                      <a:pt x="301" y="238"/>
                    </a:lnTo>
                    <a:lnTo>
                      <a:pt x="293" y="246"/>
                    </a:lnTo>
                    <a:lnTo>
                      <a:pt x="285" y="257"/>
                    </a:lnTo>
                    <a:lnTo>
                      <a:pt x="273" y="267"/>
                    </a:lnTo>
                    <a:lnTo>
                      <a:pt x="261" y="277"/>
                    </a:lnTo>
                    <a:lnTo>
                      <a:pt x="249" y="285"/>
                    </a:lnTo>
                    <a:lnTo>
                      <a:pt x="234" y="292"/>
                    </a:lnTo>
                    <a:lnTo>
                      <a:pt x="219" y="298"/>
                    </a:lnTo>
                    <a:lnTo>
                      <a:pt x="203" y="303"/>
                    </a:lnTo>
                    <a:lnTo>
                      <a:pt x="187" y="306"/>
                    </a:lnTo>
                    <a:lnTo>
                      <a:pt x="170" y="308"/>
                    </a:lnTo>
                    <a:lnTo>
                      <a:pt x="151" y="308"/>
                    </a:lnTo>
                    <a:lnTo>
                      <a:pt x="132" y="306"/>
                    </a:lnTo>
                    <a:lnTo>
                      <a:pt x="114" y="303"/>
                    </a:lnTo>
                    <a:lnTo>
                      <a:pt x="94" y="297"/>
                    </a:lnTo>
                    <a:lnTo>
                      <a:pt x="74" y="291"/>
                    </a:lnTo>
                    <a:lnTo>
                      <a:pt x="56" y="281"/>
                    </a:lnTo>
                    <a:lnTo>
                      <a:pt x="36" y="270"/>
                    </a:lnTo>
                    <a:lnTo>
                      <a:pt x="31" y="267"/>
                    </a:lnTo>
                    <a:lnTo>
                      <a:pt x="27" y="266"/>
                    </a:lnTo>
                    <a:lnTo>
                      <a:pt x="22" y="266"/>
                    </a:lnTo>
                    <a:lnTo>
                      <a:pt x="19" y="266"/>
                    </a:lnTo>
                    <a:lnTo>
                      <a:pt x="14" y="268"/>
                    </a:lnTo>
                    <a:lnTo>
                      <a:pt x="10" y="270"/>
                    </a:lnTo>
                    <a:lnTo>
                      <a:pt x="6" y="273"/>
                    </a:lnTo>
                    <a:lnTo>
                      <a:pt x="4" y="277"/>
                    </a:lnTo>
                    <a:lnTo>
                      <a:pt x="1" y="281"/>
                    </a:lnTo>
                    <a:lnTo>
                      <a:pt x="0" y="286"/>
                    </a:lnTo>
                    <a:lnTo>
                      <a:pt x="0" y="289"/>
                    </a:lnTo>
                    <a:lnTo>
                      <a:pt x="1" y="294"/>
                    </a:lnTo>
                    <a:lnTo>
                      <a:pt x="3" y="298"/>
                    </a:lnTo>
                    <a:lnTo>
                      <a:pt x="4" y="302"/>
                    </a:lnTo>
                    <a:lnTo>
                      <a:pt x="8" y="306"/>
                    </a:lnTo>
                    <a:lnTo>
                      <a:pt x="11" y="308"/>
                    </a:lnTo>
                    <a:lnTo>
                      <a:pt x="35" y="322"/>
                    </a:lnTo>
                    <a:lnTo>
                      <a:pt x="60" y="333"/>
                    </a:lnTo>
                    <a:lnTo>
                      <a:pt x="83" y="341"/>
                    </a:lnTo>
                    <a:lnTo>
                      <a:pt x="107" y="348"/>
                    </a:lnTo>
                    <a:lnTo>
                      <a:pt x="130" y="351"/>
                    </a:lnTo>
                    <a:lnTo>
                      <a:pt x="152" y="354"/>
                    </a:lnTo>
                    <a:lnTo>
                      <a:pt x="175" y="353"/>
                    </a:lnTo>
                    <a:lnTo>
                      <a:pt x="197" y="350"/>
                    </a:lnTo>
                    <a:lnTo>
                      <a:pt x="218" y="346"/>
                    </a:lnTo>
                    <a:lnTo>
                      <a:pt x="238" y="340"/>
                    </a:lnTo>
                    <a:lnTo>
                      <a:pt x="256" y="333"/>
                    </a:lnTo>
                    <a:lnTo>
                      <a:pt x="273" y="323"/>
                    </a:lnTo>
                    <a:lnTo>
                      <a:pt x="290" y="313"/>
                    </a:lnTo>
                    <a:lnTo>
                      <a:pt x="304" y="301"/>
                    </a:lnTo>
                    <a:lnTo>
                      <a:pt x="318" y="288"/>
                    </a:lnTo>
                    <a:lnTo>
                      <a:pt x="330" y="275"/>
                    </a:lnTo>
                    <a:lnTo>
                      <a:pt x="339" y="262"/>
                    </a:lnTo>
                    <a:lnTo>
                      <a:pt x="346" y="250"/>
                    </a:lnTo>
                    <a:lnTo>
                      <a:pt x="353" y="235"/>
                    </a:lnTo>
                    <a:lnTo>
                      <a:pt x="358" y="220"/>
                    </a:lnTo>
                    <a:lnTo>
                      <a:pt x="361" y="205"/>
                    </a:lnTo>
                    <a:lnTo>
                      <a:pt x="364" y="189"/>
                    </a:lnTo>
                    <a:lnTo>
                      <a:pt x="365" y="172"/>
                    </a:lnTo>
                    <a:lnTo>
                      <a:pt x="365" y="155"/>
                    </a:lnTo>
                    <a:lnTo>
                      <a:pt x="362" y="137"/>
                    </a:lnTo>
                    <a:lnTo>
                      <a:pt x="358" y="119"/>
                    </a:lnTo>
                    <a:lnTo>
                      <a:pt x="351" y="100"/>
                    </a:lnTo>
                    <a:lnTo>
                      <a:pt x="343" y="82"/>
                    </a:lnTo>
                    <a:lnTo>
                      <a:pt x="332" y="63"/>
                    </a:lnTo>
                    <a:lnTo>
                      <a:pt x="317" y="45"/>
                    </a:lnTo>
                    <a:lnTo>
                      <a:pt x="301" y="25"/>
                    </a:lnTo>
                    <a:lnTo>
                      <a:pt x="282" y="6"/>
                    </a:lnTo>
                    <a:close/>
                  </a:path>
                </a:pathLst>
              </a:custGeom>
              <a:solidFill>
                <a:srgbClr val="E5C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4" name="Freeform 114"/>
              <p:cNvSpPr>
                <a:spLocks noEditPoints="1"/>
              </p:cNvSpPr>
              <p:nvPr/>
            </p:nvSpPr>
            <p:spPr bwMode="auto">
              <a:xfrm>
                <a:off x="5356" y="2576"/>
                <a:ext cx="88" cy="166"/>
              </a:xfrm>
              <a:custGeom>
                <a:avLst/>
                <a:gdLst>
                  <a:gd name="T0" fmla="*/ 283 w 350"/>
                  <a:gd name="T1" fmla="*/ 665 h 665"/>
                  <a:gd name="T2" fmla="*/ 299 w 350"/>
                  <a:gd name="T3" fmla="*/ 660 h 665"/>
                  <a:gd name="T4" fmla="*/ 317 w 350"/>
                  <a:gd name="T5" fmla="*/ 656 h 665"/>
                  <a:gd name="T6" fmla="*/ 333 w 350"/>
                  <a:gd name="T7" fmla="*/ 652 h 665"/>
                  <a:gd name="T8" fmla="*/ 350 w 350"/>
                  <a:gd name="T9" fmla="*/ 647 h 665"/>
                  <a:gd name="T10" fmla="*/ 350 w 350"/>
                  <a:gd name="T11" fmla="*/ 647 h 665"/>
                  <a:gd name="T12" fmla="*/ 283 w 350"/>
                  <a:gd name="T13" fmla="*/ 665 h 665"/>
                  <a:gd name="T14" fmla="*/ 8 w 350"/>
                  <a:gd name="T15" fmla="*/ 115 h 665"/>
                  <a:gd name="T16" fmla="*/ 8 w 350"/>
                  <a:gd name="T17" fmla="*/ 115 h 665"/>
                  <a:gd name="T18" fmla="*/ 26 w 350"/>
                  <a:gd name="T19" fmla="*/ 113 h 665"/>
                  <a:gd name="T20" fmla="*/ 43 w 350"/>
                  <a:gd name="T21" fmla="*/ 110 h 665"/>
                  <a:gd name="T22" fmla="*/ 61 w 350"/>
                  <a:gd name="T23" fmla="*/ 106 h 665"/>
                  <a:gd name="T24" fmla="*/ 78 w 350"/>
                  <a:gd name="T25" fmla="*/ 101 h 665"/>
                  <a:gd name="T26" fmla="*/ 95 w 350"/>
                  <a:gd name="T27" fmla="*/ 95 h 665"/>
                  <a:gd name="T28" fmla="*/ 111 w 350"/>
                  <a:gd name="T29" fmla="*/ 89 h 665"/>
                  <a:gd name="T30" fmla="*/ 128 w 350"/>
                  <a:gd name="T31" fmla="*/ 80 h 665"/>
                  <a:gd name="T32" fmla="*/ 144 w 350"/>
                  <a:gd name="T33" fmla="*/ 71 h 665"/>
                  <a:gd name="T34" fmla="*/ 144 w 350"/>
                  <a:gd name="T35" fmla="*/ 71 h 665"/>
                  <a:gd name="T36" fmla="*/ 128 w 350"/>
                  <a:gd name="T37" fmla="*/ 80 h 665"/>
                  <a:gd name="T38" fmla="*/ 111 w 350"/>
                  <a:gd name="T39" fmla="*/ 89 h 665"/>
                  <a:gd name="T40" fmla="*/ 95 w 350"/>
                  <a:gd name="T41" fmla="*/ 95 h 665"/>
                  <a:gd name="T42" fmla="*/ 78 w 350"/>
                  <a:gd name="T43" fmla="*/ 101 h 665"/>
                  <a:gd name="T44" fmla="*/ 61 w 350"/>
                  <a:gd name="T45" fmla="*/ 106 h 665"/>
                  <a:gd name="T46" fmla="*/ 43 w 350"/>
                  <a:gd name="T47" fmla="*/ 110 h 665"/>
                  <a:gd name="T48" fmla="*/ 26 w 350"/>
                  <a:gd name="T49" fmla="*/ 113 h 665"/>
                  <a:gd name="T50" fmla="*/ 8 w 350"/>
                  <a:gd name="T51" fmla="*/ 115 h 665"/>
                  <a:gd name="T52" fmla="*/ 0 w 350"/>
                  <a:gd name="T53" fmla="*/ 100 h 665"/>
                  <a:gd name="T54" fmla="*/ 0 w 350"/>
                  <a:gd name="T55" fmla="*/ 100 h 665"/>
                  <a:gd name="T56" fmla="*/ 118 w 350"/>
                  <a:gd name="T57" fmla="*/ 0 h 665"/>
                  <a:gd name="T58" fmla="*/ 118 w 350"/>
                  <a:gd name="T59" fmla="*/ 0 h 665"/>
                  <a:gd name="T60" fmla="*/ 89 w 350"/>
                  <a:gd name="T61" fmla="*/ 27 h 665"/>
                  <a:gd name="T62" fmla="*/ 60 w 350"/>
                  <a:gd name="T63" fmla="*/ 53 h 665"/>
                  <a:gd name="T64" fmla="*/ 30 w 350"/>
                  <a:gd name="T65" fmla="*/ 78 h 665"/>
                  <a:gd name="T66" fmla="*/ 0 w 350"/>
                  <a:gd name="T67" fmla="*/ 10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665">
                    <a:moveTo>
                      <a:pt x="283" y="665"/>
                    </a:moveTo>
                    <a:lnTo>
                      <a:pt x="299" y="660"/>
                    </a:lnTo>
                    <a:lnTo>
                      <a:pt x="317" y="656"/>
                    </a:lnTo>
                    <a:lnTo>
                      <a:pt x="333" y="652"/>
                    </a:lnTo>
                    <a:lnTo>
                      <a:pt x="350" y="647"/>
                    </a:lnTo>
                    <a:lnTo>
                      <a:pt x="350" y="647"/>
                    </a:lnTo>
                    <a:lnTo>
                      <a:pt x="283" y="665"/>
                    </a:lnTo>
                    <a:close/>
                    <a:moveTo>
                      <a:pt x="8" y="115"/>
                    </a:moveTo>
                    <a:lnTo>
                      <a:pt x="8" y="115"/>
                    </a:lnTo>
                    <a:lnTo>
                      <a:pt x="26" y="113"/>
                    </a:lnTo>
                    <a:lnTo>
                      <a:pt x="43" y="110"/>
                    </a:lnTo>
                    <a:lnTo>
                      <a:pt x="61" y="106"/>
                    </a:lnTo>
                    <a:lnTo>
                      <a:pt x="78" y="101"/>
                    </a:lnTo>
                    <a:lnTo>
                      <a:pt x="95" y="95"/>
                    </a:lnTo>
                    <a:lnTo>
                      <a:pt x="111" y="89"/>
                    </a:lnTo>
                    <a:lnTo>
                      <a:pt x="128" y="80"/>
                    </a:lnTo>
                    <a:lnTo>
                      <a:pt x="144" y="71"/>
                    </a:lnTo>
                    <a:lnTo>
                      <a:pt x="144" y="71"/>
                    </a:lnTo>
                    <a:lnTo>
                      <a:pt x="128" y="80"/>
                    </a:lnTo>
                    <a:lnTo>
                      <a:pt x="111" y="89"/>
                    </a:lnTo>
                    <a:lnTo>
                      <a:pt x="95" y="95"/>
                    </a:lnTo>
                    <a:lnTo>
                      <a:pt x="78" y="101"/>
                    </a:lnTo>
                    <a:lnTo>
                      <a:pt x="61" y="106"/>
                    </a:lnTo>
                    <a:lnTo>
                      <a:pt x="43" y="110"/>
                    </a:lnTo>
                    <a:lnTo>
                      <a:pt x="26" y="113"/>
                    </a:lnTo>
                    <a:lnTo>
                      <a:pt x="8" y="115"/>
                    </a:lnTo>
                    <a:close/>
                    <a:moveTo>
                      <a:pt x="0" y="100"/>
                    </a:moveTo>
                    <a:lnTo>
                      <a:pt x="0" y="10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89" y="27"/>
                    </a:lnTo>
                    <a:lnTo>
                      <a:pt x="60" y="53"/>
                    </a:lnTo>
                    <a:lnTo>
                      <a:pt x="30" y="7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9D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5" name="Freeform 115"/>
              <p:cNvSpPr>
                <a:spLocks/>
              </p:cNvSpPr>
              <p:nvPr/>
            </p:nvSpPr>
            <p:spPr bwMode="auto">
              <a:xfrm>
                <a:off x="5356" y="2576"/>
                <a:ext cx="36" cy="29"/>
              </a:xfrm>
              <a:custGeom>
                <a:avLst/>
                <a:gdLst>
                  <a:gd name="T0" fmla="*/ 8 w 144"/>
                  <a:gd name="T1" fmla="*/ 115 h 115"/>
                  <a:gd name="T2" fmla="*/ 0 w 144"/>
                  <a:gd name="T3" fmla="*/ 100 h 115"/>
                  <a:gd name="T4" fmla="*/ 30 w 144"/>
                  <a:gd name="T5" fmla="*/ 78 h 115"/>
                  <a:gd name="T6" fmla="*/ 60 w 144"/>
                  <a:gd name="T7" fmla="*/ 53 h 115"/>
                  <a:gd name="T8" fmla="*/ 89 w 144"/>
                  <a:gd name="T9" fmla="*/ 27 h 115"/>
                  <a:gd name="T10" fmla="*/ 118 w 144"/>
                  <a:gd name="T11" fmla="*/ 0 h 115"/>
                  <a:gd name="T12" fmla="*/ 144 w 144"/>
                  <a:gd name="T13" fmla="*/ 71 h 115"/>
                  <a:gd name="T14" fmla="*/ 128 w 144"/>
                  <a:gd name="T15" fmla="*/ 80 h 115"/>
                  <a:gd name="T16" fmla="*/ 111 w 144"/>
                  <a:gd name="T17" fmla="*/ 89 h 115"/>
                  <a:gd name="T18" fmla="*/ 95 w 144"/>
                  <a:gd name="T19" fmla="*/ 95 h 115"/>
                  <a:gd name="T20" fmla="*/ 78 w 144"/>
                  <a:gd name="T21" fmla="*/ 101 h 115"/>
                  <a:gd name="T22" fmla="*/ 61 w 144"/>
                  <a:gd name="T23" fmla="*/ 106 h 115"/>
                  <a:gd name="T24" fmla="*/ 43 w 144"/>
                  <a:gd name="T25" fmla="*/ 110 h 115"/>
                  <a:gd name="T26" fmla="*/ 26 w 144"/>
                  <a:gd name="T27" fmla="*/ 113 h 115"/>
                  <a:gd name="T28" fmla="*/ 8 w 144"/>
                  <a:gd name="T2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115">
                    <a:moveTo>
                      <a:pt x="8" y="115"/>
                    </a:moveTo>
                    <a:lnTo>
                      <a:pt x="0" y="100"/>
                    </a:lnTo>
                    <a:lnTo>
                      <a:pt x="30" y="78"/>
                    </a:lnTo>
                    <a:lnTo>
                      <a:pt x="60" y="53"/>
                    </a:lnTo>
                    <a:lnTo>
                      <a:pt x="89" y="27"/>
                    </a:lnTo>
                    <a:lnTo>
                      <a:pt x="118" y="0"/>
                    </a:lnTo>
                    <a:lnTo>
                      <a:pt x="144" y="71"/>
                    </a:lnTo>
                    <a:lnTo>
                      <a:pt x="128" y="80"/>
                    </a:lnTo>
                    <a:lnTo>
                      <a:pt x="111" y="89"/>
                    </a:lnTo>
                    <a:lnTo>
                      <a:pt x="95" y="95"/>
                    </a:lnTo>
                    <a:lnTo>
                      <a:pt x="78" y="101"/>
                    </a:lnTo>
                    <a:lnTo>
                      <a:pt x="61" y="106"/>
                    </a:lnTo>
                    <a:lnTo>
                      <a:pt x="43" y="110"/>
                    </a:lnTo>
                    <a:lnTo>
                      <a:pt x="26" y="113"/>
                    </a:lnTo>
                    <a:lnTo>
                      <a:pt x="8" y="115"/>
                    </a:lnTo>
                    <a:close/>
                  </a:path>
                </a:pathLst>
              </a:custGeom>
              <a:solidFill>
                <a:srgbClr val="F4C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6" name="Freeform 116"/>
              <p:cNvSpPr>
                <a:spLocks/>
              </p:cNvSpPr>
              <p:nvPr/>
            </p:nvSpPr>
            <p:spPr bwMode="auto">
              <a:xfrm>
                <a:off x="5358" y="2594"/>
                <a:ext cx="86" cy="148"/>
              </a:xfrm>
              <a:custGeom>
                <a:avLst/>
                <a:gdLst>
                  <a:gd name="T0" fmla="*/ 275 w 342"/>
                  <a:gd name="T1" fmla="*/ 594 h 594"/>
                  <a:gd name="T2" fmla="*/ 0 w 342"/>
                  <a:gd name="T3" fmla="*/ 44 h 594"/>
                  <a:gd name="T4" fmla="*/ 18 w 342"/>
                  <a:gd name="T5" fmla="*/ 42 h 594"/>
                  <a:gd name="T6" fmla="*/ 35 w 342"/>
                  <a:gd name="T7" fmla="*/ 39 h 594"/>
                  <a:gd name="T8" fmla="*/ 53 w 342"/>
                  <a:gd name="T9" fmla="*/ 35 h 594"/>
                  <a:gd name="T10" fmla="*/ 70 w 342"/>
                  <a:gd name="T11" fmla="*/ 30 h 594"/>
                  <a:gd name="T12" fmla="*/ 87 w 342"/>
                  <a:gd name="T13" fmla="*/ 24 h 594"/>
                  <a:gd name="T14" fmla="*/ 103 w 342"/>
                  <a:gd name="T15" fmla="*/ 18 h 594"/>
                  <a:gd name="T16" fmla="*/ 120 w 342"/>
                  <a:gd name="T17" fmla="*/ 9 h 594"/>
                  <a:gd name="T18" fmla="*/ 136 w 342"/>
                  <a:gd name="T19" fmla="*/ 0 h 594"/>
                  <a:gd name="T20" fmla="*/ 342 w 342"/>
                  <a:gd name="T21" fmla="*/ 576 h 594"/>
                  <a:gd name="T22" fmla="*/ 325 w 342"/>
                  <a:gd name="T23" fmla="*/ 581 h 594"/>
                  <a:gd name="T24" fmla="*/ 309 w 342"/>
                  <a:gd name="T25" fmla="*/ 585 h 594"/>
                  <a:gd name="T26" fmla="*/ 291 w 342"/>
                  <a:gd name="T27" fmla="*/ 589 h 594"/>
                  <a:gd name="T28" fmla="*/ 275 w 342"/>
                  <a:gd name="T2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2" h="594">
                    <a:moveTo>
                      <a:pt x="275" y="594"/>
                    </a:moveTo>
                    <a:lnTo>
                      <a:pt x="0" y="44"/>
                    </a:lnTo>
                    <a:lnTo>
                      <a:pt x="18" y="42"/>
                    </a:lnTo>
                    <a:lnTo>
                      <a:pt x="35" y="39"/>
                    </a:lnTo>
                    <a:lnTo>
                      <a:pt x="53" y="35"/>
                    </a:lnTo>
                    <a:lnTo>
                      <a:pt x="70" y="30"/>
                    </a:lnTo>
                    <a:lnTo>
                      <a:pt x="87" y="24"/>
                    </a:lnTo>
                    <a:lnTo>
                      <a:pt x="103" y="18"/>
                    </a:lnTo>
                    <a:lnTo>
                      <a:pt x="120" y="9"/>
                    </a:lnTo>
                    <a:lnTo>
                      <a:pt x="136" y="0"/>
                    </a:lnTo>
                    <a:lnTo>
                      <a:pt x="342" y="576"/>
                    </a:lnTo>
                    <a:lnTo>
                      <a:pt x="325" y="581"/>
                    </a:lnTo>
                    <a:lnTo>
                      <a:pt x="309" y="585"/>
                    </a:lnTo>
                    <a:lnTo>
                      <a:pt x="291" y="589"/>
                    </a:lnTo>
                    <a:lnTo>
                      <a:pt x="275" y="594"/>
                    </a:lnTo>
                    <a:close/>
                  </a:path>
                </a:pathLst>
              </a:custGeom>
              <a:solidFill>
                <a:srgbClr val="F4C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7" name="Freeform 117"/>
              <p:cNvSpPr>
                <a:spLocks/>
              </p:cNvSpPr>
              <p:nvPr/>
            </p:nvSpPr>
            <p:spPr bwMode="auto">
              <a:xfrm>
                <a:off x="5356" y="2601"/>
                <a:ext cx="71" cy="141"/>
              </a:xfrm>
              <a:custGeom>
                <a:avLst/>
                <a:gdLst>
                  <a:gd name="T0" fmla="*/ 283 w 283"/>
                  <a:gd name="T1" fmla="*/ 565 h 565"/>
                  <a:gd name="T2" fmla="*/ 0 w 283"/>
                  <a:gd name="T3" fmla="*/ 0 h 565"/>
                  <a:gd name="T4" fmla="*/ 0 w 283"/>
                  <a:gd name="T5" fmla="*/ 0 h 565"/>
                  <a:gd name="T6" fmla="*/ 0 w 283"/>
                  <a:gd name="T7" fmla="*/ 0 h 565"/>
                  <a:gd name="T8" fmla="*/ 8 w 283"/>
                  <a:gd name="T9" fmla="*/ 15 h 565"/>
                  <a:gd name="T10" fmla="*/ 8 w 283"/>
                  <a:gd name="T11" fmla="*/ 15 h 565"/>
                  <a:gd name="T12" fmla="*/ 283 w 283"/>
                  <a:gd name="T13" fmla="*/ 565 h 565"/>
                  <a:gd name="T14" fmla="*/ 283 w 283"/>
                  <a:gd name="T15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565">
                    <a:moveTo>
                      <a:pt x="283" y="56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283" y="565"/>
                    </a:lnTo>
                    <a:lnTo>
                      <a:pt x="283" y="565"/>
                    </a:lnTo>
                    <a:close/>
                  </a:path>
                </a:pathLst>
              </a:custGeom>
              <a:solidFill>
                <a:srgbClr val="09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8" name="Freeform 118"/>
              <p:cNvSpPr>
                <a:spLocks/>
              </p:cNvSpPr>
              <p:nvPr/>
            </p:nvSpPr>
            <p:spPr bwMode="auto">
              <a:xfrm>
                <a:off x="6855" y="4804"/>
                <a:ext cx="88" cy="33"/>
              </a:xfrm>
              <a:custGeom>
                <a:avLst/>
                <a:gdLst>
                  <a:gd name="T0" fmla="*/ 0 w 353"/>
                  <a:gd name="T1" fmla="*/ 38 h 133"/>
                  <a:gd name="T2" fmla="*/ 0 w 353"/>
                  <a:gd name="T3" fmla="*/ 133 h 133"/>
                  <a:gd name="T4" fmla="*/ 353 w 353"/>
                  <a:gd name="T5" fmla="*/ 133 h 133"/>
                  <a:gd name="T6" fmla="*/ 353 w 353"/>
                  <a:gd name="T7" fmla="*/ 0 h 133"/>
                  <a:gd name="T8" fmla="*/ 345 w 353"/>
                  <a:gd name="T9" fmla="*/ 2 h 133"/>
                  <a:gd name="T10" fmla="*/ 332 w 353"/>
                  <a:gd name="T11" fmla="*/ 5 h 133"/>
                  <a:gd name="T12" fmla="*/ 316 w 353"/>
                  <a:gd name="T13" fmla="*/ 7 h 133"/>
                  <a:gd name="T14" fmla="*/ 295 w 353"/>
                  <a:gd name="T15" fmla="*/ 10 h 133"/>
                  <a:gd name="T16" fmla="*/ 248 w 353"/>
                  <a:gd name="T17" fmla="*/ 16 h 133"/>
                  <a:gd name="T18" fmla="*/ 196 w 353"/>
                  <a:gd name="T19" fmla="*/ 21 h 133"/>
                  <a:gd name="T20" fmla="*/ 143 w 353"/>
                  <a:gd name="T21" fmla="*/ 25 h 133"/>
                  <a:gd name="T22" fmla="*/ 94 w 353"/>
                  <a:gd name="T23" fmla="*/ 28 h 133"/>
                  <a:gd name="T24" fmla="*/ 53 w 353"/>
                  <a:gd name="T25" fmla="*/ 32 h 133"/>
                  <a:gd name="T26" fmla="*/ 26 w 353"/>
                  <a:gd name="T27" fmla="*/ 33 h 133"/>
                  <a:gd name="T28" fmla="*/ 15 w 353"/>
                  <a:gd name="T29" fmla="*/ 34 h 133"/>
                  <a:gd name="T30" fmla="*/ 0 w 353"/>
                  <a:gd name="T31" fmla="*/ 3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3" h="133">
                    <a:moveTo>
                      <a:pt x="0" y="38"/>
                    </a:moveTo>
                    <a:lnTo>
                      <a:pt x="0" y="133"/>
                    </a:lnTo>
                    <a:lnTo>
                      <a:pt x="353" y="133"/>
                    </a:lnTo>
                    <a:lnTo>
                      <a:pt x="353" y="0"/>
                    </a:lnTo>
                    <a:lnTo>
                      <a:pt x="345" y="2"/>
                    </a:lnTo>
                    <a:lnTo>
                      <a:pt x="332" y="5"/>
                    </a:lnTo>
                    <a:lnTo>
                      <a:pt x="316" y="7"/>
                    </a:lnTo>
                    <a:lnTo>
                      <a:pt x="295" y="10"/>
                    </a:lnTo>
                    <a:lnTo>
                      <a:pt x="248" y="16"/>
                    </a:lnTo>
                    <a:lnTo>
                      <a:pt x="196" y="21"/>
                    </a:lnTo>
                    <a:lnTo>
                      <a:pt x="143" y="25"/>
                    </a:lnTo>
                    <a:lnTo>
                      <a:pt x="94" y="28"/>
                    </a:lnTo>
                    <a:lnTo>
                      <a:pt x="53" y="32"/>
                    </a:lnTo>
                    <a:lnTo>
                      <a:pt x="26" y="33"/>
                    </a:lnTo>
                    <a:lnTo>
                      <a:pt x="15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9" name="Freeform 119"/>
              <p:cNvSpPr>
                <a:spLocks/>
              </p:cNvSpPr>
              <p:nvPr/>
            </p:nvSpPr>
            <p:spPr bwMode="auto">
              <a:xfrm>
                <a:off x="6769" y="4757"/>
                <a:ext cx="17" cy="17"/>
              </a:xfrm>
              <a:custGeom>
                <a:avLst/>
                <a:gdLst>
                  <a:gd name="T0" fmla="*/ 66 w 70"/>
                  <a:gd name="T1" fmla="*/ 63 h 68"/>
                  <a:gd name="T2" fmla="*/ 68 w 70"/>
                  <a:gd name="T3" fmla="*/ 60 h 68"/>
                  <a:gd name="T4" fmla="*/ 69 w 70"/>
                  <a:gd name="T5" fmla="*/ 58 h 68"/>
                  <a:gd name="T6" fmla="*/ 70 w 70"/>
                  <a:gd name="T7" fmla="*/ 54 h 68"/>
                  <a:gd name="T8" fmla="*/ 70 w 70"/>
                  <a:gd name="T9" fmla="*/ 52 h 68"/>
                  <a:gd name="T10" fmla="*/ 69 w 70"/>
                  <a:gd name="T11" fmla="*/ 45 h 68"/>
                  <a:gd name="T12" fmla="*/ 66 w 70"/>
                  <a:gd name="T13" fmla="*/ 39 h 68"/>
                  <a:gd name="T14" fmla="*/ 26 w 70"/>
                  <a:gd name="T15" fmla="*/ 0 h 68"/>
                  <a:gd name="T16" fmla="*/ 12 w 70"/>
                  <a:gd name="T17" fmla="*/ 10 h 68"/>
                  <a:gd name="T18" fmla="*/ 0 w 70"/>
                  <a:gd name="T19" fmla="*/ 19 h 68"/>
                  <a:gd name="T20" fmla="*/ 42 w 70"/>
                  <a:gd name="T21" fmla="*/ 63 h 68"/>
                  <a:gd name="T22" fmla="*/ 45 w 70"/>
                  <a:gd name="T23" fmla="*/ 65 h 68"/>
                  <a:gd name="T24" fmla="*/ 48 w 70"/>
                  <a:gd name="T25" fmla="*/ 66 h 68"/>
                  <a:gd name="T26" fmla="*/ 51 w 70"/>
                  <a:gd name="T27" fmla="*/ 68 h 68"/>
                  <a:gd name="T28" fmla="*/ 54 w 70"/>
                  <a:gd name="T29" fmla="*/ 68 h 68"/>
                  <a:gd name="T30" fmla="*/ 57 w 70"/>
                  <a:gd name="T31" fmla="*/ 68 h 68"/>
                  <a:gd name="T32" fmla="*/ 61 w 70"/>
                  <a:gd name="T33" fmla="*/ 66 h 68"/>
                  <a:gd name="T34" fmla="*/ 63 w 70"/>
                  <a:gd name="T35" fmla="*/ 65 h 68"/>
                  <a:gd name="T36" fmla="*/ 66 w 70"/>
                  <a:gd name="T37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68">
                    <a:moveTo>
                      <a:pt x="66" y="63"/>
                    </a:moveTo>
                    <a:lnTo>
                      <a:pt x="68" y="60"/>
                    </a:lnTo>
                    <a:lnTo>
                      <a:pt x="69" y="58"/>
                    </a:lnTo>
                    <a:lnTo>
                      <a:pt x="70" y="54"/>
                    </a:lnTo>
                    <a:lnTo>
                      <a:pt x="70" y="52"/>
                    </a:lnTo>
                    <a:lnTo>
                      <a:pt x="69" y="45"/>
                    </a:lnTo>
                    <a:lnTo>
                      <a:pt x="66" y="39"/>
                    </a:lnTo>
                    <a:lnTo>
                      <a:pt x="26" y="0"/>
                    </a:lnTo>
                    <a:lnTo>
                      <a:pt x="12" y="10"/>
                    </a:lnTo>
                    <a:lnTo>
                      <a:pt x="0" y="19"/>
                    </a:lnTo>
                    <a:lnTo>
                      <a:pt x="42" y="63"/>
                    </a:lnTo>
                    <a:lnTo>
                      <a:pt x="45" y="65"/>
                    </a:lnTo>
                    <a:lnTo>
                      <a:pt x="48" y="66"/>
                    </a:lnTo>
                    <a:lnTo>
                      <a:pt x="51" y="68"/>
                    </a:lnTo>
                    <a:lnTo>
                      <a:pt x="54" y="68"/>
                    </a:lnTo>
                    <a:lnTo>
                      <a:pt x="57" y="68"/>
                    </a:lnTo>
                    <a:lnTo>
                      <a:pt x="61" y="66"/>
                    </a:lnTo>
                    <a:lnTo>
                      <a:pt x="63" y="65"/>
                    </a:lnTo>
                    <a:lnTo>
                      <a:pt x="66" y="63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0" name="Freeform 120"/>
              <p:cNvSpPr>
                <a:spLocks/>
              </p:cNvSpPr>
              <p:nvPr/>
            </p:nvSpPr>
            <p:spPr bwMode="auto">
              <a:xfrm>
                <a:off x="6782" y="4746"/>
                <a:ext cx="16" cy="16"/>
              </a:xfrm>
              <a:custGeom>
                <a:avLst/>
                <a:gdLst>
                  <a:gd name="T0" fmla="*/ 60 w 65"/>
                  <a:gd name="T1" fmla="*/ 57 h 61"/>
                  <a:gd name="T2" fmla="*/ 62 w 65"/>
                  <a:gd name="T3" fmla="*/ 54 h 61"/>
                  <a:gd name="T4" fmla="*/ 63 w 65"/>
                  <a:gd name="T5" fmla="*/ 52 h 61"/>
                  <a:gd name="T6" fmla="*/ 65 w 65"/>
                  <a:gd name="T7" fmla="*/ 48 h 61"/>
                  <a:gd name="T8" fmla="*/ 65 w 65"/>
                  <a:gd name="T9" fmla="*/ 45 h 61"/>
                  <a:gd name="T10" fmla="*/ 63 w 65"/>
                  <a:gd name="T11" fmla="*/ 39 h 61"/>
                  <a:gd name="T12" fmla="*/ 60 w 65"/>
                  <a:gd name="T13" fmla="*/ 33 h 61"/>
                  <a:gd name="T14" fmla="*/ 26 w 65"/>
                  <a:gd name="T15" fmla="*/ 0 h 61"/>
                  <a:gd name="T16" fmla="*/ 14 w 65"/>
                  <a:gd name="T17" fmla="*/ 11 h 61"/>
                  <a:gd name="T18" fmla="*/ 0 w 65"/>
                  <a:gd name="T19" fmla="*/ 21 h 61"/>
                  <a:gd name="T20" fmla="*/ 36 w 65"/>
                  <a:gd name="T21" fmla="*/ 57 h 61"/>
                  <a:gd name="T22" fmla="*/ 39 w 65"/>
                  <a:gd name="T23" fmla="*/ 59 h 61"/>
                  <a:gd name="T24" fmla="*/ 42 w 65"/>
                  <a:gd name="T25" fmla="*/ 60 h 61"/>
                  <a:gd name="T26" fmla="*/ 45 w 65"/>
                  <a:gd name="T27" fmla="*/ 61 h 61"/>
                  <a:gd name="T28" fmla="*/ 49 w 65"/>
                  <a:gd name="T29" fmla="*/ 61 h 61"/>
                  <a:gd name="T30" fmla="*/ 51 w 65"/>
                  <a:gd name="T31" fmla="*/ 61 h 61"/>
                  <a:gd name="T32" fmla="*/ 55 w 65"/>
                  <a:gd name="T33" fmla="*/ 60 h 61"/>
                  <a:gd name="T34" fmla="*/ 57 w 65"/>
                  <a:gd name="T35" fmla="*/ 59 h 61"/>
                  <a:gd name="T36" fmla="*/ 60 w 65"/>
                  <a:gd name="T37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61">
                    <a:moveTo>
                      <a:pt x="60" y="57"/>
                    </a:moveTo>
                    <a:lnTo>
                      <a:pt x="62" y="54"/>
                    </a:lnTo>
                    <a:lnTo>
                      <a:pt x="63" y="52"/>
                    </a:lnTo>
                    <a:lnTo>
                      <a:pt x="65" y="48"/>
                    </a:lnTo>
                    <a:lnTo>
                      <a:pt x="65" y="45"/>
                    </a:lnTo>
                    <a:lnTo>
                      <a:pt x="63" y="39"/>
                    </a:lnTo>
                    <a:lnTo>
                      <a:pt x="60" y="33"/>
                    </a:lnTo>
                    <a:lnTo>
                      <a:pt x="26" y="0"/>
                    </a:lnTo>
                    <a:lnTo>
                      <a:pt x="14" y="11"/>
                    </a:lnTo>
                    <a:lnTo>
                      <a:pt x="0" y="21"/>
                    </a:lnTo>
                    <a:lnTo>
                      <a:pt x="36" y="57"/>
                    </a:lnTo>
                    <a:lnTo>
                      <a:pt x="39" y="59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5" y="60"/>
                    </a:lnTo>
                    <a:lnTo>
                      <a:pt x="57" y="59"/>
                    </a:ln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1" name="Freeform 121"/>
              <p:cNvSpPr>
                <a:spLocks/>
              </p:cNvSpPr>
              <p:nvPr/>
            </p:nvSpPr>
            <p:spPr bwMode="auto">
              <a:xfrm>
                <a:off x="6796" y="4736"/>
                <a:ext cx="14" cy="14"/>
              </a:xfrm>
              <a:custGeom>
                <a:avLst/>
                <a:gdLst>
                  <a:gd name="T0" fmla="*/ 53 w 58"/>
                  <a:gd name="T1" fmla="*/ 50 h 55"/>
                  <a:gd name="T2" fmla="*/ 57 w 58"/>
                  <a:gd name="T3" fmla="*/ 45 h 55"/>
                  <a:gd name="T4" fmla="*/ 58 w 58"/>
                  <a:gd name="T5" fmla="*/ 39 h 55"/>
                  <a:gd name="T6" fmla="*/ 57 w 58"/>
                  <a:gd name="T7" fmla="*/ 33 h 55"/>
                  <a:gd name="T8" fmla="*/ 53 w 58"/>
                  <a:gd name="T9" fmla="*/ 27 h 55"/>
                  <a:gd name="T10" fmla="*/ 26 w 58"/>
                  <a:gd name="T11" fmla="*/ 0 h 55"/>
                  <a:gd name="T12" fmla="*/ 13 w 58"/>
                  <a:gd name="T13" fmla="*/ 10 h 55"/>
                  <a:gd name="T14" fmla="*/ 0 w 58"/>
                  <a:gd name="T15" fmla="*/ 21 h 55"/>
                  <a:gd name="T16" fmla="*/ 29 w 58"/>
                  <a:gd name="T17" fmla="*/ 50 h 55"/>
                  <a:gd name="T18" fmla="*/ 33 w 58"/>
                  <a:gd name="T19" fmla="*/ 53 h 55"/>
                  <a:gd name="T20" fmla="*/ 36 w 58"/>
                  <a:gd name="T21" fmla="*/ 54 h 55"/>
                  <a:gd name="T22" fmla="*/ 38 w 58"/>
                  <a:gd name="T23" fmla="*/ 55 h 55"/>
                  <a:gd name="T24" fmla="*/ 42 w 58"/>
                  <a:gd name="T25" fmla="*/ 55 h 55"/>
                  <a:gd name="T26" fmla="*/ 44 w 58"/>
                  <a:gd name="T27" fmla="*/ 55 h 55"/>
                  <a:gd name="T28" fmla="*/ 48 w 58"/>
                  <a:gd name="T29" fmla="*/ 54 h 55"/>
                  <a:gd name="T30" fmla="*/ 50 w 58"/>
                  <a:gd name="T31" fmla="*/ 53 h 55"/>
                  <a:gd name="T32" fmla="*/ 53 w 58"/>
                  <a:gd name="T33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55">
                    <a:moveTo>
                      <a:pt x="53" y="50"/>
                    </a:moveTo>
                    <a:lnTo>
                      <a:pt x="57" y="45"/>
                    </a:lnTo>
                    <a:lnTo>
                      <a:pt x="58" y="39"/>
                    </a:lnTo>
                    <a:lnTo>
                      <a:pt x="57" y="33"/>
                    </a:lnTo>
                    <a:lnTo>
                      <a:pt x="53" y="27"/>
                    </a:lnTo>
                    <a:lnTo>
                      <a:pt x="26" y="0"/>
                    </a:lnTo>
                    <a:lnTo>
                      <a:pt x="13" y="10"/>
                    </a:lnTo>
                    <a:lnTo>
                      <a:pt x="0" y="21"/>
                    </a:lnTo>
                    <a:lnTo>
                      <a:pt x="29" y="50"/>
                    </a:lnTo>
                    <a:lnTo>
                      <a:pt x="33" y="53"/>
                    </a:lnTo>
                    <a:lnTo>
                      <a:pt x="36" y="54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8" y="54"/>
                    </a:lnTo>
                    <a:lnTo>
                      <a:pt x="50" y="53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2" name="Freeform 122"/>
              <p:cNvSpPr>
                <a:spLocks/>
              </p:cNvSpPr>
              <p:nvPr/>
            </p:nvSpPr>
            <p:spPr bwMode="auto">
              <a:xfrm>
                <a:off x="6583" y="4683"/>
                <a:ext cx="361" cy="165"/>
              </a:xfrm>
              <a:custGeom>
                <a:avLst/>
                <a:gdLst>
                  <a:gd name="T0" fmla="*/ 968 w 1443"/>
                  <a:gd name="T1" fmla="*/ 69 h 663"/>
                  <a:gd name="T2" fmla="*/ 942 w 1443"/>
                  <a:gd name="T3" fmla="*/ 158 h 663"/>
                  <a:gd name="T4" fmla="*/ 904 w 1443"/>
                  <a:gd name="T5" fmla="*/ 239 h 663"/>
                  <a:gd name="T6" fmla="*/ 908 w 1443"/>
                  <a:gd name="T7" fmla="*/ 257 h 663"/>
                  <a:gd name="T8" fmla="*/ 899 w 1443"/>
                  <a:gd name="T9" fmla="*/ 266 h 663"/>
                  <a:gd name="T10" fmla="*/ 889 w 1443"/>
                  <a:gd name="T11" fmla="*/ 267 h 663"/>
                  <a:gd name="T12" fmla="*/ 880 w 1443"/>
                  <a:gd name="T13" fmla="*/ 262 h 663"/>
                  <a:gd name="T14" fmla="*/ 822 w 1443"/>
                  <a:gd name="T15" fmla="*/ 254 h 663"/>
                  <a:gd name="T16" fmla="*/ 861 w 1443"/>
                  <a:gd name="T17" fmla="*/ 299 h 663"/>
                  <a:gd name="T18" fmla="*/ 853 w 1443"/>
                  <a:gd name="T19" fmla="*/ 313 h 663"/>
                  <a:gd name="T20" fmla="*/ 845 w 1443"/>
                  <a:gd name="T21" fmla="*/ 315 h 663"/>
                  <a:gd name="T22" fmla="*/ 835 w 1443"/>
                  <a:gd name="T23" fmla="*/ 313 h 663"/>
                  <a:gd name="T24" fmla="*/ 783 w 1443"/>
                  <a:gd name="T25" fmla="*/ 286 h 663"/>
                  <a:gd name="T26" fmla="*/ 811 w 1443"/>
                  <a:gd name="T27" fmla="*/ 341 h 663"/>
                  <a:gd name="T28" fmla="*/ 811 w 1443"/>
                  <a:gd name="T29" fmla="*/ 354 h 663"/>
                  <a:gd name="T30" fmla="*/ 805 w 1443"/>
                  <a:gd name="T31" fmla="*/ 361 h 663"/>
                  <a:gd name="T32" fmla="*/ 796 w 1443"/>
                  <a:gd name="T33" fmla="*/ 364 h 663"/>
                  <a:gd name="T34" fmla="*/ 787 w 1443"/>
                  <a:gd name="T35" fmla="*/ 361 h 663"/>
                  <a:gd name="T36" fmla="*/ 725 w 1443"/>
                  <a:gd name="T37" fmla="*/ 328 h 663"/>
                  <a:gd name="T38" fmla="*/ 679 w 1443"/>
                  <a:gd name="T39" fmla="*/ 361 h 663"/>
                  <a:gd name="T40" fmla="*/ 642 w 1443"/>
                  <a:gd name="T41" fmla="*/ 379 h 663"/>
                  <a:gd name="T42" fmla="*/ 561 w 1443"/>
                  <a:gd name="T43" fmla="*/ 400 h 663"/>
                  <a:gd name="T44" fmla="*/ 443 w 1443"/>
                  <a:gd name="T45" fmla="*/ 411 h 663"/>
                  <a:gd name="T46" fmla="*/ 236 w 1443"/>
                  <a:gd name="T47" fmla="*/ 424 h 663"/>
                  <a:gd name="T48" fmla="*/ 147 w 1443"/>
                  <a:gd name="T49" fmla="*/ 437 h 663"/>
                  <a:gd name="T50" fmla="*/ 104 w 1443"/>
                  <a:gd name="T51" fmla="*/ 449 h 663"/>
                  <a:gd name="T52" fmla="*/ 69 w 1443"/>
                  <a:gd name="T53" fmla="*/ 466 h 663"/>
                  <a:gd name="T54" fmla="*/ 42 w 1443"/>
                  <a:gd name="T55" fmla="*/ 489 h 663"/>
                  <a:gd name="T56" fmla="*/ 24 w 1443"/>
                  <a:gd name="T57" fmla="*/ 512 h 663"/>
                  <a:gd name="T58" fmla="*/ 10 w 1443"/>
                  <a:gd name="T59" fmla="*/ 539 h 663"/>
                  <a:gd name="T60" fmla="*/ 0 w 1443"/>
                  <a:gd name="T61" fmla="*/ 591 h 663"/>
                  <a:gd name="T62" fmla="*/ 9 w 1443"/>
                  <a:gd name="T63" fmla="*/ 634 h 663"/>
                  <a:gd name="T64" fmla="*/ 25 w 1443"/>
                  <a:gd name="T65" fmla="*/ 658 h 663"/>
                  <a:gd name="T66" fmla="*/ 38 w 1443"/>
                  <a:gd name="T67" fmla="*/ 663 h 663"/>
                  <a:gd name="T68" fmla="*/ 282 w 1443"/>
                  <a:gd name="T69" fmla="*/ 663 h 663"/>
                  <a:gd name="T70" fmla="*/ 652 w 1443"/>
                  <a:gd name="T71" fmla="*/ 650 h 663"/>
                  <a:gd name="T72" fmla="*/ 754 w 1443"/>
                  <a:gd name="T73" fmla="*/ 641 h 663"/>
                  <a:gd name="T74" fmla="*/ 784 w 1443"/>
                  <a:gd name="T75" fmla="*/ 633 h 663"/>
                  <a:gd name="T76" fmla="*/ 878 w 1443"/>
                  <a:gd name="T77" fmla="*/ 591 h 663"/>
                  <a:gd name="T78" fmla="*/ 1012 w 1443"/>
                  <a:gd name="T79" fmla="*/ 544 h 663"/>
                  <a:gd name="T80" fmla="*/ 1101 w 1443"/>
                  <a:gd name="T81" fmla="*/ 519 h 663"/>
                  <a:gd name="T82" fmla="*/ 1180 w 1443"/>
                  <a:gd name="T83" fmla="*/ 513 h 663"/>
                  <a:gd name="T84" fmla="*/ 1334 w 1443"/>
                  <a:gd name="T85" fmla="*/ 501 h 663"/>
                  <a:gd name="T86" fmla="*/ 1439 w 1443"/>
                  <a:gd name="T87" fmla="*/ 485 h 663"/>
                  <a:gd name="T88" fmla="*/ 1442 w 1443"/>
                  <a:gd name="T89" fmla="*/ 360 h 663"/>
                  <a:gd name="T90" fmla="*/ 1434 w 1443"/>
                  <a:gd name="T91" fmla="*/ 243 h 663"/>
                  <a:gd name="T92" fmla="*/ 1422 w 1443"/>
                  <a:gd name="T93" fmla="*/ 131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3" h="663">
                    <a:moveTo>
                      <a:pt x="1422" y="131"/>
                    </a:moveTo>
                    <a:lnTo>
                      <a:pt x="1422" y="0"/>
                    </a:lnTo>
                    <a:lnTo>
                      <a:pt x="968" y="69"/>
                    </a:lnTo>
                    <a:lnTo>
                      <a:pt x="968" y="137"/>
                    </a:lnTo>
                    <a:lnTo>
                      <a:pt x="961" y="144"/>
                    </a:lnTo>
                    <a:lnTo>
                      <a:pt x="942" y="158"/>
                    </a:lnTo>
                    <a:lnTo>
                      <a:pt x="913" y="182"/>
                    </a:lnTo>
                    <a:lnTo>
                      <a:pt x="877" y="212"/>
                    </a:lnTo>
                    <a:lnTo>
                      <a:pt x="904" y="239"/>
                    </a:lnTo>
                    <a:lnTo>
                      <a:pt x="908" y="245"/>
                    </a:lnTo>
                    <a:lnTo>
                      <a:pt x="909" y="251"/>
                    </a:lnTo>
                    <a:lnTo>
                      <a:pt x="908" y="257"/>
                    </a:lnTo>
                    <a:lnTo>
                      <a:pt x="904" y="262"/>
                    </a:lnTo>
                    <a:lnTo>
                      <a:pt x="901" y="265"/>
                    </a:lnTo>
                    <a:lnTo>
                      <a:pt x="899" y="266"/>
                    </a:lnTo>
                    <a:lnTo>
                      <a:pt x="895" y="267"/>
                    </a:lnTo>
                    <a:lnTo>
                      <a:pt x="893" y="267"/>
                    </a:lnTo>
                    <a:lnTo>
                      <a:pt x="889" y="267"/>
                    </a:lnTo>
                    <a:lnTo>
                      <a:pt x="887" y="266"/>
                    </a:lnTo>
                    <a:lnTo>
                      <a:pt x="884" y="265"/>
                    </a:lnTo>
                    <a:lnTo>
                      <a:pt x="880" y="262"/>
                    </a:lnTo>
                    <a:lnTo>
                      <a:pt x="851" y="233"/>
                    </a:lnTo>
                    <a:lnTo>
                      <a:pt x="837" y="243"/>
                    </a:lnTo>
                    <a:lnTo>
                      <a:pt x="822" y="254"/>
                    </a:lnTo>
                    <a:lnTo>
                      <a:pt x="856" y="287"/>
                    </a:lnTo>
                    <a:lnTo>
                      <a:pt x="859" y="293"/>
                    </a:lnTo>
                    <a:lnTo>
                      <a:pt x="861" y="299"/>
                    </a:lnTo>
                    <a:lnTo>
                      <a:pt x="859" y="306"/>
                    </a:lnTo>
                    <a:lnTo>
                      <a:pt x="856" y="311"/>
                    </a:lnTo>
                    <a:lnTo>
                      <a:pt x="853" y="313"/>
                    </a:lnTo>
                    <a:lnTo>
                      <a:pt x="851" y="314"/>
                    </a:lnTo>
                    <a:lnTo>
                      <a:pt x="847" y="315"/>
                    </a:lnTo>
                    <a:lnTo>
                      <a:pt x="845" y="315"/>
                    </a:lnTo>
                    <a:lnTo>
                      <a:pt x="841" y="315"/>
                    </a:lnTo>
                    <a:lnTo>
                      <a:pt x="838" y="314"/>
                    </a:lnTo>
                    <a:lnTo>
                      <a:pt x="835" y="313"/>
                    </a:lnTo>
                    <a:lnTo>
                      <a:pt x="832" y="311"/>
                    </a:lnTo>
                    <a:lnTo>
                      <a:pt x="796" y="275"/>
                    </a:lnTo>
                    <a:lnTo>
                      <a:pt x="783" y="286"/>
                    </a:lnTo>
                    <a:lnTo>
                      <a:pt x="768" y="296"/>
                    </a:lnTo>
                    <a:lnTo>
                      <a:pt x="808" y="335"/>
                    </a:lnTo>
                    <a:lnTo>
                      <a:pt x="811" y="341"/>
                    </a:lnTo>
                    <a:lnTo>
                      <a:pt x="812" y="348"/>
                    </a:lnTo>
                    <a:lnTo>
                      <a:pt x="812" y="350"/>
                    </a:lnTo>
                    <a:lnTo>
                      <a:pt x="811" y="354"/>
                    </a:lnTo>
                    <a:lnTo>
                      <a:pt x="810" y="356"/>
                    </a:lnTo>
                    <a:lnTo>
                      <a:pt x="808" y="359"/>
                    </a:lnTo>
                    <a:lnTo>
                      <a:pt x="805" y="361"/>
                    </a:lnTo>
                    <a:lnTo>
                      <a:pt x="803" y="362"/>
                    </a:lnTo>
                    <a:lnTo>
                      <a:pt x="799" y="364"/>
                    </a:lnTo>
                    <a:lnTo>
                      <a:pt x="796" y="364"/>
                    </a:lnTo>
                    <a:lnTo>
                      <a:pt x="793" y="364"/>
                    </a:lnTo>
                    <a:lnTo>
                      <a:pt x="790" y="362"/>
                    </a:lnTo>
                    <a:lnTo>
                      <a:pt x="787" y="361"/>
                    </a:lnTo>
                    <a:lnTo>
                      <a:pt x="784" y="359"/>
                    </a:lnTo>
                    <a:lnTo>
                      <a:pt x="742" y="315"/>
                    </a:lnTo>
                    <a:lnTo>
                      <a:pt x="725" y="328"/>
                    </a:lnTo>
                    <a:lnTo>
                      <a:pt x="709" y="339"/>
                    </a:lnTo>
                    <a:lnTo>
                      <a:pt x="694" y="350"/>
                    </a:lnTo>
                    <a:lnTo>
                      <a:pt x="679" y="361"/>
                    </a:lnTo>
                    <a:lnTo>
                      <a:pt x="668" y="367"/>
                    </a:lnTo>
                    <a:lnTo>
                      <a:pt x="655" y="374"/>
                    </a:lnTo>
                    <a:lnTo>
                      <a:pt x="642" y="379"/>
                    </a:lnTo>
                    <a:lnTo>
                      <a:pt x="627" y="383"/>
                    </a:lnTo>
                    <a:lnTo>
                      <a:pt x="596" y="392"/>
                    </a:lnTo>
                    <a:lnTo>
                      <a:pt x="561" y="400"/>
                    </a:lnTo>
                    <a:lnTo>
                      <a:pt x="523" y="404"/>
                    </a:lnTo>
                    <a:lnTo>
                      <a:pt x="484" y="408"/>
                    </a:lnTo>
                    <a:lnTo>
                      <a:pt x="443" y="411"/>
                    </a:lnTo>
                    <a:lnTo>
                      <a:pt x="401" y="413"/>
                    </a:lnTo>
                    <a:lnTo>
                      <a:pt x="317" y="418"/>
                    </a:lnTo>
                    <a:lnTo>
                      <a:pt x="236" y="424"/>
                    </a:lnTo>
                    <a:lnTo>
                      <a:pt x="199" y="428"/>
                    </a:lnTo>
                    <a:lnTo>
                      <a:pt x="163" y="433"/>
                    </a:lnTo>
                    <a:lnTo>
                      <a:pt x="147" y="437"/>
                    </a:lnTo>
                    <a:lnTo>
                      <a:pt x="132" y="440"/>
                    </a:lnTo>
                    <a:lnTo>
                      <a:pt x="118" y="444"/>
                    </a:lnTo>
                    <a:lnTo>
                      <a:pt x="104" y="449"/>
                    </a:lnTo>
                    <a:lnTo>
                      <a:pt x="92" y="454"/>
                    </a:lnTo>
                    <a:lnTo>
                      <a:pt x="80" y="460"/>
                    </a:lnTo>
                    <a:lnTo>
                      <a:pt x="69" y="466"/>
                    </a:lnTo>
                    <a:lnTo>
                      <a:pt x="59" y="474"/>
                    </a:lnTo>
                    <a:lnTo>
                      <a:pt x="51" y="480"/>
                    </a:lnTo>
                    <a:lnTo>
                      <a:pt x="42" y="489"/>
                    </a:lnTo>
                    <a:lnTo>
                      <a:pt x="36" y="496"/>
                    </a:lnTo>
                    <a:lnTo>
                      <a:pt x="29" y="505"/>
                    </a:lnTo>
                    <a:lnTo>
                      <a:pt x="24" y="512"/>
                    </a:lnTo>
                    <a:lnTo>
                      <a:pt x="17" y="521"/>
                    </a:lnTo>
                    <a:lnTo>
                      <a:pt x="14" y="529"/>
                    </a:lnTo>
                    <a:lnTo>
                      <a:pt x="10" y="539"/>
                    </a:lnTo>
                    <a:lnTo>
                      <a:pt x="4" y="557"/>
                    </a:lnTo>
                    <a:lnTo>
                      <a:pt x="1" y="574"/>
                    </a:lnTo>
                    <a:lnTo>
                      <a:pt x="0" y="591"/>
                    </a:lnTo>
                    <a:lnTo>
                      <a:pt x="1" y="607"/>
                    </a:lnTo>
                    <a:lnTo>
                      <a:pt x="4" y="622"/>
                    </a:lnTo>
                    <a:lnTo>
                      <a:pt x="9" y="634"/>
                    </a:lnTo>
                    <a:lnTo>
                      <a:pt x="15" y="646"/>
                    </a:lnTo>
                    <a:lnTo>
                      <a:pt x="21" y="654"/>
                    </a:lnTo>
                    <a:lnTo>
                      <a:pt x="25" y="658"/>
                    </a:lnTo>
                    <a:lnTo>
                      <a:pt x="30" y="660"/>
                    </a:lnTo>
                    <a:lnTo>
                      <a:pt x="33" y="662"/>
                    </a:lnTo>
                    <a:lnTo>
                      <a:pt x="38" y="663"/>
                    </a:lnTo>
                    <a:lnTo>
                      <a:pt x="83" y="663"/>
                    </a:lnTo>
                    <a:lnTo>
                      <a:pt x="168" y="663"/>
                    </a:lnTo>
                    <a:lnTo>
                      <a:pt x="282" y="663"/>
                    </a:lnTo>
                    <a:lnTo>
                      <a:pt x="409" y="660"/>
                    </a:lnTo>
                    <a:lnTo>
                      <a:pt x="538" y="657"/>
                    </a:lnTo>
                    <a:lnTo>
                      <a:pt x="652" y="650"/>
                    </a:lnTo>
                    <a:lnTo>
                      <a:pt x="700" y="647"/>
                    </a:lnTo>
                    <a:lnTo>
                      <a:pt x="738" y="643"/>
                    </a:lnTo>
                    <a:lnTo>
                      <a:pt x="754" y="641"/>
                    </a:lnTo>
                    <a:lnTo>
                      <a:pt x="767" y="638"/>
                    </a:lnTo>
                    <a:lnTo>
                      <a:pt x="777" y="636"/>
                    </a:lnTo>
                    <a:lnTo>
                      <a:pt x="784" y="633"/>
                    </a:lnTo>
                    <a:lnTo>
                      <a:pt x="806" y="622"/>
                    </a:lnTo>
                    <a:lnTo>
                      <a:pt x="840" y="607"/>
                    </a:lnTo>
                    <a:lnTo>
                      <a:pt x="878" y="591"/>
                    </a:lnTo>
                    <a:lnTo>
                      <a:pt x="923" y="575"/>
                    </a:lnTo>
                    <a:lnTo>
                      <a:pt x="967" y="559"/>
                    </a:lnTo>
                    <a:lnTo>
                      <a:pt x="1012" y="544"/>
                    </a:lnTo>
                    <a:lnTo>
                      <a:pt x="1051" y="532"/>
                    </a:lnTo>
                    <a:lnTo>
                      <a:pt x="1086" y="523"/>
                    </a:lnTo>
                    <a:lnTo>
                      <a:pt x="1101" y="519"/>
                    </a:lnTo>
                    <a:lnTo>
                      <a:pt x="1112" y="518"/>
                    </a:lnTo>
                    <a:lnTo>
                      <a:pt x="1139" y="517"/>
                    </a:lnTo>
                    <a:lnTo>
                      <a:pt x="1180" y="513"/>
                    </a:lnTo>
                    <a:lnTo>
                      <a:pt x="1229" y="510"/>
                    </a:lnTo>
                    <a:lnTo>
                      <a:pt x="1282" y="506"/>
                    </a:lnTo>
                    <a:lnTo>
                      <a:pt x="1334" y="501"/>
                    </a:lnTo>
                    <a:lnTo>
                      <a:pt x="1381" y="495"/>
                    </a:lnTo>
                    <a:lnTo>
                      <a:pt x="1418" y="490"/>
                    </a:lnTo>
                    <a:lnTo>
                      <a:pt x="1439" y="485"/>
                    </a:lnTo>
                    <a:lnTo>
                      <a:pt x="1443" y="482"/>
                    </a:lnTo>
                    <a:lnTo>
                      <a:pt x="1443" y="414"/>
                    </a:lnTo>
                    <a:lnTo>
                      <a:pt x="1442" y="360"/>
                    </a:lnTo>
                    <a:lnTo>
                      <a:pt x="1439" y="314"/>
                    </a:lnTo>
                    <a:lnTo>
                      <a:pt x="1437" y="276"/>
                    </a:lnTo>
                    <a:lnTo>
                      <a:pt x="1434" y="243"/>
                    </a:lnTo>
                    <a:lnTo>
                      <a:pt x="1431" y="208"/>
                    </a:lnTo>
                    <a:lnTo>
                      <a:pt x="1426" y="172"/>
                    </a:lnTo>
                    <a:lnTo>
                      <a:pt x="1422" y="131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3" name="Freeform 123"/>
              <p:cNvSpPr>
                <a:spLocks/>
              </p:cNvSpPr>
              <p:nvPr/>
            </p:nvSpPr>
            <p:spPr bwMode="auto">
              <a:xfrm>
                <a:off x="7273" y="4758"/>
                <a:ext cx="106" cy="49"/>
              </a:xfrm>
              <a:custGeom>
                <a:avLst/>
                <a:gdLst>
                  <a:gd name="T0" fmla="*/ 0 w 423"/>
                  <a:gd name="T1" fmla="*/ 85 h 196"/>
                  <a:gd name="T2" fmla="*/ 11 w 423"/>
                  <a:gd name="T3" fmla="*/ 196 h 196"/>
                  <a:gd name="T4" fmla="*/ 423 w 423"/>
                  <a:gd name="T5" fmla="*/ 155 h 196"/>
                  <a:gd name="T6" fmla="*/ 408 w 423"/>
                  <a:gd name="T7" fmla="*/ 0 h 196"/>
                  <a:gd name="T8" fmla="*/ 398 w 423"/>
                  <a:gd name="T9" fmla="*/ 3 h 196"/>
                  <a:gd name="T10" fmla="*/ 383 w 423"/>
                  <a:gd name="T11" fmla="*/ 8 h 196"/>
                  <a:gd name="T12" fmla="*/ 365 w 423"/>
                  <a:gd name="T13" fmla="*/ 13 h 196"/>
                  <a:gd name="T14" fmla="*/ 341 w 423"/>
                  <a:gd name="T15" fmla="*/ 18 h 196"/>
                  <a:gd name="T16" fmla="*/ 287 w 423"/>
                  <a:gd name="T17" fmla="*/ 29 h 196"/>
                  <a:gd name="T18" fmla="*/ 226 w 423"/>
                  <a:gd name="T19" fmla="*/ 42 h 196"/>
                  <a:gd name="T20" fmla="*/ 166 w 423"/>
                  <a:gd name="T21" fmla="*/ 53 h 196"/>
                  <a:gd name="T22" fmla="*/ 109 w 423"/>
                  <a:gd name="T23" fmla="*/ 63 h 196"/>
                  <a:gd name="T24" fmla="*/ 62 w 423"/>
                  <a:gd name="T25" fmla="*/ 71 h 196"/>
                  <a:gd name="T26" fmla="*/ 31 w 423"/>
                  <a:gd name="T27" fmla="*/ 76 h 196"/>
                  <a:gd name="T28" fmla="*/ 17 w 423"/>
                  <a:gd name="T29" fmla="*/ 79 h 196"/>
                  <a:gd name="T30" fmla="*/ 0 w 423"/>
                  <a:gd name="T31" fmla="*/ 8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96">
                    <a:moveTo>
                      <a:pt x="0" y="85"/>
                    </a:moveTo>
                    <a:lnTo>
                      <a:pt x="11" y="196"/>
                    </a:lnTo>
                    <a:lnTo>
                      <a:pt x="423" y="155"/>
                    </a:lnTo>
                    <a:lnTo>
                      <a:pt x="408" y="0"/>
                    </a:lnTo>
                    <a:lnTo>
                      <a:pt x="398" y="3"/>
                    </a:lnTo>
                    <a:lnTo>
                      <a:pt x="383" y="8"/>
                    </a:lnTo>
                    <a:lnTo>
                      <a:pt x="365" y="13"/>
                    </a:lnTo>
                    <a:lnTo>
                      <a:pt x="341" y="18"/>
                    </a:lnTo>
                    <a:lnTo>
                      <a:pt x="287" y="29"/>
                    </a:lnTo>
                    <a:lnTo>
                      <a:pt x="226" y="42"/>
                    </a:lnTo>
                    <a:lnTo>
                      <a:pt x="166" y="53"/>
                    </a:lnTo>
                    <a:lnTo>
                      <a:pt x="109" y="63"/>
                    </a:lnTo>
                    <a:lnTo>
                      <a:pt x="62" y="71"/>
                    </a:lnTo>
                    <a:lnTo>
                      <a:pt x="31" y="76"/>
                    </a:lnTo>
                    <a:lnTo>
                      <a:pt x="17" y="79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4" name="Freeform 124"/>
              <p:cNvSpPr>
                <a:spLocks/>
              </p:cNvSpPr>
              <p:nvPr/>
            </p:nvSpPr>
            <p:spPr bwMode="auto">
              <a:xfrm>
                <a:off x="7168" y="4722"/>
                <a:ext cx="21" cy="19"/>
              </a:xfrm>
              <a:custGeom>
                <a:avLst/>
                <a:gdLst>
                  <a:gd name="T0" fmla="*/ 82 w 85"/>
                  <a:gd name="T1" fmla="*/ 68 h 76"/>
                  <a:gd name="T2" fmla="*/ 83 w 85"/>
                  <a:gd name="T3" fmla="*/ 66 h 76"/>
                  <a:gd name="T4" fmla="*/ 85 w 85"/>
                  <a:gd name="T5" fmla="*/ 62 h 76"/>
                  <a:gd name="T6" fmla="*/ 85 w 85"/>
                  <a:gd name="T7" fmla="*/ 59 h 76"/>
                  <a:gd name="T8" fmla="*/ 85 w 85"/>
                  <a:gd name="T9" fmla="*/ 55 h 76"/>
                  <a:gd name="T10" fmla="*/ 85 w 85"/>
                  <a:gd name="T11" fmla="*/ 51 h 76"/>
                  <a:gd name="T12" fmla="*/ 83 w 85"/>
                  <a:gd name="T13" fmla="*/ 47 h 76"/>
                  <a:gd name="T14" fmla="*/ 82 w 85"/>
                  <a:gd name="T15" fmla="*/ 45 h 76"/>
                  <a:gd name="T16" fmla="*/ 79 w 85"/>
                  <a:gd name="T17" fmla="*/ 43 h 76"/>
                  <a:gd name="T18" fmla="*/ 29 w 85"/>
                  <a:gd name="T19" fmla="*/ 0 h 76"/>
                  <a:gd name="T20" fmla="*/ 14 w 85"/>
                  <a:gd name="T21" fmla="*/ 14 h 76"/>
                  <a:gd name="T22" fmla="*/ 0 w 85"/>
                  <a:gd name="T23" fmla="*/ 26 h 76"/>
                  <a:gd name="T24" fmla="*/ 54 w 85"/>
                  <a:gd name="T25" fmla="*/ 72 h 76"/>
                  <a:gd name="T26" fmla="*/ 58 w 85"/>
                  <a:gd name="T27" fmla="*/ 73 h 76"/>
                  <a:gd name="T28" fmla="*/ 61 w 85"/>
                  <a:gd name="T29" fmla="*/ 76 h 76"/>
                  <a:gd name="T30" fmla="*/ 64 w 85"/>
                  <a:gd name="T31" fmla="*/ 76 h 76"/>
                  <a:gd name="T32" fmla="*/ 68 w 85"/>
                  <a:gd name="T33" fmla="*/ 76 h 76"/>
                  <a:gd name="T34" fmla="*/ 72 w 85"/>
                  <a:gd name="T35" fmla="*/ 76 h 76"/>
                  <a:gd name="T36" fmla="*/ 76 w 85"/>
                  <a:gd name="T37" fmla="*/ 73 h 76"/>
                  <a:gd name="T38" fmla="*/ 79 w 85"/>
                  <a:gd name="T39" fmla="*/ 72 h 76"/>
                  <a:gd name="T40" fmla="*/ 82 w 85"/>
                  <a:gd name="T41" fmla="*/ 6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76">
                    <a:moveTo>
                      <a:pt x="82" y="68"/>
                    </a:moveTo>
                    <a:lnTo>
                      <a:pt x="83" y="66"/>
                    </a:lnTo>
                    <a:lnTo>
                      <a:pt x="85" y="62"/>
                    </a:lnTo>
                    <a:lnTo>
                      <a:pt x="85" y="59"/>
                    </a:lnTo>
                    <a:lnTo>
                      <a:pt x="85" y="55"/>
                    </a:lnTo>
                    <a:lnTo>
                      <a:pt x="85" y="51"/>
                    </a:lnTo>
                    <a:lnTo>
                      <a:pt x="83" y="47"/>
                    </a:lnTo>
                    <a:lnTo>
                      <a:pt x="82" y="45"/>
                    </a:lnTo>
                    <a:lnTo>
                      <a:pt x="79" y="43"/>
                    </a:lnTo>
                    <a:lnTo>
                      <a:pt x="29" y="0"/>
                    </a:lnTo>
                    <a:lnTo>
                      <a:pt x="14" y="14"/>
                    </a:lnTo>
                    <a:lnTo>
                      <a:pt x="0" y="26"/>
                    </a:lnTo>
                    <a:lnTo>
                      <a:pt x="54" y="72"/>
                    </a:lnTo>
                    <a:lnTo>
                      <a:pt x="58" y="73"/>
                    </a:lnTo>
                    <a:lnTo>
                      <a:pt x="61" y="76"/>
                    </a:lnTo>
                    <a:lnTo>
                      <a:pt x="64" y="76"/>
                    </a:lnTo>
                    <a:lnTo>
                      <a:pt x="68" y="76"/>
                    </a:lnTo>
                    <a:lnTo>
                      <a:pt x="72" y="76"/>
                    </a:lnTo>
                    <a:lnTo>
                      <a:pt x="76" y="73"/>
                    </a:lnTo>
                    <a:lnTo>
                      <a:pt x="79" y="72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5" name="Freeform 125"/>
              <p:cNvSpPr>
                <a:spLocks/>
              </p:cNvSpPr>
              <p:nvPr/>
            </p:nvSpPr>
            <p:spPr bwMode="auto">
              <a:xfrm>
                <a:off x="7182" y="4709"/>
                <a:ext cx="20" cy="17"/>
              </a:xfrm>
              <a:custGeom>
                <a:avLst/>
                <a:gdLst>
                  <a:gd name="T0" fmla="*/ 73 w 77"/>
                  <a:gd name="T1" fmla="*/ 62 h 68"/>
                  <a:gd name="T2" fmla="*/ 75 w 77"/>
                  <a:gd name="T3" fmla="*/ 58 h 68"/>
                  <a:gd name="T4" fmla="*/ 76 w 77"/>
                  <a:gd name="T5" fmla="*/ 54 h 68"/>
                  <a:gd name="T6" fmla="*/ 77 w 77"/>
                  <a:gd name="T7" fmla="*/ 51 h 68"/>
                  <a:gd name="T8" fmla="*/ 77 w 77"/>
                  <a:gd name="T9" fmla="*/ 47 h 68"/>
                  <a:gd name="T10" fmla="*/ 76 w 77"/>
                  <a:gd name="T11" fmla="*/ 43 h 68"/>
                  <a:gd name="T12" fmla="*/ 75 w 77"/>
                  <a:gd name="T13" fmla="*/ 40 h 68"/>
                  <a:gd name="T14" fmla="*/ 73 w 77"/>
                  <a:gd name="T15" fmla="*/ 37 h 68"/>
                  <a:gd name="T16" fmla="*/ 71 w 77"/>
                  <a:gd name="T17" fmla="*/ 35 h 68"/>
                  <a:gd name="T18" fmla="*/ 28 w 77"/>
                  <a:gd name="T19" fmla="*/ 0 h 68"/>
                  <a:gd name="T20" fmla="*/ 14 w 77"/>
                  <a:gd name="T21" fmla="*/ 12 h 68"/>
                  <a:gd name="T22" fmla="*/ 0 w 77"/>
                  <a:gd name="T23" fmla="*/ 26 h 68"/>
                  <a:gd name="T24" fmla="*/ 46 w 77"/>
                  <a:gd name="T25" fmla="*/ 64 h 68"/>
                  <a:gd name="T26" fmla="*/ 49 w 77"/>
                  <a:gd name="T27" fmla="*/ 66 h 68"/>
                  <a:gd name="T28" fmla="*/ 52 w 77"/>
                  <a:gd name="T29" fmla="*/ 68 h 68"/>
                  <a:gd name="T30" fmla="*/ 56 w 77"/>
                  <a:gd name="T31" fmla="*/ 68 h 68"/>
                  <a:gd name="T32" fmla="*/ 60 w 77"/>
                  <a:gd name="T33" fmla="*/ 68 h 68"/>
                  <a:gd name="T34" fmla="*/ 63 w 77"/>
                  <a:gd name="T35" fmla="*/ 68 h 68"/>
                  <a:gd name="T36" fmla="*/ 67 w 77"/>
                  <a:gd name="T37" fmla="*/ 66 h 68"/>
                  <a:gd name="T38" fmla="*/ 70 w 77"/>
                  <a:gd name="T39" fmla="*/ 64 h 68"/>
                  <a:gd name="T40" fmla="*/ 73 w 77"/>
                  <a:gd name="T41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68">
                    <a:moveTo>
                      <a:pt x="73" y="62"/>
                    </a:moveTo>
                    <a:lnTo>
                      <a:pt x="75" y="58"/>
                    </a:lnTo>
                    <a:lnTo>
                      <a:pt x="76" y="54"/>
                    </a:lnTo>
                    <a:lnTo>
                      <a:pt x="77" y="51"/>
                    </a:lnTo>
                    <a:lnTo>
                      <a:pt x="77" y="47"/>
                    </a:lnTo>
                    <a:lnTo>
                      <a:pt x="76" y="43"/>
                    </a:lnTo>
                    <a:lnTo>
                      <a:pt x="75" y="40"/>
                    </a:lnTo>
                    <a:lnTo>
                      <a:pt x="73" y="37"/>
                    </a:lnTo>
                    <a:lnTo>
                      <a:pt x="71" y="35"/>
                    </a:lnTo>
                    <a:lnTo>
                      <a:pt x="28" y="0"/>
                    </a:lnTo>
                    <a:lnTo>
                      <a:pt x="14" y="12"/>
                    </a:lnTo>
                    <a:lnTo>
                      <a:pt x="0" y="26"/>
                    </a:lnTo>
                    <a:lnTo>
                      <a:pt x="46" y="64"/>
                    </a:lnTo>
                    <a:lnTo>
                      <a:pt x="49" y="66"/>
                    </a:lnTo>
                    <a:lnTo>
                      <a:pt x="52" y="68"/>
                    </a:lnTo>
                    <a:lnTo>
                      <a:pt x="56" y="68"/>
                    </a:lnTo>
                    <a:lnTo>
                      <a:pt x="60" y="68"/>
                    </a:lnTo>
                    <a:lnTo>
                      <a:pt x="63" y="68"/>
                    </a:lnTo>
                    <a:lnTo>
                      <a:pt x="67" y="66"/>
                    </a:lnTo>
                    <a:lnTo>
                      <a:pt x="70" y="64"/>
                    </a:lnTo>
                    <a:lnTo>
                      <a:pt x="73" y="62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6" name="Freeform 126"/>
              <p:cNvSpPr>
                <a:spLocks/>
              </p:cNvSpPr>
              <p:nvPr/>
            </p:nvSpPr>
            <p:spPr bwMode="auto">
              <a:xfrm>
                <a:off x="7197" y="4695"/>
                <a:ext cx="17" cy="15"/>
              </a:xfrm>
              <a:custGeom>
                <a:avLst/>
                <a:gdLst>
                  <a:gd name="T0" fmla="*/ 65 w 69"/>
                  <a:gd name="T1" fmla="*/ 56 h 62"/>
                  <a:gd name="T2" fmla="*/ 66 w 69"/>
                  <a:gd name="T3" fmla="*/ 52 h 62"/>
                  <a:gd name="T4" fmla="*/ 68 w 69"/>
                  <a:gd name="T5" fmla="*/ 49 h 62"/>
                  <a:gd name="T6" fmla="*/ 69 w 69"/>
                  <a:gd name="T7" fmla="*/ 45 h 62"/>
                  <a:gd name="T8" fmla="*/ 69 w 69"/>
                  <a:gd name="T9" fmla="*/ 41 h 62"/>
                  <a:gd name="T10" fmla="*/ 68 w 69"/>
                  <a:gd name="T11" fmla="*/ 38 h 62"/>
                  <a:gd name="T12" fmla="*/ 66 w 69"/>
                  <a:gd name="T13" fmla="*/ 35 h 62"/>
                  <a:gd name="T14" fmla="*/ 65 w 69"/>
                  <a:gd name="T15" fmla="*/ 31 h 62"/>
                  <a:gd name="T16" fmla="*/ 61 w 69"/>
                  <a:gd name="T17" fmla="*/ 29 h 62"/>
                  <a:gd name="T18" fmla="*/ 27 w 69"/>
                  <a:gd name="T19" fmla="*/ 0 h 62"/>
                  <a:gd name="T20" fmla="*/ 13 w 69"/>
                  <a:gd name="T21" fmla="*/ 13 h 62"/>
                  <a:gd name="T22" fmla="*/ 0 w 69"/>
                  <a:gd name="T23" fmla="*/ 26 h 62"/>
                  <a:gd name="T24" fmla="*/ 38 w 69"/>
                  <a:gd name="T25" fmla="*/ 59 h 62"/>
                  <a:gd name="T26" fmla="*/ 40 w 69"/>
                  <a:gd name="T27" fmla="*/ 61 h 62"/>
                  <a:gd name="T28" fmla="*/ 44 w 69"/>
                  <a:gd name="T29" fmla="*/ 62 h 62"/>
                  <a:gd name="T30" fmla="*/ 48 w 69"/>
                  <a:gd name="T31" fmla="*/ 62 h 62"/>
                  <a:gd name="T32" fmla="*/ 51 w 69"/>
                  <a:gd name="T33" fmla="*/ 62 h 62"/>
                  <a:gd name="T34" fmla="*/ 55 w 69"/>
                  <a:gd name="T35" fmla="*/ 62 h 62"/>
                  <a:gd name="T36" fmla="*/ 59 w 69"/>
                  <a:gd name="T37" fmla="*/ 61 h 62"/>
                  <a:gd name="T38" fmla="*/ 61 w 69"/>
                  <a:gd name="T39" fmla="*/ 59 h 62"/>
                  <a:gd name="T40" fmla="*/ 65 w 69"/>
                  <a:gd name="T41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2">
                    <a:moveTo>
                      <a:pt x="65" y="56"/>
                    </a:moveTo>
                    <a:lnTo>
                      <a:pt x="66" y="52"/>
                    </a:lnTo>
                    <a:lnTo>
                      <a:pt x="68" y="49"/>
                    </a:lnTo>
                    <a:lnTo>
                      <a:pt x="69" y="45"/>
                    </a:lnTo>
                    <a:lnTo>
                      <a:pt x="69" y="41"/>
                    </a:lnTo>
                    <a:lnTo>
                      <a:pt x="68" y="38"/>
                    </a:lnTo>
                    <a:lnTo>
                      <a:pt x="66" y="35"/>
                    </a:lnTo>
                    <a:lnTo>
                      <a:pt x="65" y="31"/>
                    </a:lnTo>
                    <a:lnTo>
                      <a:pt x="61" y="29"/>
                    </a:lnTo>
                    <a:lnTo>
                      <a:pt x="27" y="0"/>
                    </a:lnTo>
                    <a:lnTo>
                      <a:pt x="13" y="13"/>
                    </a:lnTo>
                    <a:lnTo>
                      <a:pt x="0" y="26"/>
                    </a:lnTo>
                    <a:lnTo>
                      <a:pt x="38" y="59"/>
                    </a:lnTo>
                    <a:lnTo>
                      <a:pt x="40" y="61"/>
                    </a:lnTo>
                    <a:lnTo>
                      <a:pt x="44" y="62"/>
                    </a:lnTo>
                    <a:lnTo>
                      <a:pt x="48" y="62"/>
                    </a:lnTo>
                    <a:lnTo>
                      <a:pt x="51" y="62"/>
                    </a:lnTo>
                    <a:lnTo>
                      <a:pt x="55" y="62"/>
                    </a:lnTo>
                    <a:lnTo>
                      <a:pt x="59" y="61"/>
                    </a:lnTo>
                    <a:lnTo>
                      <a:pt x="61" y="59"/>
                    </a:lnTo>
                    <a:lnTo>
                      <a:pt x="65" y="56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7" name="Freeform 127"/>
              <p:cNvSpPr>
                <a:spLocks/>
              </p:cNvSpPr>
              <p:nvPr/>
            </p:nvSpPr>
            <p:spPr bwMode="auto">
              <a:xfrm>
                <a:off x="6960" y="4638"/>
                <a:ext cx="416" cy="212"/>
              </a:xfrm>
              <a:custGeom>
                <a:avLst/>
                <a:gdLst>
                  <a:gd name="T0" fmla="*/ 1065 w 1666"/>
                  <a:gd name="T1" fmla="*/ 53 h 849"/>
                  <a:gd name="T2" fmla="*/ 1045 w 1666"/>
                  <a:gd name="T3" fmla="*/ 159 h 849"/>
                  <a:gd name="T4" fmla="*/ 1010 w 1666"/>
                  <a:gd name="T5" fmla="*/ 257 h 849"/>
                  <a:gd name="T6" fmla="*/ 1017 w 1666"/>
                  <a:gd name="T7" fmla="*/ 266 h 849"/>
                  <a:gd name="T8" fmla="*/ 1017 w 1666"/>
                  <a:gd name="T9" fmla="*/ 277 h 849"/>
                  <a:gd name="T10" fmla="*/ 1010 w 1666"/>
                  <a:gd name="T11" fmla="*/ 287 h 849"/>
                  <a:gd name="T12" fmla="*/ 1000 w 1666"/>
                  <a:gd name="T13" fmla="*/ 290 h 849"/>
                  <a:gd name="T14" fmla="*/ 989 w 1666"/>
                  <a:gd name="T15" fmla="*/ 289 h 849"/>
                  <a:gd name="T16" fmla="*/ 934 w 1666"/>
                  <a:gd name="T17" fmla="*/ 269 h 849"/>
                  <a:gd name="T18" fmla="*/ 963 w 1666"/>
                  <a:gd name="T19" fmla="*/ 321 h 849"/>
                  <a:gd name="T20" fmla="*/ 967 w 1666"/>
                  <a:gd name="T21" fmla="*/ 331 h 849"/>
                  <a:gd name="T22" fmla="*/ 965 w 1666"/>
                  <a:gd name="T23" fmla="*/ 342 h 849"/>
                  <a:gd name="T24" fmla="*/ 957 w 1666"/>
                  <a:gd name="T25" fmla="*/ 350 h 849"/>
                  <a:gd name="T26" fmla="*/ 946 w 1666"/>
                  <a:gd name="T27" fmla="*/ 352 h 849"/>
                  <a:gd name="T28" fmla="*/ 936 w 1666"/>
                  <a:gd name="T29" fmla="*/ 348 h 849"/>
                  <a:gd name="T30" fmla="*/ 860 w 1666"/>
                  <a:gd name="T31" fmla="*/ 338 h 849"/>
                  <a:gd name="T32" fmla="*/ 915 w 1666"/>
                  <a:gd name="T33" fmla="*/ 385 h 849"/>
                  <a:gd name="T34" fmla="*/ 916 w 1666"/>
                  <a:gd name="T35" fmla="*/ 397 h 849"/>
                  <a:gd name="T36" fmla="*/ 913 w 1666"/>
                  <a:gd name="T37" fmla="*/ 406 h 849"/>
                  <a:gd name="T38" fmla="*/ 903 w 1666"/>
                  <a:gd name="T39" fmla="*/ 414 h 849"/>
                  <a:gd name="T40" fmla="*/ 892 w 1666"/>
                  <a:gd name="T41" fmla="*/ 414 h 849"/>
                  <a:gd name="T42" fmla="*/ 831 w 1666"/>
                  <a:gd name="T43" fmla="*/ 364 h 849"/>
                  <a:gd name="T44" fmla="*/ 779 w 1666"/>
                  <a:gd name="T45" fmla="*/ 410 h 849"/>
                  <a:gd name="T46" fmla="*/ 737 w 1666"/>
                  <a:gd name="T47" fmla="*/ 442 h 849"/>
                  <a:gd name="T48" fmla="*/ 689 w 1666"/>
                  <a:gd name="T49" fmla="*/ 465 h 849"/>
                  <a:gd name="T50" fmla="*/ 631 w 1666"/>
                  <a:gd name="T51" fmla="*/ 482 h 849"/>
                  <a:gd name="T52" fmla="*/ 495 w 1666"/>
                  <a:gd name="T53" fmla="*/ 510 h 849"/>
                  <a:gd name="T54" fmla="*/ 256 w 1666"/>
                  <a:gd name="T55" fmla="*/ 549 h 849"/>
                  <a:gd name="T56" fmla="*/ 155 w 1666"/>
                  <a:gd name="T57" fmla="*/ 575 h 849"/>
                  <a:gd name="T58" fmla="*/ 105 w 1666"/>
                  <a:gd name="T59" fmla="*/ 593 h 849"/>
                  <a:gd name="T60" fmla="*/ 67 w 1666"/>
                  <a:gd name="T61" fmla="*/ 618 h 849"/>
                  <a:gd name="T62" fmla="*/ 38 w 1666"/>
                  <a:gd name="T63" fmla="*/ 646 h 849"/>
                  <a:gd name="T64" fmla="*/ 19 w 1666"/>
                  <a:gd name="T65" fmla="*/ 677 h 849"/>
                  <a:gd name="T66" fmla="*/ 6 w 1666"/>
                  <a:gd name="T67" fmla="*/ 709 h 849"/>
                  <a:gd name="T68" fmla="*/ 1 w 1666"/>
                  <a:gd name="T69" fmla="*/ 740 h 849"/>
                  <a:gd name="T70" fmla="*/ 4 w 1666"/>
                  <a:gd name="T71" fmla="*/ 790 h 849"/>
                  <a:gd name="T72" fmla="*/ 20 w 1666"/>
                  <a:gd name="T73" fmla="*/ 827 h 849"/>
                  <a:gd name="T74" fmla="*/ 34 w 1666"/>
                  <a:gd name="T75" fmla="*/ 842 h 849"/>
                  <a:gd name="T76" fmla="*/ 48 w 1666"/>
                  <a:gd name="T77" fmla="*/ 849 h 849"/>
                  <a:gd name="T78" fmla="*/ 205 w 1666"/>
                  <a:gd name="T79" fmla="*/ 835 h 849"/>
                  <a:gd name="T80" fmla="*/ 560 w 1666"/>
                  <a:gd name="T81" fmla="*/ 793 h 849"/>
                  <a:gd name="T82" fmla="*/ 766 w 1666"/>
                  <a:gd name="T83" fmla="*/ 764 h 849"/>
                  <a:gd name="T84" fmla="*/ 883 w 1666"/>
                  <a:gd name="T85" fmla="*/ 740 h 849"/>
                  <a:gd name="T86" fmla="*/ 916 w 1666"/>
                  <a:gd name="T87" fmla="*/ 729 h 849"/>
                  <a:gd name="T88" fmla="*/ 1021 w 1666"/>
                  <a:gd name="T89" fmla="*/ 670 h 849"/>
                  <a:gd name="T90" fmla="*/ 1171 w 1666"/>
                  <a:gd name="T91" fmla="*/ 599 h 849"/>
                  <a:gd name="T92" fmla="*/ 1271 w 1666"/>
                  <a:gd name="T93" fmla="*/ 560 h 849"/>
                  <a:gd name="T94" fmla="*/ 1363 w 1666"/>
                  <a:gd name="T95" fmla="*/ 544 h 849"/>
                  <a:gd name="T96" fmla="*/ 1541 w 1666"/>
                  <a:gd name="T97" fmla="*/ 510 h 849"/>
                  <a:gd name="T98" fmla="*/ 1637 w 1666"/>
                  <a:gd name="T99" fmla="*/ 489 h 849"/>
                  <a:gd name="T100" fmla="*/ 1666 w 1666"/>
                  <a:gd name="T101" fmla="*/ 477 h 849"/>
                  <a:gd name="T102" fmla="*/ 1642 w 1666"/>
                  <a:gd name="T103" fmla="*/ 283 h 849"/>
                  <a:gd name="T104" fmla="*/ 1619 w 1666"/>
                  <a:gd name="T105" fmla="*/ 16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6" h="849">
                    <a:moveTo>
                      <a:pt x="1600" y="71"/>
                    </a:moveTo>
                    <a:lnTo>
                      <a:pt x="1593" y="0"/>
                    </a:lnTo>
                    <a:lnTo>
                      <a:pt x="1065" y="53"/>
                    </a:lnTo>
                    <a:lnTo>
                      <a:pt x="1072" y="132"/>
                    </a:lnTo>
                    <a:lnTo>
                      <a:pt x="1066" y="139"/>
                    </a:lnTo>
                    <a:lnTo>
                      <a:pt x="1045" y="159"/>
                    </a:lnTo>
                    <a:lnTo>
                      <a:pt x="1014" y="190"/>
                    </a:lnTo>
                    <a:lnTo>
                      <a:pt x="976" y="228"/>
                    </a:lnTo>
                    <a:lnTo>
                      <a:pt x="1010" y="257"/>
                    </a:lnTo>
                    <a:lnTo>
                      <a:pt x="1014" y="259"/>
                    </a:lnTo>
                    <a:lnTo>
                      <a:pt x="1015" y="263"/>
                    </a:lnTo>
                    <a:lnTo>
                      <a:pt x="1017" y="266"/>
                    </a:lnTo>
                    <a:lnTo>
                      <a:pt x="1018" y="269"/>
                    </a:lnTo>
                    <a:lnTo>
                      <a:pt x="1018" y="273"/>
                    </a:lnTo>
                    <a:lnTo>
                      <a:pt x="1017" y="277"/>
                    </a:lnTo>
                    <a:lnTo>
                      <a:pt x="1015" y="280"/>
                    </a:lnTo>
                    <a:lnTo>
                      <a:pt x="1014" y="284"/>
                    </a:lnTo>
                    <a:lnTo>
                      <a:pt x="1010" y="287"/>
                    </a:lnTo>
                    <a:lnTo>
                      <a:pt x="1008" y="289"/>
                    </a:lnTo>
                    <a:lnTo>
                      <a:pt x="1004" y="290"/>
                    </a:lnTo>
                    <a:lnTo>
                      <a:pt x="1000" y="290"/>
                    </a:lnTo>
                    <a:lnTo>
                      <a:pt x="997" y="290"/>
                    </a:lnTo>
                    <a:lnTo>
                      <a:pt x="993" y="290"/>
                    </a:lnTo>
                    <a:lnTo>
                      <a:pt x="989" y="289"/>
                    </a:lnTo>
                    <a:lnTo>
                      <a:pt x="987" y="287"/>
                    </a:lnTo>
                    <a:lnTo>
                      <a:pt x="949" y="254"/>
                    </a:lnTo>
                    <a:lnTo>
                      <a:pt x="934" y="269"/>
                    </a:lnTo>
                    <a:lnTo>
                      <a:pt x="918" y="284"/>
                    </a:lnTo>
                    <a:lnTo>
                      <a:pt x="961" y="319"/>
                    </a:lnTo>
                    <a:lnTo>
                      <a:pt x="963" y="321"/>
                    </a:lnTo>
                    <a:lnTo>
                      <a:pt x="965" y="325"/>
                    </a:lnTo>
                    <a:lnTo>
                      <a:pt x="966" y="327"/>
                    </a:lnTo>
                    <a:lnTo>
                      <a:pt x="967" y="331"/>
                    </a:lnTo>
                    <a:lnTo>
                      <a:pt x="967" y="335"/>
                    </a:lnTo>
                    <a:lnTo>
                      <a:pt x="966" y="338"/>
                    </a:lnTo>
                    <a:lnTo>
                      <a:pt x="965" y="342"/>
                    </a:lnTo>
                    <a:lnTo>
                      <a:pt x="963" y="346"/>
                    </a:lnTo>
                    <a:lnTo>
                      <a:pt x="960" y="348"/>
                    </a:lnTo>
                    <a:lnTo>
                      <a:pt x="957" y="350"/>
                    </a:lnTo>
                    <a:lnTo>
                      <a:pt x="953" y="352"/>
                    </a:lnTo>
                    <a:lnTo>
                      <a:pt x="950" y="352"/>
                    </a:lnTo>
                    <a:lnTo>
                      <a:pt x="946" y="352"/>
                    </a:lnTo>
                    <a:lnTo>
                      <a:pt x="942" y="352"/>
                    </a:lnTo>
                    <a:lnTo>
                      <a:pt x="939" y="350"/>
                    </a:lnTo>
                    <a:lnTo>
                      <a:pt x="936" y="348"/>
                    </a:lnTo>
                    <a:lnTo>
                      <a:pt x="890" y="310"/>
                    </a:lnTo>
                    <a:lnTo>
                      <a:pt x="874" y="325"/>
                    </a:lnTo>
                    <a:lnTo>
                      <a:pt x="860" y="338"/>
                    </a:lnTo>
                    <a:lnTo>
                      <a:pt x="910" y="381"/>
                    </a:lnTo>
                    <a:lnTo>
                      <a:pt x="913" y="383"/>
                    </a:lnTo>
                    <a:lnTo>
                      <a:pt x="915" y="385"/>
                    </a:lnTo>
                    <a:lnTo>
                      <a:pt x="916" y="389"/>
                    </a:lnTo>
                    <a:lnTo>
                      <a:pt x="916" y="393"/>
                    </a:lnTo>
                    <a:lnTo>
                      <a:pt x="916" y="397"/>
                    </a:lnTo>
                    <a:lnTo>
                      <a:pt x="916" y="400"/>
                    </a:lnTo>
                    <a:lnTo>
                      <a:pt x="914" y="404"/>
                    </a:lnTo>
                    <a:lnTo>
                      <a:pt x="913" y="406"/>
                    </a:lnTo>
                    <a:lnTo>
                      <a:pt x="910" y="410"/>
                    </a:lnTo>
                    <a:lnTo>
                      <a:pt x="907" y="411"/>
                    </a:lnTo>
                    <a:lnTo>
                      <a:pt x="903" y="414"/>
                    </a:lnTo>
                    <a:lnTo>
                      <a:pt x="899" y="414"/>
                    </a:lnTo>
                    <a:lnTo>
                      <a:pt x="895" y="414"/>
                    </a:lnTo>
                    <a:lnTo>
                      <a:pt x="892" y="414"/>
                    </a:lnTo>
                    <a:lnTo>
                      <a:pt x="889" y="411"/>
                    </a:lnTo>
                    <a:lnTo>
                      <a:pt x="885" y="410"/>
                    </a:lnTo>
                    <a:lnTo>
                      <a:pt x="831" y="364"/>
                    </a:lnTo>
                    <a:lnTo>
                      <a:pt x="813" y="381"/>
                    </a:lnTo>
                    <a:lnTo>
                      <a:pt x="795" y="397"/>
                    </a:lnTo>
                    <a:lnTo>
                      <a:pt x="779" y="410"/>
                    </a:lnTo>
                    <a:lnTo>
                      <a:pt x="763" y="424"/>
                    </a:lnTo>
                    <a:lnTo>
                      <a:pt x="751" y="434"/>
                    </a:lnTo>
                    <a:lnTo>
                      <a:pt x="737" y="442"/>
                    </a:lnTo>
                    <a:lnTo>
                      <a:pt x="722" y="450"/>
                    </a:lnTo>
                    <a:lnTo>
                      <a:pt x="706" y="457"/>
                    </a:lnTo>
                    <a:lnTo>
                      <a:pt x="689" y="465"/>
                    </a:lnTo>
                    <a:lnTo>
                      <a:pt x="670" y="471"/>
                    </a:lnTo>
                    <a:lnTo>
                      <a:pt x="651" y="477"/>
                    </a:lnTo>
                    <a:lnTo>
                      <a:pt x="631" y="482"/>
                    </a:lnTo>
                    <a:lnTo>
                      <a:pt x="587" y="493"/>
                    </a:lnTo>
                    <a:lnTo>
                      <a:pt x="543" y="502"/>
                    </a:lnTo>
                    <a:lnTo>
                      <a:pt x="495" y="510"/>
                    </a:lnTo>
                    <a:lnTo>
                      <a:pt x="447" y="518"/>
                    </a:lnTo>
                    <a:lnTo>
                      <a:pt x="349" y="533"/>
                    </a:lnTo>
                    <a:lnTo>
                      <a:pt x="256" y="549"/>
                    </a:lnTo>
                    <a:lnTo>
                      <a:pt x="213" y="559"/>
                    </a:lnTo>
                    <a:lnTo>
                      <a:pt x="173" y="568"/>
                    </a:lnTo>
                    <a:lnTo>
                      <a:pt x="155" y="575"/>
                    </a:lnTo>
                    <a:lnTo>
                      <a:pt x="137" y="581"/>
                    </a:lnTo>
                    <a:lnTo>
                      <a:pt x="121" y="587"/>
                    </a:lnTo>
                    <a:lnTo>
                      <a:pt x="105" y="593"/>
                    </a:lnTo>
                    <a:lnTo>
                      <a:pt x="92" y="602"/>
                    </a:lnTo>
                    <a:lnTo>
                      <a:pt x="79" y="609"/>
                    </a:lnTo>
                    <a:lnTo>
                      <a:pt x="67" y="618"/>
                    </a:lnTo>
                    <a:lnTo>
                      <a:pt x="57" y="626"/>
                    </a:lnTo>
                    <a:lnTo>
                      <a:pt x="47" y="636"/>
                    </a:lnTo>
                    <a:lnTo>
                      <a:pt x="38" y="646"/>
                    </a:lnTo>
                    <a:lnTo>
                      <a:pt x="31" y="656"/>
                    </a:lnTo>
                    <a:lnTo>
                      <a:pt x="25" y="666"/>
                    </a:lnTo>
                    <a:lnTo>
                      <a:pt x="19" y="677"/>
                    </a:lnTo>
                    <a:lnTo>
                      <a:pt x="14" y="687"/>
                    </a:lnTo>
                    <a:lnTo>
                      <a:pt x="10" y="698"/>
                    </a:lnTo>
                    <a:lnTo>
                      <a:pt x="6" y="709"/>
                    </a:lnTo>
                    <a:lnTo>
                      <a:pt x="4" y="719"/>
                    </a:lnTo>
                    <a:lnTo>
                      <a:pt x="1" y="730"/>
                    </a:lnTo>
                    <a:lnTo>
                      <a:pt x="1" y="740"/>
                    </a:lnTo>
                    <a:lnTo>
                      <a:pt x="0" y="751"/>
                    </a:lnTo>
                    <a:lnTo>
                      <a:pt x="1" y="771"/>
                    </a:lnTo>
                    <a:lnTo>
                      <a:pt x="4" y="790"/>
                    </a:lnTo>
                    <a:lnTo>
                      <a:pt x="9" y="806"/>
                    </a:lnTo>
                    <a:lnTo>
                      <a:pt x="16" y="821"/>
                    </a:lnTo>
                    <a:lnTo>
                      <a:pt x="20" y="827"/>
                    </a:lnTo>
                    <a:lnTo>
                      <a:pt x="24" y="833"/>
                    </a:lnTo>
                    <a:lnTo>
                      <a:pt x="29" y="838"/>
                    </a:lnTo>
                    <a:lnTo>
                      <a:pt x="34" y="842"/>
                    </a:lnTo>
                    <a:lnTo>
                      <a:pt x="38" y="845"/>
                    </a:lnTo>
                    <a:lnTo>
                      <a:pt x="43" y="848"/>
                    </a:lnTo>
                    <a:lnTo>
                      <a:pt x="48" y="849"/>
                    </a:lnTo>
                    <a:lnTo>
                      <a:pt x="55" y="849"/>
                    </a:lnTo>
                    <a:lnTo>
                      <a:pt x="105" y="845"/>
                    </a:lnTo>
                    <a:lnTo>
                      <a:pt x="205" y="835"/>
                    </a:lnTo>
                    <a:lnTo>
                      <a:pt x="336" y="821"/>
                    </a:lnTo>
                    <a:lnTo>
                      <a:pt x="485" y="803"/>
                    </a:lnTo>
                    <a:lnTo>
                      <a:pt x="560" y="793"/>
                    </a:lnTo>
                    <a:lnTo>
                      <a:pt x="633" y="783"/>
                    </a:lnTo>
                    <a:lnTo>
                      <a:pt x="702" y="774"/>
                    </a:lnTo>
                    <a:lnTo>
                      <a:pt x="766" y="764"/>
                    </a:lnTo>
                    <a:lnTo>
                      <a:pt x="820" y="755"/>
                    </a:lnTo>
                    <a:lnTo>
                      <a:pt x="866" y="745"/>
                    </a:lnTo>
                    <a:lnTo>
                      <a:pt x="883" y="740"/>
                    </a:lnTo>
                    <a:lnTo>
                      <a:pt x="898" y="737"/>
                    </a:lnTo>
                    <a:lnTo>
                      <a:pt x="909" y="733"/>
                    </a:lnTo>
                    <a:lnTo>
                      <a:pt x="916" y="729"/>
                    </a:lnTo>
                    <a:lnTo>
                      <a:pt x="942" y="713"/>
                    </a:lnTo>
                    <a:lnTo>
                      <a:pt x="978" y="692"/>
                    </a:lnTo>
                    <a:lnTo>
                      <a:pt x="1021" y="670"/>
                    </a:lnTo>
                    <a:lnTo>
                      <a:pt x="1071" y="645"/>
                    </a:lnTo>
                    <a:lnTo>
                      <a:pt x="1122" y="622"/>
                    </a:lnTo>
                    <a:lnTo>
                      <a:pt x="1171" y="599"/>
                    </a:lnTo>
                    <a:lnTo>
                      <a:pt x="1216" y="580"/>
                    </a:lnTo>
                    <a:lnTo>
                      <a:pt x="1254" y="566"/>
                    </a:lnTo>
                    <a:lnTo>
                      <a:pt x="1271" y="560"/>
                    </a:lnTo>
                    <a:lnTo>
                      <a:pt x="1285" y="557"/>
                    </a:lnTo>
                    <a:lnTo>
                      <a:pt x="1316" y="552"/>
                    </a:lnTo>
                    <a:lnTo>
                      <a:pt x="1363" y="544"/>
                    </a:lnTo>
                    <a:lnTo>
                      <a:pt x="1420" y="534"/>
                    </a:lnTo>
                    <a:lnTo>
                      <a:pt x="1480" y="523"/>
                    </a:lnTo>
                    <a:lnTo>
                      <a:pt x="1541" y="510"/>
                    </a:lnTo>
                    <a:lnTo>
                      <a:pt x="1595" y="499"/>
                    </a:lnTo>
                    <a:lnTo>
                      <a:pt x="1619" y="494"/>
                    </a:lnTo>
                    <a:lnTo>
                      <a:pt x="1637" y="489"/>
                    </a:lnTo>
                    <a:lnTo>
                      <a:pt x="1652" y="484"/>
                    </a:lnTo>
                    <a:lnTo>
                      <a:pt x="1662" y="481"/>
                    </a:lnTo>
                    <a:lnTo>
                      <a:pt x="1666" y="477"/>
                    </a:lnTo>
                    <a:lnTo>
                      <a:pt x="1657" y="398"/>
                    </a:lnTo>
                    <a:lnTo>
                      <a:pt x="1650" y="335"/>
                    </a:lnTo>
                    <a:lnTo>
                      <a:pt x="1642" y="283"/>
                    </a:lnTo>
                    <a:lnTo>
                      <a:pt x="1635" y="238"/>
                    </a:lnTo>
                    <a:lnTo>
                      <a:pt x="1627" y="199"/>
                    </a:lnTo>
                    <a:lnTo>
                      <a:pt x="1619" y="160"/>
                    </a:lnTo>
                    <a:lnTo>
                      <a:pt x="1610" y="118"/>
                    </a:lnTo>
                    <a:lnTo>
                      <a:pt x="1600" y="71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8" name="Freeform 128"/>
              <p:cNvSpPr>
                <a:spLocks/>
              </p:cNvSpPr>
              <p:nvPr/>
            </p:nvSpPr>
            <p:spPr bwMode="auto">
              <a:xfrm>
                <a:off x="6607" y="3831"/>
                <a:ext cx="759" cy="873"/>
              </a:xfrm>
              <a:custGeom>
                <a:avLst/>
                <a:gdLst>
                  <a:gd name="T0" fmla="*/ 389 w 3033"/>
                  <a:gd name="T1" fmla="*/ 591 h 3495"/>
                  <a:gd name="T2" fmla="*/ 751 w 3033"/>
                  <a:gd name="T3" fmla="*/ 715 h 3495"/>
                  <a:gd name="T4" fmla="*/ 1075 w 3033"/>
                  <a:gd name="T5" fmla="*/ 763 h 3495"/>
                  <a:gd name="T6" fmla="*/ 1331 w 3033"/>
                  <a:gd name="T7" fmla="*/ 767 h 3495"/>
                  <a:gd name="T8" fmla="*/ 1574 w 3033"/>
                  <a:gd name="T9" fmla="*/ 748 h 3495"/>
                  <a:gd name="T10" fmla="*/ 1888 w 3033"/>
                  <a:gd name="T11" fmla="*/ 689 h 3495"/>
                  <a:gd name="T12" fmla="*/ 2161 w 3033"/>
                  <a:gd name="T13" fmla="*/ 571 h 3495"/>
                  <a:gd name="T14" fmla="*/ 2393 w 3033"/>
                  <a:gd name="T15" fmla="*/ 412 h 3495"/>
                  <a:gd name="T16" fmla="*/ 2586 w 3033"/>
                  <a:gd name="T17" fmla="*/ 227 h 3495"/>
                  <a:gd name="T18" fmla="*/ 2742 w 3033"/>
                  <a:gd name="T19" fmla="*/ 32 h 3495"/>
                  <a:gd name="T20" fmla="*/ 2727 w 3033"/>
                  <a:gd name="T21" fmla="*/ 175 h 3495"/>
                  <a:gd name="T22" fmla="*/ 2607 w 3033"/>
                  <a:gd name="T23" fmla="*/ 385 h 3495"/>
                  <a:gd name="T24" fmla="*/ 2560 w 3033"/>
                  <a:gd name="T25" fmla="*/ 540 h 3495"/>
                  <a:gd name="T26" fmla="*/ 2477 w 3033"/>
                  <a:gd name="T27" fmla="*/ 1000 h 3495"/>
                  <a:gd name="T28" fmla="*/ 2439 w 3033"/>
                  <a:gd name="T29" fmla="*/ 1422 h 3495"/>
                  <a:gd name="T30" fmla="*/ 2471 w 3033"/>
                  <a:gd name="T31" fmla="*/ 1877 h 3495"/>
                  <a:gd name="T32" fmla="*/ 2581 w 3033"/>
                  <a:gd name="T33" fmla="*/ 2335 h 3495"/>
                  <a:gd name="T34" fmla="*/ 2732 w 3033"/>
                  <a:gd name="T35" fmla="*/ 2722 h 3495"/>
                  <a:gd name="T36" fmla="*/ 2904 w 3033"/>
                  <a:gd name="T37" fmla="*/ 3057 h 3495"/>
                  <a:gd name="T38" fmla="*/ 3028 w 3033"/>
                  <a:gd name="T39" fmla="*/ 3250 h 3495"/>
                  <a:gd name="T40" fmla="*/ 3025 w 3033"/>
                  <a:gd name="T41" fmla="*/ 3286 h 3495"/>
                  <a:gd name="T42" fmla="*/ 2956 w 3033"/>
                  <a:gd name="T43" fmla="*/ 3340 h 3495"/>
                  <a:gd name="T44" fmla="*/ 2783 w 3033"/>
                  <a:gd name="T45" fmla="*/ 3417 h 3495"/>
                  <a:gd name="T46" fmla="*/ 2616 w 3033"/>
                  <a:gd name="T47" fmla="*/ 3450 h 3495"/>
                  <a:gd name="T48" fmla="*/ 2449 w 3033"/>
                  <a:gd name="T49" fmla="*/ 3421 h 3495"/>
                  <a:gd name="T50" fmla="*/ 2327 w 3033"/>
                  <a:gd name="T51" fmla="*/ 3361 h 3495"/>
                  <a:gd name="T52" fmla="*/ 2280 w 3033"/>
                  <a:gd name="T53" fmla="*/ 3316 h 3495"/>
                  <a:gd name="T54" fmla="*/ 2064 w 3033"/>
                  <a:gd name="T55" fmla="*/ 3104 h 3495"/>
                  <a:gd name="T56" fmla="*/ 1822 w 3033"/>
                  <a:gd name="T57" fmla="*/ 2810 h 3495"/>
                  <a:gd name="T58" fmla="*/ 1561 w 3033"/>
                  <a:gd name="T59" fmla="*/ 2403 h 3495"/>
                  <a:gd name="T60" fmla="*/ 1324 w 3033"/>
                  <a:gd name="T61" fmla="*/ 1887 h 3495"/>
                  <a:gd name="T62" fmla="*/ 1213 w 3033"/>
                  <a:gd name="T63" fmla="*/ 1521 h 3495"/>
                  <a:gd name="T64" fmla="*/ 1171 w 3033"/>
                  <a:gd name="T65" fmla="*/ 1262 h 3495"/>
                  <a:gd name="T66" fmla="*/ 1152 w 3033"/>
                  <a:gd name="T67" fmla="*/ 1004 h 3495"/>
                  <a:gd name="T68" fmla="*/ 1133 w 3033"/>
                  <a:gd name="T69" fmla="*/ 962 h 3495"/>
                  <a:gd name="T70" fmla="*/ 1080 w 3033"/>
                  <a:gd name="T71" fmla="*/ 929 h 3495"/>
                  <a:gd name="T72" fmla="*/ 963 w 3033"/>
                  <a:gd name="T73" fmla="*/ 1236 h 3495"/>
                  <a:gd name="T74" fmla="*/ 876 w 3033"/>
                  <a:gd name="T75" fmla="*/ 1772 h 3495"/>
                  <a:gd name="T76" fmla="*/ 918 w 3033"/>
                  <a:gd name="T77" fmla="*/ 2337 h 3495"/>
                  <a:gd name="T78" fmla="*/ 1056 w 3033"/>
                  <a:gd name="T79" fmla="*/ 2806 h 3495"/>
                  <a:gd name="T80" fmla="*/ 1220 w 3033"/>
                  <a:gd name="T81" fmla="*/ 3155 h 3495"/>
                  <a:gd name="T82" fmla="*/ 1376 w 3033"/>
                  <a:gd name="T83" fmla="*/ 3398 h 3495"/>
                  <a:gd name="T84" fmla="*/ 1336 w 3033"/>
                  <a:gd name="T85" fmla="*/ 3426 h 3495"/>
                  <a:gd name="T86" fmla="*/ 1157 w 3033"/>
                  <a:gd name="T87" fmla="*/ 3471 h 3495"/>
                  <a:gd name="T88" fmla="*/ 963 w 3033"/>
                  <a:gd name="T89" fmla="*/ 3495 h 3495"/>
                  <a:gd name="T90" fmla="*/ 828 w 3033"/>
                  <a:gd name="T91" fmla="*/ 3484 h 3495"/>
                  <a:gd name="T92" fmla="*/ 740 w 3033"/>
                  <a:gd name="T93" fmla="*/ 3458 h 3495"/>
                  <a:gd name="T94" fmla="*/ 707 w 3033"/>
                  <a:gd name="T95" fmla="*/ 3423 h 3495"/>
                  <a:gd name="T96" fmla="*/ 511 w 3033"/>
                  <a:gd name="T97" fmla="*/ 3062 h 3495"/>
                  <a:gd name="T98" fmla="*/ 310 w 3033"/>
                  <a:gd name="T99" fmla="*/ 2600 h 3495"/>
                  <a:gd name="T100" fmla="*/ 123 w 3033"/>
                  <a:gd name="T101" fmla="*/ 2014 h 3495"/>
                  <a:gd name="T102" fmla="*/ 11 w 3033"/>
                  <a:gd name="T103" fmla="*/ 1345 h 3495"/>
                  <a:gd name="T104" fmla="*/ 17 w 3033"/>
                  <a:gd name="T105" fmla="*/ 774 h 3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3" h="3495">
                    <a:moveTo>
                      <a:pt x="81" y="412"/>
                    </a:moveTo>
                    <a:lnTo>
                      <a:pt x="142" y="454"/>
                    </a:lnTo>
                    <a:lnTo>
                      <a:pt x="204" y="494"/>
                    </a:lnTo>
                    <a:lnTo>
                      <a:pt x="265" y="529"/>
                    </a:lnTo>
                    <a:lnTo>
                      <a:pt x="327" y="561"/>
                    </a:lnTo>
                    <a:lnTo>
                      <a:pt x="389" y="591"/>
                    </a:lnTo>
                    <a:lnTo>
                      <a:pt x="450" y="618"/>
                    </a:lnTo>
                    <a:lnTo>
                      <a:pt x="511" y="643"/>
                    </a:lnTo>
                    <a:lnTo>
                      <a:pt x="572" y="664"/>
                    </a:lnTo>
                    <a:lnTo>
                      <a:pt x="633" y="683"/>
                    </a:lnTo>
                    <a:lnTo>
                      <a:pt x="692" y="700"/>
                    </a:lnTo>
                    <a:lnTo>
                      <a:pt x="751" y="715"/>
                    </a:lnTo>
                    <a:lnTo>
                      <a:pt x="808" y="727"/>
                    </a:lnTo>
                    <a:lnTo>
                      <a:pt x="865" y="737"/>
                    </a:lnTo>
                    <a:lnTo>
                      <a:pt x="919" y="746"/>
                    </a:lnTo>
                    <a:lnTo>
                      <a:pt x="974" y="753"/>
                    </a:lnTo>
                    <a:lnTo>
                      <a:pt x="1026" y="759"/>
                    </a:lnTo>
                    <a:lnTo>
                      <a:pt x="1075" y="763"/>
                    </a:lnTo>
                    <a:lnTo>
                      <a:pt x="1124" y="765"/>
                    </a:lnTo>
                    <a:lnTo>
                      <a:pt x="1171" y="768"/>
                    </a:lnTo>
                    <a:lnTo>
                      <a:pt x="1214" y="768"/>
                    </a:lnTo>
                    <a:lnTo>
                      <a:pt x="1256" y="768"/>
                    </a:lnTo>
                    <a:lnTo>
                      <a:pt x="1295" y="768"/>
                    </a:lnTo>
                    <a:lnTo>
                      <a:pt x="1331" y="767"/>
                    </a:lnTo>
                    <a:lnTo>
                      <a:pt x="1366" y="764"/>
                    </a:lnTo>
                    <a:lnTo>
                      <a:pt x="1424" y="761"/>
                    </a:lnTo>
                    <a:lnTo>
                      <a:pt x="1470" y="756"/>
                    </a:lnTo>
                    <a:lnTo>
                      <a:pt x="1501" y="752"/>
                    </a:lnTo>
                    <a:lnTo>
                      <a:pt x="1517" y="751"/>
                    </a:lnTo>
                    <a:lnTo>
                      <a:pt x="1574" y="748"/>
                    </a:lnTo>
                    <a:lnTo>
                      <a:pt x="1628" y="743"/>
                    </a:lnTo>
                    <a:lnTo>
                      <a:pt x="1682" y="736"/>
                    </a:lnTo>
                    <a:lnTo>
                      <a:pt x="1736" y="727"/>
                    </a:lnTo>
                    <a:lnTo>
                      <a:pt x="1788" y="716"/>
                    </a:lnTo>
                    <a:lnTo>
                      <a:pt x="1838" y="704"/>
                    </a:lnTo>
                    <a:lnTo>
                      <a:pt x="1888" y="689"/>
                    </a:lnTo>
                    <a:lnTo>
                      <a:pt x="1936" y="673"/>
                    </a:lnTo>
                    <a:lnTo>
                      <a:pt x="1984" y="655"/>
                    </a:lnTo>
                    <a:lnTo>
                      <a:pt x="2030" y="637"/>
                    </a:lnTo>
                    <a:lnTo>
                      <a:pt x="2074" y="616"/>
                    </a:lnTo>
                    <a:lnTo>
                      <a:pt x="2119" y="595"/>
                    </a:lnTo>
                    <a:lnTo>
                      <a:pt x="2161" y="571"/>
                    </a:lnTo>
                    <a:lnTo>
                      <a:pt x="2203" y="548"/>
                    </a:lnTo>
                    <a:lnTo>
                      <a:pt x="2243" y="522"/>
                    </a:lnTo>
                    <a:lnTo>
                      <a:pt x="2282" y="496"/>
                    </a:lnTo>
                    <a:lnTo>
                      <a:pt x="2320" y="469"/>
                    </a:lnTo>
                    <a:lnTo>
                      <a:pt x="2358" y="440"/>
                    </a:lnTo>
                    <a:lnTo>
                      <a:pt x="2393" y="412"/>
                    </a:lnTo>
                    <a:lnTo>
                      <a:pt x="2428" y="382"/>
                    </a:lnTo>
                    <a:lnTo>
                      <a:pt x="2461" y="351"/>
                    </a:lnTo>
                    <a:lnTo>
                      <a:pt x="2495" y="320"/>
                    </a:lnTo>
                    <a:lnTo>
                      <a:pt x="2526" y="290"/>
                    </a:lnTo>
                    <a:lnTo>
                      <a:pt x="2557" y="259"/>
                    </a:lnTo>
                    <a:lnTo>
                      <a:pt x="2586" y="227"/>
                    </a:lnTo>
                    <a:lnTo>
                      <a:pt x="2615" y="194"/>
                    </a:lnTo>
                    <a:lnTo>
                      <a:pt x="2643" y="162"/>
                    </a:lnTo>
                    <a:lnTo>
                      <a:pt x="2669" y="130"/>
                    </a:lnTo>
                    <a:lnTo>
                      <a:pt x="2695" y="97"/>
                    </a:lnTo>
                    <a:lnTo>
                      <a:pt x="2719" y="65"/>
                    </a:lnTo>
                    <a:lnTo>
                      <a:pt x="2742" y="32"/>
                    </a:lnTo>
                    <a:lnTo>
                      <a:pt x="2766" y="0"/>
                    </a:lnTo>
                    <a:lnTo>
                      <a:pt x="2761" y="36"/>
                    </a:lnTo>
                    <a:lnTo>
                      <a:pt x="2754" y="72"/>
                    </a:lnTo>
                    <a:lnTo>
                      <a:pt x="2747" y="107"/>
                    </a:lnTo>
                    <a:lnTo>
                      <a:pt x="2737" y="141"/>
                    </a:lnTo>
                    <a:lnTo>
                      <a:pt x="2727" y="175"/>
                    </a:lnTo>
                    <a:lnTo>
                      <a:pt x="2715" y="209"/>
                    </a:lnTo>
                    <a:lnTo>
                      <a:pt x="2701" y="243"/>
                    </a:lnTo>
                    <a:lnTo>
                      <a:pt x="2686" y="276"/>
                    </a:lnTo>
                    <a:lnTo>
                      <a:pt x="2656" y="319"/>
                    </a:lnTo>
                    <a:lnTo>
                      <a:pt x="2623" y="362"/>
                    </a:lnTo>
                    <a:lnTo>
                      <a:pt x="2607" y="385"/>
                    </a:lnTo>
                    <a:lnTo>
                      <a:pt x="2595" y="408"/>
                    </a:lnTo>
                    <a:lnTo>
                      <a:pt x="2589" y="419"/>
                    </a:lnTo>
                    <a:lnTo>
                      <a:pt x="2584" y="432"/>
                    </a:lnTo>
                    <a:lnTo>
                      <a:pt x="2580" y="444"/>
                    </a:lnTo>
                    <a:lnTo>
                      <a:pt x="2576" y="458"/>
                    </a:lnTo>
                    <a:lnTo>
                      <a:pt x="2560" y="540"/>
                    </a:lnTo>
                    <a:lnTo>
                      <a:pt x="2544" y="621"/>
                    </a:lnTo>
                    <a:lnTo>
                      <a:pt x="2529" y="700"/>
                    </a:lnTo>
                    <a:lnTo>
                      <a:pt x="2515" y="778"/>
                    </a:lnTo>
                    <a:lnTo>
                      <a:pt x="2501" y="853"/>
                    </a:lnTo>
                    <a:lnTo>
                      <a:pt x="2489" y="927"/>
                    </a:lnTo>
                    <a:lnTo>
                      <a:pt x="2477" y="1000"/>
                    </a:lnTo>
                    <a:lnTo>
                      <a:pt x="2468" y="1072"/>
                    </a:lnTo>
                    <a:lnTo>
                      <a:pt x="2459" y="1144"/>
                    </a:lnTo>
                    <a:lnTo>
                      <a:pt x="2452" y="1214"/>
                    </a:lnTo>
                    <a:lnTo>
                      <a:pt x="2445" y="1283"/>
                    </a:lnTo>
                    <a:lnTo>
                      <a:pt x="2442" y="1353"/>
                    </a:lnTo>
                    <a:lnTo>
                      <a:pt x="2439" y="1422"/>
                    </a:lnTo>
                    <a:lnTo>
                      <a:pt x="2439" y="1490"/>
                    </a:lnTo>
                    <a:lnTo>
                      <a:pt x="2440" y="1558"/>
                    </a:lnTo>
                    <a:lnTo>
                      <a:pt x="2443" y="1627"/>
                    </a:lnTo>
                    <a:lnTo>
                      <a:pt x="2450" y="1711"/>
                    </a:lnTo>
                    <a:lnTo>
                      <a:pt x="2460" y="1795"/>
                    </a:lnTo>
                    <a:lnTo>
                      <a:pt x="2471" y="1877"/>
                    </a:lnTo>
                    <a:lnTo>
                      <a:pt x="2485" y="1957"/>
                    </a:lnTo>
                    <a:lnTo>
                      <a:pt x="2501" y="2036"/>
                    </a:lnTo>
                    <a:lnTo>
                      <a:pt x="2520" y="2114"/>
                    </a:lnTo>
                    <a:lnTo>
                      <a:pt x="2538" y="2189"/>
                    </a:lnTo>
                    <a:lnTo>
                      <a:pt x="2559" y="2264"/>
                    </a:lnTo>
                    <a:lnTo>
                      <a:pt x="2581" y="2335"/>
                    </a:lnTo>
                    <a:lnTo>
                      <a:pt x="2605" y="2406"/>
                    </a:lnTo>
                    <a:lnTo>
                      <a:pt x="2630" y="2474"/>
                    </a:lnTo>
                    <a:lnTo>
                      <a:pt x="2654" y="2539"/>
                    </a:lnTo>
                    <a:lnTo>
                      <a:pt x="2680" y="2602"/>
                    </a:lnTo>
                    <a:lnTo>
                      <a:pt x="2706" y="2664"/>
                    </a:lnTo>
                    <a:lnTo>
                      <a:pt x="2732" y="2722"/>
                    </a:lnTo>
                    <a:lnTo>
                      <a:pt x="2758" y="2779"/>
                    </a:lnTo>
                    <a:lnTo>
                      <a:pt x="2784" y="2832"/>
                    </a:lnTo>
                    <a:lnTo>
                      <a:pt x="2809" y="2883"/>
                    </a:lnTo>
                    <a:lnTo>
                      <a:pt x="2835" y="2931"/>
                    </a:lnTo>
                    <a:lnTo>
                      <a:pt x="2858" y="2976"/>
                    </a:lnTo>
                    <a:lnTo>
                      <a:pt x="2904" y="3057"/>
                    </a:lnTo>
                    <a:lnTo>
                      <a:pt x="2945" y="3124"/>
                    </a:lnTo>
                    <a:lnTo>
                      <a:pt x="2980" y="3178"/>
                    </a:lnTo>
                    <a:lnTo>
                      <a:pt x="3005" y="3218"/>
                    </a:lnTo>
                    <a:lnTo>
                      <a:pt x="3023" y="3243"/>
                    </a:lnTo>
                    <a:lnTo>
                      <a:pt x="3028" y="3250"/>
                    </a:lnTo>
                    <a:lnTo>
                      <a:pt x="3028" y="3250"/>
                    </a:lnTo>
                    <a:lnTo>
                      <a:pt x="3031" y="3256"/>
                    </a:lnTo>
                    <a:lnTo>
                      <a:pt x="3033" y="3264"/>
                    </a:lnTo>
                    <a:lnTo>
                      <a:pt x="3033" y="3269"/>
                    </a:lnTo>
                    <a:lnTo>
                      <a:pt x="3031" y="3275"/>
                    </a:lnTo>
                    <a:lnTo>
                      <a:pt x="3029" y="3280"/>
                    </a:lnTo>
                    <a:lnTo>
                      <a:pt x="3025" y="3286"/>
                    </a:lnTo>
                    <a:lnTo>
                      <a:pt x="3019" y="3292"/>
                    </a:lnTo>
                    <a:lnTo>
                      <a:pt x="3013" y="3298"/>
                    </a:lnTo>
                    <a:lnTo>
                      <a:pt x="3007" y="3306"/>
                    </a:lnTo>
                    <a:lnTo>
                      <a:pt x="2998" y="3312"/>
                    </a:lnTo>
                    <a:lnTo>
                      <a:pt x="2978" y="3325"/>
                    </a:lnTo>
                    <a:lnTo>
                      <a:pt x="2956" y="3340"/>
                    </a:lnTo>
                    <a:lnTo>
                      <a:pt x="2931" y="3354"/>
                    </a:lnTo>
                    <a:lnTo>
                      <a:pt x="2904" y="3367"/>
                    </a:lnTo>
                    <a:lnTo>
                      <a:pt x="2876" y="3381"/>
                    </a:lnTo>
                    <a:lnTo>
                      <a:pt x="2845" y="3395"/>
                    </a:lnTo>
                    <a:lnTo>
                      <a:pt x="2814" y="3406"/>
                    </a:lnTo>
                    <a:lnTo>
                      <a:pt x="2783" y="3417"/>
                    </a:lnTo>
                    <a:lnTo>
                      <a:pt x="2752" y="3427"/>
                    </a:lnTo>
                    <a:lnTo>
                      <a:pt x="2722" y="3435"/>
                    </a:lnTo>
                    <a:lnTo>
                      <a:pt x="2694" y="3443"/>
                    </a:lnTo>
                    <a:lnTo>
                      <a:pt x="2668" y="3448"/>
                    </a:lnTo>
                    <a:lnTo>
                      <a:pt x="2642" y="3450"/>
                    </a:lnTo>
                    <a:lnTo>
                      <a:pt x="2616" y="3450"/>
                    </a:lnTo>
                    <a:lnTo>
                      <a:pt x="2589" y="3449"/>
                    </a:lnTo>
                    <a:lnTo>
                      <a:pt x="2560" y="3447"/>
                    </a:lnTo>
                    <a:lnTo>
                      <a:pt x="2532" y="3442"/>
                    </a:lnTo>
                    <a:lnTo>
                      <a:pt x="2503" y="3435"/>
                    </a:lnTo>
                    <a:lnTo>
                      <a:pt x="2475" y="3428"/>
                    </a:lnTo>
                    <a:lnTo>
                      <a:pt x="2449" y="3421"/>
                    </a:lnTo>
                    <a:lnTo>
                      <a:pt x="2423" y="3411"/>
                    </a:lnTo>
                    <a:lnTo>
                      <a:pt x="2398" y="3402"/>
                    </a:lnTo>
                    <a:lnTo>
                      <a:pt x="2376" y="3392"/>
                    </a:lnTo>
                    <a:lnTo>
                      <a:pt x="2358" y="3381"/>
                    </a:lnTo>
                    <a:lnTo>
                      <a:pt x="2340" y="3371"/>
                    </a:lnTo>
                    <a:lnTo>
                      <a:pt x="2327" y="3361"/>
                    </a:lnTo>
                    <a:lnTo>
                      <a:pt x="2322" y="3356"/>
                    </a:lnTo>
                    <a:lnTo>
                      <a:pt x="2317" y="3351"/>
                    </a:lnTo>
                    <a:lnTo>
                      <a:pt x="2313" y="3346"/>
                    </a:lnTo>
                    <a:lnTo>
                      <a:pt x="2312" y="3343"/>
                    </a:lnTo>
                    <a:lnTo>
                      <a:pt x="2303" y="3335"/>
                    </a:lnTo>
                    <a:lnTo>
                      <a:pt x="2280" y="3316"/>
                    </a:lnTo>
                    <a:lnTo>
                      <a:pt x="2243" y="3282"/>
                    </a:lnTo>
                    <a:lnTo>
                      <a:pt x="2193" y="3235"/>
                    </a:lnTo>
                    <a:lnTo>
                      <a:pt x="2165" y="3208"/>
                    </a:lnTo>
                    <a:lnTo>
                      <a:pt x="2132" y="3176"/>
                    </a:lnTo>
                    <a:lnTo>
                      <a:pt x="2099" y="3141"/>
                    </a:lnTo>
                    <a:lnTo>
                      <a:pt x="2064" y="3104"/>
                    </a:lnTo>
                    <a:lnTo>
                      <a:pt x="2027" y="3062"/>
                    </a:lnTo>
                    <a:lnTo>
                      <a:pt x="1989" y="3019"/>
                    </a:lnTo>
                    <a:lnTo>
                      <a:pt x="1948" y="2971"/>
                    </a:lnTo>
                    <a:lnTo>
                      <a:pt x="1907" y="2920"/>
                    </a:lnTo>
                    <a:lnTo>
                      <a:pt x="1865" y="2867"/>
                    </a:lnTo>
                    <a:lnTo>
                      <a:pt x="1822" y="2810"/>
                    </a:lnTo>
                    <a:lnTo>
                      <a:pt x="1779" y="2749"/>
                    </a:lnTo>
                    <a:lnTo>
                      <a:pt x="1736" y="2686"/>
                    </a:lnTo>
                    <a:lnTo>
                      <a:pt x="1691" y="2621"/>
                    </a:lnTo>
                    <a:lnTo>
                      <a:pt x="1648" y="2552"/>
                    </a:lnTo>
                    <a:lnTo>
                      <a:pt x="1605" y="2479"/>
                    </a:lnTo>
                    <a:lnTo>
                      <a:pt x="1561" y="2403"/>
                    </a:lnTo>
                    <a:lnTo>
                      <a:pt x="1518" y="2324"/>
                    </a:lnTo>
                    <a:lnTo>
                      <a:pt x="1477" y="2243"/>
                    </a:lnTo>
                    <a:lnTo>
                      <a:pt x="1436" y="2159"/>
                    </a:lnTo>
                    <a:lnTo>
                      <a:pt x="1397" y="2071"/>
                    </a:lnTo>
                    <a:lnTo>
                      <a:pt x="1360" y="1981"/>
                    </a:lnTo>
                    <a:lnTo>
                      <a:pt x="1324" y="1887"/>
                    </a:lnTo>
                    <a:lnTo>
                      <a:pt x="1289" y="1790"/>
                    </a:lnTo>
                    <a:lnTo>
                      <a:pt x="1257" y="1690"/>
                    </a:lnTo>
                    <a:lnTo>
                      <a:pt x="1245" y="1648"/>
                    </a:lnTo>
                    <a:lnTo>
                      <a:pt x="1234" y="1606"/>
                    </a:lnTo>
                    <a:lnTo>
                      <a:pt x="1222" y="1564"/>
                    </a:lnTo>
                    <a:lnTo>
                      <a:pt x="1213" y="1521"/>
                    </a:lnTo>
                    <a:lnTo>
                      <a:pt x="1204" y="1479"/>
                    </a:lnTo>
                    <a:lnTo>
                      <a:pt x="1195" y="1435"/>
                    </a:lnTo>
                    <a:lnTo>
                      <a:pt x="1188" y="1392"/>
                    </a:lnTo>
                    <a:lnTo>
                      <a:pt x="1182" y="1349"/>
                    </a:lnTo>
                    <a:lnTo>
                      <a:pt x="1175" y="1306"/>
                    </a:lnTo>
                    <a:lnTo>
                      <a:pt x="1171" y="1262"/>
                    </a:lnTo>
                    <a:lnTo>
                      <a:pt x="1166" y="1219"/>
                    </a:lnTo>
                    <a:lnTo>
                      <a:pt x="1162" y="1176"/>
                    </a:lnTo>
                    <a:lnTo>
                      <a:pt x="1158" y="1133"/>
                    </a:lnTo>
                    <a:lnTo>
                      <a:pt x="1156" y="1089"/>
                    </a:lnTo>
                    <a:lnTo>
                      <a:pt x="1153" y="1047"/>
                    </a:lnTo>
                    <a:lnTo>
                      <a:pt x="1152" y="1004"/>
                    </a:lnTo>
                    <a:lnTo>
                      <a:pt x="1152" y="1002"/>
                    </a:lnTo>
                    <a:lnTo>
                      <a:pt x="1151" y="995"/>
                    </a:lnTo>
                    <a:lnTo>
                      <a:pt x="1147" y="985"/>
                    </a:lnTo>
                    <a:lnTo>
                      <a:pt x="1142" y="974"/>
                    </a:lnTo>
                    <a:lnTo>
                      <a:pt x="1138" y="968"/>
                    </a:lnTo>
                    <a:lnTo>
                      <a:pt x="1133" y="962"/>
                    </a:lnTo>
                    <a:lnTo>
                      <a:pt x="1127" y="956"/>
                    </a:lnTo>
                    <a:lnTo>
                      <a:pt x="1121" y="950"/>
                    </a:lnTo>
                    <a:lnTo>
                      <a:pt x="1112" y="943"/>
                    </a:lnTo>
                    <a:lnTo>
                      <a:pt x="1102" y="937"/>
                    </a:lnTo>
                    <a:lnTo>
                      <a:pt x="1093" y="932"/>
                    </a:lnTo>
                    <a:lnTo>
                      <a:pt x="1080" y="929"/>
                    </a:lnTo>
                    <a:lnTo>
                      <a:pt x="1058" y="976"/>
                    </a:lnTo>
                    <a:lnTo>
                      <a:pt x="1037" y="1024"/>
                    </a:lnTo>
                    <a:lnTo>
                      <a:pt x="1017" y="1074"/>
                    </a:lnTo>
                    <a:lnTo>
                      <a:pt x="999" y="1126"/>
                    </a:lnTo>
                    <a:lnTo>
                      <a:pt x="980" y="1181"/>
                    </a:lnTo>
                    <a:lnTo>
                      <a:pt x="963" y="1236"/>
                    </a:lnTo>
                    <a:lnTo>
                      <a:pt x="947" y="1295"/>
                    </a:lnTo>
                    <a:lnTo>
                      <a:pt x="932" y="1354"/>
                    </a:lnTo>
                    <a:lnTo>
                      <a:pt x="911" y="1461"/>
                    </a:lnTo>
                    <a:lnTo>
                      <a:pt x="894" y="1566"/>
                    </a:lnTo>
                    <a:lnTo>
                      <a:pt x="882" y="1670"/>
                    </a:lnTo>
                    <a:lnTo>
                      <a:pt x="876" y="1772"/>
                    </a:lnTo>
                    <a:lnTo>
                      <a:pt x="874" y="1872"/>
                    </a:lnTo>
                    <a:lnTo>
                      <a:pt x="875" y="1969"/>
                    </a:lnTo>
                    <a:lnTo>
                      <a:pt x="881" y="2065"/>
                    </a:lnTo>
                    <a:lnTo>
                      <a:pt x="891" y="2159"/>
                    </a:lnTo>
                    <a:lnTo>
                      <a:pt x="903" y="2249"/>
                    </a:lnTo>
                    <a:lnTo>
                      <a:pt x="918" y="2337"/>
                    </a:lnTo>
                    <a:lnTo>
                      <a:pt x="937" y="2423"/>
                    </a:lnTo>
                    <a:lnTo>
                      <a:pt x="957" y="2506"/>
                    </a:lnTo>
                    <a:lnTo>
                      <a:pt x="979" y="2585"/>
                    </a:lnTo>
                    <a:lnTo>
                      <a:pt x="1004" y="2663"/>
                    </a:lnTo>
                    <a:lnTo>
                      <a:pt x="1030" y="2736"/>
                    </a:lnTo>
                    <a:lnTo>
                      <a:pt x="1056" y="2806"/>
                    </a:lnTo>
                    <a:lnTo>
                      <a:pt x="1083" y="2874"/>
                    </a:lnTo>
                    <a:lnTo>
                      <a:pt x="1110" y="2937"/>
                    </a:lnTo>
                    <a:lnTo>
                      <a:pt x="1138" y="2998"/>
                    </a:lnTo>
                    <a:lnTo>
                      <a:pt x="1166" y="3053"/>
                    </a:lnTo>
                    <a:lnTo>
                      <a:pt x="1193" y="3107"/>
                    </a:lnTo>
                    <a:lnTo>
                      <a:pt x="1220" y="3155"/>
                    </a:lnTo>
                    <a:lnTo>
                      <a:pt x="1245" y="3199"/>
                    </a:lnTo>
                    <a:lnTo>
                      <a:pt x="1269" y="3240"/>
                    </a:lnTo>
                    <a:lnTo>
                      <a:pt x="1313" y="3308"/>
                    </a:lnTo>
                    <a:lnTo>
                      <a:pt x="1346" y="3358"/>
                    </a:lnTo>
                    <a:lnTo>
                      <a:pt x="1368" y="3387"/>
                    </a:lnTo>
                    <a:lnTo>
                      <a:pt x="1376" y="3398"/>
                    </a:lnTo>
                    <a:lnTo>
                      <a:pt x="1376" y="3401"/>
                    </a:lnTo>
                    <a:lnTo>
                      <a:pt x="1375" y="3403"/>
                    </a:lnTo>
                    <a:lnTo>
                      <a:pt x="1372" y="3407"/>
                    </a:lnTo>
                    <a:lnTo>
                      <a:pt x="1367" y="3411"/>
                    </a:lnTo>
                    <a:lnTo>
                      <a:pt x="1355" y="3418"/>
                    </a:lnTo>
                    <a:lnTo>
                      <a:pt x="1336" y="3426"/>
                    </a:lnTo>
                    <a:lnTo>
                      <a:pt x="1314" y="3433"/>
                    </a:lnTo>
                    <a:lnTo>
                      <a:pt x="1287" y="3442"/>
                    </a:lnTo>
                    <a:lnTo>
                      <a:pt x="1258" y="3449"/>
                    </a:lnTo>
                    <a:lnTo>
                      <a:pt x="1226" y="3456"/>
                    </a:lnTo>
                    <a:lnTo>
                      <a:pt x="1192" y="3465"/>
                    </a:lnTo>
                    <a:lnTo>
                      <a:pt x="1157" y="3471"/>
                    </a:lnTo>
                    <a:lnTo>
                      <a:pt x="1122" y="3477"/>
                    </a:lnTo>
                    <a:lnTo>
                      <a:pt x="1088" y="3484"/>
                    </a:lnTo>
                    <a:lnTo>
                      <a:pt x="1053" y="3489"/>
                    </a:lnTo>
                    <a:lnTo>
                      <a:pt x="1021" y="3491"/>
                    </a:lnTo>
                    <a:lnTo>
                      <a:pt x="990" y="3494"/>
                    </a:lnTo>
                    <a:lnTo>
                      <a:pt x="963" y="3495"/>
                    </a:lnTo>
                    <a:lnTo>
                      <a:pt x="938" y="3495"/>
                    </a:lnTo>
                    <a:lnTo>
                      <a:pt x="913" y="3494"/>
                    </a:lnTo>
                    <a:lnTo>
                      <a:pt x="891" y="3492"/>
                    </a:lnTo>
                    <a:lnTo>
                      <a:pt x="869" y="3490"/>
                    </a:lnTo>
                    <a:lnTo>
                      <a:pt x="848" y="3487"/>
                    </a:lnTo>
                    <a:lnTo>
                      <a:pt x="828" y="3484"/>
                    </a:lnTo>
                    <a:lnTo>
                      <a:pt x="809" y="3480"/>
                    </a:lnTo>
                    <a:lnTo>
                      <a:pt x="792" y="3476"/>
                    </a:lnTo>
                    <a:lnTo>
                      <a:pt x="777" y="3473"/>
                    </a:lnTo>
                    <a:lnTo>
                      <a:pt x="764" y="3468"/>
                    </a:lnTo>
                    <a:lnTo>
                      <a:pt x="751" y="3463"/>
                    </a:lnTo>
                    <a:lnTo>
                      <a:pt x="740" y="3458"/>
                    </a:lnTo>
                    <a:lnTo>
                      <a:pt x="732" y="3453"/>
                    </a:lnTo>
                    <a:lnTo>
                      <a:pt x="724" y="3448"/>
                    </a:lnTo>
                    <a:lnTo>
                      <a:pt x="718" y="3443"/>
                    </a:lnTo>
                    <a:lnTo>
                      <a:pt x="715" y="3437"/>
                    </a:lnTo>
                    <a:lnTo>
                      <a:pt x="715" y="3437"/>
                    </a:lnTo>
                    <a:lnTo>
                      <a:pt x="707" y="3423"/>
                    </a:lnTo>
                    <a:lnTo>
                      <a:pt x="683" y="3384"/>
                    </a:lnTo>
                    <a:lnTo>
                      <a:pt x="646" y="3319"/>
                    </a:lnTo>
                    <a:lnTo>
                      <a:pt x="598" y="3231"/>
                    </a:lnTo>
                    <a:lnTo>
                      <a:pt x="571" y="3181"/>
                    </a:lnTo>
                    <a:lnTo>
                      <a:pt x="542" y="3124"/>
                    </a:lnTo>
                    <a:lnTo>
                      <a:pt x="511" y="3062"/>
                    </a:lnTo>
                    <a:lnTo>
                      <a:pt x="479" y="2995"/>
                    </a:lnTo>
                    <a:lnTo>
                      <a:pt x="447" y="2925"/>
                    </a:lnTo>
                    <a:lnTo>
                      <a:pt x="413" y="2850"/>
                    </a:lnTo>
                    <a:lnTo>
                      <a:pt x="379" y="2770"/>
                    </a:lnTo>
                    <a:lnTo>
                      <a:pt x="345" y="2688"/>
                    </a:lnTo>
                    <a:lnTo>
                      <a:pt x="310" y="2600"/>
                    </a:lnTo>
                    <a:lnTo>
                      <a:pt x="277" y="2510"/>
                    </a:lnTo>
                    <a:lnTo>
                      <a:pt x="243" y="2417"/>
                    </a:lnTo>
                    <a:lnTo>
                      <a:pt x="211" y="2319"/>
                    </a:lnTo>
                    <a:lnTo>
                      <a:pt x="180" y="2220"/>
                    </a:lnTo>
                    <a:lnTo>
                      <a:pt x="150" y="2118"/>
                    </a:lnTo>
                    <a:lnTo>
                      <a:pt x="123" y="2014"/>
                    </a:lnTo>
                    <a:lnTo>
                      <a:pt x="97" y="1906"/>
                    </a:lnTo>
                    <a:lnTo>
                      <a:pt x="74" y="1798"/>
                    </a:lnTo>
                    <a:lnTo>
                      <a:pt x="54" y="1686"/>
                    </a:lnTo>
                    <a:lnTo>
                      <a:pt x="35" y="1574"/>
                    </a:lnTo>
                    <a:lnTo>
                      <a:pt x="22" y="1460"/>
                    </a:lnTo>
                    <a:lnTo>
                      <a:pt x="11" y="1345"/>
                    </a:lnTo>
                    <a:lnTo>
                      <a:pt x="3" y="1229"/>
                    </a:lnTo>
                    <a:lnTo>
                      <a:pt x="0" y="1113"/>
                    </a:lnTo>
                    <a:lnTo>
                      <a:pt x="1" y="994"/>
                    </a:lnTo>
                    <a:lnTo>
                      <a:pt x="4" y="921"/>
                    </a:lnTo>
                    <a:lnTo>
                      <a:pt x="9" y="848"/>
                    </a:lnTo>
                    <a:lnTo>
                      <a:pt x="17" y="774"/>
                    </a:lnTo>
                    <a:lnTo>
                      <a:pt x="27" y="701"/>
                    </a:lnTo>
                    <a:lnTo>
                      <a:pt x="38" y="628"/>
                    </a:lnTo>
                    <a:lnTo>
                      <a:pt x="50" y="555"/>
                    </a:lnTo>
                    <a:lnTo>
                      <a:pt x="65" y="484"/>
                    </a:lnTo>
                    <a:lnTo>
                      <a:pt x="81" y="412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9" name="Freeform 129"/>
              <p:cNvSpPr>
                <a:spLocks/>
              </p:cNvSpPr>
              <p:nvPr/>
            </p:nvSpPr>
            <p:spPr bwMode="auto">
              <a:xfrm>
                <a:off x="7140" y="4586"/>
                <a:ext cx="235" cy="114"/>
              </a:xfrm>
              <a:custGeom>
                <a:avLst/>
                <a:gdLst>
                  <a:gd name="T0" fmla="*/ 446 w 940"/>
                  <a:gd name="T1" fmla="*/ 193 h 457"/>
                  <a:gd name="T2" fmla="*/ 498 w 940"/>
                  <a:gd name="T3" fmla="*/ 177 h 457"/>
                  <a:gd name="T4" fmla="*/ 550 w 940"/>
                  <a:gd name="T5" fmla="*/ 156 h 457"/>
                  <a:gd name="T6" fmla="*/ 601 w 940"/>
                  <a:gd name="T7" fmla="*/ 130 h 457"/>
                  <a:gd name="T8" fmla="*/ 676 w 940"/>
                  <a:gd name="T9" fmla="*/ 85 h 457"/>
                  <a:gd name="T10" fmla="*/ 768 w 940"/>
                  <a:gd name="T11" fmla="*/ 26 h 457"/>
                  <a:gd name="T12" fmla="*/ 940 w 940"/>
                  <a:gd name="T13" fmla="*/ 247 h 457"/>
                  <a:gd name="T14" fmla="*/ 903 w 940"/>
                  <a:gd name="T15" fmla="*/ 277 h 457"/>
                  <a:gd name="T16" fmla="*/ 858 w 940"/>
                  <a:gd name="T17" fmla="*/ 308 h 457"/>
                  <a:gd name="T18" fmla="*/ 801 w 940"/>
                  <a:gd name="T19" fmla="*/ 344 h 457"/>
                  <a:gd name="T20" fmla="*/ 732 w 940"/>
                  <a:gd name="T21" fmla="*/ 380 h 457"/>
                  <a:gd name="T22" fmla="*/ 653 w 940"/>
                  <a:gd name="T23" fmla="*/ 414 h 457"/>
                  <a:gd name="T24" fmla="*/ 611 w 940"/>
                  <a:gd name="T25" fmla="*/ 428 h 457"/>
                  <a:gd name="T26" fmla="*/ 568 w 940"/>
                  <a:gd name="T27" fmla="*/ 440 h 457"/>
                  <a:gd name="T28" fmla="*/ 522 w 940"/>
                  <a:gd name="T29" fmla="*/ 449 h 457"/>
                  <a:gd name="T30" fmla="*/ 476 w 940"/>
                  <a:gd name="T31" fmla="*/ 455 h 457"/>
                  <a:gd name="T32" fmla="*/ 430 w 940"/>
                  <a:gd name="T33" fmla="*/ 457 h 457"/>
                  <a:gd name="T34" fmla="*/ 386 w 940"/>
                  <a:gd name="T35" fmla="*/ 457 h 457"/>
                  <a:gd name="T36" fmla="*/ 345 w 940"/>
                  <a:gd name="T37" fmla="*/ 454 h 457"/>
                  <a:gd name="T38" fmla="*/ 308 w 940"/>
                  <a:gd name="T39" fmla="*/ 448 h 457"/>
                  <a:gd name="T40" fmla="*/ 240 w 940"/>
                  <a:gd name="T41" fmla="*/ 432 h 457"/>
                  <a:gd name="T42" fmla="*/ 184 w 940"/>
                  <a:gd name="T43" fmla="*/ 411 h 457"/>
                  <a:gd name="T44" fmla="*/ 141 w 940"/>
                  <a:gd name="T45" fmla="*/ 389 h 457"/>
                  <a:gd name="T46" fmla="*/ 109 w 940"/>
                  <a:gd name="T47" fmla="*/ 370 h 457"/>
                  <a:gd name="T48" fmla="*/ 83 w 940"/>
                  <a:gd name="T49" fmla="*/ 350 h 457"/>
                  <a:gd name="T50" fmla="*/ 79 w 940"/>
                  <a:gd name="T51" fmla="*/ 340 h 457"/>
                  <a:gd name="T52" fmla="*/ 64 w 940"/>
                  <a:gd name="T53" fmla="*/ 307 h 457"/>
                  <a:gd name="T54" fmla="*/ 40 w 940"/>
                  <a:gd name="T55" fmla="*/ 245 h 457"/>
                  <a:gd name="T56" fmla="*/ 0 w 940"/>
                  <a:gd name="T57" fmla="*/ 150 h 457"/>
                  <a:gd name="T58" fmla="*/ 37 w 940"/>
                  <a:gd name="T59" fmla="*/ 168 h 457"/>
                  <a:gd name="T60" fmla="*/ 82 w 940"/>
                  <a:gd name="T61" fmla="*/ 183 h 457"/>
                  <a:gd name="T62" fmla="*/ 131 w 940"/>
                  <a:gd name="T63" fmla="*/ 194 h 457"/>
                  <a:gd name="T64" fmla="*/ 184 w 940"/>
                  <a:gd name="T65" fmla="*/ 202 h 457"/>
                  <a:gd name="T66" fmla="*/ 242 w 940"/>
                  <a:gd name="T67" fmla="*/ 205 h 457"/>
                  <a:gd name="T68" fmla="*/ 300 w 940"/>
                  <a:gd name="T69" fmla="*/ 205 h 457"/>
                  <a:gd name="T70" fmla="*/ 361 w 940"/>
                  <a:gd name="T71" fmla="*/ 203 h 457"/>
                  <a:gd name="T72" fmla="*/ 420 w 940"/>
                  <a:gd name="T73" fmla="*/ 19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40" h="457">
                    <a:moveTo>
                      <a:pt x="420" y="197"/>
                    </a:moveTo>
                    <a:lnTo>
                      <a:pt x="446" y="193"/>
                    </a:lnTo>
                    <a:lnTo>
                      <a:pt x="472" y="186"/>
                    </a:lnTo>
                    <a:lnTo>
                      <a:pt x="498" y="177"/>
                    </a:lnTo>
                    <a:lnTo>
                      <a:pt x="524" y="167"/>
                    </a:lnTo>
                    <a:lnTo>
                      <a:pt x="550" y="156"/>
                    </a:lnTo>
                    <a:lnTo>
                      <a:pt x="576" y="144"/>
                    </a:lnTo>
                    <a:lnTo>
                      <a:pt x="601" y="130"/>
                    </a:lnTo>
                    <a:lnTo>
                      <a:pt x="627" y="115"/>
                    </a:lnTo>
                    <a:lnTo>
                      <a:pt x="676" y="85"/>
                    </a:lnTo>
                    <a:lnTo>
                      <a:pt x="723" y="56"/>
                    </a:lnTo>
                    <a:lnTo>
                      <a:pt x="768" y="26"/>
                    </a:lnTo>
                    <a:lnTo>
                      <a:pt x="810" y="0"/>
                    </a:lnTo>
                    <a:lnTo>
                      <a:pt x="940" y="247"/>
                    </a:lnTo>
                    <a:lnTo>
                      <a:pt x="930" y="256"/>
                    </a:lnTo>
                    <a:lnTo>
                      <a:pt x="903" y="277"/>
                    </a:lnTo>
                    <a:lnTo>
                      <a:pt x="883" y="292"/>
                    </a:lnTo>
                    <a:lnTo>
                      <a:pt x="858" y="308"/>
                    </a:lnTo>
                    <a:lnTo>
                      <a:pt x="831" y="325"/>
                    </a:lnTo>
                    <a:lnTo>
                      <a:pt x="801" y="344"/>
                    </a:lnTo>
                    <a:lnTo>
                      <a:pt x="768" y="362"/>
                    </a:lnTo>
                    <a:lnTo>
                      <a:pt x="732" y="380"/>
                    </a:lnTo>
                    <a:lnTo>
                      <a:pt x="694" y="398"/>
                    </a:lnTo>
                    <a:lnTo>
                      <a:pt x="653" y="414"/>
                    </a:lnTo>
                    <a:lnTo>
                      <a:pt x="632" y="422"/>
                    </a:lnTo>
                    <a:lnTo>
                      <a:pt x="611" y="428"/>
                    </a:lnTo>
                    <a:lnTo>
                      <a:pt x="590" y="434"/>
                    </a:lnTo>
                    <a:lnTo>
                      <a:pt x="568" y="440"/>
                    </a:lnTo>
                    <a:lnTo>
                      <a:pt x="545" y="445"/>
                    </a:lnTo>
                    <a:lnTo>
                      <a:pt x="522" y="449"/>
                    </a:lnTo>
                    <a:lnTo>
                      <a:pt x="500" y="453"/>
                    </a:lnTo>
                    <a:lnTo>
                      <a:pt x="476" y="455"/>
                    </a:lnTo>
                    <a:lnTo>
                      <a:pt x="453" y="456"/>
                    </a:lnTo>
                    <a:lnTo>
                      <a:pt x="430" y="457"/>
                    </a:lnTo>
                    <a:lnTo>
                      <a:pt x="408" y="457"/>
                    </a:lnTo>
                    <a:lnTo>
                      <a:pt x="386" y="457"/>
                    </a:lnTo>
                    <a:lnTo>
                      <a:pt x="366" y="456"/>
                    </a:lnTo>
                    <a:lnTo>
                      <a:pt x="345" y="454"/>
                    </a:lnTo>
                    <a:lnTo>
                      <a:pt x="326" y="451"/>
                    </a:lnTo>
                    <a:lnTo>
                      <a:pt x="308" y="448"/>
                    </a:lnTo>
                    <a:lnTo>
                      <a:pt x="272" y="440"/>
                    </a:lnTo>
                    <a:lnTo>
                      <a:pt x="240" y="432"/>
                    </a:lnTo>
                    <a:lnTo>
                      <a:pt x="210" y="422"/>
                    </a:lnTo>
                    <a:lnTo>
                      <a:pt x="184" y="411"/>
                    </a:lnTo>
                    <a:lnTo>
                      <a:pt x="161" y="401"/>
                    </a:lnTo>
                    <a:lnTo>
                      <a:pt x="141" y="389"/>
                    </a:lnTo>
                    <a:lnTo>
                      <a:pt x="124" y="380"/>
                    </a:lnTo>
                    <a:lnTo>
                      <a:pt x="109" y="370"/>
                    </a:lnTo>
                    <a:lnTo>
                      <a:pt x="89" y="356"/>
                    </a:lnTo>
                    <a:lnTo>
                      <a:pt x="83" y="350"/>
                    </a:lnTo>
                    <a:lnTo>
                      <a:pt x="82" y="347"/>
                    </a:lnTo>
                    <a:lnTo>
                      <a:pt x="79" y="340"/>
                    </a:lnTo>
                    <a:lnTo>
                      <a:pt x="73" y="326"/>
                    </a:lnTo>
                    <a:lnTo>
                      <a:pt x="64" y="307"/>
                    </a:lnTo>
                    <a:lnTo>
                      <a:pt x="53" y="279"/>
                    </a:lnTo>
                    <a:lnTo>
                      <a:pt x="40" y="245"/>
                    </a:lnTo>
                    <a:lnTo>
                      <a:pt x="21" y="202"/>
                    </a:lnTo>
                    <a:lnTo>
                      <a:pt x="0" y="150"/>
                    </a:lnTo>
                    <a:lnTo>
                      <a:pt x="17" y="160"/>
                    </a:lnTo>
                    <a:lnTo>
                      <a:pt x="37" y="168"/>
                    </a:lnTo>
                    <a:lnTo>
                      <a:pt x="58" y="177"/>
                    </a:lnTo>
                    <a:lnTo>
                      <a:pt x="82" y="183"/>
                    </a:lnTo>
                    <a:lnTo>
                      <a:pt x="105" y="189"/>
                    </a:lnTo>
                    <a:lnTo>
                      <a:pt x="131" y="194"/>
                    </a:lnTo>
                    <a:lnTo>
                      <a:pt x="157" y="198"/>
                    </a:lnTo>
                    <a:lnTo>
                      <a:pt x="184" y="202"/>
                    </a:lnTo>
                    <a:lnTo>
                      <a:pt x="213" y="204"/>
                    </a:lnTo>
                    <a:lnTo>
                      <a:pt x="242" y="205"/>
                    </a:lnTo>
                    <a:lnTo>
                      <a:pt x="271" y="207"/>
                    </a:lnTo>
                    <a:lnTo>
                      <a:pt x="300" y="205"/>
                    </a:lnTo>
                    <a:lnTo>
                      <a:pt x="331" y="204"/>
                    </a:lnTo>
                    <a:lnTo>
                      <a:pt x="361" y="203"/>
                    </a:lnTo>
                    <a:lnTo>
                      <a:pt x="391" y="200"/>
                    </a:lnTo>
                    <a:lnTo>
                      <a:pt x="420" y="197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0" name="Freeform 130"/>
              <p:cNvSpPr>
                <a:spLocks/>
              </p:cNvSpPr>
              <p:nvPr/>
            </p:nvSpPr>
            <p:spPr bwMode="auto">
              <a:xfrm>
                <a:off x="7001" y="4024"/>
                <a:ext cx="116" cy="116"/>
              </a:xfrm>
              <a:custGeom>
                <a:avLst/>
                <a:gdLst>
                  <a:gd name="T0" fmla="*/ 455 w 465"/>
                  <a:gd name="T1" fmla="*/ 463 h 464"/>
                  <a:gd name="T2" fmla="*/ 464 w 465"/>
                  <a:gd name="T3" fmla="*/ 455 h 464"/>
                  <a:gd name="T4" fmla="*/ 464 w 465"/>
                  <a:gd name="T5" fmla="*/ 442 h 464"/>
                  <a:gd name="T6" fmla="*/ 455 w 465"/>
                  <a:gd name="T7" fmla="*/ 434 h 464"/>
                  <a:gd name="T8" fmla="*/ 427 w 465"/>
                  <a:gd name="T9" fmla="*/ 431 h 464"/>
                  <a:gd name="T10" fmla="*/ 386 w 465"/>
                  <a:gd name="T11" fmla="*/ 427 h 464"/>
                  <a:gd name="T12" fmla="*/ 345 w 465"/>
                  <a:gd name="T13" fmla="*/ 419 h 464"/>
                  <a:gd name="T14" fmla="*/ 306 w 465"/>
                  <a:gd name="T15" fmla="*/ 406 h 464"/>
                  <a:gd name="T16" fmla="*/ 269 w 465"/>
                  <a:gd name="T17" fmla="*/ 391 h 464"/>
                  <a:gd name="T18" fmla="*/ 233 w 465"/>
                  <a:gd name="T19" fmla="*/ 372 h 464"/>
                  <a:gd name="T20" fmla="*/ 199 w 465"/>
                  <a:gd name="T21" fmla="*/ 349 h 464"/>
                  <a:gd name="T22" fmla="*/ 169 w 465"/>
                  <a:gd name="T23" fmla="*/ 323 h 464"/>
                  <a:gd name="T24" fmla="*/ 140 w 465"/>
                  <a:gd name="T25" fmla="*/ 295 h 464"/>
                  <a:gd name="T26" fmla="*/ 115 w 465"/>
                  <a:gd name="T27" fmla="*/ 264 h 464"/>
                  <a:gd name="T28" fmla="*/ 93 w 465"/>
                  <a:gd name="T29" fmla="*/ 232 h 464"/>
                  <a:gd name="T30" fmla="*/ 73 w 465"/>
                  <a:gd name="T31" fmla="*/ 196 h 464"/>
                  <a:gd name="T32" fmla="*/ 57 w 465"/>
                  <a:gd name="T33" fmla="*/ 159 h 464"/>
                  <a:gd name="T34" fmla="*/ 45 w 465"/>
                  <a:gd name="T35" fmla="*/ 120 h 464"/>
                  <a:gd name="T36" fmla="*/ 37 w 465"/>
                  <a:gd name="T37" fmla="*/ 79 h 464"/>
                  <a:gd name="T38" fmla="*/ 33 w 465"/>
                  <a:gd name="T39" fmla="*/ 37 h 464"/>
                  <a:gd name="T40" fmla="*/ 31 w 465"/>
                  <a:gd name="T41" fmla="*/ 10 h 464"/>
                  <a:gd name="T42" fmla="*/ 23 w 465"/>
                  <a:gd name="T43" fmla="*/ 1 h 464"/>
                  <a:gd name="T44" fmla="*/ 10 w 465"/>
                  <a:gd name="T45" fmla="*/ 1 h 464"/>
                  <a:gd name="T46" fmla="*/ 3 w 465"/>
                  <a:gd name="T47" fmla="*/ 7 h 464"/>
                  <a:gd name="T48" fmla="*/ 0 w 465"/>
                  <a:gd name="T49" fmla="*/ 12 h 464"/>
                  <a:gd name="T50" fmla="*/ 0 w 465"/>
                  <a:gd name="T51" fmla="*/ 39 h 464"/>
                  <a:gd name="T52" fmla="*/ 5 w 465"/>
                  <a:gd name="T53" fmla="*/ 84 h 464"/>
                  <a:gd name="T54" fmla="*/ 14 w 465"/>
                  <a:gd name="T55" fmla="*/ 128 h 464"/>
                  <a:gd name="T56" fmla="*/ 28 w 465"/>
                  <a:gd name="T57" fmla="*/ 170 h 464"/>
                  <a:gd name="T58" fmla="*/ 45 w 465"/>
                  <a:gd name="T59" fmla="*/ 210 h 464"/>
                  <a:gd name="T60" fmla="*/ 65 w 465"/>
                  <a:gd name="T61" fmla="*/ 248 h 464"/>
                  <a:gd name="T62" fmla="*/ 89 w 465"/>
                  <a:gd name="T63" fmla="*/ 284 h 464"/>
                  <a:gd name="T64" fmla="*/ 117 w 465"/>
                  <a:gd name="T65" fmla="*/ 317 h 464"/>
                  <a:gd name="T66" fmla="*/ 148 w 465"/>
                  <a:gd name="T67" fmla="*/ 348 h 464"/>
                  <a:gd name="T68" fmla="*/ 181 w 465"/>
                  <a:gd name="T69" fmla="*/ 375 h 464"/>
                  <a:gd name="T70" fmla="*/ 217 w 465"/>
                  <a:gd name="T71" fmla="*/ 399 h 464"/>
                  <a:gd name="T72" fmla="*/ 255 w 465"/>
                  <a:gd name="T73" fmla="*/ 420 h 464"/>
                  <a:gd name="T74" fmla="*/ 295 w 465"/>
                  <a:gd name="T75" fmla="*/ 437 h 464"/>
                  <a:gd name="T76" fmla="*/ 337 w 465"/>
                  <a:gd name="T77" fmla="*/ 451 h 464"/>
                  <a:gd name="T78" fmla="*/ 381 w 465"/>
                  <a:gd name="T79" fmla="*/ 459 h 464"/>
                  <a:gd name="T80" fmla="*/ 426 w 465"/>
                  <a:gd name="T81" fmla="*/ 4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5" h="464">
                    <a:moveTo>
                      <a:pt x="449" y="464"/>
                    </a:moveTo>
                    <a:lnTo>
                      <a:pt x="455" y="463"/>
                    </a:lnTo>
                    <a:lnTo>
                      <a:pt x="460" y="459"/>
                    </a:lnTo>
                    <a:lnTo>
                      <a:pt x="464" y="455"/>
                    </a:lnTo>
                    <a:lnTo>
                      <a:pt x="465" y="448"/>
                    </a:lnTo>
                    <a:lnTo>
                      <a:pt x="464" y="442"/>
                    </a:lnTo>
                    <a:lnTo>
                      <a:pt x="460" y="437"/>
                    </a:lnTo>
                    <a:lnTo>
                      <a:pt x="455" y="434"/>
                    </a:lnTo>
                    <a:lnTo>
                      <a:pt x="449" y="432"/>
                    </a:lnTo>
                    <a:lnTo>
                      <a:pt x="427" y="431"/>
                    </a:lnTo>
                    <a:lnTo>
                      <a:pt x="406" y="430"/>
                    </a:lnTo>
                    <a:lnTo>
                      <a:pt x="386" y="427"/>
                    </a:lnTo>
                    <a:lnTo>
                      <a:pt x="365" y="424"/>
                    </a:lnTo>
                    <a:lnTo>
                      <a:pt x="345" y="419"/>
                    </a:lnTo>
                    <a:lnTo>
                      <a:pt x="326" y="414"/>
                    </a:lnTo>
                    <a:lnTo>
                      <a:pt x="306" y="406"/>
                    </a:lnTo>
                    <a:lnTo>
                      <a:pt x="287" y="399"/>
                    </a:lnTo>
                    <a:lnTo>
                      <a:pt x="269" y="391"/>
                    </a:lnTo>
                    <a:lnTo>
                      <a:pt x="250" y="382"/>
                    </a:lnTo>
                    <a:lnTo>
                      <a:pt x="233" y="372"/>
                    </a:lnTo>
                    <a:lnTo>
                      <a:pt x="217" y="361"/>
                    </a:lnTo>
                    <a:lnTo>
                      <a:pt x="199" y="349"/>
                    </a:lnTo>
                    <a:lnTo>
                      <a:pt x="185" y="337"/>
                    </a:lnTo>
                    <a:lnTo>
                      <a:pt x="169" y="323"/>
                    </a:lnTo>
                    <a:lnTo>
                      <a:pt x="155" y="310"/>
                    </a:lnTo>
                    <a:lnTo>
                      <a:pt x="140" y="295"/>
                    </a:lnTo>
                    <a:lnTo>
                      <a:pt x="128" y="280"/>
                    </a:lnTo>
                    <a:lnTo>
                      <a:pt x="115" y="264"/>
                    </a:lnTo>
                    <a:lnTo>
                      <a:pt x="103" y="248"/>
                    </a:lnTo>
                    <a:lnTo>
                      <a:pt x="93" y="232"/>
                    </a:lnTo>
                    <a:lnTo>
                      <a:pt x="83" y="213"/>
                    </a:lnTo>
                    <a:lnTo>
                      <a:pt x="73" y="196"/>
                    </a:lnTo>
                    <a:lnTo>
                      <a:pt x="65" y="178"/>
                    </a:lnTo>
                    <a:lnTo>
                      <a:pt x="57" y="159"/>
                    </a:lnTo>
                    <a:lnTo>
                      <a:pt x="51" y="139"/>
                    </a:lnTo>
                    <a:lnTo>
                      <a:pt x="45" y="120"/>
                    </a:lnTo>
                    <a:lnTo>
                      <a:pt x="41" y="100"/>
                    </a:lnTo>
                    <a:lnTo>
                      <a:pt x="37" y="79"/>
                    </a:lnTo>
                    <a:lnTo>
                      <a:pt x="35" y="58"/>
                    </a:lnTo>
                    <a:lnTo>
                      <a:pt x="33" y="37"/>
                    </a:lnTo>
                    <a:lnTo>
                      <a:pt x="33" y="16"/>
                    </a:lnTo>
                    <a:lnTo>
                      <a:pt x="31" y="10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39"/>
                    </a:lnTo>
                    <a:lnTo>
                      <a:pt x="3" y="61"/>
                    </a:lnTo>
                    <a:lnTo>
                      <a:pt x="5" y="84"/>
                    </a:lnTo>
                    <a:lnTo>
                      <a:pt x="9" y="106"/>
                    </a:lnTo>
                    <a:lnTo>
                      <a:pt x="14" y="128"/>
                    </a:lnTo>
                    <a:lnTo>
                      <a:pt x="20" y="149"/>
                    </a:lnTo>
                    <a:lnTo>
                      <a:pt x="28" y="170"/>
                    </a:lnTo>
                    <a:lnTo>
                      <a:pt x="35" y="190"/>
                    </a:lnTo>
                    <a:lnTo>
                      <a:pt x="45" y="210"/>
                    </a:lnTo>
                    <a:lnTo>
                      <a:pt x="55" y="230"/>
                    </a:lnTo>
                    <a:lnTo>
                      <a:pt x="65" y="248"/>
                    </a:lnTo>
                    <a:lnTo>
                      <a:pt x="77" y="267"/>
                    </a:lnTo>
                    <a:lnTo>
                      <a:pt x="89" y="284"/>
                    </a:lnTo>
                    <a:lnTo>
                      <a:pt x="103" y="301"/>
                    </a:lnTo>
                    <a:lnTo>
                      <a:pt x="117" y="317"/>
                    </a:lnTo>
                    <a:lnTo>
                      <a:pt x="131" y="333"/>
                    </a:lnTo>
                    <a:lnTo>
                      <a:pt x="148" y="348"/>
                    </a:lnTo>
                    <a:lnTo>
                      <a:pt x="164" y="362"/>
                    </a:lnTo>
                    <a:lnTo>
                      <a:pt x="181" y="375"/>
                    </a:lnTo>
                    <a:lnTo>
                      <a:pt x="198" y="388"/>
                    </a:lnTo>
                    <a:lnTo>
                      <a:pt x="217" y="399"/>
                    </a:lnTo>
                    <a:lnTo>
                      <a:pt x="235" y="410"/>
                    </a:lnTo>
                    <a:lnTo>
                      <a:pt x="255" y="420"/>
                    </a:lnTo>
                    <a:lnTo>
                      <a:pt x="275" y="430"/>
                    </a:lnTo>
                    <a:lnTo>
                      <a:pt x="295" y="437"/>
                    </a:lnTo>
                    <a:lnTo>
                      <a:pt x="316" y="445"/>
                    </a:lnTo>
                    <a:lnTo>
                      <a:pt x="337" y="451"/>
                    </a:lnTo>
                    <a:lnTo>
                      <a:pt x="359" y="456"/>
                    </a:lnTo>
                    <a:lnTo>
                      <a:pt x="381" y="459"/>
                    </a:lnTo>
                    <a:lnTo>
                      <a:pt x="403" y="462"/>
                    </a:lnTo>
                    <a:lnTo>
                      <a:pt x="426" y="464"/>
                    </a:lnTo>
                    <a:lnTo>
                      <a:pt x="449" y="464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1" name="Freeform 131"/>
              <p:cNvSpPr>
                <a:spLocks/>
              </p:cNvSpPr>
              <p:nvPr/>
            </p:nvSpPr>
            <p:spPr bwMode="auto">
              <a:xfrm>
                <a:off x="6626" y="3985"/>
                <a:ext cx="61" cy="112"/>
              </a:xfrm>
              <a:custGeom>
                <a:avLst/>
                <a:gdLst>
                  <a:gd name="T0" fmla="*/ 232 w 248"/>
                  <a:gd name="T1" fmla="*/ 5 h 448"/>
                  <a:gd name="T2" fmla="*/ 224 w 248"/>
                  <a:gd name="T3" fmla="*/ 0 h 448"/>
                  <a:gd name="T4" fmla="*/ 214 w 248"/>
                  <a:gd name="T5" fmla="*/ 3 h 448"/>
                  <a:gd name="T6" fmla="*/ 211 w 248"/>
                  <a:gd name="T7" fmla="*/ 11 h 448"/>
                  <a:gd name="T8" fmla="*/ 216 w 248"/>
                  <a:gd name="T9" fmla="*/ 33 h 448"/>
                  <a:gd name="T10" fmla="*/ 222 w 248"/>
                  <a:gd name="T11" fmla="*/ 67 h 448"/>
                  <a:gd name="T12" fmla="*/ 224 w 248"/>
                  <a:gd name="T13" fmla="*/ 100 h 448"/>
                  <a:gd name="T14" fmla="*/ 224 w 248"/>
                  <a:gd name="T15" fmla="*/ 134 h 448"/>
                  <a:gd name="T16" fmla="*/ 221 w 248"/>
                  <a:gd name="T17" fmla="*/ 166 h 448"/>
                  <a:gd name="T18" fmla="*/ 214 w 248"/>
                  <a:gd name="T19" fmla="*/ 197 h 448"/>
                  <a:gd name="T20" fmla="*/ 207 w 248"/>
                  <a:gd name="T21" fmla="*/ 228 h 448"/>
                  <a:gd name="T22" fmla="*/ 195 w 248"/>
                  <a:gd name="T23" fmla="*/ 257 h 448"/>
                  <a:gd name="T24" fmla="*/ 181 w 248"/>
                  <a:gd name="T25" fmla="*/ 284 h 448"/>
                  <a:gd name="T26" fmla="*/ 165 w 248"/>
                  <a:gd name="T27" fmla="*/ 310 h 448"/>
                  <a:gd name="T28" fmla="*/ 146 w 248"/>
                  <a:gd name="T29" fmla="*/ 334 h 448"/>
                  <a:gd name="T30" fmla="*/ 127 w 248"/>
                  <a:gd name="T31" fmla="*/ 356 h 448"/>
                  <a:gd name="T32" fmla="*/ 103 w 248"/>
                  <a:gd name="T33" fmla="*/ 376 h 448"/>
                  <a:gd name="T34" fmla="*/ 80 w 248"/>
                  <a:gd name="T35" fmla="*/ 392 h 448"/>
                  <a:gd name="T36" fmla="*/ 52 w 248"/>
                  <a:gd name="T37" fmla="*/ 407 h 448"/>
                  <a:gd name="T38" fmla="*/ 24 w 248"/>
                  <a:gd name="T39" fmla="*/ 418 h 448"/>
                  <a:gd name="T40" fmla="*/ 5 w 248"/>
                  <a:gd name="T41" fmla="*/ 424 h 448"/>
                  <a:gd name="T42" fmla="*/ 0 w 248"/>
                  <a:gd name="T43" fmla="*/ 433 h 448"/>
                  <a:gd name="T44" fmla="*/ 4 w 248"/>
                  <a:gd name="T45" fmla="*/ 443 h 448"/>
                  <a:gd name="T46" fmla="*/ 12 w 248"/>
                  <a:gd name="T47" fmla="*/ 448 h 448"/>
                  <a:gd name="T48" fmla="*/ 33 w 248"/>
                  <a:gd name="T49" fmla="*/ 443 h 448"/>
                  <a:gd name="T50" fmla="*/ 62 w 248"/>
                  <a:gd name="T51" fmla="*/ 430 h 448"/>
                  <a:gd name="T52" fmla="*/ 91 w 248"/>
                  <a:gd name="T53" fmla="*/ 415 h 448"/>
                  <a:gd name="T54" fmla="*/ 118 w 248"/>
                  <a:gd name="T55" fmla="*/ 397 h 448"/>
                  <a:gd name="T56" fmla="*/ 143 w 248"/>
                  <a:gd name="T57" fmla="*/ 376 h 448"/>
                  <a:gd name="T58" fmla="*/ 165 w 248"/>
                  <a:gd name="T59" fmla="*/ 352 h 448"/>
                  <a:gd name="T60" fmla="*/ 185 w 248"/>
                  <a:gd name="T61" fmla="*/ 326 h 448"/>
                  <a:gd name="T62" fmla="*/ 202 w 248"/>
                  <a:gd name="T63" fmla="*/ 299 h 448"/>
                  <a:gd name="T64" fmla="*/ 217 w 248"/>
                  <a:gd name="T65" fmla="*/ 270 h 448"/>
                  <a:gd name="T66" fmla="*/ 229 w 248"/>
                  <a:gd name="T67" fmla="*/ 237 h 448"/>
                  <a:gd name="T68" fmla="*/ 238 w 248"/>
                  <a:gd name="T69" fmla="*/ 205 h 448"/>
                  <a:gd name="T70" fmla="*/ 244 w 248"/>
                  <a:gd name="T71" fmla="*/ 171 h 448"/>
                  <a:gd name="T72" fmla="*/ 248 w 248"/>
                  <a:gd name="T73" fmla="*/ 136 h 448"/>
                  <a:gd name="T74" fmla="*/ 248 w 248"/>
                  <a:gd name="T75" fmla="*/ 100 h 448"/>
                  <a:gd name="T76" fmla="*/ 245 w 248"/>
                  <a:gd name="T77" fmla="*/ 64 h 448"/>
                  <a:gd name="T78" fmla="*/ 238 w 248"/>
                  <a:gd name="T79" fmla="*/ 29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448">
                    <a:moveTo>
                      <a:pt x="234" y="10"/>
                    </a:moveTo>
                    <a:lnTo>
                      <a:pt x="232" y="5"/>
                    </a:lnTo>
                    <a:lnTo>
                      <a:pt x="228" y="1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4" y="3"/>
                    </a:lnTo>
                    <a:lnTo>
                      <a:pt x="212" y="6"/>
                    </a:lnTo>
                    <a:lnTo>
                      <a:pt x="211" y="11"/>
                    </a:lnTo>
                    <a:lnTo>
                      <a:pt x="211" y="16"/>
                    </a:lnTo>
                    <a:lnTo>
                      <a:pt x="216" y="33"/>
                    </a:lnTo>
                    <a:lnTo>
                      <a:pt x="218" y="50"/>
                    </a:lnTo>
                    <a:lnTo>
                      <a:pt x="222" y="67"/>
                    </a:lnTo>
                    <a:lnTo>
                      <a:pt x="223" y="83"/>
                    </a:lnTo>
                    <a:lnTo>
                      <a:pt x="224" y="100"/>
                    </a:lnTo>
                    <a:lnTo>
                      <a:pt x="224" y="116"/>
                    </a:lnTo>
                    <a:lnTo>
                      <a:pt x="224" y="134"/>
                    </a:lnTo>
                    <a:lnTo>
                      <a:pt x="223" y="150"/>
                    </a:lnTo>
                    <a:lnTo>
                      <a:pt x="221" y="166"/>
                    </a:lnTo>
                    <a:lnTo>
                      <a:pt x="218" y="182"/>
                    </a:lnTo>
                    <a:lnTo>
                      <a:pt x="214" y="197"/>
                    </a:lnTo>
                    <a:lnTo>
                      <a:pt x="211" y="213"/>
                    </a:lnTo>
                    <a:lnTo>
                      <a:pt x="207" y="228"/>
                    </a:lnTo>
                    <a:lnTo>
                      <a:pt x="201" y="242"/>
                    </a:lnTo>
                    <a:lnTo>
                      <a:pt x="195" y="257"/>
                    </a:lnTo>
                    <a:lnTo>
                      <a:pt x="188" y="271"/>
                    </a:lnTo>
                    <a:lnTo>
                      <a:pt x="181" y="284"/>
                    </a:lnTo>
                    <a:lnTo>
                      <a:pt x="174" y="297"/>
                    </a:lnTo>
                    <a:lnTo>
                      <a:pt x="165" y="310"/>
                    </a:lnTo>
                    <a:lnTo>
                      <a:pt x="156" y="323"/>
                    </a:lnTo>
                    <a:lnTo>
                      <a:pt x="146" y="334"/>
                    </a:lnTo>
                    <a:lnTo>
                      <a:pt x="137" y="345"/>
                    </a:lnTo>
                    <a:lnTo>
                      <a:pt x="127" y="356"/>
                    </a:lnTo>
                    <a:lnTo>
                      <a:pt x="115" y="366"/>
                    </a:lnTo>
                    <a:lnTo>
                      <a:pt x="103" y="376"/>
                    </a:lnTo>
                    <a:lnTo>
                      <a:pt x="92" y="385"/>
                    </a:lnTo>
                    <a:lnTo>
                      <a:pt x="80" y="392"/>
                    </a:lnTo>
                    <a:lnTo>
                      <a:pt x="66" y="399"/>
                    </a:lnTo>
                    <a:lnTo>
                      <a:pt x="52" y="407"/>
                    </a:lnTo>
                    <a:lnTo>
                      <a:pt x="39" y="413"/>
                    </a:lnTo>
                    <a:lnTo>
                      <a:pt x="24" y="418"/>
                    </a:lnTo>
                    <a:lnTo>
                      <a:pt x="9" y="423"/>
                    </a:lnTo>
                    <a:lnTo>
                      <a:pt x="5" y="424"/>
                    </a:lnTo>
                    <a:lnTo>
                      <a:pt x="2" y="428"/>
                    </a:lnTo>
                    <a:lnTo>
                      <a:pt x="0" y="433"/>
                    </a:lnTo>
                    <a:lnTo>
                      <a:pt x="2" y="438"/>
                    </a:lnTo>
                    <a:lnTo>
                      <a:pt x="4" y="443"/>
                    </a:lnTo>
                    <a:lnTo>
                      <a:pt x="7" y="446"/>
                    </a:lnTo>
                    <a:lnTo>
                      <a:pt x="12" y="448"/>
                    </a:lnTo>
                    <a:lnTo>
                      <a:pt x="17" y="448"/>
                    </a:lnTo>
                    <a:lnTo>
                      <a:pt x="33" y="443"/>
                    </a:lnTo>
                    <a:lnTo>
                      <a:pt x="47" y="438"/>
                    </a:lnTo>
                    <a:lnTo>
                      <a:pt x="62" y="430"/>
                    </a:lnTo>
                    <a:lnTo>
                      <a:pt x="77" y="423"/>
                    </a:lnTo>
                    <a:lnTo>
                      <a:pt x="91" y="415"/>
                    </a:lnTo>
                    <a:lnTo>
                      <a:pt x="104" y="407"/>
                    </a:lnTo>
                    <a:lnTo>
                      <a:pt x="118" y="397"/>
                    </a:lnTo>
                    <a:lnTo>
                      <a:pt x="130" y="387"/>
                    </a:lnTo>
                    <a:lnTo>
                      <a:pt x="143" y="376"/>
                    </a:lnTo>
                    <a:lnTo>
                      <a:pt x="154" y="365"/>
                    </a:lnTo>
                    <a:lnTo>
                      <a:pt x="165" y="352"/>
                    </a:lnTo>
                    <a:lnTo>
                      <a:pt x="175" y="340"/>
                    </a:lnTo>
                    <a:lnTo>
                      <a:pt x="185" y="326"/>
                    </a:lnTo>
                    <a:lnTo>
                      <a:pt x="193" y="313"/>
                    </a:lnTo>
                    <a:lnTo>
                      <a:pt x="202" y="299"/>
                    </a:lnTo>
                    <a:lnTo>
                      <a:pt x="209" y="284"/>
                    </a:lnTo>
                    <a:lnTo>
                      <a:pt x="217" y="270"/>
                    </a:lnTo>
                    <a:lnTo>
                      <a:pt x="223" y="254"/>
                    </a:lnTo>
                    <a:lnTo>
                      <a:pt x="229" y="237"/>
                    </a:lnTo>
                    <a:lnTo>
                      <a:pt x="234" y="221"/>
                    </a:lnTo>
                    <a:lnTo>
                      <a:pt x="238" y="205"/>
                    </a:lnTo>
                    <a:lnTo>
                      <a:pt x="242" y="188"/>
                    </a:lnTo>
                    <a:lnTo>
                      <a:pt x="244" y="171"/>
                    </a:lnTo>
                    <a:lnTo>
                      <a:pt x="247" y="153"/>
                    </a:lnTo>
                    <a:lnTo>
                      <a:pt x="248" y="136"/>
                    </a:lnTo>
                    <a:lnTo>
                      <a:pt x="248" y="119"/>
                    </a:lnTo>
                    <a:lnTo>
                      <a:pt x="248" y="100"/>
                    </a:lnTo>
                    <a:lnTo>
                      <a:pt x="247" y="83"/>
                    </a:lnTo>
                    <a:lnTo>
                      <a:pt x="245" y="64"/>
                    </a:lnTo>
                    <a:lnTo>
                      <a:pt x="242" y="46"/>
                    </a:lnTo>
                    <a:lnTo>
                      <a:pt x="238" y="29"/>
                    </a:lnTo>
                    <a:lnTo>
                      <a:pt x="234" y="10"/>
                    </a:lnTo>
                    <a:close/>
                  </a:path>
                </a:pathLst>
              </a:custGeom>
              <a:solidFill>
                <a:srgbClr val="362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2" name="Freeform 132"/>
              <p:cNvSpPr>
                <a:spLocks/>
              </p:cNvSpPr>
              <p:nvPr/>
            </p:nvSpPr>
            <p:spPr bwMode="auto">
              <a:xfrm>
                <a:off x="6791" y="4072"/>
                <a:ext cx="26" cy="67"/>
              </a:xfrm>
              <a:custGeom>
                <a:avLst/>
                <a:gdLst>
                  <a:gd name="T0" fmla="*/ 0 w 106"/>
                  <a:gd name="T1" fmla="*/ 175 h 270"/>
                  <a:gd name="T2" fmla="*/ 1 w 106"/>
                  <a:gd name="T3" fmla="*/ 162 h 270"/>
                  <a:gd name="T4" fmla="*/ 2 w 106"/>
                  <a:gd name="T5" fmla="*/ 149 h 270"/>
                  <a:gd name="T6" fmla="*/ 5 w 106"/>
                  <a:gd name="T7" fmla="*/ 136 h 270"/>
                  <a:gd name="T8" fmla="*/ 8 w 106"/>
                  <a:gd name="T9" fmla="*/ 123 h 270"/>
                  <a:gd name="T10" fmla="*/ 12 w 106"/>
                  <a:gd name="T11" fmla="*/ 110 h 270"/>
                  <a:gd name="T12" fmla="*/ 17 w 106"/>
                  <a:gd name="T13" fmla="*/ 99 h 270"/>
                  <a:gd name="T14" fmla="*/ 23 w 106"/>
                  <a:gd name="T15" fmla="*/ 87 h 270"/>
                  <a:gd name="T16" fmla="*/ 29 w 106"/>
                  <a:gd name="T17" fmla="*/ 76 h 270"/>
                  <a:gd name="T18" fmla="*/ 37 w 106"/>
                  <a:gd name="T19" fmla="*/ 65 h 270"/>
                  <a:gd name="T20" fmla="*/ 44 w 106"/>
                  <a:gd name="T21" fmla="*/ 55 h 270"/>
                  <a:gd name="T22" fmla="*/ 53 w 106"/>
                  <a:gd name="T23" fmla="*/ 43 h 270"/>
                  <a:gd name="T24" fmla="*/ 63 w 106"/>
                  <a:gd name="T25" fmla="*/ 34 h 270"/>
                  <a:gd name="T26" fmla="*/ 73 w 106"/>
                  <a:gd name="T27" fmla="*/ 25 h 270"/>
                  <a:gd name="T28" fmla="*/ 84 w 106"/>
                  <a:gd name="T29" fmla="*/ 16 h 270"/>
                  <a:gd name="T30" fmla="*/ 95 w 106"/>
                  <a:gd name="T31" fmla="*/ 8 h 270"/>
                  <a:gd name="T32" fmla="*/ 106 w 106"/>
                  <a:gd name="T33" fmla="*/ 0 h 270"/>
                  <a:gd name="T34" fmla="*/ 95 w 106"/>
                  <a:gd name="T35" fmla="*/ 31 h 270"/>
                  <a:gd name="T36" fmla="*/ 85 w 106"/>
                  <a:gd name="T37" fmla="*/ 63 h 270"/>
                  <a:gd name="T38" fmla="*/ 74 w 106"/>
                  <a:gd name="T39" fmla="*/ 95 h 270"/>
                  <a:gd name="T40" fmla="*/ 64 w 106"/>
                  <a:gd name="T41" fmla="*/ 130 h 270"/>
                  <a:gd name="T42" fmla="*/ 54 w 106"/>
                  <a:gd name="T43" fmla="*/ 163 h 270"/>
                  <a:gd name="T44" fmla="*/ 44 w 106"/>
                  <a:gd name="T45" fmla="*/ 198 h 270"/>
                  <a:gd name="T46" fmla="*/ 36 w 106"/>
                  <a:gd name="T47" fmla="*/ 234 h 270"/>
                  <a:gd name="T48" fmla="*/ 27 w 106"/>
                  <a:gd name="T49" fmla="*/ 270 h 270"/>
                  <a:gd name="T50" fmla="*/ 21 w 106"/>
                  <a:gd name="T51" fmla="*/ 259 h 270"/>
                  <a:gd name="T52" fmla="*/ 16 w 106"/>
                  <a:gd name="T53" fmla="*/ 247 h 270"/>
                  <a:gd name="T54" fmla="*/ 11 w 106"/>
                  <a:gd name="T55" fmla="*/ 236 h 270"/>
                  <a:gd name="T56" fmla="*/ 7 w 106"/>
                  <a:gd name="T57" fmla="*/ 224 h 270"/>
                  <a:gd name="T58" fmla="*/ 5 w 106"/>
                  <a:gd name="T59" fmla="*/ 213 h 270"/>
                  <a:gd name="T60" fmla="*/ 2 w 106"/>
                  <a:gd name="T61" fmla="*/ 200 h 270"/>
                  <a:gd name="T62" fmla="*/ 1 w 106"/>
                  <a:gd name="T63" fmla="*/ 188 h 270"/>
                  <a:gd name="T64" fmla="*/ 0 w 106"/>
                  <a:gd name="T65" fmla="*/ 17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270">
                    <a:moveTo>
                      <a:pt x="0" y="175"/>
                    </a:moveTo>
                    <a:lnTo>
                      <a:pt x="1" y="162"/>
                    </a:lnTo>
                    <a:lnTo>
                      <a:pt x="2" y="149"/>
                    </a:lnTo>
                    <a:lnTo>
                      <a:pt x="5" y="136"/>
                    </a:lnTo>
                    <a:lnTo>
                      <a:pt x="8" y="123"/>
                    </a:lnTo>
                    <a:lnTo>
                      <a:pt x="12" y="110"/>
                    </a:lnTo>
                    <a:lnTo>
                      <a:pt x="17" y="99"/>
                    </a:lnTo>
                    <a:lnTo>
                      <a:pt x="23" y="87"/>
                    </a:lnTo>
                    <a:lnTo>
                      <a:pt x="29" y="76"/>
                    </a:lnTo>
                    <a:lnTo>
                      <a:pt x="37" y="65"/>
                    </a:lnTo>
                    <a:lnTo>
                      <a:pt x="44" y="55"/>
                    </a:lnTo>
                    <a:lnTo>
                      <a:pt x="53" y="43"/>
                    </a:lnTo>
                    <a:lnTo>
                      <a:pt x="63" y="34"/>
                    </a:lnTo>
                    <a:lnTo>
                      <a:pt x="73" y="25"/>
                    </a:lnTo>
                    <a:lnTo>
                      <a:pt x="84" y="16"/>
                    </a:lnTo>
                    <a:lnTo>
                      <a:pt x="95" y="8"/>
                    </a:lnTo>
                    <a:lnTo>
                      <a:pt x="106" y="0"/>
                    </a:lnTo>
                    <a:lnTo>
                      <a:pt x="95" y="31"/>
                    </a:lnTo>
                    <a:lnTo>
                      <a:pt x="85" y="63"/>
                    </a:lnTo>
                    <a:lnTo>
                      <a:pt x="74" y="95"/>
                    </a:lnTo>
                    <a:lnTo>
                      <a:pt x="64" y="130"/>
                    </a:lnTo>
                    <a:lnTo>
                      <a:pt x="54" y="163"/>
                    </a:lnTo>
                    <a:lnTo>
                      <a:pt x="44" y="198"/>
                    </a:lnTo>
                    <a:lnTo>
                      <a:pt x="36" y="234"/>
                    </a:lnTo>
                    <a:lnTo>
                      <a:pt x="27" y="270"/>
                    </a:lnTo>
                    <a:lnTo>
                      <a:pt x="21" y="259"/>
                    </a:lnTo>
                    <a:lnTo>
                      <a:pt x="16" y="247"/>
                    </a:lnTo>
                    <a:lnTo>
                      <a:pt x="11" y="236"/>
                    </a:lnTo>
                    <a:lnTo>
                      <a:pt x="7" y="224"/>
                    </a:lnTo>
                    <a:lnTo>
                      <a:pt x="5" y="213"/>
                    </a:lnTo>
                    <a:lnTo>
                      <a:pt x="2" y="200"/>
                    </a:lnTo>
                    <a:lnTo>
                      <a:pt x="1" y="188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3" name="Freeform 133"/>
              <p:cNvSpPr>
                <a:spLocks/>
              </p:cNvSpPr>
              <p:nvPr/>
            </p:nvSpPr>
            <p:spPr bwMode="auto">
              <a:xfrm>
                <a:off x="6776" y="4060"/>
                <a:ext cx="176" cy="635"/>
              </a:xfrm>
              <a:custGeom>
                <a:avLst/>
                <a:gdLst>
                  <a:gd name="T0" fmla="*/ 101 w 701"/>
                  <a:gd name="T1" fmla="*/ 244 h 2539"/>
                  <a:gd name="T2" fmla="*/ 131 w 701"/>
                  <a:gd name="T3" fmla="*/ 141 h 2539"/>
                  <a:gd name="T4" fmla="*/ 163 w 701"/>
                  <a:gd name="T5" fmla="*/ 46 h 2539"/>
                  <a:gd name="T6" fmla="*/ 219 w 701"/>
                  <a:gd name="T7" fmla="*/ 19 h 2539"/>
                  <a:gd name="T8" fmla="*/ 282 w 701"/>
                  <a:gd name="T9" fmla="*/ 4 h 2539"/>
                  <a:gd name="T10" fmla="*/ 344 w 701"/>
                  <a:gd name="T11" fmla="*/ 2 h 2539"/>
                  <a:gd name="T12" fmla="*/ 393 w 701"/>
                  <a:gd name="T13" fmla="*/ 8 h 2539"/>
                  <a:gd name="T14" fmla="*/ 383 w 701"/>
                  <a:gd name="T15" fmla="*/ 59 h 2539"/>
                  <a:gd name="T16" fmla="*/ 325 w 701"/>
                  <a:gd name="T17" fmla="*/ 208 h 2539"/>
                  <a:gd name="T18" fmla="*/ 276 w 701"/>
                  <a:gd name="T19" fmla="*/ 375 h 2539"/>
                  <a:gd name="T20" fmla="*/ 239 w 701"/>
                  <a:gd name="T21" fmla="*/ 544 h 2539"/>
                  <a:gd name="T22" fmla="*/ 204 w 701"/>
                  <a:gd name="T23" fmla="*/ 855 h 2539"/>
                  <a:gd name="T24" fmla="*/ 209 w 701"/>
                  <a:gd name="T25" fmla="*/ 1148 h 2539"/>
                  <a:gd name="T26" fmla="*/ 246 w 701"/>
                  <a:gd name="T27" fmla="*/ 1420 h 2539"/>
                  <a:gd name="T28" fmla="*/ 307 w 701"/>
                  <a:gd name="T29" fmla="*/ 1668 h 2539"/>
                  <a:gd name="T30" fmla="*/ 382 w 701"/>
                  <a:gd name="T31" fmla="*/ 1889 h 2539"/>
                  <a:gd name="T32" fmla="*/ 464 w 701"/>
                  <a:gd name="T33" fmla="*/ 2081 h 2539"/>
                  <a:gd name="T34" fmla="*/ 545 w 701"/>
                  <a:gd name="T35" fmla="*/ 2238 h 2539"/>
                  <a:gd name="T36" fmla="*/ 637 w 701"/>
                  <a:gd name="T37" fmla="*/ 2391 h 2539"/>
                  <a:gd name="T38" fmla="*/ 700 w 701"/>
                  <a:gd name="T39" fmla="*/ 2481 h 2539"/>
                  <a:gd name="T40" fmla="*/ 700 w 701"/>
                  <a:gd name="T41" fmla="*/ 2489 h 2539"/>
                  <a:gd name="T42" fmla="*/ 685 w 701"/>
                  <a:gd name="T43" fmla="*/ 2502 h 2539"/>
                  <a:gd name="T44" fmla="*/ 648 w 701"/>
                  <a:gd name="T45" fmla="*/ 2516 h 2539"/>
                  <a:gd name="T46" fmla="*/ 592 w 701"/>
                  <a:gd name="T47" fmla="*/ 2528 h 2539"/>
                  <a:gd name="T48" fmla="*/ 524 w 701"/>
                  <a:gd name="T49" fmla="*/ 2536 h 2539"/>
                  <a:gd name="T50" fmla="*/ 450 w 701"/>
                  <a:gd name="T51" fmla="*/ 2539 h 2539"/>
                  <a:gd name="T52" fmla="*/ 418 w 701"/>
                  <a:gd name="T53" fmla="*/ 2538 h 2539"/>
                  <a:gd name="T54" fmla="*/ 365 w 701"/>
                  <a:gd name="T55" fmla="*/ 2491 h 2539"/>
                  <a:gd name="T56" fmla="*/ 302 w 701"/>
                  <a:gd name="T57" fmla="*/ 2406 h 2539"/>
                  <a:gd name="T58" fmla="*/ 243 w 701"/>
                  <a:gd name="T59" fmla="*/ 2307 h 2539"/>
                  <a:gd name="T60" fmla="*/ 190 w 701"/>
                  <a:gd name="T61" fmla="*/ 2192 h 2539"/>
                  <a:gd name="T62" fmla="*/ 143 w 701"/>
                  <a:gd name="T63" fmla="*/ 2065 h 2539"/>
                  <a:gd name="T64" fmla="*/ 101 w 701"/>
                  <a:gd name="T65" fmla="*/ 1924 h 2539"/>
                  <a:gd name="T66" fmla="*/ 67 w 701"/>
                  <a:gd name="T67" fmla="*/ 1773 h 2539"/>
                  <a:gd name="T68" fmla="*/ 38 w 701"/>
                  <a:gd name="T69" fmla="*/ 1614 h 2539"/>
                  <a:gd name="T70" fmla="*/ 17 w 701"/>
                  <a:gd name="T71" fmla="*/ 1444 h 2539"/>
                  <a:gd name="T72" fmla="*/ 5 w 701"/>
                  <a:gd name="T73" fmla="*/ 1268 h 2539"/>
                  <a:gd name="T74" fmla="*/ 0 w 701"/>
                  <a:gd name="T75" fmla="*/ 1085 h 2539"/>
                  <a:gd name="T76" fmla="*/ 4 w 701"/>
                  <a:gd name="T77" fmla="*/ 929 h 2539"/>
                  <a:gd name="T78" fmla="*/ 12 w 701"/>
                  <a:gd name="T79" fmla="*/ 778 h 2539"/>
                  <a:gd name="T80" fmla="*/ 27 w 701"/>
                  <a:gd name="T81" fmla="*/ 632 h 2539"/>
                  <a:gd name="T82" fmla="*/ 48 w 701"/>
                  <a:gd name="T83" fmla="*/ 492 h 2539"/>
                  <a:gd name="T84" fmla="*/ 74 w 701"/>
                  <a:gd name="T85" fmla="*/ 359 h 2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1" h="2539">
                    <a:moveTo>
                      <a:pt x="84" y="316"/>
                    </a:moveTo>
                    <a:lnTo>
                      <a:pt x="93" y="280"/>
                    </a:lnTo>
                    <a:lnTo>
                      <a:pt x="101" y="244"/>
                    </a:lnTo>
                    <a:lnTo>
                      <a:pt x="111" y="209"/>
                    </a:lnTo>
                    <a:lnTo>
                      <a:pt x="121" y="176"/>
                    </a:lnTo>
                    <a:lnTo>
                      <a:pt x="131" y="141"/>
                    </a:lnTo>
                    <a:lnTo>
                      <a:pt x="142" y="109"/>
                    </a:lnTo>
                    <a:lnTo>
                      <a:pt x="152" y="77"/>
                    </a:lnTo>
                    <a:lnTo>
                      <a:pt x="163" y="46"/>
                    </a:lnTo>
                    <a:lnTo>
                      <a:pt x="182" y="36"/>
                    </a:lnTo>
                    <a:lnTo>
                      <a:pt x="199" y="26"/>
                    </a:lnTo>
                    <a:lnTo>
                      <a:pt x="219" y="19"/>
                    </a:lnTo>
                    <a:lnTo>
                      <a:pt x="239" y="13"/>
                    </a:lnTo>
                    <a:lnTo>
                      <a:pt x="260" y="8"/>
                    </a:lnTo>
                    <a:lnTo>
                      <a:pt x="282" y="4"/>
                    </a:lnTo>
                    <a:lnTo>
                      <a:pt x="304" y="2"/>
                    </a:lnTo>
                    <a:lnTo>
                      <a:pt x="326" y="0"/>
                    </a:lnTo>
                    <a:lnTo>
                      <a:pt x="344" y="2"/>
                    </a:lnTo>
                    <a:lnTo>
                      <a:pt x="360" y="3"/>
                    </a:lnTo>
                    <a:lnTo>
                      <a:pt x="377" y="5"/>
                    </a:lnTo>
                    <a:lnTo>
                      <a:pt x="393" y="8"/>
                    </a:lnTo>
                    <a:lnTo>
                      <a:pt x="399" y="10"/>
                    </a:lnTo>
                    <a:lnTo>
                      <a:pt x="404" y="12"/>
                    </a:lnTo>
                    <a:lnTo>
                      <a:pt x="383" y="59"/>
                    </a:lnTo>
                    <a:lnTo>
                      <a:pt x="362" y="107"/>
                    </a:lnTo>
                    <a:lnTo>
                      <a:pt x="342" y="156"/>
                    </a:lnTo>
                    <a:lnTo>
                      <a:pt x="325" y="208"/>
                    </a:lnTo>
                    <a:lnTo>
                      <a:pt x="308" y="261"/>
                    </a:lnTo>
                    <a:lnTo>
                      <a:pt x="290" y="317"/>
                    </a:lnTo>
                    <a:lnTo>
                      <a:pt x="276" y="375"/>
                    </a:lnTo>
                    <a:lnTo>
                      <a:pt x="261" y="434"/>
                    </a:lnTo>
                    <a:lnTo>
                      <a:pt x="261" y="437"/>
                    </a:lnTo>
                    <a:lnTo>
                      <a:pt x="239" y="544"/>
                    </a:lnTo>
                    <a:lnTo>
                      <a:pt x="222" y="649"/>
                    </a:lnTo>
                    <a:lnTo>
                      <a:pt x="211" y="753"/>
                    </a:lnTo>
                    <a:lnTo>
                      <a:pt x="204" y="855"/>
                    </a:lnTo>
                    <a:lnTo>
                      <a:pt x="201" y="955"/>
                    </a:lnTo>
                    <a:lnTo>
                      <a:pt x="204" y="1052"/>
                    </a:lnTo>
                    <a:lnTo>
                      <a:pt x="209" y="1148"/>
                    </a:lnTo>
                    <a:lnTo>
                      <a:pt x="219" y="1242"/>
                    </a:lnTo>
                    <a:lnTo>
                      <a:pt x="231" y="1332"/>
                    </a:lnTo>
                    <a:lnTo>
                      <a:pt x="246" y="1420"/>
                    </a:lnTo>
                    <a:lnTo>
                      <a:pt x="263" y="1506"/>
                    </a:lnTo>
                    <a:lnTo>
                      <a:pt x="284" y="1589"/>
                    </a:lnTo>
                    <a:lnTo>
                      <a:pt x="307" y="1668"/>
                    </a:lnTo>
                    <a:lnTo>
                      <a:pt x="330" y="1746"/>
                    </a:lnTo>
                    <a:lnTo>
                      <a:pt x="355" y="1819"/>
                    </a:lnTo>
                    <a:lnTo>
                      <a:pt x="382" y="1889"/>
                    </a:lnTo>
                    <a:lnTo>
                      <a:pt x="409" y="1957"/>
                    </a:lnTo>
                    <a:lnTo>
                      <a:pt x="436" y="2020"/>
                    </a:lnTo>
                    <a:lnTo>
                      <a:pt x="464" y="2081"/>
                    </a:lnTo>
                    <a:lnTo>
                      <a:pt x="492" y="2136"/>
                    </a:lnTo>
                    <a:lnTo>
                      <a:pt x="518" y="2190"/>
                    </a:lnTo>
                    <a:lnTo>
                      <a:pt x="545" y="2238"/>
                    </a:lnTo>
                    <a:lnTo>
                      <a:pt x="570" y="2282"/>
                    </a:lnTo>
                    <a:lnTo>
                      <a:pt x="595" y="2323"/>
                    </a:lnTo>
                    <a:lnTo>
                      <a:pt x="637" y="2391"/>
                    </a:lnTo>
                    <a:lnTo>
                      <a:pt x="670" y="2441"/>
                    </a:lnTo>
                    <a:lnTo>
                      <a:pt x="692" y="2470"/>
                    </a:lnTo>
                    <a:lnTo>
                      <a:pt x="700" y="2481"/>
                    </a:lnTo>
                    <a:lnTo>
                      <a:pt x="701" y="2484"/>
                    </a:lnTo>
                    <a:lnTo>
                      <a:pt x="701" y="2486"/>
                    </a:lnTo>
                    <a:lnTo>
                      <a:pt x="700" y="2489"/>
                    </a:lnTo>
                    <a:lnTo>
                      <a:pt x="699" y="2491"/>
                    </a:lnTo>
                    <a:lnTo>
                      <a:pt x="694" y="2497"/>
                    </a:lnTo>
                    <a:lnTo>
                      <a:pt x="685" y="2502"/>
                    </a:lnTo>
                    <a:lnTo>
                      <a:pt x="675" y="2507"/>
                    </a:lnTo>
                    <a:lnTo>
                      <a:pt x="663" y="2512"/>
                    </a:lnTo>
                    <a:lnTo>
                      <a:pt x="648" y="2516"/>
                    </a:lnTo>
                    <a:lnTo>
                      <a:pt x="631" y="2521"/>
                    </a:lnTo>
                    <a:lnTo>
                      <a:pt x="612" y="2525"/>
                    </a:lnTo>
                    <a:lnTo>
                      <a:pt x="592" y="2528"/>
                    </a:lnTo>
                    <a:lnTo>
                      <a:pt x="571" y="2531"/>
                    </a:lnTo>
                    <a:lnTo>
                      <a:pt x="549" y="2533"/>
                    </a:lnTo>
                    <a:lnTo>
                      <a:pt x="524" y="2536"/>
                    </a:lnTo>
                    <a:lnTo>
                      <a:pt x="501" y="2537"/>
                    </a:lnTo>
                    <a:lnTo>
                      <a:pt x="475" y="2538"/>
                    </a:lnTo>
                    <a:lnTo>
                      <a:pt x="450" y="2539"/>
                    </a:lnTo>
                    <a:lnTo>
                      <a:pt x="439" y="2538"/>
                    </a:lnTo>
                    <a:lnTo>
                      <a:pt x="429" y="2538"/>
                    </a:lnTo>
                    <a:lnTo>
                      <a:pt x="418" y="2538"/>
                    </a:lnTo>
                    <a:lnTo>
                      <a:pt x="408" y="2538"/>
                    </a:lnTo>
                    <a:lnTo>
                      <a:pt x="386" y="2516"/>
                    </a:lnTo>
                    <a:lnTo>
                      <a:pt x="365" y="2491"/>
                    </a:lnTo>
                    <a:lnTo>
                      <a:pt x="342" y="2464"/>
                    </a:lnTo>
                    <a:lnTo>
                      <a:pt x="323" y="2437"/>
                    </a:lnTo>
                    <a:lnTo>
                      <a:pt x="302" y="2406"/>
                    </a:lnTo>
                    <a:lnTo>
                      <a:pt x="282" y="2375"/>
                    </a:lnTo>
                    <a:lnTo>
                      <a:pt x="262" y="2342"/>
                    </a:lnTo>
                    <a:lnTo>
                      <a:pt x="243" y="2307"/>
                    </a:lnTo>
                    <a:lnTo>
                      <a:pt x="225" y="2270"/>
                    </a:lnTo>
                    <a:lnTo>
                      <a:pt x="208" y="2232"/>
                    </a:lnTo>
                    <a:lnTo>
                      <a:pt x="190" y="2192"/>
                    </a:lnTo>
                    <a:lnTo>
                      <a:pt x="174" y="2151"/>
                    </a:lnTo>
                    <a:lnTo>
                      <a:pt x="158" y="2108"/>
                    </a:lnTo>
                    <a:lnTo>
                      <a:pt x="143" y="2065"/>
                    </a:lnTo>
                    <a:lnTo>
                      <a:pt x="128" y="2019"/>
                    </a:lnTo>
                    <a:lnTo>
                      <a:pt x="115" y="1972"/>
                    </a:lnTo>
                    <a:lnTo>
                      <a:pt x="101" y="1924"/>
                    </a:lnTo>
                    <a:lnTo>
                      <a:pt x="89" y="1876"/>
                    </a:lnTo>
                    <a:lnTo>
                      <a:pt x="77" y="1825"/>
                    </a:lnTo>
                    <a:lnTo>
                      <a:pt x="67" y="1773"/>
                    </a:lnTo>
                    <a:lnTo>
                      <a:pt x="56" y="1721"/>
                    </a:lnTo>
                    <a:lnTo>
                      <a:pt x="47" y="1668"/>
                    </a:lnTo>
                    <a:lnTo>
                      <a:pt x="38" y="1614"/>
                    </a:lnTo>
                    <a:lnTo>
                      <a:pt x="31" y="1558"/>
                    </a:lnTo>
                    <a:lnTo>
                      <a:pt x="23" y="1501"/>
                    </a:lnTo>
                    <a:lnTo>
                      <a:pt x="17" y="1444"/>
                    </a:lnTo>
                    <a:lnTo>
                      <a:pt x="12" y="1386"/>
                    </a:lnTo>
                    <a:lnTo>
                      <a:pt x="7" y="1327"/>
                    </a:lnTo>
                    <a:lnTo>
                      <a:pt x="5" y="1268"/>
                    </a:lnTo>
                    <a:lnTo>
                      <a:pt x="2" y="1207"/>
                    </a:lnTo>
                    <a:lnTo>
                      <a:pt x="1" y="1146"/>
                    </a:lnTo>
                    <a:lnTo>
                      <a:pt x="0" y="1085"/>
                    </a:lnTo>
                    <a:lnTo>
                      <a:pt x="0" y="1033"/>
                    </a:lnTo>
                    <a:lnTo>
                      <a:pt x="1" y="981"/>
                    </a:lnTo>
                    <a:lnTo>
                      <a:pt x="4" y="929"/>
                    </a:lnTo>
                    <a:lnTo>
                      <a:pt x="6" y="878"/>
                    </a:lnTo>
                    <a:lnTo>
                      <a:pt x="9" y="829"/>
                    </a:lnTo>
                    <a:lnTo>
                      <a:pt x="12" y="778"/>
                    </a:lnTo>
                    <a:lnTo>
                      <a:pt x="17" y="729"/>
                    </a:lnTo>
                    <a:lnTo>
                      <a:pt x="22" y="680"/>
                    </a:lnTo>
                    <a:lnTo>
                      <a:pt x="27" y="632"/>
                    </a:lnTo>
                    <a:lnTo>
                      <a:pt x="33" y="585"/>
                    </a:lnTo>
                    <a:lnTo>
                      <a:pt x="41" y="538"/>
                    </a:lnTo>
                    <a:lnTo>
                      <a:pt x="48" y="492"/>
                    </a:lnTo>
                    <a:lnTo>
                      <a:pt x="57" y="447"/>
                    </a:lnTo>
                    <a:lnTo>
                      <a:pt x="65" y="402"/>
                    </a:lnTo>
                    <a:lnTo>
                      <a:pt x="74" y="359"/>
                    </a:lnTo>
                    <a:lnTo>
                      <a:pt x="84" y="316"/>
                    </a:lnTo>
                    <a:close/>
                  </a:path>
                </a:pathLst>
              </a:custGeom>
              <a:solidFill>
                <a:srgbClr val="0B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4" name="Freeform 134"/>
              <p:cNvSpPr>
                <a:spLocks/>
              </p:cNvSpPr>
              <p:nvPr/>
            </p:nvSpPr>
            <p:spPr bwMode="auto">
              <a:xfrm>
                <a:off x="7162" y="3925"/>
                <a:ext cx="168" cy="694"/>
              </a:xfrm>
              <a:custGeom>
                <a:avLst/>
                <a:gdLst>
                  <a:gd name="T0" fmla="*/ 478 w 675"/>
                  <a:gd name="T1" fmla="*/ 2708 h 2772"/>
                  <a:gd name="T2" fmla="*/ 410 w 675"/>
                  <a:gd name="T3" fmla="*/ 2567 h 2772"/>
                  <a:gd name="T4" fmla="*/ 346 w 675"/>
                  <a:gd name="T5" fmla="*/ 2411 h 2772"/>
                  <a:gd name="T6" fmla="*/ 284 w 675"/>
                  <a:gd name="T7" fmla="*/ 2243 h 2772"/>
                  <a:gd name="T8" fmla="*/ 227 w 675"/>
                  <a:gd name="T9" fmla="*/ 2061 h 2772"/>
                  <a:gd name="T10" fmla="*/ 175 w 675"/>
                  <a:gd name="T11" fmla="*/ 1870 h 2772"/>
                  <a:gd name="T12" fmla="*/ 128 w 675"/>
                  <a:gd name="T13" fmla="*/ 1668 h 2772"/>
                  <a:gd name="T14" fmla="*/ 87 w 675"/>
                  <a:gd name="T15" fmla="*/ 1457 h 2772"/>
                  <a:gd name="T16" fmla="*/ 53 w 675"/>
                  <a:gd name="T17" fmla="*/ 1239 h 2772"/>
                  <a:gd name="T18" fmla="*/ 27 w 675"/>
                  <a:gd name="T19" fmla="*/ 1026 h 2772"/>
                  <a:gd name="T20" fmla="*/ 11 w 675"/>
                  <a:gd name="T21" fmla="*/ 818 h 2772"/>
                  <a:gd name="T22" fmla="*/ 1 w 675"/>
                  <a:gd name="T23" fmla="*/ 618 h 2772"/>
                  <a:gd name="T24" fmla="*/ 0 w 675"/>
                  <a:gd name="T25" fmla="*/ 492 h 2772"/>
                  <a:gd name="T26" fmla="*/ 1 w 675"/>
                  <a:gd name="T27" fmla="*/ 426 h 2772"/>
                  <a:gd name="T28" fmla="*/ 2 w 675"/>
                  <a:gd name="T29" fmla="*/ 360 h 2772"/>
                  <a:gd name="T30" fmla="*/ 5 w 675"/>
                  <a:gd name="T31" fmla="*/ 297 h 2772"/>
                  <a:gd name="T32" fmla="*/ 8 w 675"/>
                  <a:gd name="T33" fmla="*/ 234 h 2772"/>
                  <a:gd name="T34" fmla="*/ 117 w 675"/>
                  <a:gd name="T35" fmla="*/ 182 h 2772"/>
                  <a:gd name="T36" fmla="*/ 216 w 675"/>
                  <a:gd name="T37" fmla="*/ 126 h 2772"/>
                  <a:gd name="T38" fmla="*/ 306 w 675"/>
                  <a:gd name="T39" fmla="*/ 65 h 2772"/>
                  <a:gd name="T40" fmla="*/ 387 w 675"/>
                  <a:gd name="T41" fmla="*/ 0 h 2772"/>
                  <a:gd name="T42" fmla="*/ 366 w 675"/>
                  <a:gd name="T43" fmla="*/ 38 h 2772"/>
                  <a:gd name="T44" fmla="*/ 357 w 675"/>
                  <a:gd name="T45" fmla="*/ 58 h 2772"/>
                  <a:gd name="T46" fmla="*/ 352 w 675"/>
                  <a:gd name="T47" fmla="*/ 79 h 2772"/>
                  <a:gd name="T48" fmla="*/ 319 w 675"/>
                  <a:gd name="T49" fmla="*/ 242 h 2772"/>
                  <a:gd name="T50" fmla="*/ 289 w 675"/>
                  <a:gd name="T51" fmla="*/ 398 h 2772"/>
                  <a:gd name="T52" fmla="*/ 263 w 675"/>
                  <a:gd name="T53" fmla="*/ 548 h 2772"/>
                  <a:gd name="T54" fmla="*/ 242 w 675"/>
                  <a:gd name="T55" fmla="*/ 693 h 2772"/>
                  <a:gd name="T56" fmla="*/ 226 w 675"/>
                  <a:gd name="T57" fmla="*/ 835 h 2772"/>
                  <a:gd name="T58" fmla="*/ 216 w 675"/>
                  <a:gd name="T59" fmla="*/ 974 h 2772"/>
                  <a:gd name="T60" fmla="*/ 213 w 675"/>
                  <a:gd name="T61" fmla="*/ 1111 h 2772"/>
                  <a:gd name="T62" fmla="*/ 218 w 675"/>
                  <a:gd name="T63" fmla="*/ 1248 h 2772"/>
                  <a:gd name="T64" fmla="*/ 228 w 675"/>
                  <a:gd name="T65" fmla="*/ 1363 h 2772"/>
                  <a:gd name="T66" fmla="*/ 243 w 675"/>
                  <a:gd name="T67" fmla="*/ 1475 h 2772"/>
                  <a:gd name="T68" fmla="*/ 262 w 675"/>
                  <a:gd name="T69" fmla="*/ 1585 h 2772"/>
                  <a:gd name="T70" fmla="*/ 284 w 675"/>
                  <a:gd name="T71" fmla="*/ 1693 h 2772"/>
                  <a:gd name="T72" fmla="*/ 310 w 675"/>
                  <a:gd name="T73" fmla="*/ 1797 h 2772"/>
                  <a:gd name="T74" fmla="*/ 338 w 675"/>
                  <a:gd name="T75" fmla="*/ 1897 h 2772"/>
                  <a:gd name="T76" fmla="*/ 369 w 675"/>
                  <a:gd name="T77" fmla="*/ 1995 h 2772"/>
                  <a:gd name="T78" fmla="*/ 401 w 675"/>
                  <a:gd name="T79" fmla="*/ 2089 h 2772"/>
                  <a:gd name="T80" fmla="*/ 471 w 675"/>
                  <a:gd name="T81" fmla="*/ 2263 h 2772"/>
                  <a:gd name="T82" fmla="*/ 542 w 675"/>
                  <a:gd name="T83" fmla="*/ 2420 h 2772"/>
                  <a:gd name="T84" fmla="*/ 612 w 675"/>
                  <a:gd name="T85" fmla="*/ 2556 h 2772"/>
                  <a:gd name="T86" fmla="*/ 675 w 675"/>
                  <a:gd name="T87" fmla="*/ 2671 h 2772"/>
                  <a:gd name="T88" fmla="*/ 597 w 675"/>
                  <a:gd name="T89" fmla="*/ 2721 h 2772"/>
                  <a:gd name="T90" fmla="*/ 513 w 675"/>
                  <a:gd name="T91" fmla="*/ 2772 h 2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5" h="2772">
                    <a:moveTo>
                      <a:pt x="513" y="2772"/>
                    </a:moveTo>
                    <a:lnTo>
                      <a:pt x="478" y="2708"/>
                    </a:lnTo>
                    <a:lnTo>
                      <a:pt x="443" y="2639"/>
                    </a:lnTo>
                    <a:lnTo>
                      <a:pt x="410" y="2567"/>
                    </a:lnTo>
                    <a:lnTo>
                      <a:pt x="378" y="2490"/>
                    </a:lnTo>
                    <a:lnTo>
                      <a:pt x="346" y="2411"/>
                    </a:lnTo>
                    <a:lnTo>
                      <a:pt x="314" y="2328"/>
                    </a:lnTo>
                    <a:lnTo>
                      <a:pt x="284" y="2243"/>
                    </a:lnTo>
                    <a:lnTo>
                      <a:pt x="256" y="2154"/>
                    </a:lnTo>
                    <a:lnTo>
                      <a:pt x="227" y="2061"/>
                    </a:lnTo>
                    <a:lnTo>
                      <a:pt x="200" y="1967"/>
                    </a:lnTo>
                    <a:lnTo>
                      <a:pt x="175" y="1870"/>
                    </a:lnTo>
                    <a:lnTo>
                      <a:pt x="150" y="1770"/>
                    </a:lnTo>
                    <a:lnTo>
                      <a:pt x="128" y="1668"/>
                    </a:lnTo>
                    <a:lnTo>
                      <a:pt x="107" y="1563"/>
                    </a:lnTo>
                    <a:lnTo>
                      <a:pt x="87" y="1457"/>
                    </a:lnTo>
                    <a:lnTo>
                      <a:pt x="69" y="1349"/>
                    </a:lnTo>
                    <a:lnTo>
                      <a:pt x="53" y="1239"/>
                    </a:lnTo>
                    <a:lnTo>
                      <a:pt x="39" y="1132"/>
                    </a:lnTo>
                    <a:lnTo>
                      <a:pt x="27" y="1026"/>
                    </a:lnTo>
                    <a:lnTo>
                      <a:pt x="18" y="920"/>
                    </a:lnTo>
                    <a:lnTo>
                      <a:pt x="11" y="818"/>
                    </a:lnTo>
                    <a:lnTo>
                      <a:pt x="5" y="716"/>
                    </a:lnTo>
                    <a:lnTo>
                      <a:pt x="1" y="618"/>
                    </a:lnTo>
                    <a:lnTo>
                      <a:pt x="0" y="521"/>
                    </a:lnTo>
                    <a:lnTo>
                      <a:pt x="0" y="492"/>
                    </a:lnTo>
                    <a:lnTo>
                      <a:pt x="1" y="458"/>
                    </a:lnTo>
                    <a:lnTo>
                      <a:pt x="1" y="426"/>
                    </a:lnTo>
                    <a:lnTo>
                      <a:pt x="1" y="393"/>
                    </a:lnTo>
                    <a:lnTo>
                      <a:pt x="2" y="360"/>
                    </a:lnTo>
                    <a:lnTo>
                      <a:pt x="3" y="328"/>
                    </a:lnTo>
                    <a:lnTo>
                      <a:pt x="5" y="297"/>
                    </a:lnTo>
                    <a:lnTo>
                      <a:pt x="7" y="265"/>
                    </a:lnTo>
                    <a:lnTo>
                      <a:pt x="8" y="234"/>
                    </a:lnTo>
                    <a:lnTo>
                      <a:pt x="64" y="210"/>
                    </a:lnTo>
                    <a:lnTo>
                      <a:pt x="117" y="182"/>
                    </a:lnTo>
                    <a:lnTo>
                      <a:pt x="168" y="154"/>
                    </a:lnTo>
                    <a:lnTo>
                      <a:pt x="216" y="126"/>
                    </a:lnTo>
                    <a:lnTo>
                      <a:pt x="263" y="96"/>
                    </a:lnTo>
                    <a:lnTo>
                      <a:pt x="306" y="65"/>
                    </a:lnTo>
                    <a:lnTo>
                      <a:pt x="348" y="33"/>
                    </a:lnTo>
                    <a:lnTo>
                      <a:pt x="387" y="0"/>
                    </a:lnTo>
                    <a:lnTo>
                      <a:pt x="375" y="18"/>
                    </a:lnTo>
                    <a:lnTo>
                      <a:pt x="366" y="38"/>
                    </a:lnTo>
                    <a:lnTo>
                      <a:pt x="361" y="48"/>
                    </a:lnTo>
                    <a:lnTo>
                      <a:pt x="357" y="58"/>
                    </a:lnTo>
                    <a:lnTo>
                      <a:pt x="354" y="68"/>
                    </a:lnTo>
                    <a:lnTo>
                      <a:pt x="352" y="79"/>
                    </a:lnTo>
                    <a:lnTo>
                      <a:pt x="335" y="161"/>
                    </a:lnTo>
                    <a:lnTo>
                      <a:pt x="319" y="242"/>
                    </a:lnTo>
                    <a:lnTo>
                      <a:pt x="304" y="321"/>
                    </a:lnTo>
                    <a:lnTo>
                      <a:pt x="289" y="398"/>
                    </a:lnTo>
                    <a:lnTo>
                      <a:pt x="275" y="474"/>
                    </a:lnTo>
                    <a:lnTo>
                      <a:pt x="263" y="548"/>
                    </a:lnTo>
                    <a:lnTo>
                      <a:pt x="252" y="621"/>
                    </a:lnTo>
                    <a:lnTo>
                      <a:pt x="242" y="693"/>
                    </a:lnTo>
                    <a:lnTo>
                      <a:pt x="233" y="765"/>
                    </a:lnTo>
                    <a:lnTo>
                      <a:pt x="226" y="835"/>
                    </a:lnTo>
                    <a:lnTo>
                      <a:pt x="221" y="904"/>
                    </a:lnTo>
                    <a:lnTo>
                      <a:pt x="216" y="974"/>
                    </a:lnTo>
                    <a:lnTo>
                      <a:pt x="213" y="1043"/>
                    </a:lnTo>
                    <a:lnTo>
                      <a:pt x="213" y="1111"/>
                    </a:lnTo>
                    <a:lnTo>
                      <a:pt x="215" y="1179"/>
                    </a:lnTo>
                    <a:lnTo>
                      <a:pt x="218" y="1248"/>
                    </a:lnTo>
                    <a:lnTo>
                      <a:pt x="222" y="1306"/>
                    </a:lnTo>
                    <a:lnTo>
                      <a:pt x="228" y="1363"/>
                    </a:lnTo>
                    <a:lnTo>
                      <a:pt x="235" y="1420"/>
                    </a:lnTo>
                    <a:lnTo>
                      <a:pt x="243" y="1475"/>
                    </a:lnTo>
                    <a:lnTo>
                      <a:pt x="252" y="1531"/>
                    </a:lnTo>
                    <a:lnTo>
                      <a:pt x="262" y="1585"/>
                    </a:lnTo>
                    <a:lnTo>
                      <a:pt x="273" y="1640"/>
                    </a:lnTo>
                    <a:lnTo>
                      <a:pt x="284" y="1693"/>
                    </a:lnTo>
                    <a:lnTo>
                      <a:pt x="296" y="1745"/>
                    </a:lnTo>
                    <a:lnTo>
                      <a:pt x="310" y="1797"/>
                    </a:lnTo>
                    <a:lnTo>
                      <a:pt x="324" y="1848"/>
                    </a:lnTo>
                    <a:lnTo>
                      <a:pt x="338" y="1897"/>
                    </a:lnTo>
                    <a:lnTo>
                      <a:pt x="353" y="1946"/>
                    </a:lnTo>
                    <a:lnTo>
                      <a:pt x="369" y="1995"/>
                    </a:lnTo>
                    <a:lnTo>
                      <a:pt x="385" y="2042"/>
                    </a:lnTo>
                    <a:lnTo>
                      <a:pt x="401" y="2089"/>
                    </a:lnTo>
                    <a:lnTo>
                      <a:pt x="436" y="2178"/>
                    </a:lnTo>
                    <a:lnTo>
                      <a:pt x="471" y="2263"/>
                    </a:lnTo>
                    <a:lnTo>
                      <a:pt x="507" y="2343"/>
                    </a:lnTo>
                    <a:lnTo>
                      <a:pt x="542" y="2420"/>
                    </a:lnTo>
                    <a:lnTo>
                      <a:pt x="577" y="2490"/>
                    </a:lnTo>
                    <a:lnTo>
                      <a:pt x="612" y="2556"/>
                    </a:lnTo>
                    <a:lnTo>
                      <a:pt x="644" y="2616"/>
                    </a:lnTo>
                    <a:lnTo>
                      <a:pt x="675" y="2671"/>
                    </a:lnTo>
                    <a:lnTo>
                      <a:pt x="638" y="2696"/>
                    </a:lnTo>
                    <a:lnTo>
                      <a:pt x="597" y="2721"/>
                    </a:lnTo>
                    <a:lnTo>
                      <a:pt x="556" y="2747"/>
                    </a:lnTo>
                    <a:lnTo>
                      <a:pt x="513" y="2772"/>
                    </a:lnTo>
                    <a:close/>
                  </a:path>
                </a:pathLst>
              </a:custGeom>
              <a:solidFill>
                <a:srgbClr val="0F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5" name="Freeform 135"/>
              <p:cNvSpPr>
                <a:spLocks/>
              </p:cNvSpPr>
              <p:nvPr/>
            </p:nvSpPr>
            <p:spPr bwMode="auto">
              <a:xfrm>
                <a:off x="7290" y="4593"/>
                <a:ext cx="74" cy="81"/>
              </a:xfrm>
              <a:custGeom>
                <a:avLst/>
                <a:gdLst>
                  <a:gd name="T0" fmla="*/ 152 w 294"/>
                  <a:gd name="T1" fmla="*/ 325 h 325"/>
                  <a:gd name="T2" fmla="*/ 132 w 294"/>
                  <a:gd name="T3" fmla="*/ 301 h 325"/>
                  <a:gd name="T4" fmla="*/ 113 w 294"/>
                  <a:gd name="T5" fmla="*/ 277 h 325"/>
                  <a:gd name="T6" fmla="*/ 94 w 294"/>
                  <a:gd name="T7" fmla="*/ 249 h 325"/>
                  <a:gd name="T8" fmla="*/ 75 w 294"/>
                  <a:gd name="T9" fmla="*/ 222 h 325"/>
                  <a:gd name="T10" fmla="*/ 57 w 294"/>
                  <a:gd name="T11" fmla="*/ 194 h 325"/>
                  <a:gd name="T12" fmla="*/ 37 w 294"/>
                  <a:gd name="T13" fmla="*/ 164 h 325"/>
                  <a:gd name="T14" fmla="*/ 18 w 294"/>
                  <a:gd name="T15" fmla="*/ 133 h 325"/>
                  <a:gd name="T16" fmla="*/ 0 w 294"/>
                  <a:gd name="T17" fmla="*/ 101 h 325"/>
                  <a:gd name="T18" fmla="*/ 43 w 294"/>
                  <a:gd name="T19" fmla="*/ 76 h 325"/>
                  <a:gd name="T20" fmla="*/ 84 w 294"/>
                  <a:gd name="T21" fmla="*/ 50 h 325"/>
                  <a:gd name="T22" fmla="*/ 125 w 294"/>
                  <a:gd name="T23" fmla="*/ 25 h 325"/>
                  <a:gd name="T24" fmla="*/ 162 w 294"/>
                  <a:gd name="T25" fmla="*/ 0 h 325"/>
                  <a:gd name="T26" fmla="*/ 189 w 294"/>
                  <a:gd name="T27" fmla="*/ 46 h 325"/>
                  <a:gd name="T28" fmla="*/ 214 w 294"/>
                  <a:gd name="T29" fmla="*/ 85 h 325"/>
                  <a:gd name="T30" fmla="*/ 236 w 294"/>
                  <a:gd name="T31" fmla="*/ 120 h 325"/>
                  <a:gd name="T32" fmla="*/ 254 w 294"/>
                  <a:gd name="T33" fmla="*/ 148 h 325"/>
                  <a:gd name="T34" fmla="*/ 269 w 294"/>
                  <a:gd name="T35" fmla="*/ 170 h 325"/>
                  <a:gd name="T36" fmla="*/ 280 w 294"/>
                  <a:gd name="T37" fmla="*/ 188 h 325"/>
                  <a:gd name="T38" fmla="*/ 288 w 294"/>
                  <a:gd name="T39" fmla="*/ 198 h 325"/>
                  <a:gd name="T40" fmla="*/ 290 w 294"/>
                  <a:gd name="T41" fmla="*/ 200 h 325"/>
                  <a:gd name="T42" fmla="*/ 290 w 294"/>
                  <a:gd name="T43" fmla="*/ 200 h 325"/>
                  <a:gd name="T44" fmla="*/ 293 w 294"/>
                  <a:gd name="T45" fmla="*/ 206 h 325"/>
                  <a:gd name="T46" fmla="*/ 294 w 294"/>
                  <a:gd name="T47" fmla="*/ 214 h 325"/>
                  <a:gd name="T48" fmla="*/ 294 w 294"/>
                  <a:gd name="T49" fmla="*/ 215 h 325"/>
                  <a:gd name="T50" fmla="*/ 294 w 294"/>
                  <a:gd name="T51" fmla="*/ 215 h 325"/>
                  <a:gd name="T52" fmla="*/ 294 w 294"/>
                  <a:gd name="T53" fmla="*/ 217 h 325"/>
                  <a:gd name="T54" fmla="*/ 294 w 294"/>
                  <a:gd name="T55" fmla="*/ 222 h 325"/>
                  <a:gd name="T56" fmla="*/ 292 w 294"/>
                  <a:gd name="T57" fmla="*/ 228 h 325"/>
                  <a:gd name="T58" fmla="*/ 288 w 294"/>
                  <a:gd name="T59" fmla="*/ 235 h 325"/>
                  <a:gd name="T60" fmla="*/ 283 w 294"/>
                  <a:gd name="T61" fmla="*/ 241 h 325"/>
                  <a:gd name="T62" fmla="*/ 269 w 294"/>
                  <a:gd name="T63" fmla="*/ 254 h 325"/>
                  <a:gd name="T64" fmla="*/ 252 w 294"/>
                  <a:gd name="T65" fmla="*/ 268 h 325"/>
                  <a:gd name="T66" fmla="*/ 231 w 294"/>
                  <a:gd name="T67" fmla="*/ 282 h 325"/>
                  <a:gd name="T68" fmla="*/ 207 w 294"/>
                  <a:gd name="T69" fmla="*/ 296 h 325"/>
                  <a:gd name="T70" fmla="*/ 180 w 294"/>
                  <a:gd name="T71" fmla="*/ 310 h 325"/>
                  <a:gd name="T72" fmla="*/ 152 w 294"/>
                  <a:gd name="T7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4" h="325">
                    <a:moveTo>
                      <a:pt x="152" y="325"/>
                    </a:moveTo>
                    <a:lnTo>
                      <a:pt x="132" y="301"/>
                    </a:lnTo>
                    <a:lnTo>
                      <a:pt x="113" y="277"/>
                    </a:lnTo>
                    <a:lnTo>
                      <a:pt x="94" y="249"/>
                    </a:lnTo>
                    <a:lnTo>
                      <a:pt x="75" y="222"/>
                    </a:lnTo>
                    <a:lnTo>
                      <a:pt x="57" y="194"/>
                    </a:lnTo>
                    <a:lnTo>
                      <a:pt x="37" y="164"/>
                    </a:lnTo>
                    <a:lnTo>
                      <a:pt x="18" y="133"/>
                    </a:lnTo>
                    <a:lnTo>
                      <a:pt x="0" y="101"/>
                    </a:lnTo>
                    <a:lnTo>
                      <a:pt x="43" y="76"/>
                    </a:lnTo>
                    <a:lnTo>
                      <a:pt x="84" y="50"/>
                    </a:lnTo>
                    <a:lnTo>
                      <a:pt x="125" y="25"/>
                    </a:lnTo>
                    <a:lnTo>
                      <a:pt x="162" y="0"/>
                    </a:lnTo>
                    <a:lnTo>
                      <a:pt x="189" y="46"/>
                    </a:lnTo>
                    <a:lnTo>
                      <a:pt x="214" y="85"/>
                    </a:lnTo>
                    <a:lnTo>
                      <a:pt x="236" y="120"/>
                    </a:lnTo>
                    <a:lnTo>
                      <a:pt x="254" y="148"/>
                    </a:lnTo>
                    <a:lnTo>
                      <a:pt x="269" y="170"/>
                    </a:lnTo>
                    <a:lnTo>
                      <a:pt x="280" y="188"/>
                    </a:lnTo>
                    <a:lnTo>
                      <a:pt x="288" y="198"/>
                    </a:lnTo>
                    <a:lnTo>
                      <a:pt x="290" y="200"/>
                    </a:lnTo>
                    <a:lnTo>
                      <a:pt x="290" y="200"/>
                    </a:lnTo>
                    <a:lnTo>
                      <a:pt x="293" y="206"/>
                    </a:lnTo>
                    <a:lnTo>
                      <a:pt x="294" y="214"/>
                    </a:lnTo>
                    <a:lnTo>
                      <a:pt x="294" y="215"/>
                    </a:lnTo>
                    <a:lnTo>
                      <a:pt x="294" y="215"/>
                    </a:lnTo>
                    <a:lnTo>
                      <a:pt x="294" y="217"/>
                    </a:lnTo>
                    <a:lnTo>
                      <a:pt x="294" y="222"/>
                    </a:lnTo>
                    <a:lnTo>
                      <a:pt x="292" y="228"/>
                    </a:lnTo>
                    <a:lnTo>
                      <a:pt x="288" y="235"/>
                    </a:lnTo>
                    <a:lnTo>
                      <a:pt x="283" y="241"/>
                    </a:lnTo>
                    <a:lnTo>
                      <a:pt x="269" y="254"/>
                    </a:lnTo>
                    <a:lnTo>
                      <a:pt x="252" y="268"/>
                    </a:lnTo>
                    <a:lnTo>
                      <a:pt x="231" y="282"/>
                    </a:lnTo>
                    <a:lnTo>
                      <a:pt x="207" y="296"/>
                    </a:lnTo>
                    <a:lnTo>
                      <a:pt x="180" y="310"/>
                    </a:lnTo>
                    <a:lnTo>
                      <a:pt x="152" y="325"/>
                    </a:lnTo>
                    <a:close/>
                  </a:path>
                </a:pathLst>
              </a:custGeom>
              <a:solidFill>
                <a:srgbClr val="0908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6" name="Freeform 136"/>
              <p:cNvSpPr>
                <a:spLocks/>
              </p:cNvSpPr>
              <p:nvPr/>
            </p:nvSpPr>
            <p:spPr bwMode="auto">
              <a:xfrm>
                <a:off x="6765" y="4624"/>
                <a:ext cx="192" cy="108"/>
              </a:xfrm>
              <a:custGeom>
                <a:avLst/>
                <a:gdLst>
                  <a:gd name="T0" fmla="*/ 380 w 769"/>
                  <a:gd name="T1" fmla="*/ 166 h 432"/>
                  <a:gd name="T2" fmla="*/ 422 w 769"/>
                  <a:gd name="T3" fmla="*/ 153 h 432"/>
                  <a:gd name="T4" fmla="*/ 461 w 769"/>
                  <a:gd name="T5" fmla="*/ 136 h 432"/>
                  <a:gd name="T6" fmla="*/ 498 w 769"/>
                  <a:gd name="T7" fmla="*/ 114 h 432"/>
                  <a:gd name="T8" fmla="*/ 551 w 769"/>
                  <a:gd name="T9" fmla="*/ 77 h 432"/>
                  <a:gd name="T10" fmla="*/ 619 w 769"/>
                  <a:gd name="T11" fmla="*/ 25 h 432"/>
                  <a:gd name="T12" fmla="*/ 769 w 769"/>
                  <a:gd name="T13" fmla="*/ 216 h 432"/>
                  <a:gd name="T14" fmla="*/ 742 w 769"/>
                  <a:gd name="T15" fmla="*/ 246 h 432"/>
                  <a:gd name="T16" fmla="*/ 710 w 769"/>
                  <a:gd name="T17" fmla="*/ 277 h 432"/>
                  <a:gd name="T18" fmla="*/ 666 w 769"/>
                  <a:gd name="T19" fmla="*/ 314 h 432"/>
                  <a:gd name="T20" fmla="*/ 614 w 769"/>
                  <a:gd name="T21" fmla="*/ 352 h 432"/>
                  <a:gd name="T22" fmla="*/ 553 w 769"/>
                  <a:gd name="T23" fmla="*/ 386 h 432"/>
                  <a:gd name="T24" fmla="*/ 518 w 769"/>
                  <a:gd name="T25" fmla="*/ 401 h 432"/>
                  <a:gd name="T26" fmla="*/ 482 w 769"/>
                  <a:gd name="T27" fmla="*/ 413 h 432"/>
                  <a:gd name="T28" fmla="*/ 445 w 769"/>
                  <a:gd name="T29" fmla="*/ 423 h 432"/>
                  <a:gd name="T30" fmla="*/ 407 w 769"/>
                  <a:gd name="T31" fmla="*/ 429 h 432"/>
                  <a:gd name="T32" fmla="*/ 367 w 769"/>
                  <a:gd name="T33" fmla="*/ 432 h 432"/>
                  <a:gd name="T34" fmla="*/ 330 w 769"/>
                  <a:gd name="T35" fmla="*/ 430 h 432"/>
                  <a:gd name="T36" fmla="*/ 294 w 769"/>
                  <a:gd name="T37" fmla="*/ 427 h 432"/>
                  <a:gd name="T38" fmla="*/ 262 w 769"/>
                  <a:gd name="T39" fmla="*/ 422 h 432"/>
                  <a:gd name="T40" fmla="*/ 205 w 769"/>
                  <a:gd name="T41" fmla="*/ 406 h 432"/>
                  <a:gd name="T42" fmla="*/ 157 w 769"/>
                  <a:gd name="T43" fmla="*/ 385 h 432"/>
                  <a:gd name="T44" fmla="*/ 120 w 769"/>
                  <a:gd name="T45" fmla="*/ 362 h 432"/>
                  <a:gd name="T46" fmla="*/ 93 w 769"/>
                  <a:gd name="T47" fmla="*/ 344 h 432"/>
                  <a:gd name="T48" fmla="*/ 70 w 769"/>
                  <a:gd name="T49" fmla="*/ 324 h 432"/>
                  <a:gd name="T50" fmla="*/ 67 w 769"/>
                  <a:gd name="T51" fmla="*/ 314 h 432"/>
                  <a:gd name="T52" fmla="*/ 56 w 769"/>
                  <a:gd name="T53" fmla="*/ 280 h 432"/>
                  <a:gd name="T54" fmla="*/ 33 w 769"/>
                  <a:gd name="T55" fmla="*/ 218 h 432"/>
                  <a:gd name="T56" fmla="*/ 0 w 769"/>
                  <a:gd name="T57" fmla="*/ 124 h 432"/>
                  <a:gd name="T58" fmla="*/ 31 w 769"/>
                  <a:gd name="T59" fmla="*/ 142 h 432"/>
                  <a:gd name="T60" fmla="*/ 69 w 769"/>
                  <a:gd name="T61" fmla="*/ 157 h 432"/>
                  <a:gd name="T62" fmla="*/ 111 w 769"/>
                  <a:gd name="T63" fmla="*/ 168 h 432"/>
                  <a:gd name="T64" fmla="*/ 157 w 769"/>
                  <a:gd name="T65" fmla="*/ 174 h 432"/>
                  <a:gd name="T66" fmla="*/ 206 w 769"/>
                  <a:gd name="T67" fmla="*/ 178 h 432"/>
                  <a:gd name="T68" fmla="*/ 257 w 769"/>
                  <a:gd name="T69" fmla="*/ 179 h 432"/>
                  <a:gd name="T70" fmla="*/ 308 w 769"/>
                  <a:gd name="T71" fmla="*/ 176 h 432"/>
                  <a:gd name="T72" fmla="*/ 359 w 769"/>
                  <a:gd name="T73" fmla="*/ 17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9" h="432">
                    <a:moveTo>
                      <a:pt x="359" y="171"/>
                    </a:moveTo>
                    <a:lnTo>
                      <a:pt x="380" y="166"/>
                    </a:lnTo>
                    <a:lnTo>
                      <a:pt x="402" y="161"/>
                    </a:lnTo>
                    <a:lnTo>
                      <a:pt x="422" y="153"/>
                    </a:lnTo>
                    <a:lnTo>
                      <a:pt x="441" y="145"/>
                    </a:lnTo>
                    <a:lnTo>
                      <a:pt x="461" y="136"/>
                    </a:lnTo>
                    <a:lnTo>
                      <a:pt x="480" y="125"/>
                    </a:lnTo>
                    <a:lnTo>
                      <a:pt x="498" y="114"/>
                    </a:lnTo>
                    <a:lnTo>
                      <a:pt x="517" y="103"/>
                    </a:lnTo>
                    <a:lnTo>
                      <a:pt x="551" y="77"/>
                    </a:lnTo>
                    <a:lnTo>
                      <a:pt x="586" y="51"/>
                    </a:lnTo>
                    <a:lnTo>
                      <a:pt x="619" y="25"/>
                    </a:lnTo>
                    <a:lnTo>
                      <a:pt x="654" y="0"/>
                    </a:lnTo>
                    <a:lnTo>
                      <a:pt x="769" y="216"/>
                    </a:lnTo>
                    <a:lnTo>
                      <a:pt x="762" y="224"/>
                    </a:lnTo>
                    <a:lnTo>
                      <a:pt x="742" y="246"/>
                    </a:lnTo>
                    <a:lnTo>
                      <a:pt x="727" y="261"/>
                    </a:lnTo>
                    <a:lnTo>
                      <a:pt x="710" y="277"/>
                    </a:lnTo>
                    <a:lnTo>
                      <a:pt x="690" y="296"/>
                    </a:lnTo>
                    <a:lnTo>
                      <a:pt x="666" y="314"/>
                    </a:lnTo>
                    <a:lnTo>
                      <a:pt x="642" y="333"/>
                    </a:lnTo>
                    <a:lnTo>
                      <a:pt x="614" y="352"/>
                    </a:lnTo>
                    <a:lnTo>
                      <a:pt x="584" y="370"/>
                    </a:lnTo>
                    <a:lnTo>
                      <a:pt x="553" y="386"/>
                    </a:lnTo>
                    <a:lnTo>
                      <a:pt x="535" y="394"/>
                    </a:lnTo>
                    <a:lnTo>
                      <a:pt x="518" y="401"/>
                    </a:lnTo>
                    <a:lnTo>
                      <a:pt x="501" y="408"/>
                    </a:lnTo>
                    <a:lnTo>
                      <a:pt x="482" y="413"/>
                    </a:lnTo>
                    <a:lnTo>
                      <a:pt x="464" y="418"/>
                    </a:lnTo>
                    <a:lnTo>
                      <a:pt x="445" y="423"/>
                    </a:lnTo>
                    <a:lnTo>
                      <a:pt x="427" y="427"/>
                    </a:lnTo>
                    <a:lnTo>
                      <a:pt x="407" y="429"/>
                    </a:lnTo>
                    <a:lnTo>
                      <a:pt x="386" y="430"/>
                    </a:lnTo>
                    <a:lnTo>
                      <a:pt x="367" y="432"/>
                    </a:lnTo>
                    <a:lnTo>
                      <a:pt x="347" y="432"/>
                    </a:lnTo>
                    <a:lnTo>
                      <a:pt x="330" y="430"/>
                    </a:lnTo>
                    <a:lnTo>
                      <a:pt x="312" y="429"/>
                    </a:lnTo>
                    <a:lnTo>
                      <a:pt x="294" y="427"/>
                    </a:lnTo>
                    <a:lnTo>
                      <a:pt x="278" y="424"/>
                    </a:lnTo>
                    <a:lnTo>
                      <a:pt x="262" y="422"/>
                    </a:lnTo>
                    <a:lnTo>
                      <a:pt x="232" y="414"/>
                    </a:lnTo>
                    <a:lnTo>
                      <a:pt x="205" y="406"/>
                    </a:lnTo>
                    <a:lnTo>
                      <a:pt x="179" y="396"/>
                    </a:lnTo>
                    <a:lnTo>
                      <a:pt x="157" y="385"/>
                    </a:lnTo>
                    <a:lnTo>
                      <a:pt x="137" y="373"/>
                    </a:lnTo>
                    <a:lnTo>
                      <a:pt x="120" y="362"/>
                    </a:lnTo>
                    <a:lnTo>
                      <a:pt x="105" y="352"/>
                    </a:lnTo>
                    <a:lnTo>
                      <a:pt x="93" y="344"/>
                    </a:lnTo>
                    <a:lnTo>
                      <a:pt x="77" y="329"/>
                    </a:lnTo>
                    <a:lnTo>
                      <a:pt x="70" y="324"/>
                    </a:lnTo>
                    <a:lnTo>
                      <a:pt x="70" y="322"/>
                    </a:lnTo>
                    <a:lnTo>
                      <a:pt x="67" y="314"/>
                    </a:lnTo>
                    <a:lnTo>
                      <a:pt x="62" y="299"/>
                    </a:lnTo>
                    <a:lnTo>
                      <a:pt x="56" y="280"/>
                    </a:lnTo>
                    <a:lnTo>
                      <a:pt x="46" y="252"/>
                    </a:lnTo>
                    <a:lnTo>
                      <a:pt x="33" y="218"/>
                    </a:lnTo>
                    <a:lnTo>
                      <a:pt x="18" y="176"/>
                    </a:lnTo>
                    <a:lnTo>
                      <a:pt x="0" y="124"/>
                    </a:lnTo>
                    <a:lnTo>
                      <a:pt x="15" y="134"/>
                    </a:lnTo>
                    <a:lnTo>
                      <a:pt x="31" y="142"/>
                    </a:lnTo>
                    <a:lnTo>
                      <a:pt x="49" y="150"/>
                    </a:lnTo>
                    <a:lnTo>
                      <a:pt x="69" y="157"/>
                    </a:lnTo>
                    <a:lnTo>
                      <a:pt x="89" y="163"/>
                    </a:lnTo>
                    <a:lnTo>
                      <a:pt x="111" y="168"/>
                    </a:lnTo>
                    <a:lnTo>
                      <a:pt x="133" y="172"/>
                    </a:lnTo>
                    <a:lnTo>
                      <a:pt x="157" y="174"/>
                    </a:lnTo>
                    <a:lnTo>
                      <a:pt x="182" y="177"/>
                    </a:lnTo>
                    <a:lnTo>
                      <a:pt x="206" y="178"/>
                    </a:lnTo>
                    <a:lnTo>
                      <a:pt x="231" y="179"/>
                    </a:lnTo>
                    <a:lnTo>
                      <a:pt x="257" y="179"/>
                    </a:lnTo>
                    <a:lnTo>
                      <a:pt x="282" y="178"/>
                    </a:lnTo>
                    <a:lnTo>
                      <a:pt x="308" y="176"/>
                    </a:lnTo>
                    <a:lnTo>
                      <a:pt x="333" y="173"/>
                    </a:lnTo>
                    <a:lnTo>
                      <a:pt x="359" y="171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7" name="Freeform 137"/>
              <p:cNvSpPr>
                <a:spLocks/>
              </p:cNvSpPr>
              <p:nvPr/>
            </p:nvSpPr>
            <p:spPr bwMode="auto">
              <a:xfrm>
                <a:off x="6615" y="3934"/>
                <a:ext cx="550" cy="107"/>
              </a:xfrm>
              <a:custGeom>
                <a:avLst/>
                <a:gdLst>
                  <a:gd name="T0" fmla="*/ 918 w 2199"/>
                  <a:gd name="T1" fmla="*/ 428 h 429"/>
                  <a:gd name="T2" fmla="*/ 777 w 2199"/>
                  <a:gd name="T3" fmla="*/ 421 h 429"/>
                  <a:gd name="T4" fmla="*/ 638 w 2199"/>
                  <a:gd name="T5" fmla="*/ 409 h 429"/>
                  <a:gd name="T6" fmla="*/ 504 w 2199"/>
                  <a:gd name="T7" fmla="*/ 392 h 429"/>
                  <a:gd name="T8" fmla="*/ 374 w 2199"/>
                  <a:gd name="T9" fmla="*/ 368 h 429"/>
                  <a:gd name="T10" fmla="*/ 290 w 2199"/>
                  <a:gd name="T11" fmla="*/ 334 h 429"/>
                  <a:gd name="T12" fmla="*/ 289 w 2199"/>
                  <a:gd name="T13" fmla="*/ 283 h 429"/>
                  <a:gd name="T14" fmla="*/ 280 w 2199"/>
                  <a:gd name="T15" fmla="*/ 232 h 429"/>
                  <a:gd name="T16" fmla="*/ 271 w 2199"/>
                  <a:gd name="T17" fmla="*/ 208 h 429"/>
                  <a:gd name="T18" fmla="*/ 263 w 2199"/>
                  <a:gd name="T19" fmla="*/ 205 h 429"/>
                  <a:gd name="T20" fmla="*/ 254 w 2199"/>
                  <a:gd name="T21" fmla="*/ 211 h 429"/>
                  <a:gd name="T22" fmla="*/ 258 w 2199"/>
                  <a:gd name="T23" fmla="*/ 237 h 429"/>
                  <a:gd name="T24" fmla="*/ 265 w 2199"/>
                  <a:gd name="T25" fmla="*/ 284 h 429"/>
                  <a:gd name="T26" fmla="*/ 266 w 2199"/>
                  <a:gd name="T27" fmla="*/ 330 h 429"/>
                  <a:gd name="T28" fmla="*/ 197 w 2199"/>
                  <a:gd name="T29" fmla="*/ 329 h 429"/>
                  <a:gd name="T30" fmla="*/ 96 w 2199"/>
                  <a:gd name="T31" fmla="*/ 300 h 429"/>
                  <a:gd name="T32" fmla="*/ 0 w 2199"/>
                  <a:gd name="T33" fmla="*/ 268 h 429"/>
                  <a:gd name="T34" fmla="*/ 10 w 2199"/>
                  <a:gd name="T35" fmla="*/ 200 h 429"/>
                  <a:gd name="T36" fmla="*/ 30 w 2199"/>
                  <a:gd name="T37" fmla="*/ 100 h 429"/>
                  <a:gd name="T38" fmla="*/ 51 w 2199"/>
                  <a:gd name="T39" fmla="*/ 0 h 429"/>
                  <a:gd name="T40" fmla="*/ 169 w 2199"/>
                  <a:gd name="T41" fmla="*/ 79 h 429"/>
                  <a:gd name="T42" fmla="*/ 287 w 2199"/>
                  <a:gd name="T43" fmla="*/ 145 h 429"/>
                  <a:gd name="T44" fmla="*/ 405 w 2199"/>
                  <a:gd name="T45" fmla="*/ 200 h 429"/>
                  <a:gd name="T46" fmla="*/ 522 w 2199"/>
                  <a:gd name="T47" fmla="*/ 246 h 429"/>
                  <a:gd name="T48" fmla="*/ 638 w 2199"/>
                  <a:gd name="T49" fmla="*/ 282 h 429"/>
                  <a:gd name="T50" fmla="*/ 751 w 2199"/>
                  <a:gd name="T51" fmla="*/ 309 h 429"/>
                  <a:gd name="T52" fmla="*/ 893 w 2199"/>
                  <a:gd name="T53" fmla="*/ 335 h 429"/>
                  <a:gd name="T54" fmla="*/ 1090 w 2199"/>
                  <a:gd name="T55" fmla="*/ 353 h 429"/>
                  <a:gd name="T56" fmla="*/ 1259 w 2199"/>
                  <a:gd name="T57" fmla="*/ 356 h 429"/>
                  <a:gd name="T58" fmla="*/ 1394 w 2199"/>
                  <a:gd name="T59" fmla="*/ 349 h 429"/>
                  <a:gd name="T60" fmla="*/ 1472 w 2199"/>
                  <a:gd name="T61" fmla="*/ 340 h 429"/>
                  <a:gd name="T62" fmla="*/ 1487 w 2199"/>
                  <a:gd name="T63" fmla="*/ 339 h 429"/>
                  <a:gd name="T64" fmla="*/ 1545 w 2199"/>
                  <a:gd name="T65" fmla="*/ 337 h 429"/>
                  <a:gd name="T66" fmla="*/ 1696 w 2199"/>
                  <a:gd name="T67" fmla="*/ 323 h 429"/>
                  <a:gd name="T68" fmla="*/ 1837 w 2199"/>
                  <a:gd name="T69" fmla="*/ 295 h 429"/>
                  <a:gd name="T70" fmla="*/ 1968 w 2199"/>
                  <a:gd name="T71" fmla="*/ 256 h 429"/>
                  <a:gd name="T72" fmla="*/ 2088 w 2199"/>
                  <a:gd name="T73" fmla="*/ 208 h 429"/>
                  <a:gd name="T74" fmla="*/ 2199 w 2199"/>
                  <a:gd name="T75" fmla="*/ 149 h 429"/>
                  <a:gd name="T76" fmla="*/ 2196 w 2199"/>
                  <a:gd name="T77" fmla="*/ 189 h 429"/>
                  <a:gd name="T78" fmla="*/ 2127 w 2199"/>
                  <a:gd name="T79" fmla="*/ 231 h 429"/>
                  <a:gd name="T80" fmla="*/ 2018 w 2199"/>
                  <a:gd name="T81" fmla="*/ 272 h 429"/>
                  <a:gd name="T82" fmla="*/ 1905 w 2199"/>
                  <a:gd name="T83" fmla="*/ 308 h 429"/>
                  <a:gd name="T84" fmla="*/ 1785 w 2199"/>
                  <a:gd name="T85" fmla="*/ 340 h 429"/>
                  <a:gd name="T86" fmla="*/ 1660 w 2199"/>
                  <a:gd name="T87" fmla="*/ 368 h 429"/>
                  <a:gd name="T88" fmla="*/ 1575 w 2199"/>
                  <a:gd name="T89" fmla="*/ 379 h 429"/>
                  <a:gd name="T90" fmla="*/ 1570 w 2199"/>
                  <a:gd name="T91" fmla="*/ 365 h 429"/>
                  <a:gd name="T92" fmla="*/ 1552 w 2199"/>
                  <a:gd name="T93" fmla="*/ 361 h 429"/>
                  <a:gd name="T94" fmla="*/ 1544 w 2199"/>
                  <a:gd name="T95" fmla="*/ 370 h 429"/>
                  <a:gd name="T96" fmla="*/ 1542 w 2199"/>
                  <a:gd name="T97" fmla="*/ 382 h 429"/>
                  <a:gd name="T98" fmla="*/ 1415 w 2199"/>
                  <a:gd name="T99" fmla="*/ 405 h 429"/>
                  <a:gd name="T100" fmla="*/ 1218 w 2199"/>
                  <a:gd name="T101" fmla="*/ 423 h 429"/>
                  <a:gd name="T102" fmla="*/ 1014 w 2199"/>
                  <a:gd name="T103" fmla="*/ 42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99" h="429">
                    <a:moveTo>
                      <a:pt x="1014" y="429"/>
                    </a:moveTo>
                    <a:lnTo>
                      <a:pt x="966" y="429"/>
                    </a:lnTo>
                    <a:lnTo>
                      <a:pt x="918" y="428"/>
                    </a:lnTo>
                    <a:lnTo>
                      <a:pt x="871" y="426"/>
                    </a:lnTo>
                    <a:lnTo>
                      <a:pt x="824" y="424"/>
                    </a:lnTo>
                    <a:lnTo>
                      <a:pt x="777" y="421"/>
                    </a:lnTo>
                    <a:lnTo>
                      <a:pt x="730" y="418"/>
                    </a:lnTo>
                    <a:lnTo>
                      <a:pt x="684" y="413"/>
                    </a:lnTo>
                    <a:lnTo>
                      <a:pt x="638" y="409"/>
                    </a:lnTo>
                    <a:lnTo>
                      <a:pt x="593" y="403"/>
                    </a:lnTo>
                    <a:lnTo>
                      <a:pt x="548" y="398"/>
                    </a:lnTo>
                    <a:lnTo>
                      <a:pt x="504" y="392"/>
                    </a:lnTo>
                    <a:lnTo>
                      <a:pt x="459" y="384"/>
                    </a:lnTo>
                    <a:lnTo>
                      <a:pt x="416" y="377"/>
                    </a:lnTo>
                    <a:lnTo>
                      <a:pt x="374" y="368"/>
                    </a:lnTo>
                    <a:lnTo>
                      <a:pt x="331" y="360"/>
                    </a:lnTo>
                    <a:lnTo>
                      <a:pt x="289" y="351"/>
                    </a:lnTo>
                    <a:lnTo>
                      <a:pt x="290" y="334"/>
                    </a:lnTo>
                    <a:lnTo>
                      <a:pt x="290" y="318"/>
                    </a:lnTo>
                    <a:lnTo>
                      <a:pt x="290" y="300"/>
                    </a:lnTo>
                    <a:lnTo>
                      <a:pt x="289" y="283"/>
                    </a:lnTo>
                    <a:lnTo>
                      <a:pt x="286" y="267"/>
                    </a:lnTo>
                    <a:lnTo>
                      <a:pt x="284" y="250"/>
                    </a:lnTo>
                    <a:lnTo>
                      <a:pt x="280" y="232"/>
                    </a:lnTo>
                    <a:lnTo>
                      <a:pt x="276" y="215"/>
                    </a:lnTo>
                    <a:lnTo>
                      <a:pt x="274" y="211"/>
                    </a:lnTo>
                    <a:lnTo>
                      <a:pt x="271" y="208"/>
                    </a:lnTo>
                    <a:lnTo>
                      <a:pt x="268" y="205"/>
                    </a:lnTo>
                    <a:lnTo>
                      <a:pt x="264" y="205"/>
                    </a:lnTo>
                    <a:lnTo>
                      <a:pt x="263" y="205"/>
                    </a:lnTo>
                    <a:lnTo>
                      <a:pt x="261" y="205"/>
                    </a:lnTo>
                    <a:lnTo>
                      <a:pt x="256" y="208"/>
                    </a:lnTo>
                    <a:lnTo>
                      <a:pt x="254" y="211"/>
                    </a:lnTo>
                    <a:lnTo>
                      <a:pt x="253" y="216"/>
                    </a:lnTo>
                    <a:lnTo>
                      <a:pt x="253" y="221"/>
                    </a:lnTo>
                    <a:lnTo>
                      <a:pt x="258" y="237"/>
                    </a:lnTo>
                    <a:lnTo>
                      <a:pt x="260" y="252"/>
                    </a:lnTo>
                    <a:lnTo>
                      <a:pt x="263" y="268"/>
                    </a:lnTo>
                    <a:lnTo>
                      <a:pt x="265" y="284"/>
                    </a:lnTo>
                    <a:lnTo>
                      <a:pt x="266" y="299"/>
                    </a:lnTo>
                    <a:lnTo>
                      <a:pt x="266" y="315"/>
                    </a:lnTo>
                    <a:lnTo>
                      <a:pt x="266" y="330"/>
                    </a:lnTo>
                    <a:lnTo>
                      <a:pt x="265" y="345"/>
                    </a:lnTo>
                    <a:lnTo>
                      <a:pt x="230" y="337"/>
                    </a:lnTo>
                    <a:lnTo>
                      <a:pt x="197" y="329"/>
                    </a:lnTo>
                    <a:lnTo>
                      <a:pt x="162" y="319"/>
                    </a:lnTo>
                    <a:lnTo>
                      <a:pt x="129" y="309"/>
                    </a:lnTo>
                    <a:lnTo>
                      <a:pt x="96" y="300"/>
                    </a:lnTo>
                    <a:lnTo>
                      <a:pt x="64" y="289"/>
                    </a:lnTo>
                    <a:lnTo>
                      <a:pt x="31" y="279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5" y="234"/>
                    </a:lnTo>
                    <a:lnTo>
                      <a:pt x="10" y="200"/>
                    </a:lnTo>
                    <a:lnTo>
                      <a:pt x="17" y="167"/>
                    </a:lnTo>
                    <a:lnTo>
                      <a:pt x="23" y="133"/>
                    </a:lnTo>
                    <a:lnTo>
                      <a:pt x="30" y="100"/>
                    </a:lnTo>
                    <a:lnTo>
                      <a:pt x="36" y="67"/>
                    </a:lnTo>
                    <a:lnTo>
                      <a:pt x="44" y="33"/>
                    </a:lnTo>
                    <a:lnTo>
                      <a:pt x="51" y="0"/>
                    </a:lnTo>
                    <a:lnTo>
                      <a:pt x="91" y="27"/>
                    </a:lnTo>
                    <a:lnTo>
                      <a:pt x="129" y="54"/>
                    </a:lnTo>
                    <a:lnTo>
                      <a:pt x="169" y="79"/>
                    </a:lnTo>
                    <a:lnTo>
                      <a:pt x="208" y="103"/>
                    </a:lnTo>
                    <a:lnTo>
                      <a:pt x="248" y="124"/>
                    </a:lnTo>
                    <a:lnTo>
                      <a:pt x="287" y="145"/>
                    </a:lnTo>
                    <a:lnTo>
                      <a:pt x="327" y="164"/>
                    </a:lnTo>
                    <a:lnTo>
                      <a:pt x="365" y="183"/>
                    </a:lnTo>
                    <a:lnTo>
                      <a:pt x="405" y="200"/>
                    </a:lnTo>
                    <a:lnTo>
                      <a:pt x="444" y="216"/>
                    </a:lnTo>
                    <a:lnTo>
                      <a:pt x="484" y="231"/>
                    </a:lnTo>
                    <a:lnTo>
                      <a:pt x="522" y="246"/>
                    </a:lnTo>
                    <a:lnTo>
                      <a:pt x="562" y="258"/>
                    </a:lnTo>
                    <a:lnTo>
                      <a:pt x="600" y="271"/>
                    </a:lnTo>
                    <a:lnTo>
                      <a:pt x="638" y="282"/>
                    </a:lnTo>
                    <a:lnTo>
                      <a:pt x="676" y="292"/>
                    </a:lnTo>
                    <a:lnTo>
                      <a:pt x="714" y="300"/>
                    </a:lnTo>
                    <a:lnTo>
                      <a:pt x="751" y="309"/>
                    </a:lnTo>
                    <a:lnTo>
                      <a:pt x="787" y="316"/>
                    </a:lnTo>
                    <a:lnTo>
                      <a:pt x="823" y="324"/>
                    </a:lnTo>
                    <a:lnTo>
                      <a:pt x="893" y="335"/>
                    </a:lnTo>
                    <a:lnTo>
                      <a:pt x="962" y="344"/>
                    </a:lnTo>
                    <a:lnTo>
                      <a:pt x="1028" y="350"/>
                    </a:lnTo>
                    <a:lnTo>
                      <a:pt x="1090" y="353"/>
                    </a:lnTo>
                    <a:lnTo>
                      <a:pt x="1149" y="356"/>
                    </a:lnTo>
                    <a:lnTo>
                      <a:pt x="1204" y="356"/>
                    </a:lnTo>
                    <a:lnTo>
                      <a:pt x="1259" y="356"/>
                    </a:lnTo>
                    <a:lnTo>
                      <a:pt x="1310" y="353"/>
                    </a:lnTo>
                    <a:lnTo>
                      <a:pt x="1354" y="351"/>
                    </a:lnTo>
                    <a:lnTo>
                      <a:pt x="1394" y="349"/>
                    </a:lnTo>
                    <a:lnTo>
                      <a:pt x="1426" y="345"/>
                    </a:lnTo>
                    <a:lnTo>
                      <a:pt x="1453" y="342"/>
                    </a:lnTo>
                    <a:lnTo>
                      <a:pt x="1472" y="340"/>
                    </a:lnTo>
                    <a:lnTo>
                      <a:pt x="1484" y="339"/>
                    </a:lnTo>
                    <a:lnTo>
                      <a:pt x="1485" y="339"/>
                    </a:lnTo>
                    <a:lnTo>
                      <a:pt x="1487" y="339"/>
                    </a:lnTo>
                    <a:lnTo>
                      <a:pt x="1489" y="339"/>
                    </a:lnTo>
                    <a:lnTo>
                      <a:pt x="1492" y="339"/>
                    </a:lnTo>
                    <a:lnTo>
                      <a:pt x="1545" y="337"/>
                    </a:lnTo>
                    <a:lnTo>
                      <a:pt x="1596" y="334"/>
                    </a:lnTo>
                    <a:lnTo>
                      <a:pt x="1646" y="329"/>
                    </a:lnTo>
                    <a:lnTo>
                      <a:pt x="1696" y="323"/>
                    </a:lnTo>
                    <a:lnTo>
                      <a:pt x="1744" y="315"/>
                    </a:lnTo>
                    <a:lnTo>
                      <a:pt x="1791" y="305"/>
                    </a:lnTo>
                    <a:lnTo>
                      <a:pt x="1837" y="295"/>
                    </a:lnTo>
                    <a:lnTo>
                      <a:pt x="1881" y="283"/>
                    </a:lnTo>
                    <a:lnTo>
                      <a:pt x="1924" y="271"/>
                    </a:lnTo>
                    <a:lnTo>
                      <a:pt x="1968" y="256"/>
                    </a:lnTo>
                    <a:lnTo>
                      <a:pt x="2009" y="241"/>
                    </a:lnTo>
                    <a:lnTo>
                      <a:pt x="2049" y="225"/>
                    </a:lnTo>
                    <a:lnTo>
                      <a:pt x="2088" y="208"/>
                    </a:lnTo>
                    <a:lnTo>
                      <a:pt x="2126" y="189"/>
                    </a:lnTo>
                    <a:lnTo>
                      <a:pt x="2163" y="171"/>
                    </a:lnTo>
                    <a:lnTo>
                      <a:pt x="2199" y="149"/>
                    </a:lnTo>
                    <a:lnTo>
                      <a:pt x="2199" y="163"/>
                    </a:lnTo>
                    <a:lnTo>
                      <a:pt x="2198" y="175"/>
                    </a:lnTo>
                    <a:lnTo>
                      <a:pt x="2196" y="189"/>
                    </a:lnTo>
                    <a:lnTo>
                      <a:pt x="2195" y="201"/>
                    </a:lnTo>
                    <a:lnTo>
                      <a:pt x="2162" y="216"/>
                    </a:lnTo>
                    <a:lnTo>
                      <a:pt x="2127" y="231"/>
                    </a:lnTo>
                    <a:lnTo>
                      <a:pt x="2091" y="245"/>
                    </a:lnTo>
                    <a:lnTo>
                      <a:pt x="2056" y="258"/>
                    </a:lnTo>
                    <a:lnTo>
                      <a:pt x="2018" y="272"/>
                    </a:lnTo>
                    <a:lnTo>
                      <a:pt x="1981" y="284"/>
                    </a:lnTo>
                    <a:lnTo>
                      <a:pt x="1943" y="297"/>
                    </a:lnTo>
                    <a:lnTo>
                      <a:pt x="1905" y="308"/>
                    </a:lnTo>
                    <a:lnTo>
                      <a:pt x="1865" y="319"/>
                    </a:lnTo>
                    <a:lnTo>
                      <a:pt x="1826" y="330"/>
                    </a:lnTo>
                    <a:lnTo>
                      <a:pt x="1785" y="340"/>
                    </a:lnTo>
                    <a:lnTo>
                      <a:pt x="1744" y="350"/>
                    </a:lnTo>
                    <a:lnTo>
                      <a:pt x="1702" y="360"/>
                    </a:lnTo>
                    <a:lnTo>
                      <a:pt x="1660" y="368"/>
                    </a:lnTo>
                    <a:lnTo>
                      <a:pt x="1618" y="376"/>
                    </a:lnTo>
                    <a:lnTo>
                      <a:pt x="1575" y="383"/>
                    </a:lnTo>
                    <a:lnTo>
                      <a:pt x="1575" y="379"/>
                    </a:lnTo>
                    <a:lnTo>
                      <a:pt x="1575" y="376"/>
                    </a:lnTo>
                    <a:lnTo>
                      <a:pt x="1573" y="370"/>
                    </a:lnTo>
                    <a:lnTo>
                      <a:pt x="1570" y="365"/>
                    </a:lnTo>
                    <a:lnTo>
                      <a:pt x="1565" y="361"/>
                    </a:lnTo>
                    <a:lnTo>
                      <a:pt x="1558" y="360"/>
                    </a:lnTo>
                    <a:lnTo>
                      <a:pt x="1552" y="361"/>
                    </a:lnTo>
                    <a:lnTo>
                      <a:pt x="1547" y="365"/>
                    </a:lnTo>
                    <a:lnTo>
                      <a:pt x="1545" y="367"/>
                    </a:lnTo>
                    <a:lnTo>
                      <a:pt x="1544" y="370"/>
                    </a:lnTo>
                    <a:lnTo>
                      <a:pt x="1542" y="372"/>
                    </a:lnTo>
                    <a:lnTo>
                      <a:pt x="1542" y="376"/>
                    </a:lnTo>
                    <a:lnTo>
                      <a:pt x="1542" y="382"/>
                    </a:lnTo>
                    <a:lnTo>
                      <a:pt x="1542" y="388"/>
                    </a:lnTo>
                    <a:lnTo>
                      <a:pt x="1479" y="398"/>
                    </a:lnTo>
                    <a:lnTo>
                      <a:pt x="1415" y="405"/>
                    </a:lnTo>
                    <a:lnTo>
                      <a:pt x="1351" y="413"/>
                    </a:lnTo>
                    <a:lnTo>
                      <a:pt x="1285" y="419"/>
                    </a:lnTo>
                    <a:lnTo>
                      <a:pt x="1218" y="423"/>
                    </a:lnTo>
                    <a:lnTo>
                      <a:pt x="1150" y="426"/>
                    </a:lnTo>
                    <a:lnTo>
                      <a:pt x="1082" y="429"/>
                    </a:lnTo>
                    <a:lnTo>
                      <a:pt x="1014" y="429"/>
                    </a:lnTo>
                    <a:close/>
                  </a:path>
                </a:pathLst>
              </a:custGeom>
              <a:solidFill>
                <a:srgbClr val="0F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8" name="Freeform 138"/>
              <p:cNvSpPr>
                <a:spLocks noEditPoints="1"/>
              </p:cNvSpPr>
              <p:nvPr/>
            </p:nvSpPr>
            <p:spPr bwMode="auto">
              <a:xfrm>
                <a:off x="7264" y="3844"/>
                <a:ext cx="33" cy="76"/>
              </a:xfrm>
              <a:custGeom>
                <a:avLst/>
                <a:gdLst>
                  <a:gd name="T0" fmla="*/ 15 w 132"/>
                  <a:gd name="T1" fmla="*/ 287 h 306"/>
                  <a:gd name="T2" fmla="*/ 43 w 132"/>
                  <a:gd name="T3" fmla="*/ 249 h 306"/>
                  <a:gd name="T4" fmla="*/ 44 w 132"/>
                  <a:gd name="T5" fmla="*/ 249 h 306"/>
                  <a:gd name="T6" fmla="*/ 15 w 132"/>
                  <a:gd name="T7" fmla="*/ 287 h 306"/>
                  <a:gd name="T8" fmla="*/ 0 w 132"/>
                  <a:gd name="T9" fmla="*/ 306 h 306"/>
                  <a:gd name="T10" fmla="*/ 57 w 132"/>
                  <a:gd name="T11" fmla="*/ 229 h 306"/>
                  <a:gd name="T12" fmla="*/ 58 w 132"/>
                  <a:gd name="T13" fmla="*/ 229 h 306"/>
                  <a:gd name="T14" fmla="*/ 57 w 132"/>
                  <a:gd name="T15" fmla="*/ 229 h 306"/>
                  <a:gd name="T16" fmla="*/ 58 w 132"/>
                  <a:gd name="T17" fmla="*/ 229 h 306"/>
                  <a:gd name="T18" fmla="*/ 58 w 132"/>
                  <a:gd name="T19" fmla="*/ 228 h 306"/>
                  <a:gd name="T20" fmla="*/ 58 w 132"/>
                  <a:gd name="T21" fmla="*/ 229 h 306"/>
                  <a:gd name="T22" fmla="*/ 58 w 132"/>
                  <a:gd name="T23" fmla="*/ 228 h 306"/>
                  <a:gd name="T24" fmla="*/ 58 w 132"/>
                  <a:gd name="T25" fmla="*/ 228 h 306"/>
                  <a:gd name="T26" fmla="*/ 58 w 132"/>
                  <a:gd name="T27" fmla="*/ 228 h 306"/>
                  <a:gd name="T28" fmla="*/ 59 w 132"/>
                  <a:gd name="T29" fmla="*/ 226 h 306"/>
                  <a:gd name="T30" fmla="*/ 59 w 132"/>
                  <a:gd name="T31" fmla="*/ 226 h 306"/>
                  <a:gd name="T32" fmla="*/ 59 w 132"/>
                  <a:gd name="T33" fmla="*/ 226 h 306"/>
                  <a:gd name="T34" fmla="*/ 59 w 132"/>
                  <a:gd name="T35" fmla="*/ 226 h 306"/>
                  <a:gd name="T36" fmla="*/ 59 w 132"/>
                  <a:gd name="T37" fmla="*/ 226 h 306"/>
                  <a:gd name="T38" fmla="*/ 59 w 132"/>
                  <a:gd name="T39" fmla="*/ 226 h 306"/>
                  <a:gd name="T40" fmla="*/ 59 w 132"/>
                  <a:gd name="T41" fmla="*/ 225 h 306"/>
                  <a:gd name="T42" fmla="*/ 59 w 132"/>
                  <a:gd name="T43" fmla="*/ 225 h 306"/>
                  <a:gd name="T44" fmla="*/ 59 w 132"/>
                  <a:gd name="T45" fmla="*/ 225 h 306"/>
                  <a:gd name="T46" fmla="*/ 60 w 132"/>
                  <a:gd name="T47" fmla="*/ 225 h 306"/>
                  <a:gd name="T48" fmla="*/ 60 w 132"/>
                  <a:gd name="T49" fmla="*/ 225 h 306"/>
                  <a:gd name="T50" fmla="*/ 60 w 132"/>
                  <a:gd name="T51" fmla="*/ 224 h 306"/>
                  <a:gd name="T52" fmla="*/ 60 w 132"/>
                  <a:gd name="T53" fmla="*/ 224 h 306"/>
                  <a:gd name="T54" fmla="*/ 84 w 132"/>
                  <a:gd name="T55" fmla="*/ 170 h 306"/>
                  <a:gd name="T56" fmla="*/ 104 w 132"/>
                  <a:gd name="T57" fmla="*/ 114 h 306"/>
                  <a:gd name="T58" fmla="*/ 120 w 132"/>
                  <a:gd name="T59" fmla="*/ 58 h 306"/>
                  <a:gd name="T60" fmla="*/ 132 w 132"/>
                  <a:gd name="T61" fmla="*/ 0 h 306"/>
                  <a:gd name="T62" fmla="*/ 120 w 132"/>
                  <a:gd name="T63" fmla="*/ 58 h 306"/>
                  <a:gd name="T64" fmla="*/ 104 w 132"/>
                  <a:gd name="T65" fmla="*/ 114 h 306"/>
                  <a:gd name="T66" fmla="*/ 84 w 132"/>
                  <a:gd name="T67" fmla="*/ 170 h 306"/>
                  <a:gd name="T68" fmla="*/ 60 w 132"/>
                  <a:gd name="T69" fmla="*/ 224 h 306"/>
                  <a:gd name="T70" fmla="*/ 60 w 132"/>
                  <a:gd name="T71" fmla="*/ 22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2" h="306">
                    <a:moveTo>
                      <a:pt x="0" y="306"/>
                    </a:moveTo>
                    <a:lnTo>
                      <a:pt x="15" y="287"/>
                    </a:lnTo>
                    <a:lnTo>
                      <a:pt x="30" y="267"/>
                    </a:lnTo>
                    <a:lnTo>
                      <a:pt x="43" y="249"/>
                    </a:lnTo>
                    <a:lnTo>
                      <a:pt x="57" y="229"/>
                    </a:lnTo>
                    <a:lnTo>
                      <a:pt x="44" y="249"/>
                    </a:lnTo>
                    <a:lnTo>
                      <a:pt x="30" y="267"/>
                    </a:lnTo>
                    <a:lnTo>
                      <a:pt x="15" y="287"/>
                    </a:lnTo>
                    <a:lnTo>
                      <a:pt x="1" y="306"/>
                    </a:lnTo>
                    <a:lnTo>
                      <a:pt x="0" y="306"/>
                    </a:lnTo>
                    <a:lnTo>
                      <a:pt x="0" y="306"/>
                    </a:lnTo>
                    <a:close/>
                    <a:moveTo>
                      <a:pt x="57" y="229"/>
                    </a:moveTo>
                    <a:lnTo>
                      <a:pt x="58" y="229"/>
                    </a:lnTo>
                    <a:lnTo>
                      <a:pt x="58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7" y="229"/>
                    </a:lnTo>
                    <a:close/>
                    <a:moveTo>
                      <a:pt x="58" y="229"/>
                    </a:moveTo>
                    <a:lnTo>
                      <a:pt x="58" y="228"/>
                    </a:lnTo>
                    <a:lnTo>
                      <a:pt x="58" y="228"/>
                    </a:lnTo>
                    <a:lnTo>
                      <a:pt x="58" y="228"/>
                    </a:lnTo>
                    <a:lnTo>
                      <a:pt x="58" y="229"/>
                    </a:lnTo>
                    <a:close/>
                    <a:moveTo>
                      <a:pt x="58" y="228"/>
                    </a:moveTo>
                    <a:lnTo>
                      <a:pt x="58" y="228"/>
                    </a:lnTo>
                    <a:lnTo>
                      <a:pt x="58" y="228"/>
                    </a:lnTo>
                    <a:lnTo>
                      <a:pt x="58" y="228"/>
                    </a:lnTo>
                    <a:lnTo>
                      <a:pt x="58" y="228"/>
                    </a:lnTo>
                    <a:lnTo>
                      <a:pt x="58" y="228"/>
                    </a:lnTo>
                    <a:close/>
                    <a:moveTo>
                      <a:pt x="59" y="226"/>
                    </a:move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close/>
                    <a:moveTo>
                      <a:pt x="59" y="226"/>
                    </a:move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close/>
                    <a:moveTo>
                      <a:pt x="59" y="225"/>
                    </a:moveTo>
                    <a:lnTo>
                      <a:pt x="59" y="225"/>
                    </a:lnTo>
                    <a:lnTo>
                      <a:pt x="59" y="225"/>
                    </a:lnTo>
                    <a:lnTo>
                      <a:pt x="59" y="225"/>
                    </a:lnTo>
                    <a:lnTo>
                      <a:pt x="59" y="225"/>
                    </a:lnTo>
                    <a:lnTo>
                      <a:pt x="59" y="225"/>
                    </a:lnTo>
                    <a:close/>
                    <a:moveTo>
                      <a:pt x="60" y="225"/>
                    </a:moveTo>
                    <a:lnTo>
                      <a:pt x="60" y="225"/>
                    </a:lnTo>
                    <a:lnTo>
                      <a:pt x="60" y="225"/>
                    </a:lnTo>
                    <a:lnTo>
                      <a:pt x="60" y="225"/>
                    </a:lnTo>
                    <a:lnTo>
                      <a:pt x="60" y="225"/>
                    </a:lnTo>
                    <a:close/>
                    <a:moveTo>
                      <a:pt x="60" y="224"/>
                    </a:moveTo>
                    <a:lnTo>
                      <a:pt x="60" y="224"/>
                    </a:lnTo>
                    <a:lnTo>
                      <a:pt x="60" y="224"/>
                    </a:lnTo>
                    <a:lnTo>
                      <a:pt x="73" y="197"/>
                    </a:lnTo>
                    <a:lnTo>
                      <a:pt x="84" y="170"/>
                    </a:lnTo>
                    <a:lnTo>
                      <a:pt x="95" y="142"/>
                    </a:lnTo>
                    <a:lnTo>
                      <a:pt x="104" y="114"/>
                    </a:lnTo>
                    <a:lnTo>
                      <a:pt x="112" y="85"/>
                    </a:lnTo>
                    <a:lnTo>
                      <a:pt x="120" y="58"/>
                    </a:lnTo>
                    <a:lnTo>
                      <a:pt x="126" y="30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20" y="58"/>
                    </a:lnTo>
                    <a:lnTo>
                      <a:pt x="112" y="85"/>
                    </a:lnTo>
                    <a:lnTo>
                      <a:pt x="104" y="114"/>
                    </a:lnTo>
                    <a:lnTo>
                      <a:pt x="95" y="142"/>
                    </a:lnTo>
                    <a:lnTo>
                      <a:pt x="84" y="170"/>
                    </a:lnTo>
                    <a:lnTo>
                      <a:pt x="73" y="197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60" y="224"/>
                    </a:lnTo>
                    <a:close/>
                  </a:path>
                </a:pathLst>
              </a:custGeom>
              <a:solidFill>
                <a:srgbClr val="696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9" name="Freeform 139"/>
              <p:cNvSpPr>
                <a:spLocks/>
              </p:cNvSpPr>
              <p:nvPr/>
            </p:nvSpPr>
            <p:spPr bwMode="auto">
              <a:xfrm>
                <a:off x="7258" y="3844"/>
                <a:ext cx="39" cy="81"/>
              </a:xfrm>
              <a:custGeom>
                <a:avLst/>
                <a:gdLst>
                  <a:gd name="T0" fmla="*/ 0 w 154"/>
                  <a:gd name="T1" fmla="*/ 327 h 327"/>
                  <a:gd name="T2" fmla="*/ 18 w 154"/>
                  <a:gd name="T3" fmla="*/ 301 h 327"/>
                  <a:gd name="T4" fmla="*/ 38 w 154"/>
                  <a:gd name="T5" fmla="*/ 275 h 327"/>
                  <a:gd name="T6" fmla="*/ 56 w 154"/>
                  <a:gd name="T7" fmla="*/ 250 h 327"/>
                  <a:gd name="T8" fmla="*/ 75 w 154"/>
                  <a:gd name="T9" fmla="*/ 224 h 327"/>
                  <a:gd name="T10" fmla="*/ 86 w 154"/>
                  <a:gd name="T11" fmla="*/ 198 h 327"/>
                  <a:gd name="T12" fmla="*/ 96 w 154"/>
                  <a:gd name="T13" fmla="*/ 173 h 327"/>
                  <a:gd name="T14" fmla="*/ 106 w 154"/>
                  <a:gd name="T15" fmla="*/ 149 h 327"/>
                  <a:gd name="T16" fmla="*/ 115 w 154"/>
                  <a:gd name="T17" fmla="*/ 123 h 327"/>
                  <a:gd name="T18" fmla="*/ 123 w 154"/>
                  <a:gd name="T19" fmla="*/ 97 h 327"/>
                  <a:gd name="T20" fmla="*/ 131 w 154"/>
                  <a:gd name="T21" fmla="*/ 71 h 327"/>
                  <a:gd name="T22" fmla="*/ 137 w 154"/>
                  <a:gd name="T23" fmla="*/ 45 h 327"/>
                  <a:gd name="T24" fmla="*/ 142 w 154"/>
                  <a:gd name="T25" fmla="*/ 18 h 327"/>
                  <a:gd name="T26" fmla="*/ 148 w 154"/>
                  <a:gd name="T27" fmla="*/ 9 h 327"/>
                  <a:gd name="T28" fmla="*/ 154 w 154"/>
                  <a:gd name="T29" fmla="*/ 0 h 327"/>
                  <a:gd name="T30" fmla="*/ 148 w 154"/>
                  <a:gd name="T31" fmla="*/ 30 h 327"/>
                  <a:gd name="T32" fmla="*/ 142 w 154"/>
                  <a:gd name="T33" fmla="*/ 58 h 327"/>
                  <a:gd name="T34" fmla="*/ 134 w 154"/>
                  <a:gd name="T35" fmla="*/ 85 h 327"/>
                  <a:gd name="T36" fmla="*/ 126 w 154"/>
                  <a:gd name="T37" fmla="*/ 114 h 327"/>
                  <a:gd name="T38" fmla="*/ 117 w 154"/>
                  <a:gd name="T39" fmla="*/ 142 h 327"/>
                  <a:gd name="T40" fmla="*/ 106 w 154"/>
                  <a:gd name="T41" fmla="*/ 170 h 327"/>
                  <a:gd name="T42" fmla="*/ 95 w 154"/>
                  <a:gd name="T43" fmla="*/ 197 h 327"/>
                  <a:gd name="T44" fmla="*/ 82 w 154"/>
                  <a:gd name="T45" fmla="*/ 224 h 327"/>
                  <a:gd name="T46" fmla="*/ 82 w 154"/>
                  <a:gd name="T47" fmla="*/ 224 h 327"/>
                  <a:gd name="T48" fmla="*/ 82 w 154"/>
                  <a:gd name="T49" fmla="*/ 224 h 327"/>
                  <a:gd name="T50" fmla="*/ 82 w 154"/>
                  <a:gd name="T51" fmla="*/ 224 h 327"/>
                  <a:gd name="T52" fmla="*/ 82 w 154"/>
                  <a:gd name="T53" fmla="*/ 225 h 327"/>
                  <a:gd name="T54" fmla="*/ 82 w 154"/>
                  <a:gd name="T55" fmla="*/ 225 h 327"/>
                  <a:gd name="T56" fmla="*/ 82 w 154"/>
                  <a:gd name="T57" fmla="*/ 225 h 327"/>
                  <a:gd name="T58" fmla="*/ 81 w 154"/>
                  <a:gd name="T59" fmla="*/ 225 h 327"/>
                  <a:gd name="T60" fmla="*/ 81 w 154"/>
                  <a:gd name="T61" fmla="*/ 225 h 327"/>
                  <a:gd name="T62" fmla="*/ 81 w 154"/>
                  <a:gd name="T63" fmla="*/ 225 h 327"/>
                  <a:gd name="T64" fmla="*/ 81 w 154"/>
                  <a:gd name="T65" fmla="*/ 225 h 327"/>
                  <a:gd name="T66" fmla="*/ 81 w 154"/>
                  <a:gd name="T67" fmla="*/ 226 h 327"/>
                  <a:gd name="T68" fmla="*/ 81 w 154"/>
                  <a:gd name="T69" fmla="*/ 226 h 327"/>
                  <a:gd name="T70" fmla="*/ 81 w 154"/>
                  <a:gd name="T71" fmla="*/ 226 h 327"/>
                  <a:gd name="T72" fmla="*/ 81 w 154"/>
                  <a:gd name="T73" fmla="*/ 226 h 327"/>
                  <a:gd name="T74" fmla="*/ 81 w 154"/>
                  <a:gd name="T75" fmla="*/ 226 h 327"/>
                  <a:gd name="T76" fmla="*/ 81 w 154"/>
                  <a:gd name="T77" fmla="*/ 226 h 327"/>
                  <a:gd name="T78" fmla="*/ 81 w 154"/>
                  <a:gd name="T79" fmla="*/ 226 h 327"/>
                  <a:gd name="T80" fmla="*/ 81 w 154"/>
                  <a:gd name="T81" fmla="*/ 226 h 327"/>
                  <a:gd name="T82" fmla="*/ 80 w 154"/>
                  <a:gd name="T83" fmla="*/ 228 h 327"/>
                  <a:gd name="T84" fmla="*/ 80 w 154"/>
                  <a:gd name="T85" fmla="*/ 228 h 327"/>
                  <a:gd name="T86" fmla="*/ 80 w 154"/>
                  <a:gd name="T87" fmla="*/ 228 h 327"/>
                  <a:gd name="T88" fmla="*/ 80 w 154"/>
                  <a:gd name="T89" fmla="*/ 228 h 327"/>
                  <a:gd name="T90" fmla="*/ 80 w 154"/>
                  <a:gd name="T91" fmla="*/ 228 h 327"/>
                  <a:gd name="T92" fmla="*/ 80 w 154"/>
                  <a:gd name="T93" fmla="*/ 228 h 327"/>
                  <a:gd name="T94" fmla="*/ 80 w 154"/>
                  <a:gd name="T95" fmla="*/ 228 h 327"/>
                  <a:gd name="T96" fmla="*/ 80 w 154"/>
                  <a:gd name="T97" fmla="*/ 229 h 327"/>
                  <a:gd name="T98" fmla="*/ 80 w 154"/>
                  <a:gd name="T99" fmla="*/ 229 h 327"/>
                  <a:gd name="T100" fmla="*/ 80 w 154"/>
                  <a:gd name="T101" fmla="*/ 229 h 327"/>
                  <a:gd name="T102" fmla="*/ 80 w 154"/>
                  <a:gd name="T103" fmla="*/ 229 h 327"/>
                  <a:gd name="T104" fmla="*/ 79 w 154"/>
                  <a:gd name="T105" fmla="*/ 229 h 327"/>
                  <a:gd name="T106" fmla="*/ 79 w 154"/>
                  <a:gd name="T107" fmla="*/ 229 h 327"/>
                  <a:gd name="T108" fmla="*/ 79 w 154"/>
                  <a:gd name="T109" fmla="*/ 229 h 327"/>
                  <a:gd name="T110" fmla="*/ 65 w 154"/>
                  <a:gd name="T111" fmla="*/ 249 h 327"/>
                  <a:gd name="T112" fmla="*/ 52 w 154"/>
                  <a:gd name="T113" fmla="*/ 267 h 327"/>
                  <a:gd name="T114" fmla="*/ 37 w 154"/>
                  <a:gd name="T115" fmla="*/ 287 h 327"/>
                  <a:gd name="T116" fmla="*/ 22 w 154"/>
                  <a:gd name="T117" fmla="*/ 306 h 327"/>
                  <a:gd name="T118" fmla="*/ 11 w 154"/>
                  <a:gd name="T119" fmla="*/ 317 h 327"/>
                  <a:gd name="T120" fmla="*/ 0 w 154"/>
                  <a:gd name="T121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4" h="327">
                    <a:moveTo>
                      <a:pt x="0" y="327"/>
                    </a:moveTo>
                    <a:lnTo>
                      <a:pt x="18" y="301"/>
                    </a:lnTo>
                    <a:lnTo>
                      <a:pt x="38" y="275"/>
                    </a:lnTo>
                    <a:lnTo>
                      <a:pt x="56" y="250"/>
                    </a:lnTo>
                    <a:lnTo>
                      <a:pt x="75" y="224"/>
                    </a:lnTo>
                    <a:lnTo>
                      <a:pt x="86" y="198"/>
                    </a:lnTo>
                    <a:lnTo>
                      <a:pt x="96" y="173"/>
                    </a:lnTo>
                    <a:lnTo>
                      <a:pt x="106" y="149"/>
                    </a:lnTo>
                    <a:lnTo>
                      <a:pt x="115" y="123"/>
                    </a:lnTo>
                    <a:lnTo>
                      <a:pt x="123" y="97"/>
                    </a:lnTo>
                    <a:lnTo>
                      <a:pt x="131" y="71"/>
                    </a:lnTo>
                    <a:lnTo>
                      <a:pt x="137" y="45"/>
                    </a:lnTo>
                    <a:lnTo>
                      <a:pt x="142" y="18"/>
                    </a:lnTo>
                    <a:lnTo>
                      <a:pt x="148" y="9"/>
                    </a:lnTo>
                    <a:lnTo>
                      <a:pt x="154" y="0"/>
                    </a:lnTo>
                    <a:lnTo>
                      <a:pt x="148" y="30"/>
                    </a:lnTo>
                    <a:lnTo>
                      <a:pt x="142" y="58"/>
                    </a:lnTo>
                    <a:lnTo>
                      <a:pt x="134" y="85"/>
                    </a:lnTo>
                    <a:lnTo>
                      <a:pt x="126" y="114"/>
                    </a:lnTo>
                    <a:lnTo>
                      <a:pt x="117" y="142"/>
                    </a:lnTo>
                    <a:lnTo>
                      <a:pt x="106" y="170"/>
                    </a:lnTo>
                    <a:lnTo>
                      <a:pt x="95" y="197"/>
                    </a:lnTo>
                    <a:lnTo>
                      <a:pt x="82" y="224"/>
                    </a:lnTo>
                    <a:lnTo>
                      <a:pt x="82" y="224"/>
                    </a:lnTo>
                    <a:lnTo>
                      <a:pt x="82" y="224"/>
                    </a:lnTo>
                    <a:lnTo>
                      <a:pt x="82" y="224"/>
                    </a:lnTo>
                    <a:lnTo>
                      <a:pt x="82" y="225"/>
                    </a:lnTo>
                    <a:lnTo>
                      <a:pt x="82" y="225"/>
                    </a:lnTo>
                    <a:lnTo>
                      <a:pt x="82" y="225"/>
                    </a:lnTo>
                    <a:lnTo>
                      <a:pt x="81" y="225"/>
                    </a:lnTo>
                    <a:lnTo>
                      <a:pt x="81" y="225"/>
                    </a:lnTo>
                    <a:lnTo>
                      <a:pt x="81" y="225"/>
                    </a:lnTo>
                    <a:lnTo>
                      <a:pt x="81" y="225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9"/>
                    </a:lnTo>
                    <a:lnTo>
                      <a:pt x="80" y="229"/>
                    </a:lnTo>
                    <a:lnTo>
                      <a:pt x="80" y="229"/>
                    </a:lnTo>
                    <a:lnTo>
                      <a:pt x="80" y="229"/>
                    </a:lnTo>
                    <a:lnTo>
                      <a:pt x="79" y="229"/>
                    </a:lnTo>
                    <a:lnTo>
                      <a:pt x="79" y="229"/>
                    </a:lnTo>
                    <a:lnTo>
                      <a:pt x="79" y="229"/>
                    </a:lnTo>
                    <a:lnTo>
                      <a:pt x="65" y="249"/>
                    </a:lnTo>
                    <a:lnTo>
                      <a:pt x="52" y="267"/>
                    </a:lnTo>
                    <a:lnTo>
                      <a:pt x="37" y="287"/>
                    </a:lnTo>
                    <a:lnTo>
                      <a:pt x="22" y="306"/>
                    </a:lnTo>
                    <a:lnTo>
                      <a:pt x="11" y="31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F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0" name="Freeform 140"/>
              <p:cNvSpPr>
                <a:spLocks/>
              </p:cNvSpPr>
              <p:nvPr/>
            </p:nvSpPr>
            <p:spPr bwMode="auto">
              <a:xfrm>
                <a:off x="7001" y="4024"/>
                <a:ext cx="8" cy="7"/>
              </a:xfrm>
              <a:custGeom>
                <a:avLst/>
                <a:gdLst>
                  <a:gd name="T0" fmla="*/ 0 w 33"/>
                  <a:gd name="T1" fmla="*/ 28 h 28"/>
                  <a:gd name="T2" fmla="*/ 0 w 33"/>
                  <a:gd name="T3" fmla="*/ 22 h 28"/>
                  <a:gd name="T4" fmla="*/ 0 w 33"/>
                  <a:gd name="T5" fmla="*/ 16 h 28"/>
                  <a:gd name="T6" fmla="*/ 0 w 33"/>
                  <a:gd name="T7" fmla="*/ 12 h 28"/>
                  <a:gd name="T8" fmla="*/ 2 w 33"/>
                  <a:gd name="T9" fmla="*/ 10 h 28"/>
                  <a:gd name="T10" fmla="*/ 3 w 33"/>
                  <a:gd name="T11" fmla="*/ 7 h 28"/>
                  <a:gd name="T12" fmla="*/ 5 w 33"/>
                  <a:gd name="T13" fmla="*/ 5 h 28"/>
                  <a:gd name="T14" fmla="*/ 10 w 33"/>
                  <a:gd name="T15" fmla="*/ 1 h 28"/>
                  <a:gd name="T16" fmla="*/ 16 w 33"/>
                  <a:gd name="T17" fmla="*/ 0 h 28"/>
                  <a:gd name="T18" fmla="*/ 23 w 33"/>
                  <a:gd name="T19" fmla="*/ 1 h 28"/>
                  <a:gd name="T20" fmla="*/ 28 w 33"/>
                  <a:gd name="T21" fmla="*/ 5 h 28"/>
                  <a:gd name="T22" fmla="*/ 31 w 33"/>
                  <a:gd name="T23" fmla="*/ 10 h 28"/>
                  <a:gd name="T24" fmla="*/ 33 w 33"/>
                  <a:gd name="T25" fmla="*/ 16 h 28"/>
                  <a:gd name="T26" fmla="*/ 33 w 33"/>
                  <a:gd name="T27" fmla="*/ 19 h 28"/>
                  <a:gd name="T28" fmla="*/ 33 w 33"/>
                  <a:gd name="T29" fmla="*/ 23 h 28"/>
                  <a:gd name="T30" fmla="*/ 16 w 33"/>
                  <a:gd name="T31" fmla="*/ 26 h 28"/>
                  <a:gd name="T32" fmla="*/ 0 w 3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28">
                    <a:moveTo>
                      <a:pt x="0" y="28"/>
                    </a:moveTo>
                    <a:lnTo>
                      <a:pt x="0" y="22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3" y="16"/>
                    </a:lnTo>
                    <a:lnTo>
                      <a:pt x="33" y="19"/>
                    </a:lnTo>
                    <a:lnTo>
                      <a:pt x="33" y="23"/>
                    </a:lnTo>
                    <a:lnTo>
                      <a:pt x="16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21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1" name="Freeform 141"/>
              <p:cNvSpPr>
                <a:spLocks/>
              </p:cNvSpPr>
              <p:nvPr/>
            </p:nvSpPr>
            <p:spPr bwMode="auto">
              <a:xfrm>
                <a:off x="6678" y="3985"/>
                <a:ext cx="9" cy="36"/>
              </a:xfrm>
              <a:custGeom>
                <a:avLst/>
                <a:gdLst>
                  <a:gd name="T0" fmla="*/ 36 w 37"/>
                  <a:gd name="T1" fmla="*/ 146 h 146"/>
                  <a:gd name="T2" fmla="*/ 24 w 37"/>
                  <a:gd name="T3" fmla="*/ 144 h 146"/>
                  <a:gd name="T4" fmla="*/ 12 w 37"/>
                  <a:gd name="T5" fmla="*/ 140 h 146"/>
                  <a:gd name="T6" fmla="*/ 13 w 37"/>
                  <a:gd name="T7" fmla="*/ 125 h 146"/>
                  <a:gd name="T8" fmla="*/ 13 w 37"/>
                  <a:gd name="T9" fmla="*/ 110 h 146"/>
                  <a:gd name="T10" fmla="*/ 13 w 37"/>
                  <a:gd name="T11" fmla="*/ 94 h 146"/>
                  <a:gd name="T12" fmla="*/ 12 w 37"/>
                  <a:gd name="T13" fmla="*/ 79 h 146"/>
                  <a:gd name="T14" fmla="*/ 10 w 37"/>
                  <a:gd name="T15" fmla="*/ 63 h 146"/>
                  <a:gd name="T16" fmla="*/ 7 w 37"/>
                  <a:gd name="T17" fmla="*/ 47 h 146"/>
                  <a:gd name="T18" fmla="*/ 5 w 37"/>
                  <a:gd name="T19" fmla="*/ 32 h 146"/>
                  <a:gd name="T20" fmla="*/ 0 w 37"/>
                  <a:gd name="T21" fmla="*/ 16 h 146"/>
                  <a:gd name="T22" fmla="*/ 0 w 37"/>
                  <a:gd name="T23" fmla="*/ 11 h 146"/>
                  <a:gd name="T24" fmla="*/ 1 w 37"/>
                  <a:gd name="T25" fmla="*/ 6 h 146"/>
                  <a:gd name="T26" fmla="*/ 3 w 37"/>
                  <a:gd name="T27" fmla="*/ 3 h 146"/>
                  <a:gd name="T28" fmla="*/ 8 w 37"/>
                  <a:gd name="T29" fmla="*/ 0 h 146"/>
                  <a:gd name="T30" fmla="*/ 10 w 37"/>
                  <a:gd name="T31" fmla="*/ 0 h 146"/>
                  <a:gd name="T32" fmla="*/ 11 w 37"/>
                  <a:gd name="T33" fmla="*/ 0 h 146"/>
                  <a:gd name="T34" fmla="*/ 15 w 37"/>
                  <a:gd name="T35" fmla="*/ 0 h 146"/>
                  <a:gd name="T36" fmla="*/ 18 w 37"/>
                  <a:gd name="T37" fmla="*/ 3 h 146"/>
                  <a:gd name="T38" fmla="*/ 21 w 37"/>
                  <a:gd name="T39" fmla="*/ 6 h 146"/>
                  <a:gd name="T40" fmla="*/ 23 w 37"/>
                  <a:gd name="T41" fmla="*/ 10 h 146"/>
                  <a:gd name="T42" fmla="*/ 27 w 37"/>
                  <a:gd name="T43" fmla="*/ 27 h 146"/>
                  <a:gd name="T44" fmla="*/ 31 w 37"/>
                  <a:gd name="T45" fmla="*/ 45 h 146"/>
                  <a:gd name="T46" fmla="*/ 33 w 37"/>
                  <a:gd name="T47" fmla="*/ 62 h 146"/>
                  <a:gd name="T48" fmla="*/ 36 w 37"/>
                  <a:gd name="T49" fmla="*/ 78 h 146"/>
                  <a:gd name="T50" fmla="*/ 37 w 37"/>
                  <a:gd name="T51" fmla="*/ 95 h 146"/>
                  <a:gd name="T52" fmla="*/ 37 w 37"/>
                  <a:gd name="T53" fmla="*/ 113 h 146"/>
                  <a:gd name="T54" fmla="*/ 37 w 37"/>
                  <a:gd name="T55" fmla="*/ 129 h 146"/>
                  <a:gd name="T56" fmla="*/ 36 w 37"/>
                  <a:gd name="T5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146">
                    <a:moveTo>
                      <a:pt x="36" y="146"/>
                    </a:moveTo>
                    <a:lnTo>
                      <a:pt x="24" y="144"/>
                    </a:lnTo>
                    <a:lnTo>
                      <a:pt x="12" y="140"/>
                    </a:lnTo>
                    <a:lnTo>
                      <a:pt x="13" y="125"/>
                    </a:lnTo>
                    <a:lnTo>
                      <a:pt x="13" y="110"/>
                    </a:lnTo>
                    <a:lnTo>
                      <a:pt x="13" y="94"/>
                    </a:lnTo>
                    <a:lnTo>
                      <a:pt x="12" y="79"/>
                    </a:lnTo>
                    <a:lnTo>
                      <a:pt x="10" y="63"/>
                    </a:lnTo>
                    <a:lnTo>
                      <a:pt x="7" y="47"/>
                    </a:lnTo>
                    <a:lnTo>
                      <a:pt x="5" y="32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7" y="27"/>
                    </a:lnTo>
                    <a:lnTo>
                      <a:pt x="31" y="45"/>
                    </a:lnTo>
                    <a:lnTo>
                      <a:pt x="33" y="62"/>
                    </a:lnTo>
                    <a:lnTo>
                      <a:pt x="36" y="78"/>
                    </a:lnTo>
                    <a:lnTo>
                      <a:pt x="37" y="95"/>
                    </a:lnTo>
                    <a:lnTo>
                      <a:pt x="37" y="113"/>
                    </a:lnTo>
                    <a:lnTo>
                      <a:pt x="37" y="129"/>
                    </a:lnTo>
                    <a:lnTo>
                      <a:pt x="36" y="146"/>
                    </a:lnTo>
                    <a:close/>
                  </a:path>
                </a:pathLst>
              </a:custGeom>
              <a:solidFill>
                <a:srgbClr val="221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2" name="Freeform 142"/>
              <p:cNvSpPr>
                <a:spLocks/>
              </p:cNvSpPr>
              <p:nvPr/>
            </p:nvSpPr>
            <p:spPr bwMode="auto">
              <a:xfrm>
                <a:off x="7164" y="3848"/>
                <a:ext cx="130" cy="136"/>
              </a:xfrm>
              <a:custGeom>
                <a:avLst/>
                <a:gdLst>
                  <a:gd name="T0" fmla="*/ 0 w 521"/>
                  <a:gd name="T1" fmla="*/ 543 h 543"/>
                  <a:gd name="T2" fmla="*/ 1 w 521"/>
                  <a:gd name="T3" fmla="*/ 531 h 543"/>
                  <a:gd name="T4" fmla="*/ 3 w 521"/>
                  <a:gd name="T5" fmla="*/ 517 h 543"/>
                  <a:gd name="T6" fmla="*/ 4 w 521"/>
                  <a:gd name="T7" fmla="*/ 505 h 543"/>
                  <a:gd name="T8" fmla="*/ 4 w 521"/>
                  <a:gd name="T9" fmla="*/ 491 h 543"/>
                  <a:gd name="T10" fmla="*/ 48 w 521"/>
                  <a:gd name="T11" fmla="*/ 466 h 543"/>
                  <a:gd name="T12" fmla="*/ 89 w 521"/>
                  <a:gd name="T13" fmla="*/ 438 h 543"/>
                  <a:gd name="T14" fmla="*/ 130 w 521"/>
                  <a:gd name="T15" fmla="*/ 410 h 543"/>
                  <a:gd name="T16" fmla="*/ 168 w 521"/>
                  <a:gd name="T17" fmla="*/ 381 h 543"/>
                  <a:gd name="T18" fmla="*/ 205 w 521"/>
                  <a:gd name="T19" fmla="*/ 352 h 543"/>
                  <a:gd name="T20" fmla="*/ 241 w 521"/>
                  <a:gd name="T21" fmla="*/ 321 h 543"/>
                  <a:gd name="T22" fmla="*/ 276 w 521"/>
                  <a:gd name="T23" fmla="*/ 290 h 543"/>
                  <a:gd name="T24" fmla="*/ 309 w 521"/>
                  <a:gd name="T25" fmla="*/ 258 h 543"/>
                  <a:gd name="T26" fmla="*/ 340 w 521"/>
                  <a:gd name="T27" fmla="*/ 226 h 543"/>
                  <a:gd name="T28" fmla="*/ 370 w 521"/>
                  <a:gd name="T29" fmla="*/ 194 h 543"/>
                  <a:gd name="T30" fmla="*/ 398 w 521"/>
                  <a:gd name="T31" fmla="*/ 161 h 543"/>
                  <a:gd name="T32" fmla="*/ 426 w 521"/>
                  <a:gd name="T33" fmla="*/ 128 h 543"/>
                  <a:gd name="T34" fmla="*/ 452 w 521"/>
                  <a:gd name="T35" fmla="*/ 96 h 543"/>
                  <a:gd name="T36" fmla="*/ 476 w 521"/>
                  <a:gd name="T37" fmla="*/ 64 h 543"/>
                  <a:gd name="T38" fmla="*/ 500 w 521"/>
                  <a:gd name="T39" fmla="*/ 32 h 543"/>
                  <a:gd name="T40" fmla="*/ 521 w 521"/>
                  <a:gd name="T41" fmla="*/ 0 h 543"/>
                  <a:gd name="T42" fmla="*/ 516 w 521"/>
                  <a:gd name="T43" fmla="*/ 27 h 543"/>
                  <a:gd name="T44" fmla="*/ 510 w 521"/>
                  <a:gd name="T45" fmla="*/ 53 h 543"/>
                  <a:gd name="T46" fmla="*/ 502 w 521"/>
                  <a:gd name="T47" fmla="*/ 79 h 543"/>
                  <a:gd name="T48" fmla="*/ 494 w 521"/>
                  <a:gd name="T49" fmla="*/ 105 h 543"/>
                  <a:gd name="T50" fmla="*/ 485 w 521"/>
                  <a:gd name="T51" fmla="*/ 131 h 543"/>
                  <a:gd name="T52" fmla="*/ 475 w 521"/>
                  <a:gd name="T53" fmla="*/ 155 h 543"/>
                  <a:gd name="T54" fmla="*/ 465 w 521"/>
                  <a:gd name="T55" fmla="*/ 180 h 543"/>
                  <a:gd name="T56" fmla="*/ 454 w 521"/>
                  <a:gd name="T57" fmla="*/ 206 h 543"/>
                  <a:gd name="T58" fmla="*/ 435 w 521"/>
                  <a:gd name="T59" fmla="*/ 232 h 543"/>
                  <a:gd name="T60" fmla="*/ 417 w 521"/>
                  <a:gd name="T61" fmla="*/ 257 h 543"/>
                  <a:gd name="T62" fmla="*/ 397 w 521"/>
                  <a:gd name="T63" fmla="*/ 283 h 543"/>
                  <a:gd name="T64" fmla="*/ 379 w 521"/>
                  <a:gd name="T65" fmla="*/ 309 h 543"/>
                  <a:gd name="T66" fmla="*/ 340 w 521"/>
                  <a:gd name="T67" fmla="*/ 342 h 543"/>
                  <a:gd name="T68" fmla="*/ 298 w 521"/>
                  <a:gd name="T69" fmla="*/ 374 h 543"/>
                  <a:gd name="T70" fmla="*/ 255 w 521"/>
                  <a:gd name="T71" fmla="*/ 405 h 543"/>
                  <a:gd name="T72" fmla="*/ 208 w 521"/>
                  <a:gd name="T73" fmla="*/ 435 h 543"/>
                  <a:gd name="T74" fmla="*/ 160 w 521"/>
                  <a:gd name="T75" fmla="*/ 463 h 543"/>
                  <a:gd name="T76" fmla="*/ 109 w 521"/>
                  <a:gd name="T77" fmla="*/ 491 h 543"/>
                  <a:gd name="T78" fmla="*/ 56 w 521"/>
                  <a:gd name="T79" fmla="*/ 519 h 543"/>
                  <a:gd name="T80" fmla="*/ 0 w 521"/>
                  <a:gd name="T81" fmla="*/ 54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1" h="543">
                    <a:moveTo>
                      <a:pt x="0" y="543"/>
                    </a:moveTo>
                    <a:lnTo>
                      <a:pt x="1" y="531"/>
                    </a:lnTo>
                    <a:lnTo>
                      <a:pt x="3" y="517"/>
                    </a:lnTo>
                    <a:lnTo>
                      <a:pt x="4" y="505"/>
                    </a:lnTo>
                    <a:lnTo>
                      <a:pt x="4" y="491"/>
                    </a:lnTo>
                    <a:lnTo>
                      <a:pt x="48" y="466"/>
                    </a:lnTo>
                    <a:lnTo>
                      <a:pt x="89" y="438"/>
                    </a:lnTo>
                    <a:lnTo>
                      <a:pt x="130" y="410"/>
                    </a:lnTo>
                    <a:lnTo>
                      <a:pt x="168" y="381"/>
                    </a:lnTo>
                    <a:lnTo>
                      <a:pt x="205" y="352"/>
                    </a:lnTo>
                    <a:lnTo>
                      <a:pt x="241" y="321"/>
                    </a:lnTo>
                    <a:lnTo>
                      <a:pt x="276" y="290"/>
                    </a:lnTo>
                    <a:lnTo>
                      <a:pt x="309" y="258"/>
                    </a:lnTo>
                    <a:lnTo>
                      <a:pt x="340" y="226"/>
                    </a:lnTo>
                    <a:lnTo>
                      <a:pt x="370" y="194"/>
                    </a:lnTo>
                    <a:lnTo>
                      <a:pt x="398" y="161"/>
                    </a:lnTo>
                    <a:lnTo>
                      <a:pt x="426" y="128"/>
                    </a:lnTo>
                    <a:lnTo>
                      <a:pt x="452" y="96"/>
                    </a:lnTo>
                    <a:lnTo>
                      <a:pt x="476" y="64"/>
                    </a:lnTo>
                    <a:lnTo>
                      <a:pt x="500" y="32"/>
                    </a:lnTo>
                    <a:lnTo>
                      <a:pt x="521" y="0"/>
                    </a:lnTo>
                    <a:lnTo>
                      <a:pt x="516" y="27"/>
                    </a:lnTo>
                    <a:lnTo>
                      <a:pt x="510" y="53"/>
                    </a:lnTo>
                    <a:lnTo>
                      <a:pt x="502" y="79"/>
                    </a:lnTo>
                    <a:lnTo>
                      <a:pt x="494" y="105"/>
                    </a:lnTo>
                    <a:lnTo>
                      <a:pt x="485" y="131"/>
                    </a:lnTo>
                    <a:lnTo>
                      <a:pt x="475" y="155"/>
                    </a:lnTo>
                    <a:lnTo>
                      <a:pt x="465" y="180"/>
                    </a:lnTo>
                    <a:lnTo>
                      <a:pt x="454" y="206"/>
                    </a:lnTo>
                    <a:lnTo>
                      <a:pt x="435" y="232"/>
                    </a:lnTo>
                    <a:lnTo>
                      <a:pt x="417" y="257"/>
                    </a:lnTo>
                    <a:lnTo>
                      <a:pt x="397" y="283"/>
                    </a:lnTo>
                    <a:lnTo>
                      <a:pt x="379" y="309"/>
                    </a:lnTo>
                    <a:lnTo>
                      <a:pt x="340" y="342"/>
                    </a:lnTo>
                    <a:lnTo>
                      <a:pt x="298" y="374"/>
                    </a:lnTo>
                    <a:lnTo>
                      <a:pt x="255" y="405"/>
                    </a:lnTo>
                    <a:lnTo>
                      <a:pt x="208" y="435"/>
                    </a:lnTo>
                    <a:lnTo>
                      <a:pt x="160" y="463"/>
                    </a:lnTo>
                    <a:lnTo>
                      <a:pt x="109" y="491"/>
                    </a:lnTo>
                    <a:lnTo>
                      <a:pt x="56" y="519"/>
                    </a:lnTo>
                    <a:lnTo>
                      <a:pt x="0" y="543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3" name="Freeform 143"/>
              <p:cNvSpPr>
                <a:spLocks noEditPoints="1"/>
              </p:cNvSpPr>
              <p:nvPr/>
            </p:nvSpPr>
            <p:spPr bwMode="auto">
              <a:xfrm>
                <a:off x="5855" y="2545"/>
                <a:ext cx="30" cy="47"/>
              </a:xfrm>
              <a:custGeom>
                <a:avLst/>
                <a:gdLst>
                  <a:gd name="T0" fmla="*/ 0 w 120"/>
                  <a:gd name="T1" fmla="*/ 185 h 185"/>
                  <a:gd name="T2" fmla="*/ 0 w 120"/>
                  <a:gd name="T3" fmla="*/ 185 h 185"/>
                  <a:gd name="T4" fmla="*/ 22 w 120"/>
                  <a:gd name="T5" fmla="*/ 142 h 185"/>
                  <a:gd name="T6" fmla="*/ 0 w 120"/>
                  <a:gd name="T7" fmla="*/ 185 h 185"/>
                  <a:gd name="T8" fmla="*/ 120 w 120"/>
                  <a:gd name="T9" fmla="*/ 28 h 185"/>
                  <a:gd name="T10" fmla="*/ 94 w 120"/>
                  <a:gd name="T11" fmla="*/ 0 h 185"/>
                  <a:gd name="T12" fmla="*/ 94 w 120"/>
                  <a:gd name="T13" fmla="*/ 0 h 185"/>
                  <a:gd name="T14" fmla="*/ 120 w 120"/>
                  <a:gd name="T15" fmla="*/ 2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22" y="142"/>
                    </a:lnTo>
                    <a:lnTo>
                      <a:pt x="0" y="185"/>
                    </a:lnTo>
                    <a:close/>
                    <a:moveTo>
                      <a:pt x="120" y="28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120" y="28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4" name="Freeform 144"/>
              <p:cNvSpPr>
                <a:spLocks/>
              </p:cNvSpPr>
              <p:nvPr/>
            </p:nvSpPr>
            <p:spPr bwMode="auto">
              <a:xfrm>
                <a:off x="6981" y="3234"/>
                <a:ext cx="3" cy="2"/>
              </a:xfrm>
              <a:custGeom>
                <a:avLst/>
                <a:gdLst>
                  <a:gd name="T0" fmla="*/ 0 w 12"/>
                  <a:gd name="T1" fmla="*/ 2 h 8"/>
                  <a:gd name="T2" fmla="*/ 7 w 12"/>
                  <a:gd name="T3" fmla="*/ 5 h 8"/>
                  <a:gd name="T4" fmla="*/ 12 w 12"/>
                  <a:gd name="T5" fmla="*/ 8 h 8"/>
                  <a:gd name="T6" fmla="*/ 3 w 12"/>
                  <a:gd name="T7" fmla="*/ 3 h 8"/>
                  <a:gd name="T8" fmla="*/ 0 w 12"/>
                  <a:gd name="T9" fmla="*/ 0 h 8"/>
                  <a:gd name="T10" fmla="*/ 0 w 12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2"/>
                    </a:moveTo>
                    <a:lnTo>
                      <a:pt x="7" y="5"/>
                    </a:lnTo>
                    <a:lnTo>
                      <a:pt x="12" y="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5" name="Freeform 145"/>
              <p:cNvSpPr>
                <a:spLocks/>
              </p:cNvSpPr>
              <p:nvPr/>
            </p:nvSpPr>
            <p:spPr bwMode="auto">
              <a:xfrm>
                <a:off x="6414" y="3128"/>
                <a:ext cx="39" cy="40"/>
              </a:xfrm>
              <a:custGeom>
                <a:avLst/>
                <a:gdLst>
                  <a:gd name="T0" fmla="*/ 0 w 152"/>
                  <a:gd name="T1" fmla="*/ 0 h 158"/>
                  <a:gd name="T2" fmla="*/ 1 w 152"/>
                  <a:gd name="T3" fmla="*/ 2 h 158"/>
                  <a:gd name="T4" fmla="*/ 20 w 152"/>
                  <a:gd name="T5" fmla="*/ 24 h 158"/>
                  <a:gd name="T6" fmla="*/ 38 w 152"/>
                  <a:gd name="T7" fmla="*/ 47 h 158"/>
                  <a:gd name="T8" fmla="*/ 58 w 152"/>
                  <a:gd name="T9" fmla="*/ 66 h 158"/>
                  <a:gd name="T10" fmla="*/ 77 w 152"/>
                  <a:gd name="T11" fmla="*/ 86 h 158"/>
                  <a:gd name="T12" fmla="*/ 95 w 152"/>
                  <a:gd name="T13" fmla="*/ 106 h 158"/>
                  <a:gd name="T14" fmla="*/ 114 w 152"/>
                  <a:gd name="T15" fmla="*/ 123 h 158"/>
                  <a:gd name="T16" fmla="*/ 134 w 152"/>
                  <a:gd name="T17" fmla="*/ 141 h 158"/>
                  <a:gd name="T18" fmla="*/ 152 w 152"/>
                  <a:gd name="T19" fmla="*/ 158 h 158"/>
                  <a:gd name="T20" fmla="*/ 152 w 152"/>
                  <a:gd name="T21" fmla="*/ 158 h 158"/>
                  <a:gd name="T22" fmla="*/ 132 w 152"/>
                  <a:gd name="T23" fmla="*/ 141 h 158"/>
                  <a:gd name="T24" fmla="*/ 114 w 152"/>
                  <a:gd name="T25" fmla="*/ 123 h 158"/>
                  <a:gd name="T26" fmla="*/ 95 w 152"/>
                  <a:gd name="T27" fmla="*/ 105 h 158"/>
                  <a:gd name="T28" fmla="*/ 75 w 152"/>
                  <a:gd name="T29" fmla="*/ 86 h 158"/>
                  <a:gd name="T30" fmla="*/ 57 w 152"/>
                  <a:gd name="T31" fmla="*/ 66 h 158"/>
                  <a:gd name="T32" fmla="*/ 38 w 152"/>
                  <a:gd name="T33" fmla="*/ 45 h 158"/>
                  <a:gd name="T34" fmla="*/ 19 w 152"/>
                  <a:gd name="T35" fmla="*/ 23 h 158"/>
                  <a:gd name="T36" fmla="*/ 0 w 152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2" h="158">
                    <a:moveTo>
                      <a:pt x="0" y="0"/>
                    </a:moveTo>
                    <a:lnTo>
                      <a:pt x="1" y="2"/>
                    </a:lnTo>
                    <a:lnTo>
                      <a:pt x="20" y="24"/>
                    </a:lnTo>
                    <a:lnTo>
                      <a:pt x="38" y="47"/>
                    </a:lnTo>
                    <a:lnTo>
                      <a:pt x="58" y="66"/>
                    </a:lnTo>
                    <a:lnTo>
                      <a:pt x="77" y="86"/>
                    </a:lnTo>
                    <a:lnTo>
                      <a:pt x="95" y="106"/>
                    </a:lnTo>
                    <a:lnTo>
                      <a:pt x="114" y="123"/>
                    </a:lnTo>
                    <a:lnTo>
                      <a:pt x="134" y="141"/>
                    </a:lnTo>
                    <a:lnTo>
                      <a:pt x="152" y="158"/>
                    </a:lnTo>
                    <a:lnTo>
                      <a:pt x="152" y="158"/>
                    </a:lnTo>
                    <a:lnTo>
                      <a:pt x="132" y="141"/>
                    </a:lnTo>
                    <a:lnTo>
                      <a:pt x="114" y="123"/>
                    </a:lnTo>
                    <a:lnTo>
                      <a:pt x="95" y="105"/>
                    </a:lnTo>
                    <a:lnTo>
                      <a:pt x="75" y="86"/>
                    </a:lnTo>
                    <a:lnTo>
                      <a:pt x="57" y="66"/>
                    </a:lnTo>
                    <a:lnTo>
                      <a:pt x="38" y="45"/>
                    </a:lnTo>
                    <a:lnTo>
                      <a:pt x="19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6" name="Freeform 146"/>
              <p:cNvSpPr>
                <a:spLocks/>
              </p:cNvSpPr>
              <p:nvPr/>
            </p:nvSpPr>
            <p:spPr bwMode="auto">
              <a:xfrm>
                <a:off x="5611" y="2197"/>
                <a:ext cx="148" cy="324"/>
              </a:xfrm>
              <a:custGeom>
                <a:avLst/>
                <a:gdLst>
                  <a:gd name="T0" fmla="*/ 110 w 590"/>
                  <a:gd name="T1" fmla="*/ 8 h 1293"/>
                  <a:gd name="T2" fmla="*/ 159 w 590"/>
                  <a:gd name="T3" fmla="*/ 0 h 1293"/>
                  <a:gd name="T4" fmla="*/ 199 w 590"/>
                  <a:gd name="T5" fmla="*/ 6 h 1293"/>
                  <a:gd name="T6" fmla="*/ 234 w 590"/>
                  <a:gd name="T7" fmla="*/ 24 h 1293"/>
                  <a:gd name="T8" fmla="*/ 265 w 590"/>
                  <a:gd name="T9" fmla="*/ 50 h 1293"/>
                  <a:gd name="T10" fmla="*/ 298 w 590"/>
                  <a:gd name="T11" fmla="*/ 95 h 1293"/>
                  <a:gd name="T12" fmla="*/ 338 w 590"/>
                  <a:gd name="T13" fmla="*/ 177 h 1293"/>
                  <a:gd name="T14" fmla="*/ 390 w 590"/>
                  <a:gd name="T15" fmla="*/ 310 h 1293"/>
                  <a:gd name="T16" fmla="*/ 423 w 590"/>
                  <a:gd name="T17" fmla="*/ 370 h 1293"/>
                  <a:gd name="T18" fmla="*/ 462 w 590"/>
                  <a:gd name="T19" fmla="*/ 429 h 1293"/>
                  <a:gd name="T20" fmla="*/ 500 w 590"/>
                  <a:gd name="T21" fmla="*/ 512 h 1293"/>
                  <a:gd name="T22" fmla="*/ 539 w 590"/>
                  <a:gd name="T23" fmla="*/ 644 h 1293"/>
                  <a:gd name="T24" fmla="*/ 578 w 590"/>
                  <a:gd name="T25" fmla="*/ 846 h 1293"/>
                  <a:gd name="T26" fmla="*/ 589 w 590"/>
                  <a:gd name="T27" fmla="*/ 942 h 1293"/>
                  <a:gd name="T28" fmla="*/ 562 w 590"/>
                  <a:gd name="T29" fmla="*/ 1022 h 1293"/>
                  <a:gd name="T30" fmla="*/ 516 w 590"/>
                  <a:gd name="T31" fmla="*/ 1114 h 1293"/>
                  <a:gd name="T32" fmla="*/ 468 w 590"/>
                  <a:gd name="T33" fmla="*/ 1200 h 1293"/>
                  <a:gd name="T34" fmla="*/ 429 w 590"/>
                  <a:gd name="T35" fmla="*/ 1257 h 1293"/>
                  <a:gd name="T36" fmla="*/ 400 w 590"/>
                  <a:gd name="T37" fmla="*/ 1286 h 1293"/>
                  <a:gd name="T38" fmla="*/ 377 w 590"/>
                  <a:gd name="T39" fmla="*/ 1293 h 1293"/>
                  <a:gd name="T40" fmla="*/ 363 w 590"/>
                  <a:gd name="T41" fmla="*/ 1283 h 1293"/>
                  <a:gd name="T42" fmla="*/ 353 w 590"/>
                  <a:gd name="T43" fmla="*/ 1257 h 1293"/>
                  <a:gd name="T44" fmla="*/ 349 w 590"/>
                  <a:gd name="T45" fmla="*/ 1197 h 1293"/>
                  <a:gd name="T46" fmla="*/ 358 w 590"/>
                  <a:gd name="T47" fmla="*/ 1113 h 1293"/>
                  <a:gd name="T48" fmla="*/ 366 w 590"/>
                  <a:gd name="T49" fmla="*/ 1066 h 1293"/>
                  <a:gd name="T50" fmla="*/ 368 w 590"/>
                  <a:gd name="T51" fmla="*/ 1018 h 1293"/>
                  <a:gd name="T52" fmla="*/ 355 w 590"/>
                  <a:gd name="T53" fmla="*/ 941 h 1293"/>
                  <a:gd name="T54" fmla="*/ 335 w 590"/>
                  <a:gd name="T55" fmla="*/ 857 h 1293"/>
                  <a:gd name="T56" fmla="*/ 317 w 590"/>
                  <a:gd name="T57" fmla="*/ 762 h 1293"/>
                  <a:gd name="T58" fmla="*/ 311 w 590"/>
                  <a:gd name="T59" fmla="*/ 654 h 1293"/>
                  <a:gd name="T60" fmla="*/ 317 w 590"/>
                  <a:gd name="T61" fmla="*/ 540 h 1293"/>
                  <a:gd name="T62" fmla="*/ 307 w 590"/>
                  <a:gd name="T63" fmla="*/ 458 h 1293"/>
                  <a:gd name="T64" fmla="*/ 293 w 590"/>
                  <a:gd name="T65" fmla="*/ 418 h 1293"/>
                  <a:gd name="T66" fmla="*/ 277 w 590"/>
                  <a:gd name="T67" fmla="*/ 397 h 1293"/>
                  <a:gd name="T68" fmla="*/ 260 w 590"/>
                  <a:gd name="T69" fmla="*/ 383 h 1293"/>
                  <a:gd name="T70" fmla="*/ 238 w 590"/>
                  <a:gd name="T71" fmla="*/ 376 h 1293"/>
                  <a:gd name="T72" fmla="*/ 214 w 590"/>
                  <a:gd name="T73" fmla="*/ 375 h 1293"/>
                  <a:gd name="T74" fmla="*/ 177 w 590"/>
                  <a:gd name="T75" fmla="*/ 382 h 1293"/>
                  <a:gd name="T76" fmla="*/ 144 w 590"/>
                  <a:gd name="T77" fmla="*/ 399 h 1293"/>
                  <a:gd name="T78" fmla="*/ 125 w 590"/>
                  <a:gd name="T79" fmla="*/ 425 h 1293"/>
                  <a:gd name="T80" fmla="*/ 113 w 590"/>
                  <a:gd name="T81" fmla="*/ 460 h 1293"/>
                  <a:gd name="T82" fmla="*/ 94 w 590"/>
                  <a:gd name="T83" fmla="*/ 547 h 1293"/>
                  <a:gd name="T84" fmla="*/ 44 w 590"/>
                  <a:gd name="T85" fmla="*/ 423 h 1293"/>
                  <a:gd name="T86" fmla="*/ 13 w 590"/>
                  <a:gd name="T87" fmla="*/ 297 h 1293"/>
                  <a:gd name="T88" fmla="*/ 2 w 590"/>
                  <a:gd name="T89" fmla="*/ 217 h 1293"/>
                  <a:gd name="T90" fmla="*/ 0 w 590"/>
                  <a:gd name="T91" fmla="*/ 161 h 1293"/>
                  <a:gd name="T92" fmla="*/ 6 w 590"/>
                  <a:gd name="T93" fmla="*/ 110 h 1293"/>
                  <a:gd name="T94" fmla="*/ 24 w 590"/>
                  <a:gd name="T95" fmla="*/ 69 h 1293"/>
                  <a:gd name="T96" fmla="*/ 51 w 590"/>
                  <a:gd name="T97" fmla="*/ 37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0" h="1293">
                    <a:moveTo>
                      <a:pt x="76" y="21"/>
                    </a:moveTo>
                    <a:lnTo>
                      <a:pt x="93" y="14"/>
                    </a:lnTo>
                    <a:lnTo>
                      <a:pt x="110" y="8"/>
                    </a:lnTo>
                    <a:lnTo>
                      <a:pt x="128" y="4"/>
                    </a:lnTo>
                    <a:lnTo>
                      <a:pt x="144" y="1"/>
                    </a:lnTo>
                    <a:lnTo>
                      <a:pt x="159" y="0"/>
                    </a:lnTo>
                    <a:lnTo>
                      <a:pt x="172" y="1"/>
                    </a:lnTo>
                    <a:lnTo>
                      <a:pt x="186" y="3"/>
                    </a:lnTo>
                    <a:lnTo>
                      <a:pt x="199" y="6"/>
                    </a:lnTo>
                    <a:lnTo>
                      <a:pt x="212" y="11"/>
                    </a:lnTo>
                    <a:lnTo>
                      <a:pt x="223" y="16"/>
                    </a:lnTo>
                    <a:lnTo>
                      <a:pt x="234" y="24"/>
                    </a:lnTo>
                    <a:lnTo>
                      <a:pt x="245" y="31"/>
                    </a:lnTo>
                    <a:lnTo>
                      <a:pt x="255" y="40"/>
                    </a:lnTo>
                    <a:lnTo>
                      <a:pt x="265" y="50"/>
                    </a:lnTo>
                    <a:lnTo>
                      <a:pt x="274" y="60"/>
                    </a:lnTo>
                    <a:lnTo>
                      <a:pt x="282" y="71"/>
                    </a:lnTo>
                    <a:lnTo>
                      <a:pt x="298" y="95"/>
                    </a:lnTo>
                    <a:lnTo>
                      <a:pt x="313" y="121"/>
                    </a:lnTo>
                    <a:lnTo>
                      <a:pt x="327" y="149"/>
                    </a:lnTo>
                    <a:lnTo>
                      <a:pt x="338" y="177"/>
                    </a:lnTo>
                    <a:lnTo>
                      <a:pt x="360" y="234"/>
                    </a:lnTo>
                    <a:lnTo>
                      <a:pt x="380" y="287"/>
                    </a:lnTo>
                    <a:lnTo>
                      <a:pt x="390" y="310"/>
                    </a:lnTo>
                    <a:lnTo>
                      <a:pt x="401" y="331"/>
                    </a:lnTo>
                    <a:lnTo>
                      <a:pt x="412" y="351"/>
                    </a:lnTo>
                    <a:lnTo>
                      <a:pt x="423" y="370"/>
                    </a:lnTo>
                    <a:lnTo>
                      <a:pt x="436" y="388"/>
                    </a:lnTo>
                    <a:lnTo>
                      <a:pt x="448" y="407"/>
                    </a:lnTo>
                    <a:lnTo>
                      <a:pt x="462" y="429"/>
                    </a:lnTo>
                    <a:lnTo>
                      <a:pt x="474" y="453"/>
                    </a:lnTo>
                    <a:lnTo>
                      <a:pt x="487" y="480"/>
                    </a:lnTo>
                    <a:lnTo>
                      <a:pt x="500" y="512"/>
                    </a:lnTo>
                    <a:lnTo>
                      <a:pt x="513" y="550"/>
                    </a:lnTo>
                    <a:lnTo>
                      <a:pt x="527" y="594"/>
                    </a:lnTo>
                    <a:lnTo>
                      <a:pt x="539" y="644"/>
                    </a:lnTo>
                    <a:lnTo>
                      <a:pt x="553" y="702"/>
                    </a:lnTo>
                    <a:lnTo>
                      <a:pt x="565" y="769"/>
                    </a:lnTo>
                    <a:lnTo>
                      <a:pt x="578" y="846"/>
                    </a:lnTo>
                    <a:lnTo>
                      <a:pt x="583" y="878"/>
                    </a:lnTo>
                    <a:lnTo>
                      <a:pt x="585" y="910"/>
                    </a:lnTo>
                    <a:lnTo>
                      <a:pt x="589" y="942"/>
                    </a:lnTo>
                    <a:lnTo>
                      <a:pt x="590" y="974"/>
                    </a:lnTo>
                    <a:lnTo>
                      <a:pt x="577" y="998"/>
                    </a:lnTo>
                    <a:lnTo>
                      <a:pt x="562" y="1022"/>
                    </a:lnTo>
                    <a:lnTo>
                      <a:pt x="548" y="1050"/>
                    </a:lnTo>
                    <a:lnTo>
                      <a:pt x="533" y="1078"/>
                    </a:lnTo>
                    <a:lnTo>
                      <a:pt x="516" y="1114"/>
                    </a:lnTo>
                    <a:lnTo>
                      <a:pt x="499" y="1147"/>
                    </a:lnTo>
                    <a:lnTo>
                      <a:pt x="483" y="1176"/>
                    </a:lnTo>
                    <a:lnTo>
                      <a:pt x="468" y="1200"/>
                    </a:lnTo>
                    <a:lnTo>
                      <a:pt x="454" y="1223"/>
                    </a:lnTo>
                    <a:lnTo>
                      <a:pt x="442" y="1241"/>
                    </a:lnTo>
                    <a:lnTo>
                      <a:pt x="429" y="1257"/>
                    </a:lnTo>
                    <a:lnTo>
                      <a:pt x="419" y="1270"/>
                    </a:lnTo>
                    <a:lnTo>
                      <a:pt x="408" y="1280"/>
                    </a:lnTo>
                    <a:lnTo>
                      <a:pt x="400" y="1286"/>
                    </a:lnTo>
                    <a:lnTo>
                      <a:pt x="391" y="1291"/>
                    </a:lnTo>
                    <a:lnTo>
                      <a:pt x="385" y="1293"/>
                    </a:lnTo>
                    <a:lnTo>
                      <a:pt x="377" y="1293"/>
                    </a:lnTo>
                    <a:lnTo>
                      <a:pt x="371" y="1292"/>
                    </a:lnTo>
                    <a:lnTo>
                      <a:pt x="366" y="1288"/>
                    </a:lnTo>
                    <a:lnTo>
                      <a:pt x="363" y="1283"/>
                    </a:lnTo>
                    <a:lnTo>
                      <a:pt x="359" y="1276"/>
                    </a:lnTo>
                    <a:lnTo>
                      <a:pt x="355" y="1267"/>
                    </a:lnTo>
                    <a:lnTo>
                      <a:pt x="353" y="1257"/>
                    </a:lnTo>
                    <a:lnTo>
                      <a:pt x="351" y="1247"/>
                    </a:lnTo>
                    <a:lnTo>
                      <a:pt x="349" y="1223"/>
                    </a:lnTo>
                    <a:lnTo>
                      <a:pt x="349" y="1197"/>
                    </a:lnTo>
                    <a:lnTo>
                      <a:pt x="350" y="1168"/>
                    </a:lnTo>
                    <a:lnTo>
                      <a:pt x="353" y="1140"/>
                    </a:lnTo>
                    <a:lnTo>
                      <a:pt x="358" y="1113"/>
                    </a:lnTo>
                    <a:lnTo>
                      <a:pt x="363" y="1088"/>
                    </a:lnTo>
                    <a:lnTo>
                      <a:pt x="365" y="1077"/>
                    </a:lnTo>
                    <a:lnTo>
                      <a:pt x="366" y="1066"/>
                    </a:lnTo>
                    <a:lnTo>
                      <a:pt x="368" y="1053"/>
                    </a:lnTo>
                    <a:lnTo>
                      <a:pt x="369" y="1041"/>
                    </a:lnTo>
                    <a:lnTo>
                      <a:pt x="368" y="1018"/>
                    </a:lnTo>
                    <a:lnTo>
                      <a:pt x="365" y="993"/>
                    </a:lnTo>
                    <a:lnTo>
                      <a:pt x="360" y="967"/>
                    </a:lnTo>
                    <a:lnTo>
                      <a:pt x="355" y="941"/>
                    </a:lnTo>
                    <a:lnTo>
                      <a:pt x="349" y="914"/>
                    </a:lnTo>
                    <a:lnTo>
                      <a:pt x="342" y="885"/>
                    </a:lnTo>
                    <a:lnTo>
                      <a:pt x="335" y="857"/>
                    </a:lnTo>
                    <a:lnTo>
                      <a:pt x="328" y="826"/>
                    </a:lnTo>
                    <a:lnTo>
                      <a:pt x="322" y="795"/>
                    </a:lnTo>
                    <a:lnTo>
                      <a:pt x="317" y="762"/>
                    </a:lnTo>
                    <a:lnTo>
                      <a:pt x="313" y="727"/>
                    </a:lnTo>
                    <a:lnTo>
                      <a:pt x="311" y="691"/>
                    </a:lnTo>
                    <a:lnTo>
                      <a:pt x="311" y="654"/>
                    </a:lnTo>
                    <a:lnTo>
                      <a:pt x="313" y="615"/>
                    </a:lnTo>
                    <a:lnTo>
                      <a:pt x="316" y="576"/>
                    </a:lnTo>
                    <a:lnTo>
                      <a:pt x="317" y="540"/>
                    </a:lnTo>
                    <a:lnTo>
                      <a:pt x="316" y="509"/>
                    </a:lnTo>
                    <a:lnTo>
                      <a:pt x="312" y="481"/>
                    </a:lnTo>
                    <a:lnTo>
                      <a:pt x="307" y="458"/>
                    </a:lnTo>
                    <a:lnTo>
                      <a:pt x="301" y="437"/>
                    </a:lnTo>
                    <a:lnTo>
                      <a:pt x="297" y="427"/>
                    </a:lnTo>
                    <a:lnTo>
                      <a:pt x="293" y="418"/>
                    </a:lnTo>
                    <a:lnTo>
                      <a:pt x="288" y="411"/>
                    </a:lnTo>
                    <a:lnTo>
                      <a:pt x="283" y="403"/>
                    </a:lnTo>
                    <a:lnTo>
                      <a:pt x="277" y="397"/>
                    </a:lnTo>
                    <a:lnTo>
                      <a:pt x="272" y="392"/>
                    </a:lnTo>
                    <a:lnTo>
                      <a:pt x="266" y="387"/>
                    </a:lnTo>
                    <a:lnTo>
                      <a:pt x="260" y="383"/>
                    </a:lnTo>
                    <a:lnTo>
                      <a:pt x="253" y="380"/>
                    </a:lnTo>
                    <a:lnTo>
                      <a:pt x="245" y="377"/>
                    </a:lnTo>
                    <a:lnTo>
                      <a:pt x="238" y="376"/>
                    </a:lnTo>
                    <a:lnTo>
                      <a:pt x="230" y="375"/>
                    </a:lnTo>
                    <a:lnTo>
                      <a:pt x="223" y="373"/>
                    </a:lnTo>
                    <a:lnTo>
                      <a:pt x="214" y="375"/>
                    </a:lnTo>
                    <a:lnTo>
                      <a:pt x="206" y="375"/>
                    </a:lnTo>
                    <a:lnTo>
                      <a:pt x="197" y="377"/>
                    </a:lnTo>
                    <a:lnTo>
                      <a:pt x="177" y="382"/>
                    </a:lnTo>
                    <a:lnTo>
                      <a:pt x="157" y="390"/>
                    </a:lnTo>
                    <a:lnTo>
                      <a:pt x="150" y="395"/>
                    </a:lnTo>
                    <a:lnTo>
                      <a:pt x="144" y="399"/>
                    </a:lnTo>
                    <a:lnTo>
                      <a:pt x="138" y="407"/>
                    </a:lnTo>
                    <a:lnTo>
                      <a:pt x="131" y="416"/>
                    </a:lnTo>
                    <a:lnTo>
                      <a:pt x="125" y="425"/>
                    </a:lnTo>
                    <a:lnTo>
                      <a:pt x="121" y="435"/>
                    </a:lnTo>
                    <a:lnTo>
                      <a:pt x="117" y="448"/>
                    </a:lnTo>
                    <a:lnTo>
                      <a:pt x="113" y="460"/>
                    </a:lnTo>
                    <a:lnTo>
                      <a:pt x="105" y="487"/>
                    </a:lnTo>
                    <a:lnTo>
                      <a:pt x="99" y="517"/>
                    </a:lnTo>
                    <a:lnTo>
                      <a:pt x="94" y="547"/>
                    </a:lnTo>
                    <a:lnTo>
                      <a:pt x="91" y="579"/>
                    </a:lnTo>
                    <a:lnTo>
                      <a:pt x="68" y="503"/>
                    </a:lnTo>
                    <a:lnTo>
                      <a:pt x="44" y="423"/>
                    </a:lnTo>
                    <a:lnTo>
                      <a:pt x="32" y="381"/>
                    </a:lnTo>
                    <a:lnTo>
                      <a:pt x="23" y="339"/>
                    </a:lnTo>
                    <a:lnTo>
                      <a:pt x="13" y="297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2" y="217"/>
                    </a:lnTo>
                    <a:lnTo>
                      <a:pt x="0" y="197"/>
                    </a:lnTo>
                    <a:lnTo>
                      <a:pt x="0" y="178"/>
                    </a:lnTo>
                    <a:lnTo>
                      <a:pt x="0" y="161"/>
                    </a:lnTo>
                    <a:lnTo>
                      <a:pt x="2" y="144"/>
                    </a:lnTo>
                    <a:lnTo>
                      <a:pt x="4" y="126"/>
                    </a:lnTo>
                    <a:lnTo>
                      <a:pt x="6" y="110"/>
                    </a:lnTo>
                    <a:lnTo>
                      <a:pt x="11" y="95"/>
                    </a:lnTo>
                    <a:lnTo>
                      <a:pt x="16" y="82"/>
                    </a:lnTo>
                    <a:lnTo>
                      <a:pt x="24" y="69"/>
                    </a:lnTo>
                    <a:lnTo>
                      <a:pt x="31" y="57"/>
                    </a:lnTo>
                    <a:lnTo>
                      <a:pt x="40" y="46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C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7" name="Freeform 147"/>
              <p:cNvSpPr>
                <a:spLocks/>
              </p:cNvSpPr>
              <p:nvPr/>
            </p:nvSpPr>
            <p:spPr bwMode="auto">
              <a:xfrm>
                <a:off x="5599" y="2211"/>
                <a:ext cx="148" cy="323"/>
              </a:xfrm>
              <a:custGeom>
                <a:avLst/>
                <a:gdLst>
                  <a:gd name="T0" fmla="*/ 110 w 590"/>
                  <a:gd name="T1" fmla="*/ 8 h 1292"/>
                  <a:gd name="T2" fmla="*/ 159 w 590"/>
                  <a:gd name="T3" fmla="*/ 0 h 1292"/>
                  <a:gd name="T4" fmla="*/ 199 w 590"/>
                  <a:gd name="T5" fmla="*/ 5 h 1292"/>
                  <a:gd name="T6" fmla="*/ 234 w 590"/>
                  <a:gd name="T7" fmla="*/ 23 h 1292"/>
                  <a:gd name="T8" fmla="*/ 265 w 590"/>
                  <a:gd name="T9" fmla="*/ 49 h 1292"/>
                  <a:gd name="T10" fmla="*/ 298 w 590"/>
                  <a:gd name="T11" fmla="*/ 94 h 1292"/>
                  <a:gd name="T12" fmla="*/ 338 w 590"/>
                  <a:gd name="T13" fmla="*/ 176 h 1292"/>
                  <a:gd name="T14" fmla="*/ 390 w 590"/>
                  <a:gd name="T15" fmla="*/ 309 h 1292"/>
                  <a:gd name="T16" fmla="*/ 423 w 590"/>
                  <a:gd name="T17" fmla="*/ 369 h 1292"/>
                  <a:gd name="T18" fmla="*/ 460 w 590"/>
                  <a:gd name="T19" fmla="*/ 428 h 1292"/>
                  <a:gd name="T20" fmla="*/ 500 w 590"/>
                  <a:gd name="T21" fmla="*/ 511 h 1292"/>
                  <a:gd name="T22" fmla="*/ 539 w 590"/>
                  <a:gd name="T23" fmla="*/ 643 h 1292"/>
                  <a:gd name="T24" fmla="*/ 578 w 590"/>
                  <a:gd name="T25" fmla="*/ 846 h 1292"/>
                  <a:gd name="T26" fmla="*/ 588 w 590"/>
                  <a:gd name="T27" fmla="*/ 941 h 1292"/>
                  <a:gd name="T28" fmla="*/ 562 w 590"/>
                  <a:gd name="T29" fmla="*/ 1021 h 1292"/>
                  <a:gd name="T30" fmla="*/ 515 w 590"/>
                  <a:gd name="T31" fmla="*/ 1114 h 1292"/>
                  <a:gd name="T32" fmla="*/ 468 w 590"/>
                  <a:gd name="T33" fmla="*/ 1199 h 1292"/>
                  <a:gd name="T34" fmla="*/ 429 w 590"/>
                  <a:gd name="T35" fmla="*/ 1256 h 1292"/>
                  <a:gd name="T36" fmla="*/ 400 w 590"/>
                  <a:gd name="T37" fmla="*/ 1286 h 1292"/>
                  <a:gd name="T38" fmla="*/ 377 w 590"/>
                  <a:gd name="T39" fmla="*/ 1292 h 1292"/>
                  <a:gd name="T40" fmla="*/ 363 w 590"/>
                  <a:gd name="T41" fmla="*/ 1282 h 1292"/>
                  <a:gd name="T42" fmla="*/ 353 w 590"/>
                  <a:gd name="T43" fmla="*/ 1257 h 1292"/>
                  <a:gd name="T44" fmla="*/ 348 w 590"/>
                  <a:gd name="T45" fmla="*/ 1196 h 1292"/>
                  <a:gd name="T46" fmla="*/ 356 w 590"/>
                  <a:gd name="T47" fmla="*/ 1113 h 1292"/>
                  <a:gd name="T48" fmla="*/ 366 w 590"/>
                  <a:gd name="T49" fmla="*/ 1065 h 1292"/>
                  <a:gd name="T50" fmla="*/ 368 w 590"/>
                  <a:gd name="T51" fmla="*/ 1016 h 1292"/>
                  <a:gd name="T52" fmla="*/ 355 w 590"/>
                  <a:gd name="T53" fmla="*/ 940 h 1292"/>
                  <a:gd name="T54" fmla="*/ 334 w 590"/>
                  <a:gd name="T55" fmla="*/ 856 h 1292"/>
                  <a:gd name="T56" fmla="*/ 317 w 590"/>
                  <a:gd name="T57" fmla="*/ 761 h 1292"/>
                  <a:gd name="T58" fmla="*/ 311 w 590"/>
                  <a:gd name="T59" fmla="*/ 653 h 1292"/>
                  <a:gd name="T60" fmla="*/ 316 w 590"/>
                  <a:gd name="T61" fmla="*/ 539 h 1292"/>
                  <a:gd name="T62" fmla="*/ 307 w 590"/>
                  <a:gd name="T63" fmla="*/ 456 h 1292"/>
                  <a:gd name="T64" fmla="*/ 292 w 590"/>
                  <a:gd name="T65" fmla="*/ 417 h 1292"/>
                  <a:gd name="T66" fmla="*/ 277 w 590"/>
                  <a:gd name="T67" fmla="*/ 396 h 1292"/>
                  <a:gd name="T68" fmla="*/ 259 w 590"/>
                  <a:gd name="T69" fmla="*/ 382 h 1292"/>
                  <a:gd name="T70" fmla="*/ 238 w 590"/>
                  <a:gd name="T71" fmla="*/ 375 h 1292"/>
                  <a:gd name="T72" fmla="*/ 214 w 590"/>
                  <a:gd name="T73" fmla="*/ 374 h 1292"/>
                  <a:gd name="T74" fmla="*/ 177 w 590"/>
                  <a:gd name="T75" fmla="*/ 381 h 1292"/>
                  <a:gd name="T76" fmla="*/ 143 w 590"/>
                  <a:gd name="T77" fmla="*/ 398 h 1292"/>
                  <a:gd name="T78" fmla="*/ 125 w 590"/>
                  <a:gd name="T79" fmla="*/ 424 h 1292"/>
                  <a:gd name="T80" fmla="*/ 112 w 590"/>
                  <a:gd name="T81" fmla="*/ 459 h 1292"/>
                  <a:gd name="T82" fmla="*/ 94 w 590"/>
                  <a:gd name="T83" fmla="*/ 547 h 1292"/>
                  <a:gd name="T84" fmla="*/ 44 w 590"/>
                  <a:gd name="T85" fmla="*/ 422 h 1292"/>
                  <a:gd name="T86" fmla="*/ 13 w 590"/>
                  <a:gd name="T87" fmla="*/ 296 h 1292"/>
                  <a:gd name="T88" fmla="*/ 2 w 590"/>
                  <a:gd name="T89" fmla="*/ 215 h 1292"/>
                  <a:gd name="T90" fmla="*/ 0 w 590"/>
                  <a:gd name="T91" fmla="*/ 160 h 1292"/>
                  <a:gd name="T92" fmla="*/ 6 w 590"/>
                  <a:gd name="T93" fmla="*/ 110 h 1292"/>
                  <a:gd name="T94" fmla="*/ 23 w 590"/>
                  <a:gd name="T95" fmla="*/ 68 h 1292"/>
                  <a:gd name="T96" fmla="*/ 50 w 590"/>
                  <a:gd name="T97" fmla="*/ 3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0" h="1292">
                    <a:moveTo>
                      <a:pt x="76" y="20"/>
                    </a:moveTo>
                    <a:lnTo>
                      <a:pt x="93" y="13"/>
                    </a:lnTo>
                    <a:lnTo>
                      <a:pt x="110" y="8"/>
                    </a:lnTo>
                    <a:lnTo>
                      <a:pt x="128" y="3"/>
                    </a:lnTo>
                    <a:lnTo>
                      <a:pt x="144" y="0"/>
                    </a:lnTo>
                    <a:lnTo>
                      <a:pt x="159" y="0"/>
                    </a:lnTo>
                    <a:lnTo>
                      <a:pt x="172" y="0"/>
                    </a:lnTo>
                    <a:lnTo>
                      <a:pt x="186" y="3"/>
                    </a:lnTo>
                    <a:lnTo>
                      <a:pt x="199" y="5"/>
                    </a:lnTo>
                    <a:lnTo>
                      <a:pt x="212" y="10"/>
                    </a:lnTo>
                    <a:lnTo>
                      <a:pt x="223" y="15"/>
                    </a:lnTo>
                    <a:lnTo>
                      <a:pt x="234" y="23"/>
                    </a:lnTo>
                    <a:lnTo>
                      <a:pt x="245" y="30"/>
                    </a:lnTo>
                    <a:lnTo>
                      <a:pt x="255" y="39"/>
                    </a:lnTo>
                    <a:lnTo>
                      <a:pt x="265" y="49"/>
                    </a:lnTo>
                    <a:lnTo>
                      <a:pt x="274" y="58"/>
                    </a:lnTo>
                    <a:lnTo>
                      <a:pt x="282" y="70"/>
                    </a:lnTo>
                    <a:lnTo>
                      <a:pt x="298" y="94"/>
                    </a:lnTo>
                    <a:lnTo>
                      <a:pt x="313" y="120"/>
                    </a:lnTo>
                    <a:lnTo>
                      <a:pt x="326" y="147"/>
                    </a:lnTo>
                    <a:lnTo>
                      <a:pt x="338" y="176"/>
                    </a:lnTo>
                    <a:lnTo>
                      <a:pt x="360" y="233"/>
                    </a:lnTo>
                    <a:lnTo>
                      <a:pt x="380" y="286"/>
                    </a:lnTo>
                    <a:lnTo>
                      <a:pt x="390" y="309"/>
                    </a:lnTo>
                    <a:lnTo>
                      <a:pt x="401" y="330"/>
                    </a:lnTo>
                    <a:lnTo>
                      <a:pt x="412" y="350"/>
                    </a:lnTo>
                    <a:lnTo>
                      <a:pt x="423" y="369"/>
                    </a:lnTo>
                    <a:lnTo>
                      <a:pt x="436" y="387"/>
                    </a:lnTo>
                    <a:lnTo>
                      <a:pt x="448" y="406"/>
                    </a:lnTo>
                    <a:lnTo>
                      <a:pt x="460" y="428"/>
                    </a:lnTo>
                    <a:lnTo>
                      <a:pt x="474" y="452"/>
                    </a:lnTo>
                    <a:lnTo>
                      <a:pt x="487" y="480"/>
                    </a:lnTo>
                    <a:lnTo>
                      <a:pt x="500" y="511"/>
                    </a:lnTo>
                    <a:lnTo>
                      <a:pt x="513" y="549"/>
                    </a:lnTo>
                    <a:lnTo>
                      <a:pt x="527" y="592"/>
                    </a:lnTo>
                    <a:lnTo>
                      <a:pt x="539" y="643"/>
                    </a:lnTo>
                    <a:lnTo>
                      <a:pt x="553" y="701"/>
                    </a:lnTo>
                    <a:lnTo>
                      <a:pt x="565" y="768"/>
                    </a:lnTo>
                    <a:lnTo>
                      <a:pt x="578" y="846"/>
                    </a:lnTo>
                    <a:lnTo>
                      <a:pt x="581" y="877"/>
                    </a:lnTo>
                    <a:lnTo>
                      <a:pt x="585" y="909"/>
                    </a:lnTo>
                    <a:lnTo>
                      <a:pt x="588" y="941"/>
                    </a:lnTo>
                    <a:lnTo>
                      <a:pt x="590" y="973"/>
                    </a:lnTo>
                    <a:lnTo>
                      <a:pt x="577" y="997"/>
                    </a:lnTo>
                    <a:lnTo>
                      <a:pt x="562" y="1021"/>
                    </a:lnTo>
                    <a:lnTo>
                      <a:pt x="548" y="1049"/>
                    </a:lnTo>
                    <a:lnTo>
                      <a:pt x="533" y="1077"/>
                    </a:lnTo>
                    <a:lnTo>
                      <a:pt x="515" y="1114"/>
                    </a:lnTo>
                    <a:lnTo>
                      <a:pt x="499" y="1146"/>
                    </a:lnTo>
                    <a:lnTo>
                      <a:pt x="483" y="1175"/>
                    </a:lnTo>
                    <a:lnTo>
                      <a:pt x="468" y="1199"/>
                    </a:lnTo>
                    <a:lnTo>
                      <a:pt x="454" y="1222"/>
                    </a:lnTo>
                    <a:lnTo>
                      <a:pt x="442" y="1240"/>
                    </a:lnTo>
                    <a:lnTo>
                      <a:pt x="429" y="1256"/>
                    </a:lnTo>
                    <a:lnTo>
                      <a:pt x="418" y="1269"/>
                    </a:lnTo>
                    <a:lnTo>
                      <a:pt x="408" y="1278"/>
                    </a:lnTo>
                    <a:lnTo>
                      <a:pt x="400" y="1286"/>
                    </a:lnTo>
                    <a:lnTo>
                      <a:pt x="391" y="1290"/>
                    </a:lnTo>
                    <a:lnTo>
                      <a:pt x="384" y="1292"/>
                    </a:lnTo>
                    <a:lnTo>
                      <a:pt x="377" y="1292"/>
                    </a:lnTo>
                    <a:lnTo>
                      <a:pt x="371" y="1291"/>
                    </a:lnTo>
                    <a:lnTo>
                      <a:pt x="366" y="1287"/>
                    </a:lnTo>
                    <a:lnTo>
                      <a:pt x="363" y="1282"/>
                    </a:lnTo>
                    <a:lnTo>
                      <a:pt x="358" y="1275"/>
                    </a:lnTo>
                    <a:lnTo>
                      <a:pt x="355" y="1266"/>
                    </a:lnTo>
                    <a:lnTo>
                      <a:pt x="353" y="1257"/>
                    </a:lnTo>
                    <a:lnTo>
                      <a:pt x="350" y="1246"/>
                    </a:lnTo>
                    <a:lnTo>
                      <a:pt x="349" y="1222"/>
                    </a:lnTo>
                    <a:lnTo>
                      <a:pt x="348" y="1196"/>
                    </a:lnTo>
                    <a:lnTo>
                      <a:pt x="350" y="1167"/>
                    </a:lnTo>
                    <a:lnTo>
                      <a:pt x="353" y="1139"/>
                    </a:lnTo>
                    <a:lnTo>
                      <a:pt x="356" y="1113"/>
                    </a:lnTo>
                    <a:lnTo>
                      <a:pt x="363" y="1088"/>
                    </a:lnTo>
                    <a:lnTo>
                      <a:pt x="365" y="1076"/>
                    </a:lnTo>
                    <a:lnTo>
                      <a:pt x="366" y="1065"/>
                    </a:lnTo>
                    <a:lnTo>
                      <a:pt x="368" y="1052"/>
                    </a:lnTo>
                    <a:lnTo>
                      <a:pt x="368" y="1041"/>
                    </a:lnTo>
                    <a:lnTo>
                      <a:pt x="368" y="1016"/>
                    </a:lnTo>
                    <a:lnTo>
                      <a:pt x="365" y="992"/>
                    </a:lnTo>
                    <a:lnTo>
                      <a:pt x="360" y="966"/>
                    </a:lnTo>
                    <a:lnTo>
                      <a:pt x="355" y="940"/>
                    </a:lnTo>
                    <a:lnTo>
                      <a:pt x="349" y="913"/>
                    </a:lnTo>
                    <a:lnTo>
                      <a:pt x="342" y="885"/>
                    </a:lnTo>
                    <a:lnTo>
                      <a:pt x="334" y="856"/>
                    </a:lnTo>
                    <a:lnTo>
                      <a:pt x="328" y="825"/>
                    </a:lnTo>
                    <a:lnTo>
                      <a:pt x="322" y="794"/>
                    </a:lnTo>
                    <a:lnTo>
                      <a:pt x="317" y="761"/>
                    </a:lnTo>
                    <a:lnTo>
                      <a:pt x="313" y="726"/>
                    </a:lnTo>
                    <a:lnTo>
                      <a:pt x="311" y="690"/>
                    </a:lnTo>
                    <a:lnTo>
                      <a:pt x="311" y="653"/>
                    </a:lnTo>
                    <a:lnTo>
                      <a:pt x="313" y="613"/>
                    </a:lnTo>
                    <a:lnTo>
                      <a:pt x="316" y="575"/>
                    </a:lnTo>
                    <a:lnTo>
                      <a:pt x="316" y="539"/>
                    </a:lnTo>
                    <a:lnTo>
                      <a:pt x="314" y="508"/>
                    </a:lnTo>
                    <a:lnTo>
                      <a:pt x="312" y="481"/>
                    </a:lnTo>
                    <a:lnTo>
                      <a:pt x="307" y="456"/>
                    </a:lnTo>
                    <a:lnTo>
                      <a:pt x="301" y="435"/>
                    </a:lnTo>
                    <a:lnTo>
                      <a:pt x="297" y="426"/>
                    </a:lnTo>
                    <a:lnTo>
                      <a:pt x="292" y="417"/>
                    </a:lnTo>
                    <a:lnTo>
                      <a:pt x="288" y="409"/>
                    </a:lnTo>
                    <a:lnTo>
                      <a:pt x="283" y="402"/>
                    </a:lnTo>
                    <a:lnTo>
                      <a:pt x="277" y="396"/>
                    </a:lnTo>
                    <a:lnTo>
                      <a:pt x="272" y="391"/>
                    </a:lnTo>
                    <a:lnTo>
                      <a:pt x="266" y="386"/>
                    </a:lnTo>
                    <a:lnTo>
                      <a:pt x="259" y="382"/>
                    </a:lnTo>
                    <a:lnTo>
                      <a:pt x="253" y="379"/>
                    </a:lnTo>
                    <a:lnTo>
                      <a:pt x="245" y="376"/>
                    </a:lnTo>
                    <a:lnTo>
                      <a:pt x="238" y="375"/>
                    </a:lnTo>
                    <a:lnTo>
                      <a:pt x="230" y="374"/>
                    </a:lnTo>
                    <a:lnTo>
                      <a:pt x="222" y="374"/>
                    </a:lnTo>
                    <a:lnTo>
                      <a:pt x="214" y="374"/>
                    </a:lnTo>
                    <a:lnTo>
                      <a:pt x="206" y="375"/>
                    </a:lnTo>
                    <a:lnTo>
                      <a:pt x="196" y="376"/>
                    </a:lnTo>
                    <a:lnTo>
                      <a:pt x="177" y="381"/>
                    </a:lnTo>
                    <a:lnTo>
                      <a:pt x="157" y="388"/>
                    </a:lnTo>
                    <a:lnTo>
                      <a:pt x="150" y="393"/>
                    </a:lnTo>
                    <a:lnTo>
                      <a:pt x="143" y="398"/>
                    </a:lnTo>
                    <a:lnTo>
                      <a:pt x="136" y="406"/>
                    </a:lnTo>
                    <a:lnTo>
                      <a:pt x="131" y="414"/>
                    </a:lnTo>
                    <a:lnTo>
                      <a:pt x="125" y="424"/>
                    </a:lnTo>
                    <a:lnTo>
                      <a:pt x="120" y="435"/>
                    </a:lnTo>
                    <a:lnTo>
                      <a:pt x="117" y="447"/>
                    </a:lnTo>
                    <a:lnTo>
                      <a:pt x="112" y="459"/>
                    </a:lnTo>
                    <a:lnTo>
                      <a:pt x="105" y="486"/>
                    </a:lnTo>
                    <a:lnTo>
                      <a:pt x="99" y="516"/>
                    </a:lnTo>
                    <a:lnTo>
                      <a:pt x="94" y="547"/>
                    </a:lnTo>
                    <a:lnTo>
                      <a:pt x="91" y="578"/>
                    </a:lnTo>
                    <a:lnTo>
                      <a:pt x="67" y="503"/>
                    </a:lnTo>
                    <a:lnTo>
                      <a:pt x="44" y="422"/>
                    </a:lnTo>
                    <a:lnTo>
                      <a:pt x="32" y="380"/>
                    </a:lnTo>
                    <a:lnTo>
                      <a:pt x="21" y="338"/>
                    </a:lnTo>
                    <a:lnTo>
                      <a:pt x="13" y="296"/>
                    </a:lnTo>
                    <a:lnTo>
                      <a:pt x="6" y="255"/>
                    </a:lnTo>
                    <a:lnTo>
                      <a:pt x="4" y="235"/>
                    </a:lnTo>
                    <a:lnTo>
                      <a:pt x="2" y="215"/>
                    </a:lnTo>
                    <a:lnTo>
                      <a:pt x="0" y="196"/>
                    </a:lnTo>
                    <a:lnTo>
                      <a:pt x="0" y="177"/>
                    </a:lnTo>
                    <a:lnTo>
                      <a:pt x="0" y="160"/>
                    </a:lnTo>
                    <a:lnTo>
                      <a:pt x="2" y="142"/>
                    </a:lnTo>
                    <a:lnTo>
                      <a:pt x="4" y="125"/>
                    </a:lnTo>
                    <a:lnTo>
                      <a:pt x="6" y="110"/>
                    </a:lnTo>
                    <a:lnTo>
                      <a:pt x="11" y="96"/>
                    </a:lnTo>
                    <a:lnTo>
                      <a:pt x="16" y="81"/>
                    </a:lnTo>
                    <a:lnTo>
                      <a:pt x="23" y="68"/>
                    </a:lnTo>
                    <a:lnTo>
                      <a:pt x="31" y="56"/>
                    </a:lnTo>
                    <a:lnTo>
                      <a:pt x="40" y="45"/>
                    </a:lnTo>
                    <a:lnTo>
                      <a:pt x="50" y="36"/>
                    </a:lnTo>
                    <a:lnTo>
                      <a:pt x="62" y="28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8" name="Freeform 148"/>
              <p:cNvSpPr>
                <a:spLocks/>
              </p:cNvSpPr>
              <p:nvPr/>
            </p:nvSpPr>
            <p:spPr bwMode="auto">
              <a:xfrm>
                <a:off x="5708" y="2374"/>
                <a:ext cx="148" cy="232"/>
              </a:xfrm>
              <a:custGeom>
                <a:avLst/>
                <a:gdLst>
                  <a:gd name="T0" fmla="*/ 179 w 591"/>
                  <a:gd name="T1" fmla="*/ 495 h 925"/>
                  <a:gd name="T2" fmla="*/ 112 w 591"/>
                  <a:gd name="T3" fmla="*/ 329 h 925"/>
                  <a:gd name="T4" fmla="*/ 59 w 591"/>
                  <a:gd name="T5" fmla="*/ 191 h 925"/>
                  <a:gd name="T6" fmla="*/ 27 w 591"/>
                  <a:gd name="T7" fmla="*/ 96 h 925"/>
                  <a:gd name="T8" fmla="*/ 8 w 591"/>
                  <a:gd name="T9" fmla="*/ 33 h 925"/>
                  <a:gd name="T10" fmla="*/ 20 w 591"/>
                  <a:gd name="T11" fmla="*/ 47 h 925"/>
                  <a:gd name="T12" fmla="*/ 58 w 591"/>
                  <a:gd name="T13" fmla="*/ 139 h 925"/>
                  <a:gd name="T14" fmla="*/ 86 w 591"/>
                  <a:gd name="T15" fmla="*/ 198 h 925"/>
                  <a:gd name="T16" fmla="*/ 105 w 591"/>
                  <a:gd name="T17" fmla="*/ 233 h 925"/>
                  <a:gd name="T18" fmla="*/ 116 w 591"/>
                  <a:gd name="T19" fmla="*/ 248 h 925"/>
                  <a:gd name="T20" fmla="*/ 126 w 591"/>
                  <a:gd name="T21" fmla="*/ 256 h 925"/>
                  <a:gd name="T22" fmla="*/ 133 w 591"/>
                  <a:gd name="T23" fmla="*/ 256 h 925"/>
                  <a:gd name="T24" fmla="*/ 138 w 591"/>
                  <a:gd name="T25" fmla="*/ 245 h 925"/>
                  <a:gd name="T26" fmla="*/ 141 w 591"/>
                  <a:gd name="T27" fmla="*/ 222 h 925"/>
                  <a:gd name="T28" fmla="*/ 137 w 591"/>
                  <a:gd name="T29" fmla="*/ 162 h 925"/>
                  <a:gd name="T30" fmla="*/ 131 w 591"/>
                  <a:gd name="T31" fmla="*/ 99 h 925"/>
                  <a:gd name="T32" fmla="*/ 133 w 591"/>
                  <a:gd name="T33" fmla="*/ 96 h 925"/>
                  <a:gd name="T34" fmla="*/ 141 w 591"/>
                  <a:gd name="T35" fmla="*/ 96 h 925"/>
                  <a:gd name="T36" fmla="*/ 154 w 591"/>
                  <a:gd name="T37" fmla="*/ 99 h 925"/>
                  <a:gd name="T38" fmla="*/ 165 w 591"/>
                  <a:gd name="T39" fmla="*/ 99 h 925"/>
                  <a:gd name="T40" fmla="*/ 170 w 591"/>
                  <a:gd name="T41" fmla="*/ 96 h 925"/>
                  <a:gd name="T42" fmla="*/ 175 w 591"/>
                  <a:gd name="T43" fmla="*/ 87 h 925"/>
                  <a:gd name="T44" fmla="*/ 177 w 591"/>
                  <a:gd name="T45" fmla="*/ 73 h 925"/>
                  <a:gd name="T46" fmla="*/ 173 w 591"/>
                  <a:gd name="T47" fmla="*/ 36 h 925"/>
                  <a:gd name="T48" fmla="*/ 191 w 591"/>
                  <a:gd name="T49" fmla="*/ 70 h 925"/>
                  <a:gd name="T50" fmla="*/ 233 w 591"/>
                  <a:gd name="T51" fmla="*/ 185 h 925"/>
                  <a:gd name="T52" fmla="*/ 261 w 591"/>
                  <a:gd name="T53" fmla="*/ 279 h 925"/>
                  <a:gd name="T54" fmla="*/ 278 w 591"/>
                  <a:gd name="T55" fmla="*/ 356 h 925"/>
                  <a:gd name="T56" fmla="*/ 298 w 591"/>
                  <a:gd name="T57" fmla="*/ 458 h 925"/>
                  <a:gd name="T58" fmla="*/ 321 w 591"/>
                  <a:gd name="T59" fmla="*/ 559 h 925"/>
                  <a:gd name="T60" fmla="*/ 347 w 591"/>
                  <a:gd name="T61" fmla="*/ 640 h 925"/>
                  <a:gd name="T62" fmla="*/ 373 w 591"/>
                  <a:gd name="T63" fmla="*/ 703 h 925"/>
                  <a:gd name="T64" fmla="*/ 393 w 591"/>
                  <a:gd name="T65" fmla="*/ 738 h 925"/>
                  <a:gd name="T66" fmla="*/ 418 w 591"/>
                  <a:gd name="T67" fmla="*/ 772 h 925"/>
                  <a:gd name="T68" fmla="*/ 446 w 591"/>
                  <a:gd name="T69" fmla="*/ 805 h 925"/>
                  <a:gd name="T70" fmla="*/ 492 w 591"/>
                  <a:gd name="T71" fmla="*/ 850 h 925"/>
                  <a:gd name="T72" fmla="*/ 559 w 591"/>
                  <a:gd name="T73" fmla="*/ 903 h 925"/>
                  <a:gd name="T74" fmla="*/ 561 w 591"/>
                  <a:gd name="T75" fmla="*/ 924 h 925"/>
                  <a:gd name="T76" fmla="*/ 504 w 591"/>
                  <a:gd name="T77" fmla="*/ 914 h 925"/>
                  <a:gd name="T78" fmla="*/ 465 w 591"/>
                  <a:gd name="T79" fmla="*/ 900 h 925"/>
                  <a:gd name="T80" fmla="*/ 440 w 591"/>
                  <a:gd name="T81" fmla="*/ 889 h 925"/>
                  <a:gd name="T82" fmla="*/ 415 w 591"/>
                  <a:gd name="T83" fmla="*/ 874 h 925"/>
                  <a:gd name="T84" fmla="*/ 392 w 591"/>
                  <a:gd name="T85" fmla="*/ 858 h 925"/>
                  <a:gd name="T86" fmla="*/ 368 w 591"/>
                  <a:gd name="T87" fmla="*/ 839 h 925"/>
                  <a:gd name="T88" fmla="*/ 346 w 591"/>
                  <a:gd name="T89" fmla="*/ 816 h 925"/>
                  <a:gd name="T90" fmla="*/ 314 w 591"/>
                  <a:gd name="T91" fmla="*/ 777 h 925"/>
                  <a:gd name="T92" fmla="*/ 274 w 591"/>
                  <a:gd name="T93" fmla="*/ 714 h 925"/>
                  <a:gd name="T94" fmla="*/ 236 w 591"/>
                  <a:gd name="T95" fmla="*/ 637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1" h="925">
                    <a:moveTo>
                      <a:pt x="219" y="594"/>
                    </a:moveTo>
                    <a:lnTo>
                      <a:pt x="179" y="495"/>
                    </a:lnTo>
                    <a:lnTo>
                      <a:pt x="144" y="407"/>
                    </a:lnTo>
                    <a:lnTo>
                      <a:pt x="112" y="329"/>
                    </a:lnTo>
                    <a:lnTo>
                      <a:pt x="84" y="258"/>
                    </a:lnTo>
                    <a:lnTo>
                      <a:pt x="59" y="191"/>
                    </a:lnTo>
                    <a:lnTo>
                      <a:pt x="37" y="128"/>
                    </a:lnTo>
                    <a:lnTo>
                      <a:pt x="27" y="96"/>
                    </a:lnTo>
                    <a:lnTo>
                      <a:pt x="17" y="65"/>
                    </a:lnTo>
                    <a:lnTo>
                      <a:pt x="8" y="33"/>
                    </a:lnTo>
                    <a:lnTo>
                      <a:pt x="0" y="0"/>
                    </a:lnTo>
                    <a:lnTo>
                      <a:pt x="20" y="47"/>
                    </a:lnTo>
                    <a:lnTo>
                      <a:pt x="44" y="107"/>
                    </a:lnTo>
                    <a:lnTo>
                      <a:pt x="58" y="139"/>
                    </a:lnTo>
                    <a:lnTo>
                      <a:pt x="73" y="170"/>
                    </a:lnTo>
                    <a:lnTo>
                      <a:pt x="86" y="198"/>
                    </a:lnTo>
                    <a:lnTo>
                      <a:pt x="99" y="222"/>
                    </a:lnTo>
                    <a:lnTo>
                      <a:pt x="105" y="233"/>
                    </a:lnTo>
                    <a:lnTo>
                      <a:pt x="111" y="242"/>
                    </a:lnTo>
                    <a:lnTo>
                      <a:pt x="116" y="248"/>
                    </a:lnTo>
                    <a:lnTo>
                      <a:pt x="121" y="254"/>
                    </a:lnTo>
                    <a:lnTo>
                      <a:pt x="126" y="256"/>
                    </a:lnTo>
                    <a:lnTo>
                      <a:pt x="130" y="258"/>
                    </a:lnTo>
                    <a:lnTo>
                      <a:pt x="133" y="256"/>
                    </a:lnTo>
                    <a:lnTo>
                      <a:pt x="136" y="251"/>
                    </a:lnTo>
                    <a:lnTo>
                      <a:pt x="138" y="245"/>
                    </a:lnTo>
                    <a:lnTo>
                      <a:pt x="140" y="235"/>
                    </a:lnTo>
                    <a:lnTo>
                      <a:pt x="141" y="222"/>
                    </a:lnTo>
                    <a:lnTo>
                      <a:pt x="141" y="206"/>
                    </a:lnTo>
                    <a:lnTo>
                      <a:pt x="137" y="162"/>
                    </a:lnTo>
                    <a:lnTo>
                      <a:pt x="131" y="103"/>
                    </a:lnTo>
                    <a:lnTo>
                      <a:pt x="131" y="99"/>
                    </a:lnTo>
                    <a:lnTo>
                      <a:pt x="132" y="97"/>
                    </a:lnTo>
                    <a:lnTo>
                      <a:pt x="133" y="96"/>
                    </a:lnTo>
                    <a:lnTo>
                      <a:pt x="135" y="96"/>
                    </a:lnTo>
                    <a:lnTo>
                      <a:pt x="141" y="96"/>
                    </a:lnTo>
                    <a:lnTo>
                      <a:pt x="147" y="98"/>
                    </a:lnTo>
                    <a:lnTo>
                      <a:pt x="154" y="99"/>
                    </a:lnTo>
                    <a:lnTo>
                      <a:pt x="162" y="101"/>
                    </a:lnTo>
                    <a:lnTo>
                      <a:pt x="165" y="99"/>
                    </a:lnTo>
                    <a:lnTo>
                      <a:pt x="168" y="98"/>
                    </a:lnTo>
                    <a:lnTo>
                      <a:pt x="170" y="96"/>
                    </a:lnTo>
                    <a:lnTo>
                      <a:pt x="173" y="92"/>
                    </a:lnTo>
                    <a:lnTo>
                      <a:pt x="175" y="87"/>
                    </a:lnTo>
                    <a:lnTo>
                      <a:pt x="177" y="81"/>
                    </a:lnTo>
                    <a:lnTo>
                      <a:pt x="177" y="73"/>
                    </a:lnTo>
                    <a:lnTo>
                      <a:pt x="175" y="64"/>
                    </a:lnTo>
                    <a:lnTo>
                      <a:pt x="173" y="36"/>
                    </a:lnTo>
                    <a:lnTo>
                      <a:pt x="164" y="2"/>
                    </a:lnTo>
                    <a:lnTo>
                      <a:pt x="191" y="70"/>
                    </a:lnTo>
                    <a:lnTo>
                      <a:pt x="215" y="130"/>
                    </a:lnTo>
                    <a:lnTo>
                      <a:pt x="233" y="185"/>
                    </a:lnTo>
                    <a:lnTo>
                      <a:pt x="248" y="234"/>
                    </a:lnTo>
                    <a:lnTo>
                      <a:pt x="261" y="279"/>
                    </a:lnTo>
                    <a:lnTo>
                      <a:pt x="271" y="319"/>
                    </a:lnTo>
                    <a:lnTo>
                      <a:pt x="278" y="356"/>
                    </a:lnTo>
                    <a:lnTo>
                      <a:pt x="285" y="391"/>
                    </a:lnTo>
                    <a:lnTo>
                      <a:pt x="298" y="458"/>
                    </a:lnTo>
                    <a:lnTo>
                      <a:pt x="313" y="525"/>
                    </a:lnTo>
                    <a:lnTo>
                      <a:pt x="321" y="559"/>
                    </a:lnTo>
                    <a:lnTo>
                      <a:pt x="334" y="598"/>
                    </a:lnTo>
                    <a:lnTo>
                      <a:pt x="347" y="640"/>
                    </a:lnTo>
                    <a:lnTo>
                      <a:pt x="365" y="684"/>
                    </a:lnTo>
                    <a:lnTo>
                      <a:pt x="373" y="703"/>
                    </a:lnTo>
                    <a:lnTo>
                      <a:pt x="383" y="721"/>
                    </a:lnTo>
                    <a:lnTo>
                      <a:pt x="393" y="738"/>
                    </a:lnTo>
                    <a:lnTo>
                      <a:pt x="405" y="756"/>
                    </a:lnTo>
                    <a:lnTo>
                      <a:pt x="418" y="772"/>
                    </a:lnTo>
                    <a:lnTo>
                      <a:pt x="431" y="789"/>
                    </a:lnTo>
                    <a:lnTo>
                      <a:pt x="446" y="805"/>
                    </a:lnTo>
                    <a:lnTo>
                      <a:pt x="461" y="820"/>
                    </a:lnTo>
                    <a:lnTo>
                      <a:pt x="492" y="850"/>
                    </a:lnTo>
                    <a:lnTo>
                      <a:pt x="525" y="877"/>
                    </a:lnTo>
                    <a:lnTo>
                      <a:pt x="559" y="903"/>
                    </a:lnTo>
                    <a:lnTo>
                      <a:pt x="591" y="925"/>
                    </a:lnTo>
                    <a:lnTo>
                      <a:pt x="561" y="924"/>
                    </a:lnTo>
                    <a:lnTo>
                      <a:pt x="533" y="920"/>
                    </a:lnTo>
                    <a:lnTo>
                      <a:pt x="504" y="914"/>
                    </a:lnTo>
                    <a:lnTo>
                      <a:pt x="478" y="905"/>
                    </a:lnTo>
                    <a:lnTo>
                      <a:pt x="465" y="900"/>
                    </a:lnTo>
                    <a:lnTo>
                      <a:pt x="452" y="895"/>
                    </a:lnTo>
                    <a:lnTo>
                      <a:pt x="440" y="889"/>
                    </a:lnTo>
                    <a:lnTo>
                      <a:pt x="428" y="882"/>
                    </a:lnTo>
                    <a:lnTo>
                      <a:pt x="415" y="874"/>
                    </a:lnTo>
                    <a:lnTo>
                      <a:pt x="403" y="867"/>
                    </a:lnTo>
                    <a:lnTo>
                      <a:pt x="392" y="858"/>
                    </a:lnTo>
                    <a:lnTo>
                      <a:pt x="379" y="848"/>
                    </a:lnTo>
                    <a:lnTo>
                      <a:pt x="368" y="839"/>
                    </a:lnTo>
                    <a:lnTo>
                      <a:pt x="357" y="827"/>
                    </a:lnTo>
                    <a:lnTo>
                      <a:pt x="346" y="816"/>
                    </a:lnTo>
                    <a:lnTo>
                      <a:pt x="335" y="804"/>
                    </a:lnTo>
                    <a:lnTo>
                      <a:pt x="314" y="777"/>
                    </a:lnTo>
                    <a:lnTo>
                      <a:pt x="294" y="747"/>
                    </a:lnTo>
                    <a:lnTo>
                      <a:pt x="274" y="714"/>
                    </a:lnTo>
                    <a:lnTo>
                      <a:pt x="255" y="677"/>
                    </a:lnTo>
                    <a:lnTo>
                      <a:pt x="236" y="637"/>
                    </a:lnTo>
                    <a:lnTo>
                      <a:pt x="219" y="594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9" name="Freeform 149"/>
              <p:cNvSpPr>
                <a:spLocks/>
              </p:cNvSpPr>
              <p:nvPr/>
            </p:nvSpPr>
            <p:spPr bwMode="auto">
              <a:xfrm>
                <a:off x="5599" y="2253"/>
                <a:ext cx="291" cy="497"/>
              </a:xfrm>
              <a:custGeom>
                <a:avLst/>
                <a:gdLst>
                  <a:gd name="T0" fmla="*/ 152 w 1165"/>
                  <a:gd name="T1" fmla="*/ 1129 h 1989"/>
                  <a:gd name="T2" fmla="*/ 231 w 1165"/>
                  <a:gd name="T3" fmla="*/ 1143 h 1989"/>
                  <a:gd name="T4" fmla="*/ 339 w 1165"/>
                  <a:gd name="T5" fmla="*/ 1197 h 1989"/>
                  <a:gd name="T6" fmla="*/ 444 w 1165"/>
                  <a:gd name="T7" fmla="*/ 1251 h 1989"/>
                  <a:gd name="T8" fmla="*/ 494 w 1165"/>
                  <a:gd name="T9" fmla="*/ 1264 h 1989"/>
                  <a:gd name="T10" fmla="*/ 519 w 1165"/>
                  <a:gd name="T11" fmla="*/ 1261 h 1989"/>
                  <a:gd name="T12" fmla="*/ 528 w 1165"/>
                  <a:gd name="T13" fmla="*/ 1241 h 1989"/>
                  <a:gd name="T14" fmla="*/ 514 w 1165"/>
                  <a:gd name="T15" fmla="*/ 1204 h 1989"/>
                  <a:gd name="T16" fmla="*/ 430 w 1165"/>
                  <a:gd name="T17" fmla="*/ 1089 h 1989"/>
                  <a:gd name="T18" fmla="*/ 326 w 1165"/>
                  <a:gd name="T19" fmla="*/ 966 h 1989"/>
                  <a:gd name="T20" fmla="*/ 255 w 1165"/>
                  <a:gd name="T21" fmla="*/ 858 h 1989"/>
                  <a:gd name="T22" fmla="*/ 198 w 1165"/>
                  <a:gd name="T23" fmla="*/ 746 h 1989"/>
                  <a:gd name="T24" fmla="*/ 138 w 1165"/>
                  <a:gd name="T25" fmla="*/ 595 h 1989"/>
                  <a:gd name="T26" fmla="*/ 121 w 1165"/>
                  <a:gd name="T27" fmla="*/ 536 h 1989"/>
                  <a:gd name="T28" fmla="*/ 90 w 1165"/>
                  <a:gd name="T29" fmla="*/ 448 h 1989"/>
                  <a:gd name="T30" fmla="*/ 51 w 1165"/>
                  <a:gd name="T31" fmla="*/ 322 h 1989"/>
                  <a:gd name="T32" fmla="*/ 16 w 1165"/>
                  <a:gd name="T33" fmla="*/ 216 h 1989"/>
                  <a:gd name="T34" fmla="*/ 0 w 1165"/>
                  <a:gd name="T35" fmla="*/ 104 h 1989"/>
                  <a:gd name="T36" fmla="*/ 6 w 1165"/>
                  <a:gd name="T37" fmla="*/ 54 h 1989"/>
                  <a:gd name="T38" fmla="*/ 26 w 1165"/>
                  <a:gd name="T39" fmla="*/ 24 h 1989"/>
                  <a:gd name="T40" fmla="*/ 60 w 1165"/>
                  <a:gd name="T41" fmla="*/ 5 h 1989"/>
                  <a:gd name="T42" fmla="*/ 100 w 1165"/>
                  <a:gd name="T43" fmla="*/ 0 h 1989"/>
                  <a:gd name="T44" fmla="*/ 143 w 1165"/>
                  <a:gd name="T45" fmla="*/ 7 h 1989"/>
                  <a:gd name="T46" fmla="*/ 187 w 1165"/>
                  <a:gd name="T47" fmla="*/ 27 h 1989"/>
                  <a:gd name="T48" fmla="*/ 230 w 1165"/>
                  <a:gd name="T49" fmla="*/ 58 h 1989"/>
                  <a:gd name="T50" fmla="*/ 269 w 1165"/>
                  <a:gd name="T51" fmla="*/ 100 h 1989"/>
                  <a:gd name="T52" fmla="*/ 304 w 1165"/>
                  <a:gd name="T53" fmla="*/ 153 h 1989"/>
                  <a:gd name="T54" fmla="*/ 353 w 1165"/>
                  <a:gd name="T55" fmla="*/ 270 h 1989"/>
                  <a:gd name="T56" fmla="*/ 407 w 1165"/>
                  <a:gd name="T57" fmla="*/ 411 h 1989"/>
                  <a:gd name="T58" fmla="*/ 447 w 1165"/>
                  <a:gd name="T59" fmla="*/ 518 h 1989"/>
                  <a:gd name="T60" fmla="*/ 498 w 1165"/>
                  <a:gd name="T61" fmla="*/ 676 h 1989"/>
                  <a:gd name="T62" fmla="*/ 618 w 1165"/>
                  <a:gd name="T63" fmla="*/ 980 h 1989"/>
                  <a:gd name="T64" fmla="*/ 713 w 1165"/>
                  <a:gd name="T65" fmla="*/ 1199 h 1989"/>
                  <a:gd name="T66" fmla="*/ 785 w 1165"/>
                  <a:gd name="T67" fmla="*/ 1301 h 1989"/>
                  <a:gd name="T68" fmla="*/ 831 w 1165"/>
                  <a:gd name="T69" fmla="*/ 1343 h 1989"/>
                  <a:gd name="T70" fmla="*/ 879 w 1165"/>
                  <a:gd name="T71" fmla="*/ 1374 h 1989"/>
                  <a:gd name="T72" fmla="*/ 943 w 1165"/>
                  <a:gd name="T73" fmla="*/ 1399 h 1989"/>
                  <a:gd name="T74" fmla="*/ 1074 w 1165"/>
                  <a:gd name="T75" fmla="*/ 1437 h 1989"/>
                  <a:gd name="T76" fmla="*/ 830 w 1165"/>
                  <a:gd name="T77" fmla="*/ 1989 h 1989"/>
                  <a:gd name="T78" fmla="*/ 734 w 1165"/>
                  <a:gd name="T79" fmla="*/ 1960 h 1989"/>
                  <a:gd name="T80" fmla="*/ 551 w 1165"/>
                  <a:gd name="T81" fmla="*/ 1922 h 1989"/>
                  <a:gd name="T82" fmla="*/ 439 w 1165"/>
                  <a:gd name="T83" fmla="*/ 1895 h 1989"/>
                  <a:gd name="T84" fmla="*/ 303 w 1165"/>
                  <a:gd name="T85" fmla="*/ 1841 h 1989"/>
                  <a:gd name="T86" fmla="*/ 209 w 1165"/>
                  <a:gd name="T87" fmla="*/ 1786 h 1989"/>
                  <a:gd name="T88" fmla="*/ 161 w 1165"/>
                  <a:gd name="T89" fmla="*/ 1744 h 1989"/>
                  <a:gd name="T90" fmla="*/ 130 w 1165"/>
                  <a:gd name="T91" fmla="*/ 1697 h 1989"/>
                  <a:gd name="T92" fmla="*/ 104 w 1165"/>
                  <a:gd name="T93" fmla="*/ 1553 h 1989"/>
                  <a:gd name="T94" fmla="*/ 99 w 1165"/>
                  <a:gd name="T95" fmla="*/ 1456 h 1989"/>
                  <a:gd name="T96" fmla="*/ 109 w 1165"/>
                  <a:gd name="T97" fmla="*/ 1352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5" h="1989">
                    <a:moveTo>
                      <a:pt x="137" y="1207"/>
                    </a:moveTo>
                    <a:lnTo>
                      <a:pt x="142" y="1181"/>
                    </a:lnTo>
                    <a:lnTo>
                      <a:pt x="147" y="1155"/>
                    </a:lnTo>
                    <a:lnTo>
                      <a:pt x="152" y="1129"/>
                    </a:lnTo>
                    <a:lnTo>
                      <a:pt x="156" y="1104"/>
                    </a:lnTo>
                    <a:lnTo>
                      <a:pt x="180" y="1117"/>
                    </a:lnTo>
                    <a:lnTo>
                      <a:pt x="205" y="1129"/>
                    </a:lnTo>
                    <a:lnTo>
                      <a:pt x="231" y="1143"/>
                    </a:lnTo>
                    <a:lnTo>
                      <a:pt x="257" y="1157"/>
                    </a:lnTo>
                    <a:lnTo>
                      <a:pt x="284" y="1170"/>
                    </a:lnTo>
                    <a:lnTo>
                      <a:pt x="311" y="1184"/>
                    </a:lnTo>
                    <a:lnTo>
                      <a:pt x="339" y="1197"/>
                    </a:lnTo>
                    <a:lnTo>
                      <a:pt x="366" y="1212"/>
                    </a:lnTo>
                    <a:lnTo>
                      <a:pt x="393" y="1227"/>
                    </a:lnTo>
                    <a:lnTo>
                      <a:pt x="420" y="1240"/>
                    </a:lnTo>
                    <a:lnTo>
                      <a:pt x="444" y="1251"/>
                    </a:lnTo>
                    <a:lnTo>
                      <a:pt x="466" y="1258"/>
                    </a:lnTo>
                    <a:lnTo>
                      <a:pt x="477" y="1261"/>
                    </a:lnTo>
                    <a:lnTo>
                      <a:pt x="486" y="1263"/>
                    </a:lnTo>
                    <a:lnTo>
                      <a:pt x="494" y="1264"/>
                    </a:lnTo>
                    <a:lnTo>
                      <a:pt x="502" y="1264"/>
                    </a:lnTo>
                    <a:lnTo>
                      <a:pt x="509" y="1264"/>
                    </a:lnTo>
                    <a:lnTo>
                      <a:pt x="515" y="1263"/>
                    </a:lnTo>
                    <a:lnTo>
                      <a:pt x="519" y="1261"/>
                    </a:lnTo>
                    <a:lnTo>
                      <a:pt x="523" y="1257"/>
                    </a:lnTo>
                    <a:lnTo>
                      <a:pt x="527" y="1252"/>
                    </a:lnTo>
                    <a:lnTo>
                      <a:pt x="528" y="1247"/>
                    </a:lnTo>
                    <a:lnTo>
                      <a:pt x="528" y="1241"/>
                    </a:lnTo>
                    <a:lnTo>
                      <a:pt x="527" y="1233"/>
                    </a:lnTo>
                    <a:lnTo>
                      <a:pt x="524" y="1225"/>
                    </a:lnTo>
                    <a:lnTo>
                      <a:pt x="520" y="1215"/>
                    </a:lnTo>
                    <a:lnTo>
                      <a:pt x="514" y="1204"/>
                    </a:lnTo>
                    <a:lnTo>
                      <a:pt x="508" y="1191"/>
                    </a:lnTo>
                    <a:lnTo>
                      <a:pt x="489" y="1163"/>
                    </a:lnTo>
                    <a:lnTo>
                      <a:pt x="464" y="1128"/>
                    </a:lnTo>
                    <a:lnTo>
                      <a:pt x="430" y="1089"/>
                    </a:lnTo>
                    <a:lnTo>
                      <a:pt x="391" y="1043"/>
                    </a:lnTo>
                    <a:lnTo>
                      <a:pt x="367" y="1018"/>
                    </a:lnTo>
                    <a:lnTo>
                      <a:pt x="346" y="992"/>
                    </a:lnTo>
                    <a:lnTo>
                      <a:pt x="326" y="966"/>
                    </a:lnTo>
                    <a:lnTo>
                      <a:pt x="306" y="939"/>
                    </a:lnTo>
                    <a:lnTo>
                      <a:pt x="289" y="912"/>
                    </a:lnTo>
                    <a:lnTo>
                      <a:pt x="272" y="885"/>
                    </a:lnTo>
                    <a:lnTo>
                      <a:pt x="255" y="858"/>
                    </a:lnTo>
                    <a:lnTo>
                      <a:pt x="240" y="829"/>
                    </a:lnTo>
                    <a:lnTo>
                      <a:pt x="225" y="802"/>
                    </a:lnTo>
                    <a:lnTo>
                      <a:pt x="211" y="773"/>
                    </a:lnTo>
                    <a:lnTo>
                      <a:pt x="198" y="746"/>
                    </a:lnTo>
                    <a:lnTo>
                      <a:pt x="185" y="719"/>
                    </a:lnTo>
                    <a:lnTo>
                      <a:pt x="163" y="663"/>
                    </a:lnTo>
                    <a:lnTo>
                      <a:pt x="142" y="610"/>
                    </a:lnTo>
                    <a:lnTo>
                      <a:pt x="138" y="595"/>
                    </a:lnTo>
                    <a:lnTo>
                      <a:pt x="135" y="581"/>
                    </a:lnTo>
                    <a:lnTo>
                      <a:pt x="131" y="566"/>
                    </a:lnTo>
                    <a:lnTo>
                      <a:pt x="126" y="551"/>
                    </a:lnTo>
                    <a:lnTo>
                      <a:pt x="121" y="536"/>
                    </a:lnTo>
                    <a:lnTo>
                      <a:pt x="116" y="521"/>
                    </a:lnTo>
                    <a:lnTo>
                      <a:pt x="110" y="505"/>
                    </a:lnTo>
                    <a:lnTo>
                      <a:pt x="102" y="489"/>
                    </a:lnTo>
                    <a:lnTo>
                      <a:pt x="90" y="448"/>
                    </a:lnTo>
                    <a:lnTo>
                      <a:pt x="79" y="411"/>
                    </a:lnTo>
                    <a:lnTo>
                      <a:pt x="69" y="379"/>
                    </a:lnTo>
                    <a:lnTo>
                      <a:pt x="60" y="350"/>
                    </a:lnTo>
                    <a:lnTo>
                      <a:pt x="51" y="322"/>
                    </a:lnTo>
                    <a:lnTo>
                      <a:pt x="43" y="296"/>
                    </a:lnTo>
                    <a:lnTo>
                      <a:pt x="34" y="273"/>
                    </a:lnTo>
                    <a:lnTo>
                      <a:pt x="26" y="251"/>
                    </a:lnTo>
                    <a:lnTo>
                      <a:pt x="16" y="216"/>
                    </a:lnTo>
                    <a:lnTo>
                      <a:pt x="8" y="181"/>
                    </a:lnTo>
                    <a:lnTo>
                      <a:pt x="2" y="148"/>
                    </a:lnTo>
                    <a:lnTo>
                      <a:pt x="0" y="117"/>
                    </a:lnTo>
                    <a:lnTo>
                      <a:pt x="0" y="104"/>
                    </a:lnTo>
                    <a:lnTo>
                      <a:pt x="1" y="89"/>
                    </a:lnTo>
                    <a:lnTo>
                      <a:pt x="1" y="76"/>
                    </a:lnTo>
                    <a:lnTo>
                      <a:pt x="4" y="65"/>
                    </a:lnTo>
                    <a:lnTo>
                      <a:pt x="6" y="54"/>
                    </a:lnTo>
                    <a:lnTo>
                      <a:pt x="10" y="45"/>
                    </a:lnTo>
                    <a:lnTo>
                      <a:pt x="13" y="38"/>
                    </a:lnTo>
                    <a:lnTo>
                      <a:pt x="18" y="32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3" y="13"/>
                    </a:lnTo>
                    <a:lnTo>
                      <a:pt x="52" y="8"/>
                    </a:lnTo>
                    <a:lnTo>
                      <a:pt x="60" y="5"/>
                    </a:lnTo>
                    <a:lnTo>
                      <a:pt x="70" y="2"/>
                    </a:lnTo>
                    <a:lnTo>
                      <a:pt x="80" y="1"/>
                    </a:lnTo>
                    <a:lnTo>
                      <a:pt x="90" y="0"/>
                    </a:lnTo>
                    <a:lnTo>
                      <a:pt x="100" y="0"/>
                    </a:lnTo>
                    <a:lnTo>
                      <a:pt x="111" y="1"/>
                    </a:lnTo>
                    <a:lnTo>
                      <a:pt x="122" y="2"/>
                    </a:lnTo>
                    <a:lnTo>
                      <a:pt x="132" y="5"/>
                    </a:lnTo>
                    <a:lnTo>
                      <a:pt x="143" y="7"/>
                    </a:lnTo>
                    <a:lnTo>
                      <a:pt x="154" y="11"/>
                    </a:lnTo>
                    <a:lnTo>
                      <a:pt x="166" y="16"/>
                    </a:lnTo>
                    <a:lnTo>
                      <a:pt x="177" y="21"/>
                    </a:lnTo>
                    <a:lnTo>
                      <a:pt x="187" y="27"/>
                    </a:lnTo>
                    <a:lnTo>
                      <a:pt x="198" y="34"/>
                    </a:lnTo>
                    <a:lnTo>
                      <a:pt x="209" y="42"/>
                    </a:lnTo>
                    <a:lnTo>
                      <a:pt x="220" y="49"/>
                    </a:lnTo>
                    <a:lnTo>
                      <a:pt x="230" y="58"/>
                    </a:lnTo>
                    <a:lnTo>
                      <a:pt x="240" y="68"/>
                    </a:lnTo>
                    <a:lnTo>
                      <a:pt x="251" y="78"/>
                    </a:lnTo>
                    <a:lnTo>
                      <a:pt x="261" y="89"/>
                    </a:lnTo>
                    <a:lnTo>
                      <a:pt x="269" y="100"/>
                    </a:lnTo>
                    <a:lnTo>
                      <a:pt x="279" y="112"/>
                    </a:lnTo>
                    <a:lnTo>
                      <a:pt x="288" y="126"/>
                    </a:lnTo>
                    <a:lnTo>
                      <a:pt x="297" y="138"/>
                    </a:lnTo>
                    <a:lnTo>
                      <a:pt x="304" y="153"/>
                    </a:lnTo>
                    <a:lnTo>
                      <a:pt x="311" y="168"/>
                    </a:lnTo>
                    <a:lnTo>
                      <a:pt x="319" y="183"/>
                    </a:lnTo>
                    <a:lnTo>
                      <a:pt x="326" y="199"/>
                    </a:lnTo>
                    <a:lnTo>
                      <a:pt x="353" y="270"/>
                    </a:lnTo>
                    <a:lnTo>
                      <a:pt x="374" y="322"/>
                    </a:lnTo>
                    <a:lnTo>
                      <a:pt x="388" y="361"/>
                    </a:lnTo>
                    <a:lnTo>
                      <a:pt x="399" y="389"/>
                    </a:lnTo>
                    <a:lnTo>
                      <a:pt x="407" y="411"/>
                    </a:lnTo>
                    <a:lnTo>
                      <a:pt x="415" y="432"/>
                    </a:lnTo>
                    <a:lnTo>
                      <a:pt x="425" y="456"/>
                    </a:lnTo>
                    <a:lnTo>
                      <a:pt x="439" y="485"/>
                    </a:lnTo>
                    <a:lnTo>
                      <a:pt x="447" y="518"/>
                    </a:lnTo>
                    <a:lnTo>
                      <a:pt x="456" y="550"/>
                    </a:lnTo>
                    <a:lnTo>
                      <a:pt x="466" y="581"/>
                    </a:lnTo>
                    <a:lnTo>
                      <a:pt x="476" y="613"/>
                    </a:lnTo>
                    <a:lnTo>
                      <a:pt x="498" y="676"/>
                    </a:lnTo>
                    <a:lnTo>
                      <a:pt x="523" y="743"/>
                    </a:lnTo>
                    <a:lnTo>
                      <a:pt x="551" y="814"/>
                    </a:lnTo>
                    <a:lnTo>
                      <a:pt x="583" y="892"/>
                    </a:lnTo>
                    <a:lnTo>
                      <a:pt x="618" y="980"/>
                    </a:lnTo>
                    <a:lnTo>
                      <a:pt x="658" y="1079"/>
                    </a:lnTo>
                    <a:lnTo>
                      <a:pt x="675" y="1122"/>
                    </a:lnTo>
                    <a:lnTo>
                      <a:pt x="694" y="1162"/>
                    </a:lnTo>
                    <a:lnTo>
                      <a:pt x="713" y="1199"/>
                    </a:lnTo>
                    <a:lnTo>
                      <a:pt x="733" y="1232"/>
                    </a:lnTo>
                    <a:lnTo>
                      <a:pt x="753" y="1262"/>
                    </a:lnTo>
                    <a:lnTo>
                      <a:pt x="774" y="1289"/>
                    </a:lnTo>
                    <a:lnTo>
                      <a:pt x="785" y="1301"/>
                    </a:lnTo>
                    <a:lnTo>
                      <a:pt x="796" y="1312"/>
                    </a:lnTo>
                    <a:lnTo>
                      <a:pt x="807" y="1324"/>
                    </a:lnTo>
                    <a:lnTo>
                      <a:pt x="818" y="1333"/>
                    </a:lnTo>
                    <a:lnTo>
                      <a:pt x="831" y="1343"/>
                    </a:lnTo>
                    <a:lnTo>
                      <a:pt x="842" y="1352"/>
                    </a:lnTo>
                    <a:lnTo>
                      <a:pt x="854" y="1359"/>
                    </a:lnTo>
                    <a:lnTo>
                      <a:pt x="867" y="1367"/>
                    </a:lnTo>
                    <a:lnTo>
                      <a:pt x="879" y="1374"/>
                    </a:lnTo>
                    <a:lnTo>
                      <a:pt x="891" y="1380"/>
                    </a:lnTo>
                    <a:lnTo>
                      <a:pt x="904" y="1385"/>
                    </a:lnTo>
                    <a:lnTo>
                      <a:pt x="917" y="1390"/>
                    </a:lnTo>
                    <a:lnTo>
                      <a:pt x="943" y="1399"/>
                    </a:lnTo>
                    <a:lnTo>
                      <a:pt x="972" y="1405"/>
                    </a:lnTo>
                    <a:lnTo>
                      <a:pt x="1000" y="1409"/>
                    </a:lnTo>
                    <a:lnTo>
                      <a:pt x="1030" y="1410"/>
                    </a:lnTo>
                    <a:lnTo>
                      <a:pt x="1074" y="1437"/>
                    </a:lnTo>
                    <a:lnTo>
                      <a:pt x="1113" y="1460"/>
                    </a:lnTo>
                    <a:lnTo>
                      <a:pt x="1144" y="1474"/>
                    </a:lnTo>
                    <a:lnTo>
                      <a:pt x="1165" y="1483"/>
                    </a:lnTo>
                    <a:lnTo>
                      <a:pt x="830" y="1989"/>
                    </a:lnTo>
                    <a:lnTo>
                      <a:pt x="822" y="1986"/>
                    </a:lnTo>
                    <a:lnTo>
                      <a:pt x="802" y="1980"/>
                    </a:lnTo>
                    <a:lnTo>
                      <a:pt x="771" y="1971"/>
                    </a:lnTo>
                    <a:lnTo>
                      <a:pt x="734" y="1960"/>
                    </a:lnTo>
                    <a:lnTo>
                      <a:pt x="690" y="1949"/>
                    </a:lnTo>
                    <a:lnTo>
                      <a:pt x="644" y="1938"/>
                    </a:lnTo>
                    <a:lnTo>
                      <a:pt x="597" y="1929"/>
                    </a:lnTo>
                    <a:lnTo>
                      <a:pt x="551" y="1922"/>
                    </a:lnTo>
                    <a:lnTo>
                      <a:pt x="528" y="1918"/>
                    </a:lnTo>
                    <a:lnTo>
                      <a:pt x="501" y="1912"/>
                    </a:lnTo>
                    <a:lnTo>
                      <a:pt x="471" y="1905"/>
                    </a:lnTo>
                    <a:lnTo>
                      <a:pt x="439" y="1895"/>
                    </a:lnTo>
                    <a:lnTo>
                      <a:pt x="405" y="1884"/>
                    </a:lnTo>
                    <a:lnTo>
                      <a:pt x="371" y="1871"/>
                    </a:lnTo>
                    <a:lnTo>
                      <a:pt x="336" y="1856"/>
                    </a:lnTo>
                    <a:lnTo>
                      <a:pt x="303" y="1841"/>
                    </a:lnTo>
                    <a:lnTo>
                      <a:pt x="269" y="1824"/>
                    </a:lnTo>
                    <a:lnTo>
                      <a:pt x="238" y="1806"/>
                    </a:lnTo>
                    <a:lnTo>
                      <a:pt x="224" y="1796"/>
                    </a:lnTo>
                    <a:lnTo>
                      <a:pt x="209" y="1786"/>
                    </a:lnTo>
                    <a:lnTo>
                      <a:pt x="196" y="1776"/>
                    </a:lnTo>
                    <a:lnTo>
                      <a:pt x="183" y="1765"/>
                    </a:lnTo>
                    <a:lnTo>
                      <a:pt x="172" y="1755"/>
                    </a:lnTo>
                    <a:lnTo>
                      <a:pt x="161" y="1744"/>
                    </a:lnTo>
                    <a:lnTo>
                      <a:pt x="152" y="1733"/>
                    </a:lnTo>
                    <a:lnTo>
                      <a:pt x="143" y="1720"/>
                    </a:lnTo>
                    <a:lnTo>
                      <a:pt x="136" y="1709"/>
                    </a:lnTo>
                    <a:lnTo>
                      <a:pt x="130" y="1697"/>
                    </a:lnTo>
                    <a:lnTo>
                      <a:pt x="126" y="1685"/>
                    </a:lnTo>
                    <a:lnTo>
                      <a:pt x="122" y="1672"/>
                    </a:lnTo>
                    <a:lnTo>
                      <a:pt x="111" y="1608"/>
                    </a:lnTo>
                    <a:lnTo>
                      <a:pt x="104" y="1553"/>
                    </a:lnTo>
                    <a:lnTo>
                      <a:pt x="101" y="1528"/>
                    </a:lnTo>
                    <a:lnTo>
                      <a:pt x="99" y="1504"/>
                    </a:lnTo>
                    <a:lnTo>
                      <a:pt x="98" y="1479"/>
                    </a:lnTo>
                    <a:lnTo>
                      <a:pt x="99" y="1456"/>
                    </a:lnTo>
                    <a:lnTo>
                      <a:pt x="99" y="1432"/>
                    </a:lnTo>
                    <a:lnTo>
                      <a:pt x="101" y="1406"/>
                    </a:lnTo>
                    <a:lnTo>
                      <a:pt x="105" y="1380"/>
                    </a:lnTo>
                    <a:lnTo>
                      <a:pt x="109" y="1352"/>
                    </a:lnTo>
                    <a:lnTo>
                      <a:pt x="120" y="1286"/>
                    </a:lnTo>
                    <a:lnTo>
                      <a:pt x="137" y="1207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0" name="Freeform 150"/>
              <p:cNvSpPr>
                <a:spLocks/>
              </p:cNvSpPr>
              <p:nvPr/>
            </p:nvSpPr>
            <p:spPr bwMode="auto">
              <a:xfrm>
                <a:off x="5634" y="2406"/>
                <a:ext cx="97" cy="163"/>
              </a:xfrm>
              <a:custGeom>
                <a:avLst/>
                <a:gdLst>
                  <a:gd name="T0" fmla="*/ 0 w 386"/>
                  <a:gd name="T1" fmla="*/ 0 h 654"/>
                  <a:gd name="T2" fmla="*/ 21 w 386"/>
                  <a:gd name="T3" fmla="*/ 53 h 654"/>
                  <a:gd name="T4" fmla="*/ 43 w 386"/>
                  <a:gd name="T5" fmla="*/ 109 h 654"/>
                  <a:gd name="T6" fmla="*/ 56 w 386"/>
                  <a:gd name="T7" fmla="*/ 136 h 654"/>
                  <a:gd name="T8" fmla="*/ 69 w 386"/>
                  <a:gd name="T9" fmla="*/ 163 h 654"/>
                  <a:gd name="T10" fmla="*/ 83 w 386"/>
                  <a:gd name="T11" fmla="*/ 192 h 654"/>
                  <a:gd name="T12" fmla="*/ 98 w 386"/>
                  <a:gd name="T13" fmla="*/ 219 h 654"/>
                  <a:gd name="T14" fmla="*/ 113 w 386"/>
                  <a:gd name="T15" fmla="*/ 248 h 654"/>
                  <a:gd name="T16" fmla="*/ 130 w 386"/>
                  <a:gd name="T17" fmla="*/ 275 h 654"/>
                  <a:gd name="T18" fmla="*/ 147 w 386"/>
                  <a:gd name="T19" fmla="*/ 302 h 654"/>
                  <a:gd name="T20" fmla="*/ 164 w 386"/>
                  <a:gd name="T21" fmla="*/ 329 h 654"/>
                  <a:gd name="T22" fmla="*/ 184 w 386"/>
                  <a:gd name="T23" fmla="*/ 356 h 654"/>
                  <a:gd name="T24" fmla="*/ 204 w 386"/>
                  <a:gd name="T25" fmla="*/ 382 h 654"/>
                  <a:gd name="T26" fmla="*/ 225 w 386"/>
                  <a:gd name="T27" fmla="*/ 408 h 654"/>
                  <a:gd name="T28" fmla="*/ 249 w 386"/>
                  <a:gd name="T29" fmla="*/ 433 h 654"/>
                  <a:gd name="T30" fmla="*/ 288 w 386"/>
                  <a:gd name="T31" fmla="*/ 479 h 654"/>
                  <a:gd name="T32" fmla="*/ 322 w 386"/>
                  <a:gd name="T33" fmla="*/ 518 h 654"/>
                  <a:gd name="T34" fmla="*/ 347 w 386"/>
                  <a:gd name="T35" fmla="*/ 553 h 654"/>
                  <a:gd name="T36" fmla="*/ 366 w 386"/>
                  <a:gd name="T37" fmla="*/ 581 h 654"/>
                  <a:gd name="T38" fmla="*/ 372 w 386"/>
                  <a:gd name="T39" fmla="*/ 594 h 654"/>
                  <a:gd name="T40" fmla="*/ 378 w 386"/>
                  <a:gd name="T41" fmla="*/ 605 h 654"/>
                  <a:gd name="T42" fmla="*/ 382 w 386"/>
                  <a:gd name="T43" fmla="*/ 615 h 654"/>
                  <a:gd name="T44" fmla="*/ 385 w 386"/>
                  <a:gd name="T45" fmla="*/ 623 h 654"/>
                  <a:gd name="T46" fmla="*/ 386 w 386"/>
                  <a:gd name="T47" fmla="*/ 631 h 654"/>
                  <a:gd name="T48" fmla="*/ 386 w 386"/>
                  <a:gd name="T49" fmla="*/ 637 h 654"/>
                  <a:gd name="T50" fmla="*/ 385 w 386"/>
                  <a:gd name="T51" fmla="*/ 643 h 654"/>
                  <a:gd name="T52" fmla="*/ 381 w 386"/>
                  <a:gd name="T53" fmla="*/ 647 h 654"/>
                  <a:gd name="T54" fmla="*/ 377 w 386"/>
                  <a:gd name="T55" fmla="*/ 651 h 654"/>
                  <a:gd name="T56" fmla="*/ 373 w 386"/>
                  <a:gd name="T57" fmla="*/ 653 h 654"/>
                  <a:gd name="T58" fmla="*/ 367 w 386"/>
                  <a:gd name="T59" fmla="*/ 654 h 654"/>
                  <a:gd name="T60" fmla="*/ 360 w 386"/>
                  <a:gd name="T61" fmla="*/ 654 h 654"/>
                  <a:gd name="T62" fmla="*/ 352 w 386"/>
                  <a:gd name="T63" fmla="*/ 654 h 654"/>
                  <a:gd name="T64" fmla="*/ 344 w 386"/>
                  <a:gd name="T65" fmla="*/ 653 h 654"/>
                  <a:gd name="T66" fmla="*/ 335 w 386"/>
                  <a:gd name="T67" fmla="*/ 651 h 654"/>
                  <a:gd name="T68" fmla="*/ 324 w 386"/>
                  <a:gd name="T69" fmla="*/ 648 h 654"/>
                  <a:gd name="T70" fmla="*/ 302 w 386"/>
                  <a:gd name="T71" fmla="*/ 641 h 654"/>
                  <a:gd name="T72" fmla="*/ 278 w 386"/>
                  <a:gd name="T73" fmla="*/ 630 h 654"/>
                  <a:gd name="T74" fmla="*/ 251 w 386"/>
                  <a:gd name="T75" fmla="*/ 617 h 654"/>
                  <a:gd name="T76" fmla="*/ 224 w 386"/>
                  <a:gd name="T77" fmla="*/ 602 h 654"/>
                  <a:gd name="T78" fmla="*/ 197 w 386"/>
                  <a:gd name="T79" fmla="*/ 587 h 654"/>
                  <a:gd name="T80" fmla="*/ 169 w 386"/>
                  <a:gd name="T81" fmla="*/ 574 h 654"/>
                  <a:gd name="T82" fmla="*/ 142 w 386"/>
                  <a:gd name="T83" fmla="*/ 560 h 654"/>
                  <a:gd name="T84" fmla="*/ 115 w 386"/>
                  <a:gd name="T85" fmla="*/ 547 h 654"/>
                  <a:gd name="T86" fmla="*/ 89 w 386"/>
                  <a:gd name="T87" fmla="*/ 533 h 654"/>
                  <a:gd name="T88" fmla="*/ 63 w 386"/>
                  <a:gd name="T89" fmla="*/ 519 h 654"/>
                  <a:gd name="T90" fmla="*/ 38 w 386"/>
                  <a:gd name="T91" fmla="*/ 507 h 654"/>
                  <a:gd name="T92" fmla="*/ 14 w 386"/>
                  <a:gd name="T93" fmla="*/ 494 h 654"/>
                  <a:gd name="T94" fmla="*/ 19 w 386"/>
                  <a:gd name="T95" fmla="*/ 461 h 654"/>
                  <a:gd name="T96" fmla="*/ 22 w 386"/>
                  <a:gd name="T97" fmla="*/ 428 h 654"/>
                  <a:gd name="T98" fmla="*/ 25 w 386"/>
                  <a:gd name="T99" fmla="*/ 396 h 654"/>
                  <a:gd name="T100" fmla="*/ 27 w 386"/>
                  <a:gd name="T101" fmla="*/ 364 h 654"/>
                  <a:gd name="T102" fmla="*/ 30 w 386"/>
                  <a:gd name="T103" fmla="*/ 332 h 654"/>
                  <a:gd name="T104" fmla="*/ 31 w 386"/>
                  <a:gd name="T105" fmla="*/ 301 h 654"/>
                  <a:gd name="T106" fmla="*/ 31 w 386"/>
                  <a:gd name="T107" fmla="*/ 269 h 654"/>
                  <a:gd name="T108" fmla="*/ 31 w 386"/>
                  <a:gd name="T109" fmla="*/ 238 h 654"/>
                  <a:gd name="T110" fmla="*/ 30 w 386"/>
                  <a:gd name="T111" fmla="*/ 207 h 654"/>
                  <a:gd name="T112" fmla="*/ 27 w 386"/>
                  <a:gd name="T113" fmla="*/ 176 h 654"/>
                  <a:gd name="T114" fmla="*/ 25 w 386"/>
                  <a:gd name="T115" fmla="*/ 146 h 654"/>
                  <a:gd name="T116" fmla="*/ 22 w 386"/>
                  <a:gd name="T117" fmla="*/ 115 h 654"/>
                  <a:gd name="T118" fmla="*/ 17 w 386"/>
                  <a:gd name="T119" fmla="*/ 87 h 654"/>
                  <a:gd name="T120" fmla="*/ 12 w 386"/>
                  <a:gd name="T121" fmla="*/ 57 h 654"/>
                  <a:gd name="T122" fmla="*/ 7 w 386"/>
                  <a:gd name="T123" fmla="*/ 29 h 654"/>
                  <a:gd name="T124" fmla="*/ 0 w 386"/>
                  <a:gd name="T125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6" h="654">
                    <a:moveTo>
                      <a:pt x="0" y="0"/>
                    </a:moveTo>
                    <a:lnTo>
                      <a:pt x="21" y="53"/>
                    </a:lnTo>
                    <a:lnTo>
                      <a:pt x="43" y="109"/>
                    </a:lnTo>
                    <a:lnTo>
                      <a:pt x="56" y="136"/>
                    </a:lnTo>
                    <a:lnTo>
                      <a:pt x="69" y="163"/>
                    </a:lnTo>
                    <a:lnTo>
                      <a:pt x="83" y="192"/>
                    </a:lnTo>
                    <a:lnTo>
                      <a:pt x="98" y="219"/>
                    </a:lnTo>
                    <a:lnTo>
                      <a:pt x="113" y="248"/>
                    </a:lnTo>
                    <a:lnTo>
                      <a:pt x="130" y="275"/>
                    </a:lnTo>
                    <a:lnTo>
                      <a:pt x="147" y="302"/>
                    </a:lnTo>
                    <a:lnTo>
                      <a:pt x="164" y="329"/>
                    </a:lnTo>
                    <a:lnTo>
                      <a:pt x="184" y="356"/>
                    </a:lnTo>
                    <a:lnTo>
                      <a:pt x="204" y="382"/>
                    </a:lnTo>
                    <a:lnTo>
                      <a:pt x="225" y="408"/>
                    </a:lnTo>
                    <a:lnTo>
                      <a:pt x="249" y="433"/>
                    </a:lnTo>
                    <a:lnTo>
                      <a:pt x="288" y="479"/>
                    </a:lnTo>
                    <a:lnTo>
                      <a:pt x="322" y="518"/>
                    </a:lnTo>
                    <a:lnTo>
                      <a:pt x="347" y="553"/>
                    </a:lnTo>
                    <a:lnTo>
                      <a:pt x="366" y="581"/>
                    </a:lnTo>
                    <a:lnTo>
                      <a:pt x="372" y="594"/>
                    </a:lnTo>
                    <a:lnTo>
                      <a:pt x="378" y="605"/>
                    </a:lnTo>
                    <a:lnTo>
                      <a:pt x="382" y="615"/>
                    </a:lnTo>
                    <a:lnTo>
                      <a:pt x="385" y="623"/>
                    </a:lnTo>
                    <a:lnTo>
                      <a:pt x="386" y="631"/>
                    </a:lnTo>
                    <a:lnTo>
                      <a:pt x="386" y="637"/>
                    </a:lnTo>
                    <a:lnTo>
                      <a:pt x="385" y="643"/>
                    </a:lnTo>
                    <a:lnTo>
                      <a:pt x="381" y="647"/>
                    </a:lnTo>
                    <a:lnTo>
                      <a:pt x="377" y="651"/>
                    </a:lnTo>
                    <a:lnTo>
                      <a:pt x="373" y="653"/>
                    </a:lnTo>
                    <a:lnTo>
                      <a:pt x="367" y="654"/>
                    </a:lnTo>
                    <a:lnTo>
                      <a:pt x="360" y="654"/>
                    </a:lnTo>
                    <a:lnTo>
                      <a:pt x="352" y="654"/>
                    </a:lnTo>
                    <a:lnTo>
                      <a:pt x="344" y="653"/>
                    </a:lnTo>
                    <a:lnTo>
                      <a:pt x="335" y="651"/>
                    </a:lnTo>
                    <a:lnTo>
                      <a:pt x="324" y="648"/>
                    </a:lnTo>
                    <a:lnTo>
                      <a:pt x="302" y="641"/>
                    </a:lnTo>
                    <a:lnTo>
                      <a:pt x="278" y="630"/>
                    </a:lnTo>
                    <a:lnTo>
                      <a:pt x="251" y="617"/>
                    </a:lnTo>
                    <a:lnTo>
                      <a:pt x="224" y="602"/>
                    </a:lnTo>
                    <a:lnTo>
                      <a:pt x="197" y="587"/>
                    </a:lnTo>
                    <a:lnTo>
                      <a:pt x="169" y="574"/>
                    </a:lnTo>
                    <a:lnTo>
                      <a:pt x="142" y="560"/>
                    </a:lnTo>
                    <a:lnTo>
                      <a:pt x="115" y="547"/>
                    </a:lnTo>
                    <a:lnTo>
                      <a:pt x="89" y="533"/>
                    </a:lnTo>
                    <a:lnTo>
                      <a:pt x="63" y="519"/>
                    </a:lnTo>
                    <a:lnTo>
                      <a:pt x="38" y="507"/>
                    </a:lnTo>
                    <a:lnTo>
                      <a:pt x="14" y="494"/>
                    </a:lnTo>
                    <a:lnTo>
                      <a:pt x="19" y="461"/>
                    </a:lnTo>
                    <a:lnTo>
                      <a:pt x="22" y="428"/>
                    </a:lnTo>
                    <a:lnTo>
                      <a:pt x="25" y="396"/>
                    </a:lnTo>
                    <a:lnTo>
                      <a:pt x="27" y="364"/>
                    </a:lnTo>
                    <a:lnTo>
                      <a:pt x="30" y="332"/>
                    </a:lnTo>
                    <a:lnTo>
                      <a:pt x="31" y="301"/>
                    </a:lnTo>
                    <a:lnTo>
                      <a:pt x="31" y="269"/>
                    </a:lnTo>
                    <a:lnTo>
                      <a:pt x="31" y="238"/>
                    </a:lnTo>
                    <a:lnTo>
                      <a:pt x="30" y="207"/>
                    </a:lnTo>
                    <a:lnTo>
                      <a:pt x="27" y="176"/>
                    </a:lnTo>
                    <a:lnTo>
                      <a:pt x="25" y="146"/>
                    </a:lnTo>
                    <a:lnTo>
                      <a:pt x="22" y="115"/>
                    </a:lnTo>
                    <a:lnTo>
                      <a:pt x="17" y="87"/>
                    </a:lnTo>
                    <a:lnTo>
                      <a:pt x="12" y="57"/>
                    </a:lnTo>
                    <a:lnTo>
                      <a:pt x="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1" name="Freeform 151"/>
              <p:cNvSpPr>
                <a:spLocks/>
              </p:cNvSpPr>
              <p:nvPr/>
            </p:nvSpPr>
            <p:spPr bwMode="auto">
              <a:xfrm>
                <a:off x="5612" y="2336"/>
                <a:ext cx="124" cy="257"/>
              </a:xfrm>
              <a:custGeom>
                <a:avLst/>
                <a:gdLst>
                  <a:gd name="T0" fmla="*/ 24 w 495"/>
                  <a:gd name="T1" fmla="*/ 45 h 1029"/>
                  <a:gd name="T2" fmla="*/ 65 w 495"/>
                  <a:gd name="T3" fmla="*/ 141 h 1029"/>
                  <a:gd name="T4" fmla="*/ 120 w 495"/>
                  <a:gd name="T5" fmla="*/ 300 h 1029"/>
                  <a:gd name="T6" fmla="*/ 176 w 495"/>
                  <a:gd name="T7" fmla="*/ 460 h 1029"/>
                  <a:gd name="T8" fmla="*/ 217 w 495"/>
                  <a:gd name="T9" fmla="*/ 563 h 1029"/>
                  <a:gd name="T10" fmla="*/ 250 w 495"/>
                  <a:gd name="T11" fmla="*/ 636 h 1029"/>
                  <a:gd name="T12" fmla="*/ 275 w 495"/>
                  <a:gd name="T13" fmla="*/ 680 h 1029"/>
                  <a:gd name="T14" fmla="*/ 301 w 495"/>
                  <a:gd name="T15" fmla="*/ 721 h 1029"/>
                  <a:gd name="T16" fmla="*/ 328 w 495"/>
                  <a:gd name="T17" fmla="*/ 759 h 1029"/>
                  <a:gd name="T18" fmla="*/ 370 w 495"/>
                  <a:gd name="T19" fmla="*/ 806 h 1029"/>
                  <a:gd name="T20" fmla="*/ 413 w 495"/>
                  <a:gd name="T21" fmla="*/ 860 h 1029"/>
                  <a:gd name="T22" fmla="*/ 448 w 495"/>
                  <a:gd name="T23" fmla="*/ 905 h 1029"/>
                  <a:gd name="T24" fmla="*/ 471 w 495"/>
                  <a:gd name="T25" fmla="*/ 944 h 1029"/>
                  <a:gd name="T26" fmla="*/ 487 w 495"/>
                  <a:gd name="T27" fmla="*/ 974 h 1029"/>
                  <a:gd name="T28" fmla="*/ 494 w 495"/>
                  <a:gd name="T29" fmla="*/ 999 h 1029"/>
                  <a:gd name="T30" fmla="*/ 492 w 495"/>
                  <a:gd name="T31" fmla="*/ 1015 h 1029"/>
                  <a:gd name="T32" fmla="*/ 485 w 495"/>
                  <a:gd name="T33" fmla="*/ 1026 h 1029"/>
                  <a:gd name="T34" fmla="*/ 471 w 495"/>
                  <a:gd name="T35" fmla="*/ 1029 h 1029"/>
                  <a:gd name="T36" fmla="*/ 450 w 495"/>
                  <a:gd name="T37" fmla="*/ 1026 h 1029"/>
                  <a:gd name="T38" fmla="*/ 426 w 495"/>
                  <a:gd name="T39" fmla="*/ 1017 h 1029"/>
                  <a:gd name="T40" fmla="*/ 397 w 495"/>
                  <a:gd name="T41" fmla="*/ 999 h 1029"/>
                  <a:gd name="T42" fmla="*/ 364 w 495"/>
                  <a:gd name="T43" fmla="*/ 977 h 1029"/>
                  <a:gd name="T44" fmla="*/ 328 w 495"/>
                  <a:gd name="T45" fmla="*/ 947 h 1029"/>
                  <a:gd name="T46" fmla="*/ 290 w 495"/>
                  <a:gd name="T47" fmla="*/ 911 h 1029"/>
                  <a:gd name="T48" fmla="*/ 250 w 495"/>
                  <a:gd name="T49" fmla="*/ 869 h 1029"/>
                  <a:gd name="T50" fmla="*/ 210 w 495"/>
                  <a:gd name="T51" fmla="*/ 822 h 1029"/>
                  <a:gd name="T52" fmla="*/ 176 w 495"/>
                  <a:gd name="T53" fmla="*/ 773 h 1029"/>
                  <a:gd name="T54" fmla="*/ 142 w 495"/>
                  <a:gd name="T55" fmla="*/ 727 h 1029"/>
                  <a:gd name="T56" fmla="*/ 115 w 495"/>
                  <a:gd name="T57" fmla="*/ 698 h 1029"/>
                  <a:gd name="T58" fmla="*/ 94 w 495"/>
                  <a:gd name="T59" fmla="*/ 680 h 1029"/>
                  <a:gd name="T60" fmla="*/ 86 w 495"/>
                  <a:gd name="T61" fmla="*/ 638 h 1029"/>
                  <a:gd name="T62" fmla="*/ 88 w 495"/>
                  <a:gd name="T63" fmla="*/ 559 h 1029"/>
                  <a:gd name="T64" fmla="*/ 82 w 495"/>
                  <a:gd name="T65" fmla="*/ 470 h 1029"/>
                  <a:gd name="T66" fmla="*/ 72 w 495"/>
                  <a:gd name="T67" fmla="*/ 375 h 1029"/>
                  <a:gd name="T68" fmla="*/ 50 w 495"/>
                  <a:gd name="T69" fmla="*/ 233 h 1029"/>
                  <a:gd name="T70" fmla="*/ 16 w 495"/>
                  <a:gd name="T71" fmla="*/ 65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5" h="1029">
                    <a:moveTo>
                      <a:pt x="0" y="0"/>
                    </a:moveTo>
                    <a:lnTo>
                      <a:pt x="24" y="45"/>
                    </a:lnTo>
                    <a:lnTo>
                      <a:pt x="45" y="92"/>
                    </a:lnTo>
                    <a:lnTo>
                      <a:pt x="65" y="141"/>
                    </a:lnTo>
                    <a:lnTo>
                      <a:pt x="83" y="192"/>
                    </a:lnTo>
                    <a:lnTo>
                      <a:pt x="120" y="300"/>
                    </a:lnTo>
                    <a:lnTo>
                      <a:pt x="157" y="407"/>
                    </a:lnTo>
                    <a:lnTo>
                      <a:pt x="176" y="460"/>
                    </a:lnTo>
                    <a:lnTo>
                      <a:pt x="196" y="512"/>
                    </a:lnTo>
                    <a:lnTo>
                      <a:pt x="217" y="563"/>
                    </a:lnTo>
                    <a:lnTo>
                      <a:pt x="239" y="612"/>
                    </a:lnTo>
                    <a:lnTo>
                      <a:pt x="250" y="636"/>
                    </a:lnTo>
                    <a:lnTo>
                      <a:pt x="262" y="658"/>
                    </a:lnTo>
                    <a:lnTo>
                      <a:pt x="275" y="680"/>
                    </a:lnTo>
                    <a:lnTo>
                      <a:pt x="287" y="701"/>
                    </a:lnTo>
                    <a:lnTo>
                      <a:pt x="301" y="721"/>
                    </a:lnTo>
                    <a:lnTo>
                      <a:pt x="314" y="741"/>
                    </a:lnTo>
                    <a:lnTo>
                      <a:pt x="328" y="759"/>
                    </a:lnTo>
                    <a:lnTo>
                      <a:pt x="343" y="777"/>
                    </a:lnTo>
                    <a:lnTo>
                      <a:pt x="370" y="806"/>
                    </a:lnTo>
                    <a:lnTo>
                      <a:pt x="393" y="834"/>
                    </a:lnTo>
                    <a:lnTo>
                      <a:pt x="413" y="860"/>
                    </a:lnTo>
                    <a:lnTo>
                      <a:pt x="432" y="883"/>
                    </a:lnTo>
                    <a:lnTo>
                      <a:pt x="448" y="905"/>
                    </a:lnTo>
                    <a:lnTo>
                      <a:pt x="461" y="925"/>
                    </a:lnTo>
                    <a:lnTo>
                      <a:pt x="471" y="944"/>
                    </a:lnTo>
                    <a:lnTo>
                      <a:pt x="480" y="960"/>
                    </a:lnTo>
                    <a:lnTo>
                      <a:pt x="487" y="974"/>
                    </a:lnTo>
                    <a:lnTo>
                      <a:pt x="491" y="988"/>
                    </a:lnTo>
                    <a:lnTo>
                      <a:pt x="494" y="999"/>
                    </a:lnTo>
                    <a:lnTo>
                      <a:pt x="495" y="1008"/>
                    </a:lnTo>
                    <a:lnTo>
                      <a:pt x="492" y="1015"/>
                    </a:lnTo>
                    <a:lnTo>
                      <a:pt x="490" y="1021"/>
                    </a:lnTo>
                    <a:lnTo>
                      <a:pt x="485" y="1026"/>
                    </a:lnTo>
                    <a:lnTo>
                      <a:pt x="479" y="1029"/>
                    </a:lnTo>
                    <a:lnTo>
                      <a:pt x="471" y="1029"/>
                    </a:lnTo>
                    <a:lnTo>
                      <a:pt x="461" y="1029"/>
                    </a:lnTo>
                    <a:lnTo>
                      <a:pt x="450" y="1026"/>
                    </a:lnTo>
                    <a:lnTo>
                      <a:pt x="439" y="1021"/>
                    </a:lnTo>
                    <a:lnTo>
                      <a:pt x="426" y="1017"/>
                    </a:lnTo>
                    <a:lnTo>
                      <a:pt x="412" y="1009"/>
                    </a:lnTo>
                    <a:lnTo>
                      <a:pt x="397" y="999"/>
                    </a:lnTo>
                    <a:lnTo>
                      <a:pt x="381" y="989"/>
                    </a:lnTo>
                    <a:lnTo>
                      <a:pt x="364" y="977"/>
                    </a:lnTo>
                    <a:lnTo>
                      <a:pt x="346" y="962"/>
                    </a:lnTo>
                    <a:lnTo>
                      <a:pt x="328" y="947"/>
                    </a:lnTo>
                    <a:lnTo>
                      <a:pt x="309" y="930"/>
                    </a:lnTo>
                    <a:lnTo>
                      <a:pt x="290" y="911"/>
                    </a:lnTo>
                    <a:lnTo>
                      <a:pt x="270" y="892"/>
                    </a:lnTo>
                    <a:lnTo>
                      <a:pt x="250" y="869"/>
                    </a:lnTo>
                    <a:lnTo>
                      <a:pt x="230" y="847"/>
                    </a:lnTo>
                    <a:lnTo>
                      <a:pt x="210" y="822"/>
                    </a:lnTo>
                    <a:lnTo>
                      <a:pt x="193" y="798"/>
                    </a:lnTo>
                    <a:lnTo>
                      <a:pt x="176" y="773"/>
                    </a:lnTo>
                    <a:lnTo>
                      <a:pt x="160" y="750"/>
                    </a:lnTo>
                    <a:lnTo>
                      <a:pt x="142" y="727"/>
                    </a:lnTo>
                    <a:lnTo>
                      <a:pt x="125" y="706"/>
                    </a:lnTo>
                    <a:lnTo>
                      <a:pt x="115" y="698"/>
                    </a:lnTo>
                    <a:lnTo>
                      <a:pt x="104" y="688"/>
                    </a:lnTo>
                    <a:lnTo>
                      <a:pt x="94" y="680"/>
                    </a:lnTo>
                    <a:lnTo>
                      <a:pt x="82" y="673"/>
                    </a:lnTo>
                    <a:lnTo>
                      <a:pt x="86" y="638"/>
                    </a:lnTo>
                    <a:lnTo>
                      <a:pt x="88" y="600"/>
                    </a:lnTo>
                    <a:lnTo>
                      <a:pt x="88" y="559"/>
                    </a:lnTo>
                    <a:lnTo>
                      <a:pt x="86" y="516"/>
                    </a:lnTo>
                    <a:lnTo>
                      <a:pt x="82" y="470"/>
                    </a:lnTo>
                    <a:lnTo>
                      <a:pt x="78" y="423"/>
                    </a:lnTo>
                    <a:lnTo>
                      <a:pt x="72" y="375"/>
                    </a:lnTo>
                    <a:lnTo>
                      <a:pt x="66" y="328"/>
                    </a:lnTo>
                    <a:lnTo>
                      <a:pt x="50" y="233"/>
                    </a:lnTo>
                    <a:lnTo>
                      <a:pt x="32" y="144"/>
                    </a:lnTo>
                    <a:lnTo>
                      <a:pt x="16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2" name="Freeform 152"/>
              <p:cNvSpPr>
                <a:spLocks/>
              </p:cNvSpPr>
              <p:nvPr/>
            </p:nvSpPr>
            <p:spPr bwMode="auto">
              <a:xfrm>
                <a:off x="5597" y="2395"/>
                <a:ext cx="171" cy="318"/>
              </a:xfrm>
              <a:custGeom>
                <a:avLst/>
                <a:gdLst>
                  <a:gd name="T0" fmla="*/ 13 w 684"/>
                  <a:gd name="T1" fmla="*/ 168 h 1273"/>
                  <a:gd name="T2" fmla="*/ 34 w 684"/>
                  <a:gd name="T3" fmla="*/ 92 h 1273"/>
                  <a:gd name="T4" fmla="*/ 65 w 684"/>
                  <a:gd name="T5" fmla="*/ 37 h 1273"/>
                  <a:gd name="T6" fmla="*/ 94 w 684"/>
                  <a:gd name="T7" fmla="*/ 11 h 1273"/>
                  <a:gd name="T8" fmla="*/ 115 w 684"/>
                  <a:gd name="T9" fmla="*/ 3 h 1273"/>
                  <a:gd name="T10" fmla="*/ 136 w 684"/>
                  <a:gd name="T11" fmla="*/ 0 h 1273"/>
                  <a:gd name="T12" fmla="*/ 175 w 684"/>
                  <a:gd name="T13" fmla="*/ 9 h 1273"/>
                  <a:gd name="T14" fmla="*/ 212 w 684"/>
                  <a:gd name="T15" fmla="*/ 36 h 1273"/>
                  <a:gd name="T16" fmla="*/ 237 w 684"/>
                  <a:gd name="T17" fmla="*/ 80 h 1273"/>
                  <a:gd name="T18" fmla="*/ 259 w 684"/>
                  <a:gd name="T19" fmla="*/ 171 h 1273"/>
                  <a:gd name="T20" fmla="*/ 290 w 684"/>
                  <a:gd name="T21" fmla="*/ 381 h 1273"/>
                  <a:gd name="T22" fmla="*/ 310 w 684"/>
                  <a:gd name="T23" fmla="*/ 466 h 1273"/>
                  <a:gd name="T24" fmla="*/ 342 w 684"/>
                  <a:gd name="T25" fmla="*/ 545 h 1273"/>
                  <a:gd name="T26" fmla="*/ 384 w 684"/>
                  <a:gd name="T27" fmla="*/ 618 h 1273"/>
                  <a:gd name="T28" fmla="*/ 437 w 684"/>
                  <a:gd name="T29" fmla="*/ 686 h 1273"/>
                  <a:gd name="T30" fmla="*/ 500 w 684"/>
                  <a:gd name="T31" fmla="*/ 747 h 1273"/>
                  <a:gd name="T32" fmla="*/ 563 w 684"/>
                  <a:gd name="T33" fmla="*/ 794 h 1273"/>
                  <a:gd name="T34" fmla="*/ 614 w 684"/>
                  <a:gd name="T35" fmla="*/ 832 h 1273"/>
                  <a:gd name="T36" fmla="*/ 641 w 684"/>
                  <a:gd name="T37" fmla="*/ 867 h 1273"/>
                  <a:gd name="T38" fmla="*/ 662 w 684"/>
                  <a:gd name="T39" fmla="*/ 905 h 1273"/>
                  <a:gd name="T40" fmla="*/ 676 w 684"/>
                  <a:gd name="T41" fmla="*/ 946 h 1273"/>
                  <a:gd name="T42" fmla="*/ 683 w 684"/>
                  <a:gd name="T43" fmla="*/ 989 h 1273"/>
                  <a:gd name="T44" fmla="*/ 683 w 684"/>
                  <a:gd name="T45" fmla="*/ 1033 h 1273"/>
                  <a:gd name="T46" fmla="*/ 674 w 684"/>
                  <a:gd name="T47" fmla="*/ 1073 h 1273"/>
                  <a:gd name="T48" fmla="*/ 661 w 684"/>
                  <a:gd name="T49" fmla="*/ 1111 h 1273"/>
                  <a:gd name="T50" fmla="*/ 642 w 684"/>
                  <a:gd name="T51" fmla="*/ 1146 h 1273"/>
                  <a:gd name="T52" fmla="*/ 617 w 684"/>
                  <a:gd name="T53" fmla="*/ 1178 h 1273"/>
                  <a:gd name="T54" fmla="*/ 589 w 684"/>
                  <a:gd name="T55" fmla="*/ 1205 h 1273"/>
                  <a:gd name="T56" fmla="*/ 556 w 684"/>
                  <a:gd name="T57" fmla="*/ 1229 h 1273"/>
                  <a:gd name="T58" fmla="*/ 520 w 684"/>
                  <a:gd name="T59" fmla="*/ 1247 h 1273"/>
                  <a:gd name="T60" fmla="*/ 480 w 684"/>
                  <a:gd name="T61" fmla="*/ 1262 h 1273"/>
                  <a:gd name="T62" fmla="*/ 438 w 684"/>
                  <a:gd name="T63" fmla="*/ 1270 h 1273"/>
                  <a:gd name="T64" fmla="*/ 395 w 684"/>
                  <a:gd name="T65" fmla="*/ 1273 h 1273"/>
                  <a:gd name="T66" fmla="*/ 344 w 684"/>
                  <a:gd name="T67" fmla="*/ 1268 h 1273"/>
                  <a:gd name="T68" fmla="*/ 284 w 684"/>
                  <a:gd name="T69" fmla="*/ 1252 h 1273"/>
                  <a:gd name="T70" fmla="*/ 230 w 684"/>
                  <a:gd name="T71" fmla="*/ 1225 h 1273"/>
                  <a:gd name="T72" fmla="*/ 187 w 684"/>
                  <a:gd name="T73" fmla="*/ 1190 h 1273"/>
                  <a:gd name="T74" fmla="*/ 149 w 684"/>
                  <a:gd name="T75" fmla="*/ 1151 h 1273"/>
                  <a:gd name="T76" fmla="*/ 112 w 684"/>
                  <a:gd name="T77" fmla="*/ 1104 h 1273"/>
                  <a:gd name="T78" fmla="*/ 57 w 684"/>
                  <a:gd name="T79" fmla="*/ 1014 h 1273"/>
                  <a:gd name="T80" fmla="*/ 28 w 684"/>
                  <a:gd name="T81" fmla="*/ 938 h 1273"/>
                  <a:gd name="T82" fmla="*/ 7 w 684"/>
                  <a:gd name="T83" fmla="*/ 852 h 1273"/>
                  <a:gd name="T84" fmla="*/ 4 w 684"/>
                  <a:gd name="T85" fmla="*/ 804 h 1273"/>
                  <a:gd name="T86" fmla="*/ 8 w 684"/>
                  <a:gd name="T87" fmla="*/ 753 h 1273"/>
                  <a:gd name="T88" fmla="*/ 31 w 684"/>
                  <a:gd name="T89" fmla="*/ 650 h 1273"/>
                  <a:gd name="T90" fmla="*/ 36 w 684"/>
                  <a:gd name="T91" fmla="*/ 590 h 1273"/>
                  <a:gd name="T92" fmla="*/ 20 w 684"/>
                  <a:gd name="T93" fmla="*/ 461 h 1273"/>
                  <a:gd name="T94" fmla="*/ 2 w 684"/>
                  <a:gd name="T95" fmla="*/ 318 h 1273"/>
                  <a:gd name="T96" fmla="*/ 3 w 684"/>
                  <a:gd name="T97" fmla="*/ 234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4" h="1273">
                    <a:moveTo>
                      <a:pt x="3" y="234"/>
                    </a:moveTo>
                    <a:lnTo>
                      <a:pt x="7" y="199"/>
                    </a:lnTo>
                    <a:lnTo>
                      <a:pt x="13" y="168"/>
                    </a:lnTo>
                    <a:lnTo>
                      <a:pt x="19" y="140"/>
                    </a:lnTo>
                    <a:lnTo>
                      <a:pt x="26" y="114"/>
                    </a:lnTo>
                    <a:lnTo>
                      <a:pt x="34" y="92"/>
                    </a:lnTo>
                    <a:lnTo>
                      <a:pt x="44" y="71"/>
                    </a:lnTo>
                    <a:lnTo>
                      <a:pt x="54" y="53"/>
                    </a:lnTo>
                    <a:lnTo>
                      <a:pt x="65" y="37"/>
                    </a:lnTo>
                    <a:lnTo>
                      <a:pt x="76" y="25"/>
                    </a:lnTo>
                    <a:lnTo>
                      <a:pt x="88" y="15"/>
                    </a:lnTo>
                    <a:lnTo>
                      <a:pt x="94" y="11"/>
                    </a:lnTo>
                    <a:lnTo>
                      <a:pt x="102" y="7"/>
                    </a:lnTo>
                    <a:lnTo>
                      <a:pt x="108" y="5"/>
                    </a:lnTo>
                    <a:lnTo>
                      <a:pt x="115" y="3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60" y="4"/>
                    </a:lnTo>
                    <a:lnTo>
                      <a:pt x="175" y="9"/>
                    </a:lnTo>
                    <a:lnTo>
                      <a:pt x="190" y="16"/>
                    </a:lnTo>
                    <a:lnTo>
                      <a:pt x="201" y="25"/>
                    </a:lnTo>
                    <a:lnTo>
                      <a:pt x="212" y="36"/>
                    </a:lnTo>
                    <a:lnTo>
                      <a:pt x="222" y="48"/>
                    </a:lnTo>
                    <a:lnTo>
                      <a:pt x="229" y="63"/>
                    </a:lnTo>
                    <a:lnTo>
                      <a:pt x="237" y="80"/>
                    </a:lnTo>
                    <a:lnTo>
                      <a:pt x="243" y="99"/>
                    </a:lnTo>
                    <a:lnTo>
                      <a:pt x="249" y="121"/>
                    </a:lnTo>
                    <a:lnTo>
                      <a:pt x="259" y="171"/>
                    </a:lnTo>
                    <a:lnTo>
                      <a:pt x="269" y="230"/>
                    </a:lnTo>
                    <a:lnTo>
                      <a:pt x="279" y="300"/>
                    </a:lnTo>
                    <a:lnTo>
                      <a:pt x="290" y="381"/>
                    </a:lnTo>
                    <a:lnTo>
                      <a:pt x="296" y="410"/>
                    </a:lnTo>
                    <a:lnTo>
                      <a:pt x="302" y="438"/>
                    </a:lnTo>
                    <a:lnTo>
                      <a:pt x="310" y="466"/>
                    </a:lnTo>
                    <a:lnTo>
                      <a:pt x="319" y="493"/>
                    </a:lnTo>
                    <a:lnTo>
                      <a:pt x="329" y="519"/>
                    </a:lnTo>
                    <a:lnTo>
                      <a:pt x="342" y="545"/>
                    </a:lnTo>
                    <a:lnTo>
                      <a:pt x="354" y="570"/>
                    </a:lnTo>
                    <a:lnTo>
                      <a:pt x="369" y="595"/>
                    </a:lnTo>
                    <a:lnTo>
                      <a:pt x="384" y="618"/>
                    </a:lnTo>
                    <a:lnTo>
                      <a:pt x="400" y="642"/>
                    </a:lnTo>
                    <a:lnTo>
                      <a:pt x="418" y="664"/>
                    </a:lnTo>
                    <a:lnTo>
                      <a:pt x="437" y="686"/>
                    </a:lnTo>
                    <a:lnTo>
                      <a:pt x="457" y="707"/>
                    </a:lnTo>
                    <a:lnTo>
                      <a:pt x="478" y="727"/>
                    </a:lnTo>
                    <a:lnTo>
                      <a:pt x="500" y="747"/>
                    </a:lnTo>
                    <a:lnTo>
                      <a:pt x="522" y="765"/>
                    </a:lnTo>
                    <a:lnTo>
                      <a:pt x="543" y="780"/>
                    </a:lnTo>
                    <a:lnTo>
                      <a:pt x="563" y="794"/>
                    </a:lnTo>
                    <a:lnTo>
                      <a:pt x="583" y="808"/>
                    </a:lnTo>
                    <a:lnTo>
                      <a:pt x="604" y="822"/>
                    </a:lnTo>
                    <a:lnTo>
                      <a:pt x="614" y="832"/>
                    </a:lnTo>
                    <a:lnTo>
                      <a:pt x="624" y="843"/>
                    </a:lnTo>
                    <a:lnTo>
                      <a:pt x="632" y="855"/>
                    </a:lnTo>
                    <a:lnTo>
                      <a:pt x="641" y="867"/>
                    </a:lnTo>
                    <a:lnTo>
                      <a:pt x="648" y="879"/>
                    </a:lnTo>
                    <a:lnTo>
                      <a:pt x="656" y="891"/>
                    </a:lnTo>
                    <a:lnTo>
                      <a:pt x="662" y="905"/>
                    </a:lnTo>
                    <a:lnTo>
                      <a:pt x="667" y="918"/>
                    </a:lnTo>
                    <a:lnTo>
                      <a:pt x="672" y="932"/>
                    </a:lnTo>
                    <a:lnTo>
                      <a:pt x="676" y="946"/>
                    </a:lnTo>
                    <a:lnTo>
                      <a:pt x="679" y="959"/>
                    </a:lnTo>
                    <a:lnTo>
                      <a:pt x="682" y="974"/>
                    </a:lnTo>
                    <a:lnTo>
                      <a:pt x="683" y="989"/>
                    </a:lnTo>
                    <a:lnTo>
                      <a:pt x="684" y="1004"/>
                    </a:lnTo>
                    <a:lnTo>
                      <a:pt x="683" y="1019"/>
                    </a:lnTo>
                    <a:lnTo>
                      <a:pt x="683" y="1033"/>
                    </a:lnTo>
                    <a:lnTo>
                      <a:pt x="680" y="1047"/>
                    </a:lnTo>
                    <a:lnTo>
                      <a:pt x="678" y="1061"/>
                    </a:lnTo>
                    <a:lnTo>
                      <a:pt x="674" y="1073"/>
                    </a:lnTo>
                    <a:lnTo>
                      <a:pt x="671" y="1087"/>
                    </a:lnTo>
                    <a:lnTo>
                      <a:pt x="667" y="1099"/>
                    </a:lnTo>
                    <a:lnTo>
                      <a:pt x="661" y="1111"/>
                    </a:lnTo>
                    <a:lnTo>
                      <a:pt x="656" y="1124"/>
                    </a:lnTo>
                    <a:lnTo>
                      <a:pt x="650" y="1135"/>
                    </a:lnTo>
                    <a:lnTo>
                      <a:pt x="642" y="1146"/>
                    </a:lnTo>
                    <a:lnTo>
                      <a:pt x="635" y="1157"/>
                    </a:lnTo>
                    <a:lnTo>
                      <a:pt x="626" y="1167"/>
                    </a:lnTo>
                    <a:lnTo>
                      <a:pt x="617" y="1178"/>
                    </a:lnTo>
                    <a:lnTo>
                      <a:pt x="609" y="1187"/>
                    </a:lnTo>
                    <a:lnTo>
                      <a:pt x="599" y="1197"/>
                    </a:lnTo>
                    <a:lnTo>
                      <a:pt x="589" y="1205"/>
                    </a:lnTo>
                    <a:lnTo>
                      <a:pt x="578" y="1214"/>
                    </a:lnTo>
                    <a:lnTo>
                      <a:pt x="567" y="1221"/>
                    </a:lnTo>
                    <a:lnTo>
                      <a:pt x="556" y="1229"/>
                    </a:lnTo>
                    <a:lnTo>
                      <a:pt x="543" y="1236"/>
                    </a:lnTo>
                    <a:lnTo>
                      <a:pt x="532" y="1242"/>
                    </a:lnTo>
                    <a:lnTo>
                      <a:pt x="520" y="1247"/>
                    </a:lnTo>
                    <a:lnTo>
                      <a:pt x="506" y="1253"/>
                    </a:lnTo>
                    <a:lnTo>
                      <a:pt x="494" y="1257"/>
                    </a:lnTo>
                    <a:lnTo>
                      <a:pt x="480" y="1262"/>
                    </a:lnTo>
                    <a:lnTo>
                      <a:pt x="467" y="1265"/>
                    </a:lnTo>
                    <a:lnTo>
                      <a:pt x="452" y="1268"/>
                    </a:lnTo>
                    <a:lnTo>
                      <a:pt x="438" y="1270"/>
                    </a:lnTo>
                    <a:lnTo>
                      <a:pt x="423" y="1272"/>
                    </a:lnTo>
                    <a:lnTo>
                      <a:pt x="410" y="1272"/>
                    </a:lnTo>
                    <a:lnTo>
                      <a:pt x="395" y="1273"/>
                    </a:lnTo>
                    <a:lnTo>
                      <a:pt x="380" y="1272"/>
                    </a:lnTo>
                    <a:lnTo>
                      <a:pt x="365" y="1271"/>
                    </a:lnTo>
                    <a:lnTo>
                      <a:pt x="344" y="1268"/>
                    </a:lnTo>
                    <a:lnTo>
                      <a:pt x="323" y="1263"/>
                    </a:lnTo>
                    <a:lnTo>
                      <a:pt x="303" y="1258"/>
                    </a:lnTo>
                    <a:lnTo>
                      <a:pt x="284" y="1252"/>
                    </a:lnTo>
                    <a:lnTo>
                      <a:pt x="265" y="1244"/>
                    </a:lnTo>
                    <a:lnTo>
                      <a:pt x="248" y="1235"/>
                    </a:lnTo>
                    <a:lnTo>
                      <a:pt x="230" y="1225"/>
                    </a:lnTo>
                    <a:lnTo>
                      <a:pt x="214" y="1214"/>
                    </a:lnTo>
                    <a:lnTo>
                      <a:pt x="201" y="1203"/>
                    </a:lnTo>
                    <a:lnTo>
                      <a:pt x="187" y="1190"/>
                    </a:lnTo>
                    <a:lnTo>
                      <a:pt x="175" y="1178"/>
                    </a:lnTo>
                    <a:lnTo>
                      <a:pt x="164" y="1167"/>
                    </a:lnTo>
                    <a:lnTo>
                      <a:pt x="149" y="1151"/>
                    </a:lnTo>
                    <a:lnTo>
                      <a:pt x="135" y="1135"/>
                    </a:lnTo>
                    <a:lnTo>
                      <a:pt x="123" y="1120"/>
                    </a:lnTo>
                    <a:lnTo>
                      <a:pt x="112" y="1104"/>
                    </a:lnTo>
                    <a:lnTo>
                      <a:pt x="91" y="1073"/>
                    </a:lnTo>
                    <a:lnTo>
                      <a:pt x="72" y="1042"/>
                    </a:lnTo>
                    <a:lnTo>
                      <a:pt x="57" y="1014"/>
                    </a:lnTo>
                    <a:lnTo>
                      <a:pt x="45" y="986"/>
                    </a:lnTo>
                    <a:lnTo>
                      <a:pt x="35" y="961"/>
                    </a:lnTo>
                    <a:lnTo>
                      <a:pt x="28" y="938"/>
                    </a:lnTo>
                    <a:lnTo>
                      <a:pt x="16" y="901"/>
                    </a:lnTo>
                    <a:lnTo>
                      <a:pt x="9" y="868"/>
                    </a:lnTo>
                    <a:lnTo>
                      <a:pt x="7" y="852"/>
                    </a:lnTo>
                    <a:lnTo>
                      <a:pt x="5" y="836"/>
                    </a:lnTo>
                    <a:lnTo>
                      <a:pt x="4" y="820"/>
                    </a:lnTo>
                    <a:lnTo>
                      <a:pt x="4" y="804"/>
                    </a:lnTo>
                    <a:lnTo>
                      <a:pt x="4" y="787"/>
                    </a:lnTo>
                    <a:lnTo>
                      <a:pt x="5" y="770"/>
                    </a:lnTo>
                    <a:lnTo>
                      <a:pt x="8" y="753"/>
                    </a:lnTo>
                    <a:lnTo>
                      <a:pt x="12" y="736"/>
                    </a:lnTo>
                    <a:lnTo>
                      <a:pt x="19" y="695"/>
                    </a:lnTo>
                    <a:lnTo>
                      <a:pt x="31" y="650"/>
                    </a:lnTo>
                    <a:lnTo>
                      <a:pt x="35" y="632"/>
                    </a:lnTo>
                    <a:lnTo>
                      <a:pt x="36" y="611"/>
                    </a:lnTo>
                    <a:lnTo>
                      <a:pt x="36" y="590"/>
                    </a:lnTo>
                    <a:lnTo>
                      <a:pt x="35" y="566"/>
                    </a:lnTo>
                    <a:lnTo>
                      <a:pt x="29" y="516"/>
                    </a:lnTo>
                    <a:lnTo>
                      <a:pt x="20" y="461"/>
                    </a:lnTo>
                    <a:lnTo>
                      <a:pt x="12" y="404"/>
                    </a:lnTo>
                    <a:lnTo>
                      <a:pt x="4" y="346"/>
                    </a:lnTo>
                    <a:lnTo>
                      <a:pt x="2" y="318"/>
                    </a:lnTo>
                    <a:lnTo>
                      <a:pt x="0" y="289"/>
                    </a:lnTo>
                    <a:lnTo>
                      <a:pt x="0" y="261"/>
                    </a:lnTo>
                    <a:lnTo>
                      <a:pt x="3" y="234"/>
                    </a:lnTo>
                    <a:close/>
                  </a:path>
                </a:pathLst>
              </a:custGeom>
              <a:solidFill>
                <a:srgbClr val="F8D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3" name="Freeform 153"/>
              <p:cNvSpPr>
                <a:spLocks/>
              </p:cNvSpPr>
              <p:nvPr/>
            </p:nvSpPr>
            <p:spPr bwMode="auto">
              <a:xfrm>
                <a:off x="5759" y="2545"/>
                <a:ext cx="706" cy="1443"/>
              </a:xfrm>
              <a:custGeom>
                <a:avLst/>
                <a:gdLst>
                  <a:gd name="T0" fmla="*/ 2487 w 2824"/>
                  <a:gd name="T1" fmla="*/ 3341 h 5771"/>
                  <a:gd name="T2" fmla="*/ 2519 w 2824"/>
                  <a:gd name="T3" fmla="*/ 3194 h 5771"/>
                  <a:gd name="T4" fmla="*/ 2546 w 2824"/>
                  <a:gd name="T5" fmla="*/ 3056 h 5771"/>
                  <a:gd name="T6" fmla="*/ 2563 w 2824"/>
                  <a:gd name="T7" fmla="*/ 2965 h 5771"/>
                  <a:gd name="T8" fmla="*/ 0 w 2824"/>
                  <a:gd name="T9" fmla="*/ 951 h 5771"/>
                  <a:gd name="T10" fmla="*/ 2624 w 2824"/>
                  <a:gd name="T11" fmla="*/ 2333 h 5771"/>
                  <a:gd name="T12" fmla="*/ 2662 w 2824"/>
                  <a:gd name="T13" fmla="*/ 2378 h 5771"/>
                  <a:gd name="T14" fmla="*/ 2699 w 2824"/>
                  <a:gd name="T15" fmla="*/ 2419 h 5771"/>
                  <a:gd name="T16" fmla="*/ 2738 w 2824"/>
                  <a:gd name="T17" fmla="*/ 2456 h 5771"/>
                  <a:gd name="T18" fmla="*/ 2776 w 2824"/>
                  <a:gd name="T19" fmla="*/ 2491 h 5771"/>
                  <a:gd name="T20" fmla="*/ 2787 w 2824"/>
                  <a:gd name="T21" fmla="*/ 2567 h 5771"/>
                  <a:gd name="T22" fmla="*/ 2800 w 2824"/>
                  <a:gd name="T23" fmla="*/ 2666 h 5771"/>
                  <a:gd name="T24" fmla="*/ 2812 w 2824"/>
                  <a:gd name="T25" fmla="*/ 2784 h 5771"/>
                  <a:gd name="T26" fmla="*/ 2824 w 2824"/>
                  <a:gd name="T27" fmla="*/ 2919 h 5771"/>
                  <a:gd name="T28" fmla="*/ 2808 w 2824"/>
                  <a:gd name="T29" fmla="*/ 3893 h 5771"/>
                  <a:gd name="T30" fmla="*/ 2802 w 2824"/>
                  <a:gd name="T31" fmla="*/ 3963 h 5771"/>
                  <a:gd name="T32" fmla="*/ 2796 w 2824"/>
                  <a:gd name="T33" fmla="*/ 4058 h 5771"/>
                  <a:gd name="T34" fmla="*/ 2787 w 2824"/>
                  <a:gd name="T35" fmla="*/ 4307 h 5771"/>
                  <a:gd name="T36" fmla="*/ 2781 w 2824"/>
                  <a:gd name="T37" fmla="*/ 4606 h 5771"/>
                  <a:gd name="T38" fmla="*/ 2777 w 2824"/>
                  <a:gd name="T39" fmla="*/ 4922 h 5771"/>
                  <a:gd name="T40" fmla="*/ 2776 w 2824"/>
                  <a:gd name="T41" fmla="*/ 5225 h 5771"/>
                  <a:gd name="T42" fmla="*/ 2776 w 2824"/>
                  <a:gd name="T43" fmla="*/ 5481 h 5771"/>
                  <a:gd name="T44" fmla="*/ 2776 w 2824"/>
                  <a:gd name="T45" fmla="*/ 5659 h 5771"/>
                  <a:gd name="T46" fmla="*/ 2776 w 2824"/>
                  <a:gd name="T47" fmla="*/ 5725 h 5771"/>
                  <a:gd name="T48" fmla="*/ 2718 w 2824"/>
                  <a:gd name="T49" fmla="*/ 5758 h 5771"/>
                  <a:gd name="T50" fmla="*/ 2664 w 2824"/>
                  <a:gd name="T51" fmla="*/ 5771 h 5771"/>
                  <a:gd name="T52" fmla="*/ 2610 w 2824"/>
                  <a:gd name="T53" fmla="*/ 5768 h 5771"/>
                  <a:gd name="T54" fmla="*/ 2561 w 2824"/>
                  <a:gd name="T55" fmla="*/ 5750 h 5771"/>
                  <a:gd name="T56" fmla="*/ 2513 w 2824"/>
                  <a:gd name="T57" fmla="*/ 5721 h 5771"/>
                  <a:gd name="T58" fmla="*/ 2469 w 2824"/>
                  <a:gd name="T59" fmla="*/ 5680 h 5771"/>
                  <a:gd name="T60" fmla="*/ 2429 w 2824"/>
                  <a:gd name="T61" fmla="*/ 5632 h 5771"/>
                  <a:gd name="T62" fmla="*/ 2391 w 2824"/>
                  <a:gd name="T63" fmla="*/ 5576 h 5771"/>
                  <a:gd name="T64" fmla="*/ 2358 w 2824"/>
                  <a:gd name="T65" fmla="*/ 5517 h 5771"/>
                  <a:gd name="T66" fmla="*/ 2328 w 2824"/>
                  <a:gd name="T67" fmla="*/ 5454 h 5771"/>
                  <a:gd name="T68" fmla="*/ 2304 w 2824"/>
                  <a:gd name="T69" fmla="*/ 5392 h 5771"/>
                  <a:gd name="T70" fmla="*/ 2283 w 2824"/>
                  <a:gd name="T71" fmla="*/ 5330 h 5771"/>
                  <a:gd name="T72" fmla="*/ 2267 w 2824"/>
                  <a:gd name="T73" fmla="*/ 5273 h 5771"/>
                  <a:gd name="T74" fmla="*/ 2255 w 2824"/>
                  <a:gd name="T75" fmla="*/ 5221 h 5771"/>
                  <a:gd name="T76" fmla="*/ 2249 w 2824"/>
                  <a:gd name="T77" fmla="*/ 5177 h 5771"/>
                  <a:gd name="T78" fmla="*/ 2248 w 2824"/>
                  <a:gd name="T79" fmla="*/ 5142 h 5771"/>
                  <a:gd name="T80" fmla="*/ 2258 w 2824"/>
                  <a:gd name="T81" fmla="*/ 5069 h 5771"/>
                  <a:gd name="T82" fmla="*/ 2283 w 2824"/>
                  <a:gd name="T83" fmla="*/ 4875 h 5771"/>
                  <a:gd name="T84" fmla="*/ 2317 w 2824"/>
                  <a:gd name="T85" fmla="*/ 4600 h 5771"/>
                  <a:gd name="T86" fmla="*/ 2358 w 2824"/>
                  <a:gd name="T87" fmla="*/ 4283 h 5771"/>
                  <a:gd name="T88" fmla="*/ 2399 w 2824"/>
                  <a:gd name="T89" fmla="*/ 3966 h 5771"/>
                  <a:gd name="T90" fmla="*/ 2435 w 2824"/>
                  <a:gd name="T91" fmla="*/ 3687 h 5771"/>
                  <a:gd name="T92" fmla="*/ 2461 w 2824"/>
                  <a:gd name="T93" fmla="*/ 3487 h 5771"/>
                  <a:gd name="T94" fmla="*/ 2472 w 2824"/>
                  <a:gd name="T95" fmla="*/ 3407 h 5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24" h="5771">
                    <a:moveTo>
                      <a:pt x="2472" y="3407"/>
                    </a:moveTo>
                    <a:lnTo>
                      <a:pt x="2487" y="3341"/>
                    </a:lnTo>
                    <a:lnTo>
                      <a:pt x="2503" y="3268"/>
                    </a:lnTo>
                    <a:lnTo>
                      <a:pt x="2519" y="3194"/>
                    </a:lnTo>
                    <a:lnTo>
                      <a:pt x="2534" y="3121"/>
                    </a:lnTo>
                    <a:lnTo>
                      <a:pt x="2546" y="3056"/>
                    </a:lnTo>
                    <a:lnTo>
                      <a:pt x="2556" y="3003"/>
                    </a:lnTo>
                    <a:lnTo>
                      <a:pt x="2563" y="2965"/>
                    </a:lnTo>
                    <a:lnTo>
                      <a:pt x="2566" y="2951"/>
                    </a:lnTo>
                    <a:lnTo>
                      <a:pt x="0" y="951"/>
                    </a:lnTo>
                    <a:lnTo>
                      <a:pt x="479" y="0"/>
                    </a:lnTo>
                    <a:lnTo>
                      <a:pt x="2624" y="2333"/>
                    </a:lnTo>
                    <a:lnTo>
                      <a:pt x="2643" y="2356"/>
                    </a:lnTo>
                    <a:lnTo>
                      <a:pt x="2662" y="2378"/>
                    </a:lnTo>
                    <a:lnTo>
                      <a:pt x="2681" y="2399"/>
                    </a:lnTo>
                    <a:lnTo>
                      <a:pt x="2699" y="2419"/>
                    </a:lnTo>
                    <a:lnTo>
                      <a:pt x="2719" y="2438"/>
                    </a:lnTo>
                    <a:lnTo>
                      <a:pt x="2738" y="2456"/>
                    </a:lnTo>
                    <a:lnTo>
                      <a:pt x="2756" y="2474"/>
                    </a:lnTo>
                    <a:lnTo>
                      <a:pt x="2776" y="2491"/>
                    </a:lnTo>
                    <a:lnTo>
                      <a:pt x="2781" y="2527"/>
                    </a:lnTo>
                    <a:lnTo>
                      <a:pt x="2787" y="2567"/>
                    </a:lnTo>
                    <a:lnTo>
                      <a:pt x="2793" y="2614"/>
                    </a:lnTo>
                    <a:lnTo>
                      <a:pt x="2800" y="2666"/>
                    </a:lnTo>
                    <a:lnTo>
                      <a:pt x="2806" y="2723"/>
                    </a:lnTo>
                    <a:lnTo>
                      <a:pt x="2812" y="2784"/>
                    </a:lnTo>
                    <a:lnTo>
                      <a:pt x="2818" y="2849"/>
                    </a:lnTo>
                    <a:lnTo>
                      <a:pt x="2824" y="2919"/>
                    </a:lnTo>
                    <a:lnTo>
                      <a:pt x="2808" y="3893"/>
                    </a:lnTo>
                    <a:lnTo>
                      <a:pt x="2808" y="3893"/>
                    </a:lnTo>
                    <a:lnTo>
                      <a:pt x="2804" y="3925"/>
                    </a:lnTo>
                    <a:lnTo>
                      <a:pt x="2802" y="3963"/>
                    </a:lnTo>
                    <a:lnTo>
                      <a:pt x="2798" y="4008"/>
                    </a:lnTo>
                    <a:lnTo>
                      <a:pt x="2796" y="4058"/>
                    </a:lnTo>
                    <a:lnTo>
                      <a:pt x="2791" y="4174"/>
                    </a:lnTo>
                    <a:lnTo>
                      <a:pt x="2787" y="4307"/>
                    </a:lnTo>
                    <a:lnTo>
                      <a:pt x="2783" y="4453"/>
                    </a:lnTo>
                    <a:lnTo>
                      <a:pt x="2781" y="4606"/>
                    </a:lnTo>
                    <a:lnTo>
                      <a:pt x="2779" y="4764"/>
                    </a:lnTo>
                    <a:lnTo>
                      <a:pt x="2777" y="4922"/>
                    </a:lnTo>
                    <a:lnTo>
                      <a:pt x="2776" y="5078"/>
                    </a:lnTo>
                    <a:lnTo>
                      <a:pt x="2776" y="5225"/>
                    </a:lnTo>
                    <a:lnTo>
                      <a:pt x="2776" y="5361"/>
                    </a:lnTo>
                    <a:lnTo>
                      <a:pt x="2776" y="5481"/>
                    </a:lnTo>
                    <a:lnTo>
                      <a:pt x="2776" y="5582"/>
                    </a:lnTo>
                    <a:lnTo>
                      <a:pt x="2776" y="5659"/>
                    </a:lnTo>
                    <a:lnTo>
                      <a:pt x="2776" y="5708"/>
                    </a:lnTo>
                    <a:lnTo>
                      <a:pt x="2776" y="5725"/>
                    </a:lnTo>
                    <a:lnTo>
                      <a:pt x="2746" y="5744"/>
                    </a:lnTo>
                    <a:lnTo>
                      <a:pt x="2718" y="5758"/>
                    </a:lnTo>
                    <a:lnTo>
                      <a:pt x="2691" y="5767"/>
                    </a:lnTo>
                    <a:lnTo>
                      <a:pt x="2664" y="5771"/>
                    </a:lnTo>
                    <a:lnTo>
                      <a:pt x="2636" y="5771"/>
                    </a:lnTo>
                    <a:lnTo>
                      <a:pt x="2610" y="5768"/>
                    </a:lnTo>
                    <a:lnTo>
                      <a:pt x="2584" y="5762"/>
                    </a:lnTo>
                    <a:lnTo>
                      <a:pt x="2561" y="5750"/>
                    </a:lnTo>
                    <a:lnTo>
                      <a:pt x="2536" y="5737"/>
                    </a:lnTo>
                    <a:lnTo>
                      <a:pt x="2513" y="5721"/>
                    </a:lnTo>
                    <a:lnTo>
                      <a:pt x="2490" y="5702"/>
                    </a:lnTo>
                    <a:lnTo>
                      <a:pt x="2469" y="5680"/>
                    </a:lnTo>
                    <a:lnTo>
                      <a:pt x="2448" y="5657"/>
                    </a:lnTo>
                    <a:lnTo>
                      <a:pt x="2429" y="5632"/>
                    </a:lnTo>
                    <a:lnTo>
                      <a:pt x="2410" y="5605"/>
                    </a:lnTo>
                    <a:lnTo>
                      <a:pt x="2391" y="5576"/>
                    </a:lnTo>
                    <a:lnTo>
                      <a:pt x="2374" y="5547"/>
                    </a:lnTo>
                    <a:lnTo>
                      <a:pt x="2358" y="5517"/>
                    </a:lnTo>
                    <a:lnTo>
                      <a:pt x="2343" y="5486"/>
                    </a:lnTo>
                    <a:lnTo>
                      <a:pt x="2328" y="5454"/>
                    </a:lnTo>
                    <a:lnTo>
                      <a:pt x="2316" y="5423"/>
                    </a:lnTo>
                    <a:lnTo>
                      <a:pt x="2304" y="5392"/>
                    </a:lnTo>
                    <a:lnTo>
                      <a:pt x="2293" y="5361"/>
                    </a:lnTo>
                    <a:lnTo>
                      <a:pt x="2283" y="5330"/>
                    </a:lnTo>
                    <a:lnTo>
                      <a:pt x="2274" y="5302"/>
                    </a:lnTo>
                    <a:lnTo>
                      <a:pt x="2267" y="5273"/>
                    </a:lnTo>
                    <a:lnTo>
                      <a:pt x="2260" y="5246"/>
                    </a:lnTo>
                    <a:lnTo>
                      <a:pt x="2255" y="5221"/>
                    </a:lnTo>
                    <a:lnTo>
                      <a:pt x="2252" y="5198"/>
                    </a:lnTo>
                    <a:lnTo>
                      <a:pt x="2249" y="5177"/>
                    </a:lnTo>
                    <a:lnTo>
                      <a:pt x="2248" y="5158"/>
                    </a:lnTo>
                    <a:lnTo>
                      <a:pt x="2248" y="5142"/>
                    </a:lnTo>
                    <a:lnTo>
                      <a:pt x="2251" y="5124"/>
                    </a:lnTo>
                    <a:lnTo>
                      <a:pt x="2258" y="5069"/>
                    </a:lnTo>
                    <a:lnTo>
                      <a:pt x="2268" y="4984"/>
                    </a:lnTo>
                    <a:lnTo>
                      <a:pt x="2283" y="4875"/>
                    </a:lnTo>
                    <a:lnTo>
                      <a:pt x="2299" y="4744"/>
                    </a:lnTo>
                    <a:lnTo>
                      <a:pt x="2317" y="4600"/>
                    </a:lnTo>
                    <a:lnTo>
                      <a:pt x="2337" y="4444"/>
                    </a:lnTo>
                    <a:lnTo>
                      <a:pt x="2358" y="4283"/>
                    </a:lnTo>
                    <a:lnTo>
                      <a:pt x="2379" y="4122"/>
                    </a:lnTo>
                    <a:lnTo>
                      <a:pt x="2399" y="3966"/>
                    </a:lnTo>
                    <a:lnTo>
                      <a:pt x="2417" y="3820"/>
                    </a:lnTo>
                    <a:lnTo>
                      <a:pt x="2435" y="3687"/>
                    </a:lnTo>
                    <a:lnTo>
                      <a:pt x="2450" y="3575"/>
                    </a:lnTo>
                    <a:lnTo>
                      <a:pt x="2461" y="3487"/>
                    </a:lnTo>
                    <a:lnTo>
                      <a:pt x="2468" y="3430"/>
                    </a:lnTo>
                    <a:lnTo>
                      <a:pt x="2472" y="3407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4" name="Freeform 154"/>
              <p:cNvSpPr>
                <a:spLocks/>
              </p:cNvSpPr>
              <p:nvPr/>
            </p:nvSpPr>
            <p:spPr bwMode="auto">
              <a:xfrm>
                <a:off x="6561" y="3212"/>
                <a:ext cx="296" cy="808"/>
              </a:xfrm>
              <a:custGeom>
                <a:avLst/>
                <a:gdLst>
                  <a:gd name="T0" fmla="*/ 1183 w 1183"/>
                  <a:gd name="T1" fmla="*/ 3230 h 3231"/>
                  <a:gd name="T2" fmla="*/ 1067 w 1183"/>
                  <a:gd name="T3" fmla="*/ 3212 h 3231"/>
                  <a:gd name="T4" fmla="*/ 954 w 1183"/>
                  <a:gd name="T5" fmla="*/ 3163 h 3231"/>
                  <a:gd name="T6" fmla="*/ 846 w 1183"/>
                  <a:gd name="T7" fmla="*/ 3082 h 3231"/>
                  <a:gd name="T8" fmla="*/ 740 w 1183"/>
                  <a:gd name="T9" fmla="*/ 2972 h 3231"/>
                  <a:gd name="T10" fmla="*/ 640 w 1183"/>
                  <a:gd name="T11" fmla="*/ 2835 h 3231"/>
                  <a:gd name="T12" fmla="*/ 545 w 1183"/>
                  <a:gd name="T13" fmla="*/ 2672 h 3231"/>
                  <a:gd name="T14" fmla="*/ 456 w 1183"/>
                  <a:gd name="T15" fmla="*/ 2485 h 3231"/>
                  <a:gd name="T16" fmla="*/ 374 w 1183"/>
                  <a:gd name="T17" fmla="*/ 2277 h 3231"/>
                  <a:gd name="T18" fmla="*/ 299 w 1183"/>
                  <a:gd name="T19" fmla="*/ 2045 h 3231"/>
                  <a:gd name="T20" fmla="*/ 232 w 1183"/>
                  <a:gd name="T21" fmla="*/ 1797 h 3231"/>
                  <a:gd name="T22" fmla="*/ 174 w 1183"/>
                  <a:gd name="T23" fmla="*/ 1530 h 3231"/>
                  <a:gd name="T24" fmla="*/ 125 w 1183"/>
                  <a:gd name="T25" fmla="*/ 1248 h 3231"/>
                  <a:gd name="T26" fmla="*/ 85 w 1183"/>
                  <a:gd name="T27" fmla="*/ 953 h 3231"/>
                  <a:gd name="T28" fmla="*/ 57 w 1183"/>
                  <a:gd name="T29" fmla="*/ 645 h 3231"/>
                  <a:gd name="T30" fmla="*/ 38 w 1183"/>
                  <a:gd name="T31" fmla="*/ 327 h 3231"/>
                  <a:gd name="T32" fmla="*/ 32 w 1183"/>
                  <a:gd name="T33" fmla="*/ 0 h 3231"/>
                  <a:gd name="T34" fmla="*/ 2 w 1183"/>
                  <a:gd name="T35" fmla="*/ 165 h 3231"/>
                  <a:gd name="T36" fmla="*/ 13 w 1183"/>
                  <a:gd name="T37" fmla="*/ 492 h 3231"/>
                  <a:gd name="T38" fmla="*/ 36 w 1183"/>
                  <a:gd name="T39" fmla="*/ 806 h 3231"/>
                  <a:gd name="T40" fmla="*/ 68 w 1183"/>
                  <a:gd name="T41" fmla="*/ 1110 h 3231"/>
                  <a:gd name="T42" fmla="*/ 111 w 1183"/>
                  <a:gd name="T43" fmla="*/ 1399 h 3231"/>
                  <a:gd name="T44" fmla="*/ 163 w 1183"/>
                  <a:gd name="T45" fmla="*/ 1673 h 3231"/>
                  <a:gd name="T46" fmla="*/ 224 w 1183"/>
                  <a:gd name="T47" fmla="*/ 1932 h 3231"/>
                  <a:gd name="T48" fmla="*/ 293 w 1183"/>
                  <a:gd name="T49" fmla="*/ 2170 h 3231"/>
                  <a:gd name="T50" fmla="*/ 370 w 1183"/>
                  <a:gd name="T51" fmla="*/ 2390 h 3231"/>
                  <a:gd name="T52" fmla="*/ 455 w 1183"/>
                  <a:gd name="T53" fmla="*/ 2588 h 3231"/>
                  <a:gd name="T54" fmla="*/ 545 w 1183"/>
                  <a:gd name="T55" fmla="*/ 2762 h 3231"/>
                  <a:gd name="T56" fmla="*/ 643 w 1183"/>
                  <a:gd name="T57" fmla="*/ 2911 h 3231"/>
                  <a:gd name="T58" fmla="*/ 745 w 1183"/>
                  <a:gd name="T59" fmla="*/ 3034 h 3231"/>
                  <a:gd name="T60" fmla="*/ 853 w 1183"/>
                  <a:gd name="T61" fmla="*/ 3128 h 3231"/>
                  <a:gd name="T62" fmla="*/ 966 w 1183"/>
                  <a:gd name="T63" fmla="*/ 3192 h 3231"/>
                  <a:gd name="T64" fmla="*/ 1082 w 1183"/>
                  <a:gd name="T65" fmla="*/ 3226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3" h="3231">
                    <a:moveTo>
                      <a:pt x="1142" y="3231"/>
                    </a:moveTo>
                    <a:lnTo>
                      <a:pt x="1183" y="3230"/>
                    </a:lnTo>
                    <a:lnTo>
                      <a:pt x="1125" y="3226"/>
                    </a:lnTo>
                    <a:lnTo>
                      <a:pt x="1067" y="3212"/>
                    </a:lnTo>
                    <a:lnTo>
                      <a:pt x="1010" y="3191"/>
                    </a:lnTo>
                    <a:lnTo>
                      <a:pt x="954" y="3163"/>
                    </a:lnTo>
                    <a:lnTo>
                      <a:pt x="899" y="3127"/>
                    </a:lnTo>
                    <a:lnTo>
                      <a:pt x="846" y="3082"/>
                    </a:lnTo>
                    <a:lnTo>
                      <a:pt x="792" y="3032"/>
                    </a:lnTo>
                    <a:lnTo>
                      <a:pt x="740" y="2972"/>
                    </a:lnTo>
                    <a:lnTo>
                      <a:pt x="690" y="2908"/>
                    </a:lnTo>
                    <a:lnTo>
                      <a:pt x="640" y="2835"/>
                    </a:lnTo>
                    <a:lnTo>
                      <a:pt x="592" y="2757"/>
                    </a:lnTo>
                    <a:lnTo>
                      <a:pt x="545" y="2672"/>
                    </a:lnTo>
                    <a:lnTo>
                      <a:pt x="499" y="2582"/>
                    </a:lnTo>
                    <a:lnTo>
                      <a:pt x="456" y="2485"/>
                    </a:lnTo>
                    <a:lnTo>
                      <a:pt x="414" y="2383"/>
                    </a:lnTo>
                    <a:lnTo>
                      <a:pt x="374" y="2277"/>
                    </a:lnTo>
                    <a:lnTo>
                      <a:pt x="336" y="2163"/>
                    </a:lnTo>
                    <a:lnTo>
                      <a:pt x="299" y="2045"/>
                    </a:lnTo>
                    <a:lnTo>
                      <a:pt x="264" y="1923"/>
                    </a:lnTo>
                    <a:lnTo>
                      <a:pt x="232" y="1797"/>
                    </a:lnTo>
                    <a:lnTo>
                      <a:pt x="201" y="1666"/>
                    </a:lnTo>
                    <a:lnTo>
                      <a:pt x="174" y="1530"/>
                    </a:lnTo>
                    <a:lnTo>
                      <a:pt x="148" y="1391"/>
                    </a:lnTo>
                    <a:lnTo>
                      <a:pt x="125" y="1248"/>
                    </a:lnTo>
                    <a:lnTo>
                      <a:pt x="104" y="1102"/>
                    </a:lnTo>
                    <a:lnTo>
                      <a:pt x="85" y="953"/>
                    </a:lnTo>
                    <a:lnTo>
                      <a:pt x="69" y="801"/>
                    </a:lnTo>
                    <a:lnTo>
                      <a:pt x="57" y="645"/>
                    </a:lnTo>
                    <a:lnTo>
                      <a:pt x="46" y="487"/>
                    </a:lnTo>
                    <a:lnTo>
                      <a:pt x="38" y="327"/>
                    </a:lnTo>
                    <a:lnTo>
                      <a:pt x="34" y="164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2" y="165"/>
                    </a:lnTo>
                    <a:lnTo>
                      <a:pt x="6" y="330"/>
                    </a:lnTo>
                    <a:lnTo>
                      <a:pt x="13" y="492"/>
                    </a:lnTo>
                    <a:lnTo>
                      <a:pt x="23" y="650"/>
                    </a:lnTo>
                    <a:lnTo>
                      <a:pt x="36" y="806"/>
                    </a:lnTo>
                    <a:lnTo>
                      <a:pt x="51" y="959"/>
                    </a:lnTo>
                    <a:lnTo>
                      <a:pt x="68" y="1110"/>
                    </a:lnTo>
                    <a:lnTo>
                      <a:pt x="89" y="1255"/>
                    </a:lnTo>
                    <a:lnTo>
                      <a:pt x="111" y="1399"/>
                    </a:lnTo>
                    <a:lnTo>
                      <a:pt x="136" y="1539"/>
                    </a:lnTo>
                    <a:lnTo>
                      <a:pt x="163" y="1673"/>
                    </a:lnTo>
                    <a:lnTo>
                      <a:pt x="193" y="1804"/>
                    </a:lnTo>
                    <a:lnTo>
                      <a:pt x="224" y="1932"/>
                    </a:lnTo>
                    <a:lnTo>
                      <a:pt x="257" y="2054"/>
                    </a:lnTo>
                    <a:lnTo>
                      <a:pt x="293" y="2170"/>
                    </a:lnTo>
                    <a:lnTo>
                      <a:pt x="331" y="2283"/>
                    </a:lnTo>
                    <a:lnTo>
                      <a:pt x="370" y="2390"/>
                    </a:lnTo>
                    <a:lnTo>
                      <a:pt x="412" y="2492"/>
                    </a:lnTo>
                    <a:lnTo>
                      <a:pt x="455" y="2588"/>
                    </a:lnTo>
                    <a:lnTo>
                      <a:pt x="499" y="2678"/>
                    </a:lnTo>
                    <a:lnTo>
                      <a:pt x="545" y="2762"/>
                    </a:lnTo>
                    <a:lnTo>
                      <a:pt x="593" y="2840"/>
                    </a:lnTo>
                    <a:lnTo>
                      <a:pt x="643" y="2911"/>
                    </a:lnTo>
                    <a:lnTo>
                      <a:pt x="694" y="2976"/>
                    </a:lnTo>
                    <a:lnTo>
                      <a:pt x="745" y="3034"/>
                    </a:lnTo>
                    <a:lnTo>
                      <a:pt x="799" y="3085"/>
                    </a:lnTo>
                    <a:lnTo>
                      <a:pt x="853" y="3128"/>
                    </a:lnTo>
                    <a:lnTo>
                      <a:pt x="909" y="3164"/>
                    </a:lnTo>
                    <a:lnTo>
                      <a:pt x="966" y="3192"/>
                    </a:lnTo>
                    <a:lnTo>
                      <a:pt x="1024" y="3213"/>
                    </a:lnTo>
                    <a:lnTo>
                      <a:pt x="1082" y="3226"/>
                    </a:lnTo>
                    <a:lnTo>
                      <a:pt x="1142" y="3231"/>
                    </a:lnTo>
                    <a:close/>
                  </a:path>
                </a:pathLst>
              </a:custGeom>
              <a:solidFill>
                <a:srgbClr val="989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5" name="Freeform 155"/>
              <p:cNvSpPr>
                <a:spLocks/>
              </p:cNvSpPr>
              <p:nvPr/>
            </p:nvSpPr>
            <p:spPr bwMode="auto">
              <a:xfrm>
                <a:off x="6676" y="3912"/>
                <a:ext cx="23" cy="28"/>
              </a:xfrm>
              <a:custGeom>
                <a:avLst/>
                <a:gdLst>
                  <a:gd name="T0" fmla="*/ 19 w 89"/>
                  <a:gd name="T1" fmla="*/ 75 h 110"/>
                  <a:gd name="T2" fmla="*/ 26 w 89"/>
                  <a:gd name="T3" fmla="*/ 84 h 110"/>
                  <a:gd name="T4" fmla="*/ 35 w 89"/>
                  <a:gd name="T5" fmla="*/ 93 h 110"/>
                  <a:gd name="T6" fmla="*/ 44 w 89"/>
                  <a:gd name="T7" fmla="*/ 101 h 110"/>
                  <a:gd name="T8" fmla="*/ 52 w 89"/>
                  <a:gd name="T9" fmla="*/ 105 h 110"/>
                  <a:gd name="T10" fmla="*/ 60 w 89"/>
                  <a:gd name="T11" fmla="*/ 109 h 110"/>
                  <a:gd name="T12" fmla="*/ 68 w 89"/>
                  <a:gd name="T13" fmla="*/ 110 h 110"/>
                  <a:gd name="T14" fmla="*/ 74 w 89"/>
                  <a:gd name="T15" fmla="*/ 110 h 110"/>
                  <a:gd name="T16" fmla="*/ 81 w 89"/>
                  <a:gd name="T17" fmla="*/ 108 h 110"/>
                  <a:gd name="T18" fmla="*/ 86 w 89"/>
                  <a:gd name="T19" fmla="*/ 103 h 110"/>
                  <a:gd name="T20" fmla="*/ 88 w 89"/>
                  <a:gd name="T21" fmla="*/ 97 h 110"/>
                  <a:gd name="T22" fmla="*/ 89 w 89"/>
                  <a:gd name="T23" fmla="*/ 89 h 110"/>
                  <a:gd name="T24" fmla="*/ 89 w 89"/>
                  <a:gd name="T25" fmla="*/ 80 h 110"/>
                  <a:gd name="T26" fmla="*/ 87 w 89"/>
                  <a:gd name="T27" fmla="*/ 70 h 110"/>
                  <a:gd name="T28" fmla="*/ 83 w 89"/>
                  <a:gd name="T29" fmla="*/ 60 h 110"/>
                  <a:gd name="T30" fmla="*/ 78 w 89"/>
                  <a:gd name="T31" fmla="*/ 49 h 110"/>
                  <a:gd name="T32" fmla="*/ 72 w 89"/>
                  <a:gd name="T33" fmla="*/ 37 h 110"/>
                  <a:gd name="T34" fmla="*/ 63 w 89"/>
                  <a:gd name="T35" fmla="*/ 28 h 110"/>
                  <a:gd name="T36" fmla="*/ 56 w 89"/>
                  <a:gd name="T37" fmla="*/ 19 h 110"/>
                  <a:gd name="T38" fmla="*/ 47 w 89"/>
                  <a:gd name="T39" fmla="*/ 12 h 110"/>
                  <a:gd name="T40" fmla="*/ 39 w 89"/>
                  <a:gd name="T41" fmla="*/ 5 h 110"/>
                  <a:gd name="T42" fmla="*/ 30 w 89"/>
                  <a:gd name="T43" fmla="*/ 2 h 110"/>
                  <a:gd name="T44" fmla="*/ 23 w 89"/>
                  <a:gd name="T45" fmla="*/ 0 h 110"/>
                  <a:gd name="T46" fmla="*/ 15 w 89"/>
                  <a:gd name="T47" fmla="*/ 0 h 110"/>
                  <a:gd name="T48" fmla="*/ 9 w 89"/>
                  <a:gd name="T49" fmla="*/ 3 h 110"/>
                  <a:gd name="T50" fmla="*/ 4 w 89"/>
                  <a:gd name="T51" fmla="*/ 8 h 110"/>
                  <a:gd name="T52" fmla="*/ 2 w 89"/>
                  <a:gd name="T53" fmla="*/ 15 h 110"/>
                  <a:gd name="T54" fmla="*/ 0 w 89"/>
                  <a:gd name="T55" fmla="*/ 23 h 110"/>
                  <a:gd name="T56" fmla="*/ 2 w 89"/>
                  <a:gd name="T57" fmla="*/ 31 h 110"/>
                  <a:gd name="T58" fmla="*/ 3 w 89"/>
                  <a:gd name="T59" fmla="*/ 41 h 110"/>
                  <a:gd name="T60" fmla="*/ 6 w 89"/>
                  <a:gd name="T61" fmla="*/ 52 h 110"/>
                  <a:gd name="T62" fmla="*/ 11 w 89"/>
                  <a:gd name="T63" fmla="*/ 63 h 110"/>
                  <a:gd name="T64" fmla="*/ 19 w 89"/>
                  <a:gd name="T65" fmla="*/ 7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110">
                    <a:moveTo>
                      <a:pt x="19" y="75"/>
                    </a:moveTo>
                    <a:lnTo>
                      <a:pt x="26" y="84"/>
                    </a:lnTo>
                    <a:lnTo>
                      <a:pt x="35" y="93"/>
                    </a:lnTo>
                    <a:lnTo>
                      <a:pt x="44" y="101"/>
                    </a:lnTo>
                    <a:lnTo>
                      <a:pt x="52" y="105"/>
                    </a:lnTo>
                    <a:lnTo>
                      <a:pt x="60" y="109"/>
                    </a:lnTo>
                    <a:lnTo>
                      <a:pt x="68" y="110"/>
                    </a:lnTo>
                    <a:lnTo>
                      <a:pt x="74" y="110"/>
                    </a:lnTo>
                    <a:lnTo>
                      <a:pt x="81" y="108"/>
                    </a:lnTo>
                    <a:lnTo>
                      <a:pt x="86" y="103"/>
                    </a:lnTo>
                    <a:lnTo>
                      <a:pt x="88" y="97"/>
                    </a:lnTo>
                    <a:lnTo>
                      <a:pt x="89" y="89"/>
                    </a:lnTo>
                    <a:lnTo>
                      <a:pt x="89" y="80"/>
                    </a:lnTo>
                    <a:lnTo>
                      <a:pt x="87" y="70"/>
                    </a:lnTo>
                    <a:lnTo>
                      <a:pt x="83" y="60"/>
                    </a:lnTo>
                    <a:lnTo>
                      <a:pt x="78" y="49"/>
                    </a:lnTo>
                    <a:lnTo>
                      <a:pt x="72" y="37"/>
                    </a:lnTo>
                    <a:lnTo>
                      <a:pt x="63" y="28"/>
                    </a:lnTo>
                    <a:lnTo>
                      <a:pt x="56" y="19"/>
                    </a:lnTo>
                    <a:lnTo>
                      <a:pt x="47" y="12"/>
                    </a:lnTo>
                    <a:lnTo>
                      <a:pt x="39" y="5"/>
                    </a:lnTo>
                    <a:lnTo>
                      <a:pt x="30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3" y="41"/>
                    </a:lnTo>
                    <a:lnTo>
                      <a:pt x="6" y="52"/>
                    </a:lnTo>
                    <a:lnTo>
                      <a:pt x="11" y="63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6" name="Freeform 156"/>
              <p:cNvSpPr>
                <a:spLocks/>
              </p:cNvSpPr>
              <p:nvPr/>
            </p:nvSpPr>
            <p:spPr bwMode="auto">
              <a:xfrm>
                <a:off x="6636" y="3827"/>
                <a:ext cx="19" cy="29"/>
              </a:xfrm>
              <a:custGeom>
                <a:avLst/>
                <a:gdLst>
                  <a:gd name="T0" fmla="*/ 10 w 79"/>
                  <a:gd name="T1" fmla="*/ 73 h 119"/>
                  <a:gd name="T2" fmla="*/ 16 w 79"/>
                  <a:gd name="T3" fmla="*/ 84 h 119"/>
                  <a:gd name="T4" fmla="*/ 24 w 79"/>
                  <a:gd name="T5" fmla="*/ 94 h 119"/>
                  <a:gd name="T6" fmla="*/ 31 w 79"/>
                  <a:gd name="T7" fmla="*/ 103 h 119"/>
                  <a:gd name="T8" fmla="*/ 38 w 79"/>
                  <a:gd name="T9" fmla="*/ 110 h 119"/>
                  <a:gd name="T10" fmla="*/ 46 w 79"/>
                  <a:gd name="T11" fmla="*/ 115 h 119"/>
                  <a:gd name="T12" fmla="*/ 53 w 79"/>
                  <a:gd name="T13" fmla="*/ 118 h 119"/>
                  <a:gd name="T14" fmla="*/ 59 w 79"/>
                  <a:gd name="T15" fmla="*/ 119 h 119"/>
                  <a:gd name="T16" fmla="*/ 67 w 79"/>
                  <a:gd name="T17" fmla="*/ 118 h 119"/>
                  <a:gd name="T18" fmla="*/ 72 w 79"/>
                  <a:gd name="T19" fmla="*/ 113 h 119"/>
                  <a:gd name="T20" fmla="*/ 75 w 79"/>
                  <a:gd name="T21" fmla="*/ 108 h 119"/>
                  <a:gd name="T22" fmla="*/ 78 w 79"/>
                  <a:gd name="T23" fmla="*/ 100 h 119"/>
                  <a:gd name="T24" fmla="*/ 79 w 79"/>
                  <a:gd name="T25" fmla="*/ 90 h 119"/>
                  <a:gd name="T26" fmla="*/ 79 w 79"/>
                  <a:gd name="T27" fmla="*/ 81 h 119"/>
                  <a:gd name="T28" fmla="*/ 77 w 79"/>
                  <a:gd name="T29" fmla="*/ 69 h 119"/>
                  <a:gd name="T30" fmla="*/ 74 w 79"/>
                  <a:gd name="T31" fmla="*/ 58 h 119"/>
                  <a:gd name="T32" fmla="*/ 69 w 79"/>
                  <a:gd name="T33" fmla="*/ 46 h 119"/>
                  <a:gd name="T34" fmla="*/ 63 w 79"/>
                  <a:gd name="T35" fmla="*/ 35 h 119"/>
                  <a:gd name="T36" fmla="*/ 57 w 79"/>
                  <a:gd name="T37" fmla="*/ 25 h 119"/>
                  <a:gd name="T38" fmla="*/ 50 w 79"/>
                  <a:gd name="T39" fmla="*/ 16 h 119"/>
                  <a:gd name="T40" fmla="*/ 42 w 79"/>
                  <a:gd name="T41" fmla="*/ 9 h 119"/>
                  <a:gd name="T42" fmla="*/ 35 w 79"/>
                  <a:gd name="T43" fmla="*/ 4 h 119"/>
                  <a:gd name="T44" fmla="*/ 27 w 79"/>
                  <a:gd name="T45" fmla="*/ 1 h 119"/>
                  <a:gd name="T46" fmla="*/ 20 w 79"/>
                  <a:gd name="T47" fmla="*/ 0 h 119"/>
                  <a:gd name="T48" fmla="*/ 14 w 79"/>
                  <a:gd name="T49" fmla="*/ 1 h 119"/>
                  <a:gd name="T50" fmla="*/ 7 w 79"/>
                  <a:gd name="T51" fmla="*/ 6 h 119"/>
                  <a:gd name="T52" fmla="*/ 4 w 79"/>
                  <a:gd name="T53" fmla="*/ 11 h 119"/>
                  <a:gd name="T54" fmla="*/ 1 w 79"/>
                  <a:gd name="T55" fmla="*/ 19 h 119"/>
                  <a:gd name="T56" fmla="*/ 0 w 79"/>
                  <a:gd name="T57" fmla="*/ 29 h 119"/>
                  <a:gd name="T58" fmla="*/ 1 w 79"/>
                  <a:gd name="T59" fmla="*/ 39 h 119"/>
                  <a:gd name="T60" fmla="*/ 3 w 79"/>
                  <a:gd name="T61" fmla="*/ 50 h 119"/>
                  <a:gd name="T62" fmla="*/ 6 w 79"/>
                  <a:gd name="T63" fmla="*/ 61 h 119"/>
                  <a:gd name="T64" fmla="*/ 10 w 79"/>
                  <a:gd name="T65" fmla="*/ 7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9" h="119">
                    <a:moveTo>
                      <a:pt x="10" y="73"/>
                    </a:moveTo>
                    <a:lnTo>
                      <a:pt x="16" y="84"/>
                    </a:lnTo>
                    <a:lnTo>
                      <a:pt x="24" y="94"/>
                    </a:lnTo>
                    <a:lnTo>
                      <a:pt x="31" y="103"/>
                    </a:lnTo>
                    <a:lnTo>
                      <a:pt x="38" y="110"/>
                    </a:lnTo>
                    <a:lnTo>
                      <a:pt x="46" y="115"/>
                    </a:lnTo>
                    <a:lnTo>
                      <a:pt x="53" y="118"/>
                    </a:lnTo>
                    <a:lnTo>
                      <a:pt x="59" y="119"/>
                    </a:lnTo>
                    <a:lnTo>
                      <a:pt x="67" y="118"/>
                    </a:lnTo>
                    <a:lnTo>
                      <a:pt x="72" y="113"/>
                    </a:lnTo>
                    <a:lnTo>
                      <a:pt x="75" y="108"/>
                    </a:lnTo>
                    <a:lnTo>
                      <a:pt x="78" y="100"/>
                    </a:lnTo>
                    <a:lnTo>
                      <a:pt x="79" y="90"/>
                    </a:lnTo>
                    <a:lnTo>
                      <a:pt x="79" y="81"/>
                    </a:lnTo>
                    <a:lnTo>
                      <a:pt x="77" y="69"/>
                    </a:lnTo>
                    <a:lnTo>
                      <a:pt x="74" y="58"/>
                    </a:lnTo>
                    <a:lnTo>
                      <a:pt x="69" y="46"/>
                    </a:lnTo>
                    <a:lnTo>
                      <a:pt x="63" y="35"/>
                    </a:lnTo>
                    <a:lnTo>
                      <a:pt x="57" y="25"/>
                    </a:lnTo>
                    <a:lnTo>
                      <a:pt x="50" y="16"/>
                    </a:lnTo>
                    <a:lnTo>
                      <a:pt x="42" y="9"/>
                    </a:lnTo>
                    <a:lnTo>
                      <a:pt x="35" y="4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0" y="29"/>
                    </a:lnTo>
                    <a:lnTo>
                      <a:pt x="1" y="39"/>
                    </a:lnTo>
                    <a:lnTo>
                      <a:pt x="3" y="50"/>
                    </a:lnTo>
                    <a:lnTo>
                      <a:pt x="6" y="61"/>
                    </a:lnTo>
                    <a:lnTo>
                      <a:pt x="1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7" name="Freeform 157"/>
              <p:cNvSpPr>
                <a:spLocks/>
              </p:cNvSpPr>
              <p:nvPr/>
            </p:nvSpPr>
            <p:spPr bwMode="auto">
              <a:xfrm>
                <a:off x="6608" y="3749"/>
                <a:ext cx="18" cy="31"/>
              </a:xfrm>
              <a:custGeom>
                <a:avLst/>
                <a:gdLst>
                  <a:gd name="T0" fmla="*/ 5 w 70"/>
                  <a:gd name="T1" fmla="*/ 70 h 124"/>
                  <a:gd name="T2" fmla="*/ 9 w 70"/>
                  <a:gd name="T3" fmla="*/ 83 h 124"/>
                  <a:gd name="T4" fmla="*/ 14 w 70"/>
                  <a:gd name="T5" fmla="*/ 94 h 124"/>
                  <a:gd name="T6" fmla="*/ 19 w 70"/>
                  <a:gd name="T7" fmla="*/ 104 h 124"/>
                  <a:gd name="T8" fmla="*/ 26 w 70"/>
                  <a:gd name="T9" fmla="*/ 111 h 124"/>
                  <a:gd name="T10" fmla="*/ 32 w 70"/>
                  <a:gd name="T11" fmla="*/ 117 h 124"/>
                  <a:gd name="T12" fmla="*/ 38 w 70"/>
                  <a:gd name="T13" fmla="*/ 122 h 124"/>
                  <a:gd name="T14" fmla="*/ 46 w 70"/>
                  <a:gd name="T15" fmla="*/ 124 h 124"/>
                  <a:gd name="T16" fmla="*/ 52 w 70"/>
                  <a:gd name="T17" fmla="*/ 124 h 124"/>
                  <a:gd name="T18" fmla="*/ 58 w 70"/>
                  <a:gd name="T19" fmla="*/ 120 h 124"/>
                  <a:gd name="T20" fmla="*/ 63 w 70"/>
                  <a:gd name="T21" fmla="*/ 115 h 124"/>
                  <a:gd name="T22" fmla="*/ 67 w 70"/>
                  <a:gd name="T23" fmla="*/ 109 h 124"/>
                  <a:gd name="T24" fmla="*/ 69 w 70"/>
                  <a:gd name="T25" fmla="*/ 99 h 124"/>
                  <a:gd name="T26" fmla="*/ 70 w 70"/>
                  <a:gd name="T27" fmla="*/ 89 h 124"/>
                  <a:gd name="T28" fmla="*/ 70 w 70"/>
                  <a:gd name="T29" fmla="*/ 78 h 124"/>
                  <a:gd name="T30" fmla="*/ 69 w 70"/>
                  <a:gd name="T31" fmla="*/ 67 h 124"/>
                  <a:gd name="T32" fmla="*/ 67 w 70"/>
                  <a:gd name="T33" fmla="*/ 53 h 124"/>
                  <a:gd name="T34" fmla="*/ 63 w 70"/>
                  <a:gd name="T35" fmla="*/ 42 h 124"/>
                  <a:gd name="T36" fmla="*/ 58 w 70"/>
                  <a:gd name="T37" fmla="*/ 31 h 124"/>
                  <a:gd name="T38" fmla="*/ 52 w 70"/>
                  <a:gd name="T39" fmla="*/ 21 h 124"/>
                  <a:gd name="T40" fmla="*/ 46 w 70"/>
                  <a:gd name="T41" fmla="*/ 12 h 124"/>
                  <a:gd name="T42" fmla="*/ 40 w 70"/>
                  <a:gd name="T43" fmla="*/ 6 h 124"/>
                  <a:gd name="T44" fmla="*/ 32 w 70"/>
                  <a:gd name="T45" fmla="*/ 2 h 124"/>
                  <a:gd name="T46" fmla="*/ 26 w 70"/>
                  <a:gd name="T47" fmla="*/ 0 h 124"/>
                  <a:gd name="T48" fmla="*/ 19 w 70"/>
                  <a:gd name="T49" fmla="*/ 1 h 124"/>
                  <a:gd name="T50" fmla="*/ 14 w 70"/>
                  <a:gd name="T51" fmla="*/ 4 h 124"/>
                  <a:gd name="T52" fmla="*/ 9 w 70"/>
                  <a:gd name="T53" fmla="*/ 9 h 124"/>
                  <a:gd name="T54" fmla="*/ 5 w 70"/>
                  <a:gd name="T55" fmla="*/ 16 h 124"/>
                  <a:gd name="T56" fmla="*/ 2 w 70"/>
                  <a:gd name="T57" fmla="*/ 25 h 124"/>
                  <a:gd name="T58" fmla="*/ 0 w 70"/>
                  <a:gd name="T59" fmla="*/ 35 h 124"/>
                  <a:gd name="T60" fmla="*/ 0 w 70"/>
                  <a:gd name="T61" fmla="*/ 46 h 124"/>
                  <a:gd name="T62" fmla="*/ 1 w 70"/>
                  <a:gd name="T63" fmla="*/ 58 h 124"/>
                  <a:gd name="T64" fmla="*/ 5 w 70"/>
                  <a:gd name="T65" fmla="*/ 7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0" h="124">
                    <a:moveTo>
                      <a:pt x="5" y="70"/>
                    </a:moveTo>
                    <a:lnTo>
                      <a:pt x="9" y="83"/>
                    </a:lnTo>
                    <a:lnTo>
                      <a:pt x="14" y="94"/>
                    </a:lnTo>
                    <a:lnTo>
                      <a:pt x="19" y="104"/>
                    </a:lnTo>
                    <a:lnTo>
                      <a:pt x="26" y="111"/>
                    </a:lnTo>
                    <a:lnTo>
                      <a:pt x="32" y="117"/>
                    </a:lnTo>
                    <a:lnTo>
                      <a:pt x="38" y="122"/>
                    </a:lnTo>
                    <a:lnTo>
                      <a:pt x="46" y="124"/>
                    </a:lnTo>
                    <a:lnTo>
                      <a:pt x="52" y="124"/>
                    </a:lnTo>
                    <a:lnTo>
                      <a:pt x="58" y="120"/>
                    </a:lnTo>
                    <a:lnTo>
                      <a:pt x="63" y="115"/>
                    </a:lnTo>
                    <a:lnTo>
                      <a:pt x="67" y="109"/>
                    </a:lnTo>
                    <a:lnTo>
                      <a:pt x="69" y="99"/>
                    </a:lnTo>
                    <a:lnTo>
                      <a:pt x="70" y="89"/>
                    </a:lnTo>
                    <a:lnTo>
                      <a:pt x="70" y="78"/>
                    </a:lnTo>
                    <a:lnTo>
                      <a:pt x="69" y="67"/>
                    </a:lnTo>
                    <a:lnTo>
                      <a:pt x="67" y="53"/>
                    </a:lnTo>
                    <a:lnTo>
                      <a:pt x="63" y="42"/>
                    </a:lnTo>
                    <a:lnTo>
                      <a:pt x="58" y="31"/>
                    </a:lnTo>
                    <a:lnTo>
                      <a:pt x="52" y="21"/>
                    </a:lnTo>
                    <a:lnTo>
                      <a:pt x="46" y="12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4" y="4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2" y="2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1" y="58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8" name="Freeform 158"/>
              <p:cNvSpPr>
                <a:spLocks/>
              </p:cNvSpPr>
              <p:nvPr/>
            </p:nvSpPr>
            <p:spPr bwMode="auto">
              <a:xfrm>
                <a:off x="6580" y="3660"/>
                <a:ext cx="17" cy="31"/>
              </a:xfrm>
              <a:custGeom>
                <a:avLst/>
                <a:gdLst>
                  <a:gd name="T0" fmla="*/ 5 w 71"/>
                  <a:gd name="T1" fmla="*/ 70 h 124"/>
                  <a:gd name="T2" fmla="*/ 9 w 71"/>
                  <a:gd name="T3" fmla="*/ 83 h 124"/>
                  <a:gd name="T4" fmla="*/ 14 w 71"/>
                  <a:gd name="T5" fmla="*/ 94 h 124"/>
                  <a:gd name="T6" fmla="*/ 19 w 71"/>
                  <a:gd name="T7" fmla="*/ 103 h 124"/>
                  <a:gd name="T8" fmla="*/ 25 w 71"/>
                  <a:gd name="T9" fmla="*/ 111 h 124"/>
                  <a:gd name="T10" fmla="*/ 33 w 71"/>
                  <a:gd name="T11" fmla="*/ 117 h 124"/>
                  <a:gd name="T12" fmla="*/ 39 w 71"/>
                  <a:gd name="T13" fmla="*/ 121 h 124"/>
                  <a:gd name="T14" fmla="*/ 46 w 71"/>
                  <a:gd name="T15" fmla="*/ 124 h 124"/>
                  <a:gd name="T16" fmla="*/ 52 w 71"/>
                  <a:gd name="T17" fmla="*/ 124 h 124"/>
                  <a:gd name="T18" fmla="*/ 59 w 71"/>
                  <a:gd name="T19" fmla="*/ 120 h 124"/>
                  <a:gd name="T20" fmla="*/ 64 w 71"/>
                  <a:gd name="T21" fmla="*/ 115 h 124"/>
                  <a:gd name="T22" fmla="*/ 67 w 71"/>
                  <a:gd name="T23" fmla="*/ 107 h 124"/>
                  <a:gd name="T24" fmla="*/ 70 w 71"/>
                  <a:gd name="T25" fmla="*/ 99 h 124"/>
                  <a:gd name="T26" fmla="*/ 71 w 71"/>
                  <a:gd name="T27" fmla="*/ 89 h 124"/>
                  <a:gd name="T28" fmla="*/ 71 w 71"/>
                  <a:gd name="T29" fmla="*/ 78 h 124"/>
                  <a:gd name="T30" fmla="*/ 70 w 71"/>
                  <a:gd name="T31" fmla="*/ 65 h 124"/>
                  <a:gd name="T32" fmla="*/ 67 w 71"/>
                  <a:gd name="T33" fmla="*/ 53 h 124"/>
                  <a:gd name="T34" fmla="*/ 64 w 71"/>
                  <a:gd name="T35" fmla="*/ 42 h 124"/>
                  <a:gd name="T36" fmla="*/ 59 w 71"/>
                  <a:gd name="T37" fmla="*/ 31 h 124"/>
                  <a:gd name="T38" fmla="*/ 52 w 71"/>
                  <a:gd name="T39" fmla="*/ 21 h 124"/>
                  <a:gd name="T40" fmla="*/ 46 w 71"/>
                  <a:gd name="T41" fmla="*/ 12 h 124"/>
                  <a:gd name="T42" fmla="*/ 40 w 71"/>
                  <a:gd name="T43" fmla="*/ 6 h 124"/>
                  <a:gd name="T44" fmla="*/ 33 w 71"/>
                  <a:gd name="T45" fmla="*/ 2 h 124"/>
                  <a:gd name="T46" fmla="*/ 26 w 71"/>
                  <a:gd name="T47" fmla="*/ 0 h 124"/>
                  <a:gd name="T48" fmla="*/ 19 w 71"/>
                  <a:gd name="T49" fmla="*/ 1 h 124"/>
                  <a:gd name="T50" fmla="*/ 14 w 71"/>
                  <a:gd name="T51" fmla="*/ 4 h 124"/>
                  <a:gd name="T52" fmla="*/ 9 w 71"/>
                  <a:gd name="T53" fmla="*/ 9 h 124"/>
                  <a:gd name="T54" fmla="*/ 5 w 71"/>
                  <a:gd name="T55" fmla="*/ 16 h 124"/>
                  <a:gd name="T56" fmla="*/ 2 w 71"/>
                  <a:gd name="T57" fmla="*/ 25 h 124"/>
                  <a:gd name="T58" fmla="*/ 0 w 71"/>
                  <a:gd name="T59" fmla="*/ 35 h 124"/>
                  <a:gd name="T60" fmla="*/ 0 w 71"/>
                  <a:gd name="T61" fmla="*/ 46 h 124"/>
                  <a:gd name="T62" fmla="*/ 2 w 71"/>
                  <a:gd name="T63" fmla="*/ 58 h 124"/>
                  <a:gd name="T64" fmla="*/ 5 w 71"/>
                  <a:gd name="T65" fmla="*/ 7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24">
                    <a:moveTo>
                      <a:pt x="5" y="70"/>
                    </a:moveTo>
                    <a:lnTo>
                      <a:pt x="9" y="83"/>
                    </a:lnTo>
                    <a:lnTo>
                      <a:pt x="14" y="94"/>
                    </a:lnTo>
                    <a:lnTo>
                      <a:pt x="19" y="103"/>
                    </a:lnTo>
                    <a:lnTo>
                      <a:pt x="25" y="111"/>
                    </a:lnTo>
                    <a:lnTo>
                      <a:pt x="33" y="117"/>
                    </a:lnTo>
                    <a:lnTo>
                      <a:pt x="39" y="121"/>
                    </a:lnTo>
                    <a:lnTo>
                      <a:pt x="46" y="124"/>
                    </a:lnTo>
                    <a:lnTo>
                      <a:pt x="52" y="124"/>
                    </a:lnTo>
                    <a:lnTo>
                      <a:pt x="59" y="120"/>
                    </a:lnTo>
                    <a:lnTo>
                      <a:pt x="64" y="115"/>
                    </a:lnTo>
                    <a:lnTo>
                      <a:pt x="67" y="107"/>
                    </a:lnTo>
                    <a:lnTo>
                      <a:pt x="70" y="99"/>
                    </a:lnTo>
                    <a:lnTo>
                      <a:pt x="71" y="89"/>
                    </a:lnTo>
                    <a:lnTo>
                      <a:pt x="71" y="78"/>
                    </a:lnTo>
                    <a:lnTo>
                      <a:pt x="70" y="65"/>
                    </a:lnTo>
                    <a:lnTo>
                      <a:pt x="67" y="53"/>
                    </a:lnTo>
                    <a:lnTo>
                      <a:pt x="64" y="42"/>
                    </a:lnTo>
                    <a:lnTo>
                      <a:pt x="59" y="31"/>
                    </a:lnTo>
                    <a:lnTo>
                      <a:pt x="52" y="21"/>
                    </a:lnTo>
                    <a:lnTo>
                      <a:pt x="46" y="12"/>
                    </a:lnTo>
                    <a:lnTo>
                      <a:pt x="40" y="6"/>
                    </a:lnTo>
                    <a:lnTo>
                      <a:pt x="33" y="2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4" y="4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2" y="2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2" y="58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9" name="Freeform 159"/>
              <p:cNvSpPr>
                <a:spLocks/>
              </p:cNvSpPr>
              <p:nvPr/>
            </p:nvSpPr>
            <p:spPr bwMode="auto">
              <a:xfrm>
                <a:off x="6563" y="3554"/>
                <a:ext cx="17" cy="31"/>
              </a:xfrm>
              <a:custGeom>
                <a:avLst/>
                <a:gdLst>
                  <a:gd name="T0" fmla="*/ 3 w 69"/>
                  <a:gd name="T1" fmla="*/ 69 h 124"/>
                  <a:gd name="T2" fmla="*/ 6 w 69"/>
                  <a:gd name="T3" fmla="*/ 82 h 124"/>
                  <a:gd name="T4" fmla="*/ 11 w 69"/>
                  <a:gd name="T5" fmla="*/ 93 h 124"/>
                  <a:gd name="T6" fmla="*/ 16 w 69"/>
                  <a:gd name="T7" fmla="*/ 103 h 124"/>
                  <a:gd name="T8" fmla="*/ 23 w 69"/>
                  <a:gd name="T9" fmla="*/ 110 h 124"/>
                  <a:gd name="T10" fmla="*/ 29 w 69"/>
                  <a:gd name="T11" fmla="*/ 116 h 124"/>
                  <a:gd name="T12" fmla="*/ 36 w 69"/>
                  <a:gd name="T13" fmla="*/ 121 h 124"/>
                  <a:gd name="T14" fmla="*/ 42 w 69"/>
                  <a:gd name="T15" fmla="*/ 124 h 124"/>
                  <a:gd name="T16" fmla="*/ 48 w 69"/>
                  <a:gd name="T17" fmla="*/ 124 h 124"/>
                  <a:gd name="T18" fmla="*/ 55 w 69"/>
                  <a:gd name="T19" fmla="*/ 120 h 124"/>
                  <a:gd name="T20" fmla="*/ 60 w 69"/>
                  <a:gd name="T21" fmla="*/ 115 h 124"/>
                  <a:gd name="T22" fmla="*/ 65 w 69"/>
                  <a:gd name="T23" fmla="*/ 109 h 124"/>
                  <a:gd name="T24" fmla="*/ 67 w 69"/>
                  <a:gd name="T25" fmla="*/ 100 h 124"/>
                  <a:gd name="T26" fmla="*/ 68 w 69"/>
                  <a:gd name="T27" fmla="*/ 90 h 124"/>
                  <a:gd name="T28" fmla="*/ 69 w 69"/>
                  <a:gd name="T29" fmla="*/ 79 h 124"/>
                  <a:gd name="T30" fmla="*/ 68 w 69"/>
                  <a:gd name="T31" fmla="*/ 67 h 124"/>
                  <a:gd name="T32" fmla="*/ 66 w 69"/>
                  <a:gd name="T33" fmla="*/ 54 h 124"/>
                  <a:gd name="T34" fmla="*/ 62 w 69"/>
                  <a:gd name="T35" fmla="*/ 42 h 124"/>
                  <a:gd name="T36" fmla="*/ 58 w 69"/>
                  <a:gd name="T37" fmla="*/ 31 h 124"/>
                  <a:gd name="T38" fmla="*/ 52 w 69"/>
                  <a:gd name="T39" fmla="*/ 21 h 124"/>
                  <a:gd name="T40" fmla="*/ 46 w 69"/>
                  <a:gd name="T41" fmla="*/ 12 h 124"/>
                  <a:gd name="T42" fmla="*/ 40 w 69"/>
                  <a:gd name="T43" fmla="*/ 6 h 124"/>
                  <a:gd name="T44" fmla="*/ 34 w 69"/>
                  <a:gd name="T45" fmla="*/ 1 h 124"/>
                  <a:gd name="T46" fmla="*/ 26 w 69"/>
                  <a:gd name="T47" fmla="*/ 0 h 124"/>
                  <a:gd name="T48" fmla="*/ 20 w 69"/>
                  <a:gd name="T49" fmla="*/ 0 h 124"/>
                  <a:gd name="T50" fmla="*/ 14 w 69"/>
                  <a:gd name="T51" fmla="*/ 2 h 124"/>
                  <a:gd name="T52" fmla="*/ 9 w 69"/>
                  <a:gd name="T53" fmla="*/ 7 h 124"/>
                  <a:gd name="T54" fmla="*/ 5 w 69"/>
                  <a:gd name="T55" fmla="*/ 15 h 124"/>
                  <a:gd name="T56" fmla="*/ 3 w 69"/>
                  <a:gd name="T57" fmla="*/ 23 h 124"/>
                  <a:gd name="T58" fmla="*/ 0 w 69"/>
                  <a:gd name="T59" fmla="*/ 33 h 124"/>
                  <a:gd name="T60" fmla="*/ 0 w 69"/>
                  <a:gd name="T61" fmla="*/ 44 h 124"/>
                  <a:gd name="T62" fmla="*/ 1 w 69"/>
                  <a:gd name="T63" fmla="*/ 56 h 124"/>
                  <a:gd name="T64" fmla="*/ 3 w 69"/>
                  <a:gd name="T65" fmla="*/ 6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124">
                    <a:moveTo>
                      <a:pt x="3" y="69"/>
                    </a:moveTo>
                    <a:lnTo>
                      <a:pt x="6" y="82"/>
                    </a:lnTo>
                    <a:lnTo>
                      <a:pt x="11" y="93"/>
                    </a:lnTo>
                    <a:lnTo>
                      <a:pt x="16" y="103"/>
                    </a:lnTo>
                    <a:lnTo>
                      <a:pt x="23" y="110"/>
                    </a:lnTo>
                    <a:lnTo>
                      <a:pt x="29" y="116"/>
                    </a:lnTo>
                    <a:lnTo>
                      <a:pt x="36" y="121"/>
                    </a:lnTo>
                    <a:lnTo>
                      <a:pt x="42" y="124"/>
                    </a:lnTo>
                    <a:lnTo>
                      <a:pt x="48" y="124"/>
                    </a:lnTo>
                    <a:lnTo>
                      <a:pt x="55" y="120"/>
                    </a:lnTo>
                    <a:lnTo>
                      <a:pt x="60" y="115"/>
                    </a:lnTo>
                    <a:lnTo>
                      <a:pt x="65" y="109"/>
                    </a:lnTo>
                    <a:lnTo>
                      <a:pt x="67" y="100"/>
                    </a:lnTo>
                    <a:lnTo>
                      <a:pt x="68" y="90"/>
                    </a:lnTo>
                    <a:lnTo>
                      <a:pt x="69" y="79"/>
                    </a:lnTo>
                    <a:lnTo>
                      <a:pt x="68" y="67"/>
                    </a:lnTo>
                    <a:lnTo>
                      <a:pt x="66" y="54"/>
                    </a:lnTo>
                    <a:lnTo>
                      <a:pt x="62" y="42"/>
                    </a:lnTo>
                    <a:lnTo>
                      <a:pt x="58" y="31"/>
                    </a:lnTo>
                    <a:lnTo>
                      <a:pt x="52" y="21"/>
                    </a:lnTo>
                    <a:lnTo>
                      <a:pt x="46" y="12"/>
                    </a:lnTo>
                    <a:lnTo>
                      <a:pt x="40" y="6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9" y="7"/>
                    </a:lnTo>
                    <a:lnTo>
                      <a:pt x="5" y="15"/>
                    </a:lnTo>
                    <a:lnTo>
                      <a:pt x="3" y="2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1" y="56"/>
                    </a:ln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0" name="Freeform 160"/>
              <p:cNvSpPr>
                <a:spLocks/>
              </p:cNvSpPr>
              <p:nvPr/>
            </p:nvSpPr>
            <p:spPr bwMode="auto">
              <a:xfrm>
                <a:off x="6546" y="3460"/>
                <a:ext cx="16" cy="32"/>
              </a:xfrm>
              <a:custGeom>
                <a:avLst/>
                <a:gdLst>
                  <a:gd name="T0" fmla="*/ 0 w 65"/>
                  <a:gd name="T1" fmla="*/ 64 h 127"/>
                  <a:gd name="T2" fmla="*/ 2 w 65"/>
                  <a:gd name="T3" fmla="*/ 76 h 127"/>
                  <a:gd name="T4" fmla="*/ 3 w 65"/>
                  <a:gd name="T5" fmla="*/ 89 h 127"/>
                  <a:gd name="T6" fmla="*/ 7 w 65"/>
                  <a:gd name="T7" fmla="*/ 100 h 127"/>
                  <a:gd name="T8" fmla="*/ 10 w 65"/>
                  <a:gd name="T9" fmla="*/ 108 h 127"/>
                  <a:gd name="T10" fmla="*/ 15 w 65"/>
                  <a:gd name="T11" fmla="*/ 116 h 127"/>
                  <a:gd name="T12" fmla="*/ 21 w 65"/>
                  <a:gd name="T13" fmla="*/ 122 h 127"/>
                  <a:gd name="T14" fmla="*/ 28 w 65"/>
                  <a:gd name="T15" fmla="*/ 126 h 127"/>
                  <a:gd name="T16" fmla="*/ 34 w 65"/>
                  <a:gd name="T17" fmla="*/ 127 h 127"/>
                  <a:gd name="T18" fmla="*/ 40 w 65"/>
                  <a:gd name="T19" fmla="*/ 126 h 127"/>
                  <a:gd name="T20" fmla="*/ 46 w 65"/>
                  <a:gd name="T21" fmla="*/ 122 h 127"/>
                  <a:gd name="T22" fmla="*/ 51 w 65"/>
                  <a:gd name="T23" fmla="*/ 116 h 127"/>
                  <a:gd name="T24" fmla="*/ 56 w 65"/>
                  <a:gd name="T25" fmla="*/ 107 h 127"/>
                  <a:gd name="T26" fmla="*/ 60 w 65"/>
                  <a:gd name="T27" fmla="*/ 99 h 127"/>
                  <a:gd name="T28" fmla="*/ 62 w 65"/>
                  <a:gd name="T29" fmla="*/ 87 h 127"/>
                  <a:gd name="T30" fmla="*/ 65 w 65"/>
                  <a:gd name="T31" fmla="*/ 75 h 127"/>
                  <a:gd name="T32" fmla="*/ 65 w 65"/>
                  <a:gd name="T33" fmla="*/ 63 h 127"/>
                  <a:gd name="T34" fmla="*/ 64 w 65"/>
                  <a:gd name="T35" fmla="*/ 50 h 127"/>
                  <a:gd name="T36" fmla="*/ 61 w 65"/>
                  <a:gd name="T37" fmla="*/ 38 h 127"/>
                  <a:gd name="T38" fmla="*/ 59 w 65"/>
                  <a:gd name="T39" fmla="*/ 27 h 127"/>
                  <a:gd name="T40" fmla="*/ 54 w 65"/>
                  <a:gd name="T41" fmla="*/ 18 h 127"/>
                  <a:gd name="T42" fmla="*/ 49 w 65"/>
                  <a:gd name="T43" fmla="*/ 11 h 127"/>
                  <a:gd name="T44" fmla="*/ 44 w 65"/>
                  <a:gd name="T45" fmla="*/ 5 h 127"/>
                  <a:gd name="T46" fmla="*/ 38 w 65"/>
                  <a:gd name="T47" fmla="*/ 1 h 127"/>
                  <a:gd name="T48" fmla="*/ 31 w 65"/>
                  <a:gd name="T49" fmla="*/ 0 h 127"/>
                  <a:gd name="T50" fmla="*/ 25 w 65"/>
                  <a:gd name="T51" fmla="*/ 1 h 127"/>
                  <a:gd name="T52" fmla="*/ 19 w 65"/>
                  <a:gd name="T53" fmla="*/ 6 h 127"/>
                  <a:gd name="T54" fmla="*/ 13 w 65"/>
                  <a:gd name="T55" fmla="*/ 11 h 127"/>
                  <a:gd name="T56" fmla="*/ 9 w 65"/>
                  <a:gd name="T57" fmla="*/ 19 h 127"/>
                  <a:gd name="T58" fmla="*/ 5 w 65"/>
                  <a:gd name="T59" fmla="*/ 28 h 127"/>
                  <a:gd name="T60" fmla="*/ 2 w 65"/>
                  <a:gd name="T61" fmla="*/ 39 h 127"/>
                  <a:gd name="T62" fmla="*/ 0 w 65"/>
                  <a:gd name="T63" fmla="*/ 52 h 127"/>
                  <a:gd name="T64" fmla="*/ 0 w 65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" h="127">
                    <a:moveTo>
                      <a:pt x="0" y="64"/>
                    </a:moveTo>
                    <a:lnTo>
                      <a:pt x="2" y="76"/>
                    </a:lnTo>
                    <a:lnTo>
                      <a:pt x="3" y="89"/>
                    </a:lnTo>
                    <a:lnTo>
                      <a:pt x="7" y="100"/>
                    </a:lnTo>
                    <a:lnTo>
                      <a:pt x="10" y="108"/>
                    </a:lnTo>
                    <a:lnTo>
                      <a:pt x="15" y="116"/>
                    </a:lnTo>
                    <a:lnTo>
                      <a:pt x="21" y="122"/>
                    </a:lnTo>
                    <a:lnTo>
                      <a:pt x="28" y="126"/>
                    </a:lnTo>
                    <a:lnTo>
                      <a:pt x="34" y="127"/>
                    </a:lnTo>
                    <a:lnTo>
                      <a:pt x="40" y="126"/>
                    </a:lnTo>
                    <a:lnTo>
                      <a:pt x="46" y="122"/>
                    </a:lnTo>
                    <a:lnTo>
                      <a:pt x="51" y="116"/>
                    </a:lnTo>
                    <a:lnTo>
                      <a:pt x="56" y="107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5" y="75"/>
                    </a:lnTo>
                    <a:lnTo>
                      <a:pt x="65" y="63"/>
                    </a:lnTo>
                    <a:lnTo>
                      <a:pt x="64" y="50"/>
                    </a:lnTo>
                    <a:lnTo>
                      <a:pt x="61" y="38"/>
                    </a:lnTo>
                    <a:lnTo>
                      <a:pt x="59" y="27"/>
                    </a:lnTo>
                    <a:lnTo>
                      <a:pt x="54" y="18"/>
                    </a:lnTo>
                    <a:lnTo>
                      <a:pt x="49" y="11"/>
                    </a:lnTo>
                    <a:lnTo>
                      <a:pt x="44" y="5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9" y="6"/>
                    </a:lnTo>
                    <a:lnTo>
                      <a:pt x="13" y="11"/>
                    </a:lnTo>
                    <a:lnTo>
                      <a:pt x="9" y="19"/>
                    </a:lnTo>
                    <a:lnTo>
                      <a:pt x="5" y="28"/>
                    </a:lnTo>
                    <a:lnTo>
                      <a:pt x="2" y="39"/>
                    </a:lnTo>
                    <a:lnTo>
                      <a:pt x="0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1" name="Freeform 161"/>
              <p:cNvSpPr>
                <a:spLocks/>
              </p:cNvSpPr>
              <p:nvPr/>
            </p:nvSpPr>
            <p:spPr bwMode="auto">
              <a:xfrm>
                <a:off x="6536" y="3368"/>
                <a:ext cx="16" cy="32"/>
              </a:xfrm>
              <a:custGeom>
                <a:avLst/>
                <a:gdLst>
                  <a:gd name="T0" fmla="*/ 0 w 64"/>
                  <a:gd name="T1" fmla="*/ 64 h 127"/>
                  <a:gd name="T2" fmla="*/ 1 w 64"/>
                  <a:gd name="T3" fmla="*/ 76 h 127"/>
                  <a:gd name="T4" fmla="*/ 2 w 64"/>
                  <a:gd name="T5" fmla="*/ 89 h 127"/>
                  <a:gd name="T6" fmla="*/ 6 w 64"/>
                  <a:gd name="T7" fmla="*/ 100 h 127"/>
                  <a:gd name="T8" fmla="*/ 10 w 64"/>
                  <a:gd name="T9" fmla="*/ 108 h 127"/>
                  <a:gd name="T10" fmla="*/ 15 w 64"/>
                  <a:gd name="T11" fmla="*/ 116 h 127"/>
                  <a:gd name="T12" fmla="*/ 21 w 64"/>
                  <a:gd name="T13" fmla="*/ 122 h 127"/>
                  <a:gd name="T14" fmla="*/ 27 w 64"/>
                  <a:gd name="T15" fmla="*/ 126 h 127"/>
                  <a:gd name="T16" fmla="*/ 33 w 64"/>
                  <a:gd name="T17" fmla="*/ 127 h 127"/>
                  <a:gd name="T18" fmla="*/ 39 w 64"/>
                  <a:gd name="T19" fmla="*/ 126 h 127"/>
                  <a:gd name="T20" fmla="*/ 46 w 64"/>
                  <a:gd name="T21" fmla="*/ 122 h 127"/>
                  <a:gd name="T22" fmla="*/ 51 w 64"/>
                  <a:gd name="T23" fmla="*/ 116 h 127"/>
                  <a:gd name="T24" fmla="*/ 56 w 64"/>
                  <a:gd name="T25" fmla="*/ 107 h 127"/>
                  <a:gd name="T26" fmla="*/ 59 w 64"/>
                  <a:gd name="T27" fmla="*/ 98 h 127"/>
                  <a:gd name="T28" fmla="*/ 62 w 64"/>
                  <a:gd name="T29" fmla="*/ 87 h 127"/>
                  <a:gd name="T30" fmla="*/ 64 w 64"/>
                  <a:gd name="T31" fmla="*/ 75 h 127"/>
                  <a:gd name="T32" fmla="*/ 64 w 64"/>
                  <a:gd name="T33" fmla="*/ 63 h 127"/>
                  <a:gd name="T34" fmla="*/ 63 w 64"/>
                  <a:gd name="T35" fmla="*/ 50 h 127"/>
                  <a:gd name="T36" fmla="*/ 62 w 64"/>
                  <a:gd name="T37" fmla="*/ 38 h 127"/>
                  <a:gd name="T38" fmla="*/ 58 w 64"/>
                  <a:gd name="T39" fmla="*/ 27 h 127"/>
                  <a:gd name="T40" fmla="*/ 54 w 64"/>
                  <a:gd name="T41" fmla="*/ 18 h 127"/>
                  <a:gd name="T42" fmla="*/ 49 w 64"/>
                  <a:gd name="T43" fmla="*/ 11 h 127"/>
                  <a:gd name="T44" fmla="*/ 43 w 64"/>
                  <a:gd name="T45" fmla="*/ 5 h 127"/>
                  <a:gd name="T46" fmla="*/ 37 w 64"/>
                  <a:gd name="T47" fmla="*/ 1 h 127"/>
                  <a:gd name="T48" fmla="*/ 31 w 64"/>
                  <a:gd name="T49" fmla="*/ 0 h 127"/>
                  <a:gd name="T50" fmla="*/ 25 w 64"/>
                  <a:gd name="T51" fmla="*/ 1 h 127"/>
                  <a:gd name="T52" fmla="*/ 18 w 64"/>
                  <a:gd name="T53" fmla="*/ 6 h 127"/>
                  <a:gd name="T54" fmla="*/ 12 w 64"/>
                  <a:gd name="T55" fmla="*/ 11 h 127"/>
                  <a:gd name="T56" fmla="*/ 9 w 64"/>
                  <a:gd name="T57" fmla="*/ 19 h 127"/>
                  <a:gd name="T58" fmla="*/ 5 w 64"/>
                  <a:gd name="T59" fmla="*/ 28 h 127"/>
                  <a:gd name="T60" fmla="*/ 1 w 64"/>
                  <a:gd name="T61" fmla="*/ 39 h 127"/>
                  <a:gd name="T62" fmla="*/ 0 w 64"/>
                  <a:gd name="T63" fmla="*/ 52 h 127"/>
                  <a:gd name="T64" fmla="*/ 0 w 64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7">
                    <a:moveTo>
                      <a:pt x="0" y="64"/>
                    </a:moveTo>
                    <a:lnTo>
                      <a:pt x="1" y="76"/>
                    </a:lnTo>
                    <a:lnTo>
                      <a:pt x="2" y="89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5" y="116"/>
                    </a:lnTo>
                    <a:lnTo>
                      <a:pt x="21" y="122"/>
                    </a:lnTo>
                    <a:lnTo>
                      <a:pt x="27" y="126"/>
                    </a:lnTo>
                    <a:lnTo>
                      <a:pt x="33" y="127"/>
                    </a:lnTo>
                    <a:lnTo>
                      <a:pt x="39" y="126"/>
                    </a:lnTo>
                    <a:lnTo>
                      <a:pt x="46" y="122"/>
                    </a:lnTo>
                    <a:lnTo>
                      <a:pt x="51" y="116"/>
                    </a:lnTo>
                    <a:lnTo>
                      <a:pt x="56" y="107"/>
                    </a:lnTo>
                    <a:lnTo>
                      <a:pt x="59" y="98"/>
                    </a:lnTo>
                    <a:lnTo>
                      <a:pt x="62" y="87"/>
                    </a:lnTo>
                    <a:lnTo>
                      <a:pt x="64" y="75"/>
                    </a:lnTo>
                    <a:lnTo>
                      <a:pt x="64" y="63"/>
                    </a:lnTo>
                    <a:lnTo>
                      <a:pt x="63" y="50"/>
                    </a:lnTo>
                    <a:lnTo>
                      <a:pt x="62" y="38"/>
                    </a:lnTo>
                    <a:lnTo>
                      <a:pt x="58" y="27"/>
                    </a:lnTo>
                    <a:lnTo>
                      <a:pt x="54" y="18"/>
                    </a:lnTo>
                    <a:lnTo>
                      <a:pt x="49" y="11"/>
                    </a:lnTo>
                    <a:lnTo>
                      <a:pt x="43" y="5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6"/>
                    </a:lnTo>
                    <a:lnTo>
                      <a:pt x="12" y="11"/>
                    </a:lnTo>
                    <a:lnTo>
                      <a:pt x="9" y="19"/>
                    </a:lnTo>
                    <a:lnTo>
                      <a:pt x="5" y="28"/>
                    </a:lnTo>
                    <a:lnTo>
                      <a:pt x="1" y="39"/>
                    </a:lnTo>
                    <a:lnTo>
                      <a:pt x="0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2" name="Freeform 162"/>
              <p:cNvSpPr>
                <a:spLocks/>
              </p:cNvSpPr>
              <p:nvPr/>
            </p:nvSpPr>
            <p:spPr bwMode="auto">
              <a:xfrm>
                <a:off x="6535" y="3279"/>
                <a:ext cx="16" cy="32"/>
              </a:xfrm>
              <a:custGeom>
                <a:avLst/>
                <a:gdLst>
                  <a:gd name="T0" fmla="*/ 0 w 64"/>
                  <a:gd name="T1" fmla="*/ 64 h 127"/>
                  <a:gd name="T2" fmla="*/ 1 w 64"/>
                  <a:gd name="T3" fmla="*/ 76 h 127"/>
                  <a:gd name="T4" fmla="*/ 2 w 64"/>
                  <a:gd name="T5" fmla="*/ 89 h 127"/>
                  <a:gd name="T6" fmla="*/ 6 w 64"/>
                  <a:gd name="T7" fmla="*/ 100 h 127"/>
                  <a:gd name="T8" fmla="*/ 10 w 64"/>
                  <a:gd name="T9" fmla="*/ 108 h 127"/>
                  <a:gd name="T10" fmla="*/ 15 w 64"/>
                  <a:gd name="T11" fmla="*/ 116 h 127"/>
                  <a:gd name="T12" fmla="*/ 21 w 64"/>
                  <a:gd name="T13" fmla="*/ 122 h 127"/>
                  <a:gd name="T14" fmla="*/ 27 w 64"/>
                  <a:gd name="T15" fmla="*/ 126 h 127"/>
                  <a:gd name="T16" fmla="*/ 33 w 64"/>
                  <a:gd name="T17" fmla="*/ 127 h 127"/>
                  <a:gd name="T18" fmla="*/ 40 w 64"/>
                  <a:gd name="T19" fmla="*/ 126 h 127"/>
                  <a:gd name="T20" fmla="*/ 46 w 64"/>
                  <a:gd name="T21" fmla="*/ 122 h 127"/>
                  <a:gd name="T22" fmla="*/ 51 w 64"/>
                  <a:gd name="T23" fmla="*/ 116 h 127"/>
                  <a:gd name="T24" fmla="*/ 56 w 64"/>
                  <a:gd name="T25" fmla="*/ 107 h 127"/>
                  <a:gd name="T26" fmla="*/ 59 w 64"/>
                  <a:gd name="T27" fmla="*/ 98 h 127"/>
                  <a:gd name="T28" fmla="*/ 62 w 64"/>
                  <a:gd name="T29" fmla="*/ 87 h 127"/>
                  <a:gd name="T30" fmla="*/ 64 w 64"/>
                  <a:gd name="T31" fmla="*/ 75 h 127"/>
                  <a:gd name="T32" fmla="*/ 64 w 64"/>
                  <a:gd name="T33" fmla="*/ 63 h 127"/>
                  <a:gd name="T34" fmla="*/ 63 w 64"/>
                  <a:gd name="T35" fmla="*/ 50 h 127"/>
                  <a:gd name="T36" fmla="*/ 62 w 64"/>
                  <a:gd name="T37" fmla="*/ 38 h 127"/>
                  <a:gd name="T38" fmla="*/ 58 w 64"/>
                  <a:gd name="T39" fmla="*/ 27 h 127"/>
                  <a:gd name="T40" fmla="*/ 54 w 64"/>
                  <a:gd name="T41" fmla="*/ 18 h 127"/>
                  <a:gd name="T42" fmla="*/ 49 w 64"/>
                  <a:gd name="T43" fmla="*/ 11 h 127"/>
                  <a:gd name="T44" fmla="*/ 43 w 64"/>
                  <a:gd name="T45" fmla="*/ 5 h 127"/>
                  <a:gd name="T46" fmla="*/ 37 w 64"/>
                  <a:gd name="T47" fmla="*/ 1 h 127"/>
                  <a:gd name="T48" fmla="*/ 31 w 64"/>
                  <a:gd name="T49" fmla="*/ 0 h 127"/>
                  <a:gd name="T50" fmla="*/ 25 w 64"/>
                  <a:gd name="T51" fmla="*/ 1 h 127"/>
                  <a:gd name="T52" fmla="*/ 19 w 64"/>
                  <a:gd name="T53" fmla="*/ 5 h 127"/>
                  <a:gd name="T54" fmla="*/ 14 w 64"/>
                  <a:gd name="T55" fmla="*/ 11 h 127"/>
                  <a:gd name="T56" fmla="*/ 9 w 64"/>
                  <a:gd name="T57" fmla="*/ 19 h 127"/>
                  <a:gd name="T58" fmla="*/ 5 w 64"/>
                  <a:gd name="T59" fmla="*/ 28 h 127"/>
                  <a:gd name="T60" fmla="*/ 2 w 64"/>
                  <a:gd name="T61" fmla="*/ 39 h 127"/>
                  <a:gd name="T62" fmla="*/ 0 w 64"/>
                  <a:gd name="T63" fmla="*/ 52 h 127"/>
                  <a:gd name="T64" fmla="*/ 0 w 64"/>
                  <a:gd name="T65" fmla="*/ 6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7">
                    <a:moveTo>
                      <a:pt x="0" y="64"/>
                    </a:moveTo>
                    <a:lnTo>
                      <a:pt x="1" y="76"/>
                    </a:lnTo>
                    <a:lnTo>
                      <a:pt x="2" y="89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5" y="116"/>
                    </a:lnTo>
                    <a:lnTo>
                      <a:pt x="21" y="122"/>
                    </a:lnTo>
                    <a:lnTo>
                      <a:pt x="27" y="126"/>
                    </a:lnTo>
                    <a:lnTo>
                      <a:pt x="33" y="127"/>
                    </a:lnTo>
                    <a:lnTo>
                      <a:pt x="40" y="126"/>
                    </a:lnTo>
                    <a:lnTo>
                      <a:pt x="46" y="122"/>
                    </a:lnTo>
                    <a:lnTo>
                      <a:pt x="51" y="116"/>
                    </a:lnTo>
                    <a:lnTo>
                      <a:pt x="56" y="107"/>
                    </a:lnTo>
                    <a:lnTo>
                      <a:pt x="59" y="98"/>
                    </a:lnTo>
                    <a:lnTo>
                      <a:pt x="62" y="87"/>
                    </a:lnTo>
                    <a:lnTo>
                      <a:pt x="64" y="75"/>
                    </a:lnTo>
                    <a:lnTo>
                      <a:pt x="64" y="63"/>
                    </a:lnTo>
                    <a:lnTo>
                      <a:pt x="63" y="50"/>
                    </a:lnTo>
                    <a:lnTo>
                      <a:pt x="62" y="38"/>
                    </a:lnTo>
                    <a:lnTo>
                      <a:pt x="58" y="27"/>
                    </a:lnTo>
                    <a:lnTo>
                      <a:pt x="54" y="18"/>
                    </a:lnTo>
                    <a:lnTo>
                      <a:pt x="49" y="11"/>
                    </a:lnTo>
                    <a:lnTo>
                      <a:pt x="43" y="5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9" y="5"/>
                    </a:lnTo>
                    <a:lnTo>
                      <a:pt x="14" y="11"/>
                    </a:lnTo>
                    <a:lnTo>
                      <a:pt x="9" y="19"/>
                    </a:lnTo>
                    <a:lnTo>
                      <a:pt x="5" y="28"/>
                    </a:lnTo>
                    <a:lnTo>
                      <a:pt x="2" y="39"/>
                    </a:lnTo>
                    <a:lnTo>
                      <a:pt x="0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3" name="Freeform 163"/>
              <p:cNvSpPr>
                <a:spLocks/>
              </p:cNvSpPr>
              <p:nvPr/>
            </p:nvSpPr>
            <p:spPr bwMode="auto">
              <a:xfrm>
                <a:off x="6457" y="3201"/>
                <a:ext cx="207" cy="95"/>
              </a:xfrm>
              <a:custGeom>
                <a:avLst/>
                <a:gdLst>
                  <a:gd name="T0" fmla="*/ 0 w 827"/>
                  <a:gd name="T1" fmla="*/ 0 h 380"/>
                  <a:gd name="T2" fmla="*/ 205 w 827"/>
                  <a:gd name="T3" fmla="*/ 380 h 380"/>
                  <a:gd name="T4" fmla="*/ 622 w 827"/>
                  <a:gd name="T5" fmla="*/ 380 h 380"/>
                  <a:gd name="T6" fmla="*/ 827 w 827"/>
                  <a:gd name="T7" fmla="*/ 0 h 380"/>
                  <a:gd name="T8" fmla="*/ 0 w 827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380">
                    <a:moveTo>
                      <a:pt x="0" y="0"/>
                    </a:moveTo>
                    <a:lnTo>
                      <a:pt x="205" y="380"/>
                    </a:lnTo>
                    <a:lnTo>
                      <a:pt x="622" y="380"/>
                    </a:lnTo>
                    <a:lnTo>
                      <a:pt x="8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5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4" name="Freeform 164"/>
              <p:cNvSpPr>
                <a:spLocks/>
              </p:cNvSpPr>
              <p:nvPr/>
            </p:nvSpPr>
            <p:spPr bwMode="auto">
              <a:xfrm>
                <a:off x="6487" y="3296"/>
                <a:ext cx="162" cy="597"/>
              </a:xfrm>
              <a:custGeom>
                <a:avLst/>
                <a:gdLst>
                  <a:gd name="T0" fmla="*/ 88 w 651"/>
                  <a:gd name="T1" fmla="*/ 0 h 2388"/>
                  <a:gd name="T2" fmla="*/ 0 w 651"/>
                  <a:gd name="T3" fmla="*/ 1813 h 2388"/>
                  <a:gd name="T4" fmla="*/ 296 w 651"/>
                  <a:gd name="T5" fmla="*/ 2388 h 2388"/>
                  <a:gd name="T6" fmla="*/ 651 w 651"/>
                  <a:gd name="T7" fmla="*/ 1813 h 2388"/>
                  <a:gd name="T8" fmla="*/ 505 w 651"/>
                  <a:gd name="T9" fmla="*/ 0 h 2388"/>
                  <a:gd name="T10" fmla="*/ 88 w 651"/>
                  <a:gd name="T11" fmla="*/ 0 h 2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1" h="2388">
                    <a:moveTo>
                      <a:pt x="88" y="0"/>
                    </a:moveTo>
                    <a:lnTo>
                      <a:pt x="0" y="1813"/>
                    </a:lnTo>
                    <a:lnTo>
                      <a:pt x="296" y="2388"/>
                    </a:lnTo>
                    <a:lnTo>
                      <a:pt x="651" y="1813"/>
                    </a:lnTo>
                    <a:lnTo>
                      <a:pt x="505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DD5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5" name="Freeform 165"/>
              <p:cNvSpPr>
                <a:spLocks/>
              </p:cNvSpPr>
              <p:nvPr/>
            </p:nvSpPr>
            <p:spPr bwMode="auto">
              <a:xfrm>
                <a:off x="6684" y="3004"/>
                <a:ext cx="1211" cy="1014"/>
              </a:xfrm>
              <a:custGeom>
                <a:avLst/>
                <a:gdLst>
                  <a:gd name="T0" fmla="*/ 4192 w 4844"/>
                  <a:gd name="T1" fmla="*/ 143 h 4057"/>
                  <a:gd name="T2" fmla="*/ 3747 w 4844"/>
                  <a:gd name="T3" fmla="*/ 285 h 4057"/>
                  <a:gd name="T4" fmla="*/ 3313 w 4844"/>
                  <a:gd name="T5" fmla="*/ 378 h 4057"/>
                  <a:gd name="T6" fmla="*/ 2896 w 4844"/>
                  <a:gd name="T7" fmla="*/ 430 h 4057"/>
                  <a:gd name="T8" fmla="*/ 2502 w 4844"/>
                  <a:gd name="T9" fmla="*/ 446 h 4057"/>
                  <a:gd name="T10" fmla="*/ 2138 w 4844"/>
                  <a:gd name="T11" fmla="*/ 436 h 4057"/>
                  <a:gd name="T12" fmla="*/ 1812 w 4844"/>
                  <a:gd name="T13" fmla="*/ 405 h 4057"/>
                  <a:gd name="T14" fmla="*/ 1528 w 4844"/>
                  <a:gd name="T15" fmla="*/ 361 h 4057"/>
                  <a:gd name="T16" fmla="*/ 1237 w 4844"/>
                  <a:gd name="T17" fmla="*/ 282 h 4057"/>
                  <a:gd name="T18" fmla="*/ 976 w 4844"/>
                  <a:gd name="T19" fmla="*/ 195 h 4057"/>
                  <a:gd name="T20" fmla="*/ 826 w 4844"/>
                  <a:gd name="T21" fmla="*/ 233 h 4057"/>
                  <a:gd name="T22" fmla="*/ 693 w 4844"/>
                  <a:gd name="T23" fmla="*/ 359 h 4057"/>
                  <a:gd name="T24" fmla="*/ 536 w 4844"/>
                  <a:gd name="T25" fmla="*/ 474 h 4057"/>
                  <a:gd name="T26" fmla="*/ 357 w 4844"/>
                  <a:gd name="T27" fmla="*/ 574 h 4057"/>
                  <a:gd name="T28" fmla="*/ 195 w 4844"/>
                  <a:gd name="T29" fmla="*/ 645 h 4057"/>
                  <a:gd name="T30" fmla="*/ 66 w 4844"/>
                  <a:gd name="T31" fmla="*/ 699 h 4057"/>
                  <a:gd name="T32" fmla="*/ 3 w 4844"/>
                  <a:gd name="T33" fmla="*/ 855 h 4057"/>
                  <a:gd name="T34" fmla="*/ 42 w 4844"/>
                  <a:gd name="T35" fmla="*/ 1243 h 4057"/>
                  <a:gd name="T36" fmla="*/ 127 w 4844"/>
                  <a:gd name="T37" fmla="*/ 1750 h 4057"/>
                  <a:gd name="T38" fmla="*/ 251 w 4844"/>
                  <a:gd name="T39" fmla="*/ 2319 h 4057"/>
                  <a:gd name="T40" fmla="*/ 415 w 4844"/>
                  <a:gd name="T41" fmla="*/ 2888 h 4057"/>
                  <a:gd name="T42" fmla="*/ 609 w 4844"/>
                  <a:gd name="T43" fmla="*/ 3403 h 4057"/>
                  <a:gd name="T44" fmla="*/ 834 w 4844"/>
                  <a:gd name="T45" fmla="*/ 3802 h 4057"/>
                  <a:gd name="T46" fmla="*/ 1082 w 4844"/>
                  <a:gd name="T47" fmla="*/ 4027 h 4057"/>
                  <a:gd name="T48" fmla="*/ 1410 w 4844"/>
                  <a:gd name="T49" fmla="*/ 4042 h 4057"/>
                  <a:gd name="T50" fmla="*/ 1753 w 4844"/>
                  <a:gd name="T51" fmla="*/ 3952 h 4057"/>
                  <a:gd name="T52" fmla="*/ 2030 w 4844"/>
                  <a:gd name="T53" fmla="*/ 3800 h 4057"/>
                  <a:gd name="T54" fmla="*/ 2248 w 4844"/>
                  <a:gd name="T55" fmla="*/ 3612 h 4057"/>
                  <a:gd name="T56" fmla="*/ 2414 w 4844"/>
                  <a:gd name="T57" fmla="*/ 3413 h 4057"/>
                  <a:gd name="T58" fmla="*/ 2530 w 4844"/>
                  <a:gd name="T59" fmla="*/ 3226 h 4057"/>
                  <a:gd name="T60" fmla="*/ 2603 w 4844"/>
                  <a:gd name="T61" fmla="*/ 3079 h 4057"/>
                  <a:gd name="T62" fmla="*/ 2640 w 4844"/>
                  <a:gd name="T63" fmla="*/ 2980 h 4057"/>
                  <a:gd name="T64" fmla="*/ 2607 w 4844"/>
                  <a:gd name="T65" fmla="*/ 2914 h 4057"/>
                  <a:gd name="T66" fmla="*/ 2473 w 4844"/>
                  <a:gd name="T67" fmla="*/ 2696 h 4057"/>
                  <a:gd name="T68" fmla="*/ 2196 w 4844"/>
                  <a:gd name="T69" fmla="*/ 2300 h 4057"/>
                  <a:gd name="T70" fmla="*/ 1730 w 4844"/>
                  <a:gd name="T71" fmla="*/ 1698 h 4057"/>
                  <a:gd name="T72" fmla="*/ 1469 w 4844"/>
                  <a:gd name="T73" fmla="*/ 1361 h 4057"/>
                  <a:gd name="T74" fmla="*/ 1305 w 4844"/>
                  <a:gd name="T75" fmla="*/ 1121 h 4057"/>
                  <a:gd name="T76" fmla="*/ 1217 w 4844"/>
                  <a:gd name="T77" fmla="*/ 976 h 4057"/>
                  <a:gd name="T78" fmla="*/ 1190 w 4844"/>
                  <a:gd name="T79" fmla="*/ 922 h 4057"/>
                  <a:gd name="T80" fmla="*/ 1395 w 4844"/>
                  <a:gd name="T81" fmla="*/ 1011 h 4057"/>
                  <a:gd name="T82" fmla="*/ 1644 w 4844"/>
                  <a:gd name="T83" fmla="*/ 1105 h 4057"/>
                  <a:gd name="T84" fmla="*/ 1880 w 4844"/>
                  <a:gd name="T85" fmla="*/ 1180 h 4057"/>
                  <a:gd name="T86" fmla="*/ 2107 w 4844"/>
                  <a:gd name="T87" fmla="*/ 1240 h 4057"/>
                  <a:gd name="T88" fmla="*/ 2326 w 4844"/>
                  <a:gd name="T89" fmla="*/ 1285 h 4057"/>
                  <a:gd name="T90" fmla="*/ 2543 w 4844"/>
                  <a:gd name="T91" fmla="*/ 1319 h 4057"/>
                  <a:gd name="T92" fmla="*/ 2917 w 4844"/>
                  <a:gd name="T93" fmla="*/ 1356 h 4057"/>
                  <a:gd name="T94" fmla="*/ 3074 w 4844"/>
                  <a:gd name="T95" fmla="*/ 1366 h 4057"/>
                  <a:gd name="T96" fmla="*/ 3301 w 4844"/>
                  <a:gd name="T97" fmla="*/ 1368 h 4057"/>
                  <a:gd name="T98" fmla="*/ 3595 w 4844"/>
                  <a:gd name="T99" fmla="*/ 1350 h 4057"/>
                  <a:gd name="T100" fmla="*/ 3892 w 4844"/>
                  <a:gd name="T101" fmla="*/ 1312 h 4057"/>
                  <a:gd name="T102" fmla="*/ 4364 w 4844"/>
                  <a:gd name="T103" fmla="*/ 1227 h 4057"/>
                  <a:gd name="T104" fmla="*/ 4744 w 4844"/>
                  <a:gd name="T105" fmla="*/ 1139 h 4057"/>
                  <a:gd name="T106" fmla="*/ 4840 w 4844"/>
                  <a:gd name="T107" fmla="*/ 1076 h 4057"/>
                  <a:gd name="T108" fmla="*/ 4814 w 4844"/>
                  <a:gd name="T109" fmla="*/ 914 h 4057"/>
                  <a:gd name="T110" fmla="*/ 4758 w 4844"/>
                  <a:gd name="T111" fmla="*/ 688 h 4057"/>
                  <a:gd name="T112" fmla="*/ 4648 w 4844"/>
                  <a:gd name="T113" fmla="*/ 332 h 4057"/>
                  <a:gd name="T114" fmla="*/ 4557 w 4844"/>
                  <a:gd name="T115" fmla="*/ 7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44" h="4057">
                    <a:moveTo>
                      <a:pt x="4530" y="0"/>
                    </a:moveTo>
                    <a:lnTo>
                      <a:pt x="4417" y="52"/>
                    </a:lnTo>
                    <a:lnTo>
                      <a:pt x="4305" y="99"/>
                    </a:lnTo>
                    <a:lnTo>
                      <a:pt x="4192" y="143"/>
                    </a:lnTo>
                    <a:lnTo>
                      <a:pt x="4081" y="184"/>
                    </a:lnTo>
                    <a:lnTo>
                      <a:pt x="3970" y="221"/>
                    </a:lnTo>
                    <a:lnTo>
                      <a:pt x="3858" y="254"/>
                    </a:lnTo>
                    <a:lnTo>
                      <a:pt x="3747" y="285"/>
                    </a:lnTo>
                    <a:lnTo>
                      <a:pt x="3637" y="312"/>
                    </a:lnTo>
                    <a:lnTo>
                      <a:pt x="3528" y="337"/>
                    </a:lnTo>
                    <a:lnTo>
                      <a:pt x="3421" y="359"/>
                    </a:lnTo>
                    <a:lnTo>
                      <a:pt x="3313" y="378"/>
                    </a:lnTo>
                    <a:lnTo>
                      <a:pt x="3207" y="395"/>
                    </a:lnTo>
                    <a:lnTo>
                      <a:pt x="3102" y="409"/>
                    </a:lnTo>
                    <a:lnTo>
                      <a:pt x="2998" y="420"/>
                    </a:lnTo>
                    <a:lnTo>
                      <a:pt x="2896" y="430"/>
                    </a:lnTo>
                    <a:lnTo>
                      <a:pt x="2795" y="437"/>
                    </a:lnTo>
                    <a:lnTo>
                      <a:pt x="2696" y="442"/>
                    </a:lnTo>
                    <a:lnTo>
                      <a:pt x="2598" y="445"/>
                    </a:lnTo>
                    <a:lnTo>
                      <a:pt x="2502" y="446"/>
                    </a:lnTo>
                    <a:lnTo>
                      <a:pt x="2408" y="446"/>
                    </a:lnTo>
                    <a:lnTo>
                      <a:pt x="2316" y="443"/>
                    </a:lnTo>
                    <a:lnTo>
                      <a:pt x="2226" y="441"/>
                    </a:lnTo>
                    <a:lnTo>
                      <a:pt x="2138" y="436"/>
                    </a:lnTo>
                    <a:lnTo>
                      <a:pt x="2053" y="430"/>
                    </a:lnTo>
                    <a:lnTo>
                      <a:pt x="1970" y="422"/>
                    </a:lnTo>
                    <a:lnTo>
                      <a:pt x="1890" y="414"/>
                    </a:lnTo>
                    <a:lnTo>
                      <a:pt x="1812" y="405"/>
                    </a:lnTo>
                    <a:lnTo>
                      <a:pt x="1736" y="395"/>
                    </a:lnTo>
                    <a:lnTo>
                      <a:pt x="1665" y="384"/>
                    </a:lnTo>
                    <a:lnTo>
                      <a:pt x="1594" y="373"/>
                    </a:lnTo>
                    <a:lnTo>
                      <a:pt x="1528" y="361"/>
                    </a:lnTo>
                    <a:lnTo>
                      <a:pt x="1464" y="348"/>
                    </a:lnTo>
                    <a:lnTo>
                      <a:pt x="1379" y="325"/>
                    </a:lnTo>
                    <a:lnTo>
                      <a:pt x="1305" y="303"/>
                    </a:lnTo>
                    <a:lnTo>
                      <a:pt x="1237" y="282"/>
                    </a:lnTo>
                    <a:lnTo>
                      <a:pt x="1175" y="261"/>
                    </a:lnTo>
                    <a:lnTo>
                      <a:pt x="1112" y="239"/>
                    </a:lnTo>
                    <a:lnTo>
                      <a:pt x="1047" y="217"/>
                    </a:lnTo>
                    <a:lnTo>
                      <a:pt x="976" y="195"/>
                    </a:lnTo>
                    <a:lnTo>
                      <a:pt x="894" y="169"/>
                    </a:lnTo>
                    <a:lnTo>
                      <a:pt x="883" y="167"/>
                    </a:lnTo>
                    <a:lnTo>
                      <a:pt x="856" y="200"/>
                    </a:lnTo>
                    <a:lnTo>
                      <a:pt x="826" y="233"/>
                    </a:lnTo>
                    <a:lnTo>
                      <a:pt x="795" y="265"/>
                    </a:lnTo>
                    <a:lnTo>
                      <a:pt x="762" y="298"/>
                    </a:lnTo>
                    <a:lnTo>
                      <a:pt x="729" y="330"/>
                    </a:lnTo>
                    <a:lnTo>
                      <a:pt x="693" y="359"/>
                    </a:lnTo>
                    <a:lnTo>
                      <a:pt x="656" y="389"/>
                    </a:lnTo>
                    <a:lnTo>
                      <a:pt x="617" y="419"/>
                    </a:lnTo>
                    <a:lnTo>
                      <a:pt x="578" y="446"/>
                    </a:lnTo>
                    <a:lnTo>
                      <a:pt x="536" y="474"/>
                    </a:lnTo>
                    <a:lnTo>
                      <a:pt x="494" y="500"/>
                    </a:lnTo>
                    <a:lnTo>
                      <a:pt x="449" y="526"/>
                    </a:lnTo>
                    <a:lnTo>
                      <a:pt x="404" y="550"/>
                    </a:lnTo>
                    <a:lnTo>
                      <a:pt x="357" y="574"/>
                    </a:lnTo>
                    <a:lnTo>
                      <a:pt x="310" y="597"/>
                    </a:lnTo>
                    <a:lnTo>
                      <a:pt x="260" y="618"/>
                    </a:lnTo>
                    <a:lnTo>
                      <a:pt x="227" y="631"/>
                    </a:lnTo>
                    <a:lnTo>
                      <a:pt x="195" y="645"/>
                    </a:lnTo>
                    <a:lnTo>
                      <a:pt x="162" y="659"/>
                    </a:lnTo>
                    <a:lnTo>
                      <a:pt x="130" y="672"/>
                    </a:lnTo>
                    <a:lnTo>
                      <a:pt x="98" y="686"/>
                    </a:lnTo>
                    <a:lnTo>
                      <a:pt x="66" y="699"/>
                    </a:lnTo>
                    <a:lnTo>
                      <a:pt x="34" y="712"/>
                    </a:lnTo>
                    <a:lnTo>
                      <a:pt x="2" y="725"/>
                    </a:lnTo>
                    <a:lnTo>
                      <a:pt x="0" y="785"/>
                    </a:lnTo>
                    <a:lnTo>
                      <a:pt x="3" y="855"/>
                    </a:lnTo>
                    <a:lnTo>
                      <a:pt x="8" y="938"/>
                    </a:lnTo>
                    <a:lnTo>
                      <a:pt x="16" y="1031"/>
                    </a:lnTo>
                    <a:lnTo>
                      <a:pt x="28" y="1133"/>
                    </a:lnTo>
                    <a:lnTo>
                      <a:pt x="42" y="1243"/>
                    </a:lnTo>
                    <a:lnTo>
                      <a:pt x="59" y="1361"/>
                    </a:lnTo>
                    <a:lnTo>
                      <a:pt x="78" y="1485"/>
                    </a:lnTo>
                    <a:lnTo>
                      <a:pt x="102" y="1615"/>
                    </a:lnTo>
                    <a:lnTo>
                      <a:pt x="127" y="1750"/>
                    </a:lnTo>
                    <a:lnTo>
                      <a:pt x="154" y="1888"/>
                    </a:lnTo>
                    <a:lnTo>
                      <a:pt x="185" y="2031"/>
                    </a:lnTo>
                    <a:lnTo>
                      <a:pt x="217" y="2174"/>
                    </a:lnTo>
                    <a:lnTo>
                      <a:pt x="251" y="2319"/>
                    </a:lnTo>
                    <a:lnTo>
                      <a:pt x="289" y="2463"/>
                    </a:lnTo>
                    <a:lnTo>
                      <a:pt x="328" y="2607"/>
                    </a:lnTo>
                    <a:lnTo>
                      <a:pt x="370" y="2749"/>
                    </a:lnTo>
                    <a:lnTo>
                      <a:pt x="415" y="2888"/>
                    </a:lnTo>
                    <a:lnTo>
                      <a:pt x="460" y="3024"/>
                    </a:lnTo>
                    <a:lnTo>
                      <a:pt x="507" y="3157"/>
                    </a:lnTo>
                    <a:lnTo>
                      <a:pt x="558" y="3283"/>
                    </a:lnTo>
                    <a:lnTo>
                      <a:pt x="609" y="3403"/>
                    </a:lnTo>
                    <a:lnTo>
                      <a:pt x="663" y="3515"/>
                    </a:lnTo>
                    <a:lnTo>
                      <a:pt x="718" y="3620"/>
                    </a:lnTo>
                    <a:lnTo>
                      <a:pt x="774" y="3717"/>
                    </a:lnTo>
                    <a:lnTo>
                      <a:pt x="834" y="3802"/>
                    </a:lnTo>
                    <a:lnTo>
                      <a:pt x="893" y="3877"/>
                    </a:lnTo>
                    <a:lnTo>
                      <a:pt x="955" y="3940"/>
                    </a:lnTo>
                    <a:lnTo>
                      <a:pt x="1018" y="3991"/>
                    </a:lnTo>
                    <a:lnTo>
                      <a:pt x="1082" y="4027"/>
                    </a:lnTo>
                    <a:lnTo>
                      <a:pt x="1148" y="4050"/>
                    </a:lnTo>
                    <a:lnTo>
                      <a:pt x="1215" y="4057"/>
                    </a:lnTo>
                    <a:lnTo>
                      <a:pt x="1315" y="4052"/>
                    </a:lnTo>
                    <a:lnTo>
                      <a:pt x="1410" y="4042"/>
                    </a:lnTo>
                    <a:lnTo>
                      <a:pt x="1503" y="4026"/>
                    </a:lnTo>
                    <a:lnTo>
                      <a:pt x="1589" y="4006"/>
                    </a:lnTo>
                    <a:lnTo>
                      <a:pt x="1673" y="3980"/>
                    </a:lnTo>
                    <a:lnTo>
                      <a:pt x="1753" y="3952"/>
                    </a:lnTo>
                    <a:lnTo>
                      <a:pt x="1827" y="3918"/>
                    </a:lnTo>
                    <a:lnTo>
                      <a:pt x="1898" y="3881"/>
                    </a:lnTo>
                    <a:lnTo>
                      <a:pt x="1966" y="3842"/>
                    </a:lnTo>
                    <a:lnTo>
                      <a:pt x="2030" y="3800"/>
                    </a:lnTo>
                    <a:lnTo>
                      <a:pt x="2090" y="3755"/>
                    </a:lnTo>
                    <a:lnTo>
                      <a:pt x="2146" y="3708"/>
                    </a:lnTo>
                    <a:lnTo>
                      <a:pt x="2199" y="3661"/>
                    </a:lnTo>
                    <a:lnTo>
                      <a:pt x="2248" y="3612"/>
                    </a:lnTo>
                    <a:lnTo>
                      <a:pt x="2295" y="3562"/>
                    </a:lnTo>
                    <a:lnTo>
                      <a:pt x="2337" y="3511"/>
                    </a:lnTo>
                    <a:lnTo>
                      <a:pt x="2377" y="3462"/>
                    </a:lnTo>
                    <a:lnTo>
                      <a:pt x="2414" y="3413"/>
                    </a:lnTo>
                    <a:lnTo>
                      <a:pt x="2447" y="3364"/>
                    </a:lnTo>
                    <a:lnTo>
                      <a:pt x="2478" y="3316"/>
                    </a:lnTo>
                    <a:lnTo>
                      <a:pt x="2506" y="3270"/>
                    </a:lnTo>
                    <a:lnTo>
                      <a:pt x="2530" y="3226"/>
                    </a:lnTo>
                    <a:lnTo>
                      <a:pt x="2553" y="3185"/>
                    </a:lnTo>
                    <a:lnTo>
                      <a:pt x="2572" y="3146"/>
                    </a:lnTo>
                    <a:lnTo>
                      <a:pt x="2588" y="3111"/>
                    </a:lnTo>
                    <a:lnTo>
                      <a:pt x="2603" y="3079"/>
                    </a:lnTo>
                    <a:lnTo>
                      <a:pt x="2614" y="3050"/>
                    </a:lnTo>
                    <a:lnTo>
                      <a:pt x="2624" y="3026"/>
                    </a:lnTo>
                    <a:lnTo>
                      <a:pt x="2637" y="2992"/>
                    </a:lnTo>
                    <a:lnTo>
                      <a:pt x="2640" y="2980"/>
                    </a:lnTo>
                    <a:lnTo>
                      <a:pt x="2639" y="2976"/>
                    </a:lnTo>
                    <a:lnTo>
                      <a:pt x="2633" y="2964"/>
                    </a:lnTo>
                    <a:lnTo>
                      <a:pt x="2623" y="2944"/>
                    </a:lnTo>
                    <a:lnTo>
                      <a:pt x="2607" y="2914"/>
                    </a:lnTo>
                    <a:lnTo>
                      <a:pt x="2583" y="2875"/>
                    </a:lnTo>
                    <a:lnTo>
                      <a:pt x="2555" y="2825"/>
                    </a:lnTo>
                    <a:lnTo>
                      <a:pt x="2518" y="2766"/>
                    </a:lnTo>
                    <a:lnTo>
                      <a:pt x="2473" y="2696"/>
                    </a:lnTo>
                    <a:lnTo>
                      <a:pt x="2419" y="2615"/>
                    </a:lnTo>
                    <a:lnTo>
                      <a:pt x="2355" y="2523"/>
                    </a:lnTo>
                    <a:lnTo>
                      <a:pt x="2281" y="2418"/>
                    </a:lnTo>
                    <a:lnTo>
                      <a:pt x="2196" y="2300"/>
                    </a:lnTo>
                    <a:lnTo>
                      <a:pt x="2099" y="2170"/>
                    </a:lnTo>
                    <a:lnTo>
                      <a:pt x="1990" y="2027"/>
                    </a:lnTo>
                    <a:lnTo>
                      <a:pt x="1866" y="1870"/>
                    </a:lnTo>
                    <a:lnTo>
                      <a:pt x="1730" y="1698"/>
                    </a:lnTo>
                    <a:lnTo>
                      <a:pt x="1655" y="1604"/>
                    </a:lnTo>
                    <a:lnTo>
                      <a:pt x="1587" y="1516"/>
                    </a:lnTo>
                    <a:lnTo>
                      <a:pt x="1525" y="1436"/>
                    </a:lnTo>
                    <a:lnTo>
                      <a:pt x="1469" y="1361"/>
                    </a:lnTo>
                    <a:lnTo>
                      <a:pt x="1420" y="1291"/>
                    </a:lnTo>
                    <a:lnTo>
                      <a:pt x="1377" y="1228"/>
                    </a:lnTo>
                    <a:lnTo>
                      <a:pt x="1338" y="1172"/>
                    </a:lnTo>
                    <a:lnTo>
                      <a:pt x="1305" y="1121"/>
                    </a:lnTo>
                    <a:lnTo>
                      <a:pt x="1276" y="1076"/>
                    </a:lnTo>
                    <a:lnTo>
                      <a:pt x="1252" y="1037"/>
                    </a:lnTo>
                    <a:lnTo>
                      <a:pt x="1232" y="1003"/>
                    </a:lnTo>
                    <a:lnTo>
                      <a:pt x="1217" y="976"/>
                    </a:lnTo>
                    <a:lnTo>
                      <a:pt x="1196" y="938"/>
                    </a:lnTo>
                    <a:lnTo>
                      <a:pt x="1187" y="921"/>
                    </a:lnTo>
                    <a:lnTo>
                      <a:pt x="1187" y="919"/>
                    </a:lnTo>
                    <a:lnTo>
                      <a:pt x="1190" y="922"/>
                    </a:lnTo>
                    <a:lnTo>
                      <a:pt x="1199" y="927"/>
                    </a:lnTo>
                    <a:lnTo>
                      <a:pt x="1265" y="956"/>
                    </a:lnTo>
                    <a:lnTo>
                      <a:pt x="1331" y="984"/>
                    </a:lnTo>
                    <a:lnTo>
                      <a:pt x="1395" y="1011"/>
                    </a:lnTo>
                    <a:lnTo>
                      <a:pt x="1459" y="1036"/>
                    </a:lnTo>
                    <a:lnTo>
                      <a:pt x="1521" y="1060"/>
                    </a:lnTo>
                    <a:lnTo>
                      <a:pt x="1583" y="1083"/>
                    </a:lnTo>
                    <a:lnTo>
                      <a:pt x="1644" y="1105"/>
                    </a:lnTo>
                    <a:lnTo>
                      <a:pt x="1704" y="1126"/>
                    </a:lnTo>
                    <a:lnTo>
                      <a:pt x="1764" y="1144"/>
                    </a:lnTo>
                    <a:lnTo>
                      <a:pt x="1823" y="1163"/>
                    </a:lnTo>
                    <a:lnTo>
                      <a:pt x="1880" y="1180"/>
                    </a:lnTo>
                    <a:lnTo>
                      <a:pt x="1938" y="1197"/>
                    </a:lnTo>
                    <a:lnTo>
                      <a:pt x="1995" y="1212"/>
                    </a:lnTo>
                    <a:lnTo>
                      <a:pt x="2052" y="1227"/>
                    </a:lnTo>
                    <a:lnTo>
                      <a:pt x="2107" y="1240"/>
                    </a:lnTo>
                    <a:lnTo>
                      <a:pt x="2163" y="1253"/>
                    </a:lnTo>
                    <a:lnTo>
                      <a:pt x="2217" y="1264"/>
                    </a:lnTo>
                    <a:lnTo>
                      <a:pt x="2272" y="1275"/>
                    </a:lnTo>
                    <a:lnTo>
                      <a:pt x="2326" y="1285"/>
                    </a:lnTo>
                    <a:lnTo>
                      <a:pt x="2381" y="1295"/>
                    </a:lnTo>
                    <a:lnTo>
                      <a:pt x="2435" y="1304"/>
                    </a:lnTo>
                    <a:lnTo>
                      <a:pt x="2488" y="1311"/>
                    </a:lnTo>
                    <a:lnTo>
                      <a:pt x="2543" y="1319"/>
                    </a:lnTo>
                    <a:lnTo>
                      <a:pt x="2596" y="1326"/>
                    </a:lnTo>
                    <a:lnTo>
                      <a:pt x="2702" y="1337"/>
                    </a:lnTo>
                    <a:lnTo>
                      <a:pt x="2810" y="1347"/>
                    </a:lnTo>
                    <a:lnTo>
                      <a:pt x="2917" y="1356"/>
                    </a:lnTo>
                    <a:lnTo>
                      <a:pt x="3026" y="1363"/>
                    </a:lnTo>
                    <a:lnTo>
                      <a:pt x="3042" y="1363"/>
                    </a:lnTo>
                    <a:lnTo>
                      <a:pt x="3058" y="1364"/>
                    </a:lnTo>
                    <a:lnTo>
                      <a:pt x="3074" y="1366"/>
                    </a:lnTo>
                    <a:lnTo>
                      <a:pt x="3090" y="1366"/>
                    </a:lnTo>
                    <a:lnTo>
                      <a:pt x="3160" y="1368"/>
                    </a:lnTo>
                    <a:lnTo>
                      <a:pt x="3229" y="1369"/>
                    </a:lnTo>
                    <a:lnTo>
                      <a:pt x="3301" y="1368"/>
                    </a:lnTo>
                    <a:lnTo>
                      <a:pt x="3374" y="1366"/>
                    </a:lnTo>
                    <a:lnTo>
                      <a:pt x="3447" y="1362"/>
                    </a:lnTo>
                    <a:lnTo>
                      <a:pt x="3521" y="1356"/>
                    </a:lnTo>
                    <a:lnTo>
                      <a:pt x="3595" y="1350"/>
                    </a:lnTo>
                    <a:lnTo>
                      <a:pt x="3670" y="1342"/>
                    </a:lnTo>
                    <a:lnTo>
                      <a:pt x="3745" y="1333"/>
                    </a:lnTo>
                    <a:lnTo>
                      <a:pt x="3818" y="1324"/>
                    </a:lnTo>
                    <a:lnTo>
                      <a:pt x="3892" y="1312"/>
                    </a:lnTo>
                    <a:lnTo>
                      <a:pt x="3963" y="1301"/>
                    </a:lnTo>
                    <a:lnTo>
                      <a:pt x="4104" y="1278"/>
                    </a:lnTo>
                    <a:lnTo>
                      <a:pt x="4238" y="1253"/>
                    </a:lnTo>
                    <a:lnTo>
                      <a:pt x="4364" y="1227"/>
                    </a:lnTo>
                    <a:lnTo>
                      <a:pt x="4479" y="1202"/>
                    </a:lnTo>
                    <a:lnTo>
                      <a:pt x="4583" y="1179"/>
                    </a:lnTo>
                    <a:lnTo>
                      <a:pt x="4671" y="1158"/>
                    </a:lnTo>
                    <a:lnTo>
                      <a:pt x="4744" y="1139"/>
                    </a:lnTo>
                    <a:lnTo>
                      <a:pt x="4798" y="1125"/>
                    </a:lnTo>
                    <a:lnTo>
                      <a:pt x="4831" y="1116"/>
                    </a:lnTo>
                    <a:lnTo>
                      <a:pt x="4844" y="1112"/>
                    </a:lnTo>
                    <a:lnTo>
                      <a:pt x="4840" y="1076"/>
                    </a:lnTo>
                    <a:lnTo>
                      <a:pt x="4835" y="1038"/>
                    </a:lnTo>
                    <a:lnTo>
                      <a:pt x="4829" y="998"/>
                    </a:lnTo>
                    <a:lnTo>
                      <a:pt x="4823" y="958"/>
                    </a:lnTo>
                    <a:lnTo>
                      <a:pt x="4814" y="914"/>
                    </a:lnTo>
                    <a:lnTo>
                      <a:pt x="4804" y="871"/>
                    </a:lnTo>
                    <a:lnTo>
                      <a:pt x="4794" y="827"/>
                    </a:lnTo>
                    <a:lnTo>
                      <a:pt x="4783" y="781"/>
                    </a:lnTo>
                    <a:lnTo>
                      <a:pt x="4758" y="688"/>
                    </a:lnTo>
                    <a:lnTo>
                      <a:pt x="4733" y="597"/>
                    </a:lnTo>
                    <a:lnTo>
                      <a:pt x="4705" y="505"/>
                    </a:lnTo>
                    <a:lnTo>
                      <a:pt x="4677" y="416"/>
                    </a:lnTo>
                    <a:lnTo>
                      <a:pt x="4648" y="332"/>
                    </a:lnTo>
                    <a:lnTo>
                      <a:pt x="4622" y="253"/>
                    </a:lnTo>
                    <a:lnTo>
                      <a:pt x="4598" y="183"/>
                    </a:lnTo>
                    <a:lnTo>
                      <a:pt x="4575" y="121"/>
                    </a:lnTo>
                    <a:lnTo>
                      <a:pt x="4557" y="70"/>
                    </a:lnTo>
                    <a:lnTo>
                      <a:pt x="4542" y="33"/>
                    </a:lnTo>
                    <a:lnTo>
                      <a:pt x="4533" y="8"/>
                    </a:lnTo>
                    <a:lnTo>
                      <a:pt x="4530" y="0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6" name="Freeform 166"/>
              <p:cNvSpPr>
                <a:spLocks/>
              </p:cNvSpPr>
              <p:nvPr/>
            </p:nvSpPr>
            <p:spPr bwMode="auto">
              <a:xfrm>
                <a:off x="6639" y="3114"/>
                <a:ext cx="283" cy="546"/>
              </a:xfrm>
              <a:custGeom>
                <a:avLst/>
                <a:gdLst>
                  <a:gd name="T0" fmla="*/ 440 w 1130"/>
                  <a:gd name="T1" fmla="*/ 177 h 2183"/>
                  <a:gd name="T2" fmla="*/ 485 w 1130"/>
                  <a:gd name="T3" fmla="*/ 158 h 2183"/>
                  <a:gd name="T4" fmla="*/ 528 w 1130"/>
                  <a:gd name="T5" fmla="*/ 137 h 2183"/>
                  <a:gd name="T6" fmla="*/ 570 w 1130"/>
                  <a:gd name="T7" fmla="*/ 116 h 2183"/>
                  <a:gd name="T8" fmla="*/ 611 w 1130"/>
                  <a:gd name="T9" fmla="*/ 95 h 2183"/>
                  <a:gd name="T10" fmla="*/ 650 w 1130"/>
                  <a:gd name="T11" fmla="*/ 73 h 2183"/>
                  <a:gd name="T12" fmla="*/ 690 w 1130"/>
                  <a:gd name="T13" fmla="*/ 49 h 2183"/>
                  <a:gd name="T14" fmla="*/ 728 w 1130"/>
                  <a:gd name="T15" fmla="*/ 25 h 2183"/>
                  <a:gd name="T16" fmla="*/ 764 w 1130"/>
                  <a:gd name="T17" fmla="*/ 0 h 2183"/>
                  <a:gd name="T18" fmla="*/ 1010 w 1130"/>
                  <a:gd name="T19" fmla="*/ 373 h 2183"/>
                  <a:gd name="T20" fmla="*/ 753 w 1130"/>
                  <a:gd name="T21" fmla="*/ 723 h 2183"/>
                  <a:gd name="T22" fmla="*/ 1130 w 1130"/>
                  <a:gd name="T23" fmla="*/ 1219 h 2183"/>
                  <a:gd name="T24" fmla="*/ 1129 w 1130"/>
                  <a:gd name="T25" fmla="*/ 1222 h 2183"/>
                  <a:gd name="T26" fmla="*/ 513 w 1130"/>
                  <a:gd name="T27" fmla="*/ 2183 h 2183"/>
                  <a:gd name="T28" fmla="*/ 0 w 1130"/>
                  <a:gd name="T29" fmla="*/ 346 h 2183"/>
                  <a:gd name="T30" fmla="*/ 54 w 1130"/>
                  <a:gd name="T31" fmla="*/ 329 h 2183"/>
                  <a:gd name="T32" fmla="*/ 110 w 1130"/>
                  <a:gd name="T33" fmla="*/ 310 h 2183"/>
                  <a:gd name="T34" fmla="*/ 164 w 1130"/>
                  <a:gd name="T35" fmla="*/ 290 h 2183"/>
                  <a:gd name="T36" fmla="*/ 219 w 1130"/>
                  <a:gd name="T37" fmla="*/ 269 h 2183"/>
                  <a:gd name="T38" fmla="*/ 274 w 1130"/>
                  <a:gd name="T39" fmla="*/ 247 h 2183"/>
                  <a:gd name="T40" fmla="*/ 329 w 1130"/>
                  <a:gd name="T41" fmla="*/ 224 h 2183"/>
                  <a:gd name="T42" fmla="*/ 384 w 1130"/>
                  <a:gd name="T43" fmla="*/ 200 h 2183"/>
                  <a:gd name="T44" fmla="*/ 440 w 1130"/>
                  <a:gd name="T45" fmla="*/ 177 h 2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0" h="2183">
                    <a:moveTo>
                      <a:pt x="440" y="177"/>
                    </a:moveTo>
                    <a:lnTo>
                      <a:pt x="485" y="158"/>
                    </a:lnTo>
                    <a:lnTo>
                      <a:pt x="528" y="137"/>
                    </a:lnTo>
                    <a:lnTo>
                      <a:pt x="570" y="116"/>
                    </a:lnTo>
                    <a:lnTo>
                      <a:pt x="611" y="95"/>
                    </a:lnTo>
                    <a:lnTo>
                      <a:pt x="650" y="73"/>
                    </a:lnTo>
                    <a:lnTo>
                      <a:pt x="690" y="49"/>
                    </a:lnTo>
                    <a:lnTo>
                      <a:pt x="728" y="25"/>
                    </a:lnTo>
                    <a:lnTo>
                      <a:pt x="764" y="0"/>
                    </a:lnTo>
                    <a:lnTo>
                      <a:pt x="1010" y="373"/>
                    </a:lnTo>
                    <a:lnTo>
                      <a:pt x="753" y="723"/>
                    </a:lnTo>
                    <a:lnTo>
                      <a:pt x="1130" y="1219"/>
                    </a:lnTo>
                    <a:lnTo>
                      <a:pt x="1129" y="1222"/>
                    </a:lnTo>
                    <a:lnTo>
                      <a:pt x="513" y="2183"/>
                    </a:lnTo>
                    <a:lnTo>
                      <a:pt x="0" y="346"/>
                    </a:lnTo>
                    <a:lnTo>
                      <a:pt x="54" y="329"/>
                    </a:lnTo>
                    <a:lnTo>
                      <a:pt x="110" y="310"/>
                    </a:lnTo>
                    <a:lnTo>
                      <a:pt x="164" y="290"/>
                    </a:lnTo>
                    <a:lnTo>
                      <a:pt x="219" y="269"/>
                    </a:lnTo>
                    <a:lnTo>
                      <a:pt x="274" y="247"/>
                    </a:lnTo>
                    <a:lnTo>
                      <a:pt x="329" y="224"/>
                    </a:lnTo>
                    <a:lnTo>
                      <a:pt x="384" y="200"/>
                    </a:lnTo>
                    <a:lnTo>
                      <a:pt x="440" y="177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7" name="Freeform 167"/>
              <p:cNvSpPr>
                <a:spLocks/>
              </p:cNvSpPr>
              <p:nvPr/>
            </p:nvSpPr>
            <p:spPr bwMode="auto">
              <a:xfrm>
                <a:off x="6774" y="3681"/>
                <a:ext cx="0" cy="1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0 h 5"/>
                  <a:gd name="T4" fmla="*/ 1 w 1"/>
                  <a:gd name="T5" fmla="*/ 2 h 5"/>
                  <a:gd name="T6" fmla="*/ 1 w 1"/>
                  <a:gd name="T7" fmla="*/ 5 h 5"/>
                  <a:gd name="T8" fmla="*/ 1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8" name="Freeform 168"/>
              <p:cNvSpPr>
                <a:spLocks/>
              </p:cNvSpPr>
              <p:nvPr/>
            </p:nvSpPr>
            <p:spPr bwMode="auto">
              <a:xfrm>
                <a:off x="6768" y="3440"/>
                <a:ext cx="152" cy="242"/>
              </a:xfrm>
              <a:custGeom>
                <a:avLst/>
                <a:gdLst>
                  <a:gd name="T0" fmla="*/ 26 w 610"/>
                  <a:gd name="T1" fmla="*/ 972 h 972"/>
                  <a:gd name="T2" fmla="*/ 26 w 610"/>
                  <a:gd name="T3" fmla="*/ 969 h 972"/>
                  <a:gd name="T4" fmla="*/ 25 w 610"/>
                  <a:gd name="T5" fmla="*/ 967 h 972"/>
                  <a:gd name="T6" fmla="*/ 0 w 610"/>
                  <a:gd name="T7" fmla="*/ 883 h 972"/>
                  <a:gd name="T8" fmla="*/ 566 w 610"/>
                  <a:gd name="T9" fmla="*/ 0 h 972"/>
                  <a:gd name="T10" fmla="*/ 610 w 610"/>
                  <a:gd name="T11" fmla="*/ 57 h 972"/>
                  <a:gd name="T12" fmla="*/ 607 w 610"/>
                  <a:gd name="T13" fmla="*/ 60 h 972"/>
                  <a:gd name="T14" fmla="*/ 26 w 610"/>
                  <a:gd name="T15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0" h="972">
                    <a:moveTo>
                      <a:pt x="26" y="972"/>
                    </a:moveTo>
                    <a:lnTo>
                      <a:pt x="26" y="969"/>
                    </a:lnTo>
                    <a:lnTo>
                      <a:pt x="25" y="967"/>
                    </a:lnTo>
                    <a:lnTo>
                      <a:pt x="0" y="883"/>
                    </a:lnTo>
                    <a:lnTo>
                      <a:pt x="566" y="0"/>
                    </a:lnTo>
                    <a:lnTo>
                      <a:pt x="610" y="57"/>
                    </a:lnTo>
                    <a:lnTo>
                      <a:pt x="607" y="60"/>
                    </a:lnTo>
                    <a:lnTo>
                      <a:pt x="26" y="9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9" name="Freeform 169"/>
              <p:cNvSpPr>
                <a:spLocks/>
              </p:cNvSpPr>
              <p:nvPr/>
            </p:nvSpPr>
            <p:spPr bwMode="auto">
              <a:xfrm>
                <a:off x="6827" y="3222"/>
                <a:ext cx="65" cy="88"/>
              </a:xfrm>
              <a:custGeom>
                <a:avLst/>
                <a:gdLst>
                  <a:gd name="T0" fmla="*/ 46 w 257"/>
                  <a:gd name="T1" fmla="*/ 353 h 353"/>
                  <a:gd name="T2" fmla="*/ 0 w 257"/>
                  <a:gd name="T3" fmla="*/ 292 h 353"/>
                  <a:gd name="T4" fmla="*/ 214 w 257"/>
                  <a:gd name="T5" fmla="*/ 0 h 353"/>
                  <a:gd name="T6" fmla="*/ 257 w 257"/>
                  <a:gd name="T7" fmla="*/ 66 h 353"/>
                  <a:gd name="T8" fmla="*/ 46 w 257"/>
                  <a:gd name="T9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53">
                    <a:moveTo>
                      <a:pt x="46" y="353"/>
                    </a:moveTo>
                    <a:lnTo>
                      <a:pt x="0" y="292"/>
                    </a:lnTo>
                    <a:lnTo>
                      <a:pt x="214" y="0"/>
                    </a:lnTo>
                    <a:lnTo>
                      <a:pt x="257" y="66"/>
                    </a:lnTo>
                    <a:lnTo>
                      <a:pt x="46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0" name="Freeform 170"/>
              <p:cNvSpPr>
                <a:spLocks/>
              </p:cNvSpPr>
              <p:nvPr/>
            </p:nvSpPr>
            <p:spPr bwMode="auto">
              <a:xfrm>
                <a:off x="6827" y="3222"/>
                <a:ext cx="54" cy="73"/>
              </a:xfrm>
              <a:custGeom>
                <a:avLst/>
                <a:gdLst>
                  <a:gd name="T0" fmla="*/ 0 w 214"/>
                  <a:gd name="T1" fmla="*/ 292 h 292"/>
                  <a:gd name="T2" fmla="*/ 214 w 214"/>
                  <a:gd name="T3" fmla="*/ 0 h 292"/>
                  <a:gd name="T4" fmla="*/ 214 w 214"/>
                  <a:gd name="T5" fmla="*/ 0 h 292"/>
                  <a:gd name="T6" fmla="*/ 0 w 214"/>
                  <a:gd name="T7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" h="292">
                    <a:moveTo>
                      <a:pt x="0" y="292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1" name="Freeform 171"/>
              <p:cNvSpPr>
                <a:spLocks/>
              </p:cNvSpPr>
              <p:nvPr/>
            </p:nvSpPr>
            <p:spPr bwMode="auto">
              <a:xfrm>
                <a:off x="6648" y="3232"/>
                <a:ext cx="10" cy="36"/>
              </a:xfrm>
              <a:custGeom>
                <a:avLst/>
                <a:gdLst>
                  <a:gd name="T0" fmla="*/ 42 w 42"/>
                  <a:gd name="T1" fmla="*/ 145 h 145"/>
                  <a:gd name="T2" fmla="*/ 40 w 42"/>
                  <a:gd name="T3" fmla="*/ 145 h 145"/>
                  <a:gd name="T4" fmla="*/ 0 w 42"/>
                  <a:gd name="T5" fmla="*/ 2 h 145"/>
                  <a:gd name="T6" fmla="*/ 2 w 42"/>
                  <a:gd name="T7" fmla="*/ 0 h 145"/>
                  <a:gd name="T8" fmla="*/ 42 w 42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5">
                    <a:moveTo>
                      <a:pt x="42" y="145"/>
                    </a:moveTo>
                    <a:lnTo>
                      <a:pt x="40" y="14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145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2" name="Freeform 172"/>
              <p:cNvSpPr>
                <a:spLocks/>
              </p:cNvSpPr>
              <p:nvPr/>
            </p:nvSpPr>
            <p:spPr bwMode="auto">
              <a:xfrm>
                <a:off x="6584" y="3207"/>
                <a:ext cx="64" cy="56"/>
              </a:xfrm>
              <a:custGeom>
                <a:avLst/>
                <a:gdLst>
                  <a:gd name="T0" fmla="*/ 175 w 256"/>
                  <a:gd name="T1" fmla="*/ 222 h 222"/>
                  <a:gd name="T2" fmla="*/ 71 w 256"/>
                  <a:gd name="T3" fmla="*/ 205 h 222"/>
                  <a:gd name="T4" fmla="*/ 0 w 256"/>
                  <a:gd name="T5" fmla="*/ 44 h 222"/>
                  <a:gd name="T6" fmla="*/ 28 w 256"/>
                  <a:gd name="T7" fmla="*/ 42 h 222"/>
                  <a:gd name="T8" fmla="*/ 56 w 256"/>
                  <a:gd name="T9" fmla="*/ 38 h 222"/>
                  <a:gd name="T10" fmla="*/ 85 w 256"/>
                  <a:gd name="T11" fmla="*/ 34 h 222"/>
                  <a:gd name="T12" fmla="*/ 113 w 256"/>
                  <a:gd name="T13" fmla="*/ 28 h 222"/>
                  <a:gd name="T14" fmla="*/ 142 w 256"/>
                  <a:gd name="T15" fmla="*/ 22 h 222"/>
                  <a:gd name="T16" fmla="*/ 170 w 256"/>
                  <a:gd name="T17" fmla="*/ 16 h 222"/>
                  <a:gd name="T18" fmla="*/ 200 w 256"/>
                  <a:gd name="T19" fmla="*/ 8 h 222"/>
                  <a:gd name="T20" fmla="*/ 228 w 256"/>
                  <a:gd name="T21" fmla="*/ 0 h 222"/>
                  <a:gd name="T22" fmla="*/ 256 w 256"/>
                  <a:gd name="T23" fmla="*/ 97 h 222"/>
                  <a:gd name="T24" fmla="*/ 254 w 256"/>
                  <a:gd name="T25" fmla="*/ 99 h 222"/>
                  <a:gd name="T26" fmla="*/ 228 w 256"/>
                  <a:gd name="T27" fmla="*/ 5 h 222"/>
                  <a:gd name="T28" fmla="*/ 202 w 256"/>
                  <a:gd name="T29" fmla="*/ 15 h 222"/>
                  <a:gd name="T30" fmla="*/ 176 w 256"/>
                  <a:gd name="T31" fmla="*/ 23 h 222"/>
                  <a:gd name="T32" fmla="*/ 150 w 256"/>
                  <a:gd name="T33" fmla="*/ 31 h 222"/>
                  <a:gd name="T34" fmla="*/ 124 w 256"/>
                  <a:gd name="T35" fmla="*/ 39 h 222"/>
                  <a:gd name="T36" fmla="*/ 175 w 256"/>
                  <a:gd name="T37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6" h="222">
                    <a:moveTo>
                      <a:pt x="175" y="222"/>
                    </a:moveTo>
                    <a:lnTo>
                      <a:pt x="71" y="205"/>
                    </a:lnTo>
                    <a:lnTo>
                      <a:pt x="0" y="44"/>
                    </a:lnTo>
                    <a:lnTo>
                      <a:pt x="28" y="42"/>
                    </a:lnTo>
                    <a:lnTo>
                      <a:pt x="56" y="38"/>
                    </a:lnTo>
                    <a:lnTo>
                      <a:pt x="85" y="34"/>
                    </a:lnTo>
                    <a:lnTo>
                      <a:pt x="113" y="28"/>
                    </a:lnTo>
                    <a:lnTo>
                      <a:pt x="142" y="22"/>
                    </a:lnTo>
                    <a:lnTo>
                      <a:pt x="170" y="16"/>
                    </a:lnTo>
                    <a:lnTo>
                      <a:pt x="200" y="8"/>
                    </a:lnTo>
                    <a:lnTo>
                      <a:pt x="228" y="0"/>
                    </a:lnTo>
                    <a:lnTo>
                      <a:pt x="256" y="97"/>
                    </a:lnTo>
                    <a:lnTo>
                      <a:pt x="254" y="99"/>
                    </a:lnTo>
                    <a:lnTo>
                      <a:pt x="228" y="5"/>
                    </a:lnTo>
                    <a:lnTo>
                      <a:pt x="202" y="15"/>
                    </a:lnTo>
                    <a:lnTo>
                      <a:pt x="176" y="23"/>
                    </a:lnTo>
                    <a:lnTo>
                      <a:pt x="150" y="31"/>
                    </a:lnTo>
                    <a:lnTo>
                      <a:pt x="124" y="39"/>
                    </a:lnTo>
                    <a:lnTo>
                      <a:pt x="175" y="222"/>
                    </a:lnTo>
                    <a:close/>
                  </a:path>
                </a:pathLst>
              </a:custGeom>
              <a:solidFill>
                <a:srgbClr val="BC4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3" name="Freeform 173"/>
              <p:cNvSpPr>
                <a:spLocks/>
              </p:cNvSpPr>
              <p:nvPr/>
            </p:nvSpPr>
            <p:spPr bwMode="auto">
              <a:xfrm>
                <a:off x="6641" y="3175"/>
                <a:ext cx="97" cy="106"/>
              </a:xfrm>
              <a:custGeom>
                <a:avLst/>
                <a:gdLst>
                  <a:gd name="T0" fmla="*/ 389 w 389"/>
                  <a:gd name="T1" fmla="*/ 426 h 426"/>
                  <a:gd name="T2" fmla="*/ 68 w 389"/>
                  <a:gd name="T3" fmla="*/ 372 h 426"/>
                  <a:gd name="T4" fmla="*/ 28 w 389"/>
                  <a:gd name="T5" fmla="*/ 227 h 426"/>
                  <a:gd name="T6" fmla="*/ 0 w 389"/>
                  <a:gd name="T7" fmla="*/ 130 h 426"/>
                  <a:gd name="T8" fmla="*/ 42 w 389"/>
                  <a:gd name="T9" fmla="*/ 117 h 426"/>
                  <a:gd name="T10" fmla="*/ 86 w 389"/>
                  <a:gd name="T11" fmla="*/ 103 h 426"/>
                  <a:gd name="T12" fmla="*/ 129 w 389"/>
                  <a:gd name="T13" fmla="*/ 87 h 426"/>
                  <a:gd name="T14" fmla="*/ 172 w 389"/>
                  <a:gd name="T15" fmla="*/ 70 h 426"/>
                  <a:gd name="T16" fmla="*/ 215 w 389"/>
                  <a:gd name="T17" fmla="*/ 54 h 426"/>
                  <a:gd name="T18" fmla="*/ 259 w 389"/>
                  <a:gd name="T19" fmla="*/ 36 h 426"/>
                  <a:gd name="T20" fmla="*/ 302 w 389"/>
                  <a:gd name="T21" fmla="*/ 19 h 426"/>
                  <a:gd name="T22" fmla="*/ 345 w 389"/>
                  <a:gd name="T23" fmla="*/ 0 h 426"/>
                  <a:gd name="T24" fmla="*/ 389 w 389"/>
                  <a:gd name="T25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9" h="426">
                    <a:moveTo>
                      <a:pt x="389" y="426"/>
                    </a:moveTo>
                    <a:lnTo>
                      <a:pt x="68" y="372"/>
                    </a:lnTo>
                    <a:lnTo>
                      <a:pt x="28" y="227"/>
                    </a:lnTo>
                    <a:lnTo>
                      <a:pt x="0" y="130"/>
                    </a:lnTo>
                    <a:lnTo>
                      <a:pt x="42" y="117"/>
                    </a:lnTo>
                    <a:lnTo>
                      <a:pt x="86" y="103"/>
                    </a:lnTo>
                    <a:lnTo>
                      <a:pt x="129" y="87"/>
                    </a:lnTo>
                    <a:lnTo>
                      <a:pt x="172" y="70"/>
                    </a:lnTo>
                    <a:lnTo>
                      <a:pt x="215" y="54"/>
                    </a:lnTo>
                    <a:lnTo>
                      <a:pt x="259" y="36"/>
                    </a:lnTo>
                    <a:lnTo>
                      <a:pt x="302" y="19"/>
                    </a:lnTo>
                    <a:lnTo>
                      <a:pt x="345" y="0"/>
                    </a:lnTo>
                    <a:lnTo>
                      <a:pt x="389" y="426"/>
                    </a:lnTo>
                    <a:close/>
                  </a:path>
                </a:pathLst>
              </a:custGeom>
              <a:solidFill>
                <a:srgbClr val="140E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4" name="Freeform 174"/>
              <p:cNvSpPr>
                <a:spLocks/>
              </p:cNvSpPr>
              <p:nvPr/>
            </p:nvSpPr>
            <p:spPr bwMode="auto">
              <a:xfrm>
                <a:off x="6454" y="3175"/>
                <a:ext cx="38" cy="71"/>
              </a:xfrm>
              <a:custGeom>
                <a:avLst/>
                <a:gdLst>
                  <a:gd name="T0" fmla="*/ 110 w 155"/>
                  <a:gd name="T1" fmla="*/ 281 h 281"/>
                  <a:gd name="T2" fmla="*/ 32 w 155"/>
                  <a:gd name="T3" fmla="*/ 275 h 281"/>
                  <a:gd name="T4" fmla="*/ 28 w 155"/>
                  <a:gd name="T5" fmla="*/ 234 h 281"/>
                  <a:gd name="T6" fmla="*/ 25 w 155"/>
                  <a:gd name="T7" fmla="*/ 195 h 281"/>
                  <a:gd name="T8" fmla="*/ 20 w 155"/>
                  <a:gd name="T9" fmla="*/ 156 h 281"/>
                  <a:gd name="T10" fmla="*/ 16 w 155"/>
                  <a:gd name="T11" fmla="*/ 120 h 281"/>
                  <a:gd name="T12" fmla="*/ 11 w 155"/>
                  <a:gd name="T13" fmla="*/ 87 h 281"/>
                  <a:gd name="T14" fmla="*/ 7 w 155"/>
                  <a:gd name="T15" fmla="*/ 56 h 281"/>
                  <a:gd name="T16" fmla="*/ 4 w 155"/>
                  <a:gd name="T17" fmla="*/ 28 h 281"/>
                  <a:gd name="T18" fmla="*/ 0 w 155"/>
                  <a:gd name="T19" fmla="*/ 0 h 281"/>
                  <a:gd name="T20" fmla="*/ 19 w 155"/>
                  <a:gd name="T21" fmla="*/ 17 h 281"/>
                  <a:gd name="T22" fmla="*/ 38 w 155"/>
                  <a:gd name="T23" fmla="*/ 31 h 281"/>
                  <a:gd name="T24" fmla="*/ 57 w 155"/>
                  <a:gd name="T25" fmla="*/ 46 h 281"/>
                  <a:gd name="T26" fmla="*/ 77 w 155"/>
                  <a:gd name="T27" fmla="*/ 59 h 281"/>
                  <a:gd name="T28" fmla="*/ 96 w 155"/>
                  <a:gd name="T29" fmla="*/ 71 h 281"/>
                  <a:gd name="T30" fmla="*/ 116 w 155"/>
                  <a:gd name="T31" fmla="*/ 83 h 281"/>
                  <a:gd name="T32" fmla="*/ 135 w 155"/>
                  <a:gd name="T33" fmla="*/ 94 h 281"/>
                  <a:gd name="T34" fmla="*/ 155 w 155"/>
                  <a:gd name="T35" fmla="*/ 104 h 281"/>
                  <a:gd name="T36" fmla="*/ 15 w 155"/>
                  <a:gd name="T37" fmla="*/ 104 h 281"/>
                  <a:gd name="T38" fmla="*/ 110 w 155"/>
                  <a:gd name="T3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5" h="281">
                    <a:moveTo>
                      <a:pt x="110" y="281"/>
                    </a:moveTo>
                    <a:lnTo>
                      <a:pt x="32" y="275"/>
                    </a:lnTo>
                    <a:lnTo>
                      <a:pt x="28" y="234"/>
                    </a:lnTo>
                    <a:lnTo>
                      <a:pt x="25" y="195"/>
                    </a:lnTo>
                    <a:lnTo>
                      <a:pt x="20" y="156"/>
                    </a:lnTo>
                    <a:lnTo>
                      <a:pt x="16" y="120"/>
                    </a:lnTo>
                    <a:lnTo>
                      <a:pt x="11" y="87"/>
                    </a:lnTo>
                    <a:lnTo>
                      <a:pt x="7" y="56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9" y="17"/>
                    </a:lnTo>
                    <a:lnTo>
                      <a:pt x="38" y="31"/>
                    </a:lnTo>
                    <a:lnTo>
                      <a:pt x="57" y="46"/>
                    </a:lnTo>
                    <a:lnTo>
                      <a:pt x="77" y="59"/>
                    </a:lnTo>
                    <a:lnTo>
                      <a:pt x="96" y="71"/>
                    </a:lnTo>
                    <a:lnTo>
                      <a:pt x="116" y="83"/>
                    </a:lnTo>
                    <a:lnTo>
                      <a:pt x="135" y="94"/>
                    </a:lnTo>
                    <a:lnTo>
                      <a:pt x="155" y="104"/>
                    </a:lnTo>
                    <a:lnTo>
                      <a:pt x="15" y="104"/>
                    </a:lnTo>
                    <a:lnTo>
                      <a:pt x="110" y="281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5" name="Freeform 175"/>
              <p:cNvSpPr>
                <a:spLocks/>
              </p:cNvSpPr>
              <p:nvPr/>
            </p:nvSpPr>
            <p:spPr bwMode="auto">
              <a:xfrm>
                <a:off x="6457" y="3201"/>
                <a:ext cx="79" cy="48"/>
              </a:xfrm>
              <a:custGeom>
                <a:avLst/>
                <a:gdLst>
                  <a:gd name="T0" fmla="*/ 256 w 314"/>
                  <a:gd name="T1" fmla="*/ 189 h 189"/>
                  <a:gd name="T2" fmla="*/ 95 w 314"/>
                  <a:gd name="T3" fmla="*/ 177 h 189"/>
                  <a:gd name="T4" fmla="*/ 0 w 314"/>
                  <a:gd name="T5" fmla="*/ 0 h 189"/>
                  <a:gd name="T6" fmla="*/ 140 w 314"/>
                  <a:gd name="T7" fmla="*/ 0 h 189"/>
                  <a:gd name="T8" fmla="*/ 162 w 314"/>
                  <a:gd name="T9" fmla="*/ 10 h 189"/>
                  <a:gd name="T10" fmla="*/ 183 w 314"/>
                  <a:gd name="T11" fmla="*/ 20 h 189"/>
                  <a:gd name="T12" fmla="*/ 205 w 314"/>
                  <a:gd name="T13" fmla="*/ 29 h 189"/>
                  <a:gd name="T14" fmla="*/ 226 w 314"/>
                  <a:gd name="T15" fmla="*/ 36 h 189"/>
                  <a:gd name="T16" fmla="*/ 248 w 314"/>
                  <a:gd name="T17" fmla="*/ 44 h 189"/>
                  <a:gd name="T18" fmla="*/ 271 w 314"/>
                  <a:gd name="T19" fmla="*/ 50 h 189"/>
                  <a:gd name="T20" fmla="*/ 293 w 314"/>
                  <a:gd name="T21" fmla="*/ 55 h 189"/>
                  <a:gd name="T22" fmla="*/ 314 w 314"/>
                  <a:gd name="T23" fmla="*/ 60 h 189"/>
                  <a:gd name="T24" fmla="*/ 256 w 314"/>
                  <a:gd name="T2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4" h="189">
                    <a:moveTo>
                      <a:pt x="256" y="189"/>
                    </a:moveTo>
                    <a:lnTo>
                      <a:pt x="95" y="177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62" y="10"/>
                    </a:lnTo>
                    <a:lnTo>
                      <a:pt x="183" y="20"/>
                    </a:lnTo>
                    <a:lnTo>
                      <a:pt x="205" y="29"/>
                    </a:lnTo>
                    <a:lnTo>
                      <a:pt x="226" y="36"/>
                    </a:lnTo>
                    <a:lnTo>
                      <a:pt x="248" y="44"/>
                    </a:lnTo>
                    <a:lnTo>
                      <a:pt x="271" y="50"/>
                    </a:lnTo>
                    <a:lnTo>
                      <a:pt x="293" y="55"/>
                    </a:lnTo>
                    <a:lnTo>
                      <a:pt x="314" y="60"/>
                    </a:lnTo>
                    <a:lnTo>
                      <a:pt x="256" y="189"/>
                    </a:lnTo>
                    <a:close/>
                  </a:path>
                </a:pathLst>
              </a:custGeom>
              <a:solidFill>
                <a:srgbClr val="BC4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6" name="Freeform 176"/>
              <p:cNvSpPr>
                <a:spLocks noEditPoints="1"/>
              </p:cNvSpPr>
              <p:nvPr/>
            </p:nvSpPr>
            <p:spPr bwMode="auto">
              <a:xfrm>
                <a:off x="6985" y="3243"/>
                <a:ext cx="359" cy="510"/>
              </a:xfrm>
              <a:custGeom>
                <a:avLst/>
                <a:gdLst>
                  <a:gd name="T0" fmla="*/ 1430 w 1435"/>
                  <a:gd name="T1" fmla="*/ 2041 h 2041"/>
                  <a:gd name="T2" fmla="*/ 1434 w 1435"/>
                  <a:gd name="T3" fmla="*/ 2030 h 2041"/>
                  <a:gd name="T4" fmla="*/ 1435 w 1435"/>
                  <a:gd name="T5" fmla="*/ 2026 h 2041"/>
                  <a:gd name="T6" fmla="*/ 1433 w 1435"/>
                  <a:gd name="T7" fmla="*/ 2020 h 2041"/>
                  <a:gd name="T8" fmla="*/ 1423 w 1435"/>
                  <a:gd name="T9" fmla="*/ 2000 h 2041"/>
                  <a:gd name="T10" fmla="*/ 1404 w 1435"/>
                  <a:gd name="T11" fmla="*/ 1965 h 2041"/>
                  <a:gd name="T12" fmla="*/ 1376 w 1435"/>
                  <a:gd name="T13" fmla="*/ 1915 h 2041"/>
                  <a:gd name="T14" fmla="*/ 1336 w 1435"/>
                  <a:gd name="T15" fmla="*/ 1849 h 2041"/>
                  <a:gd name="T16" fmla="*/ 1283 w 1435"/>
                  <a:gd name="T17" fmla="*/ 1765 h 2041"/>
                  <a:gd name="T18" fmla="*/ 1251 w 1435"/>
                  <a:gd name="T19" fmla="*/ 1717 h 2041"/>
                  <a:gd name="T20" fmla="*/ 1216 w 1435"/>
                  <a:gd name="T21" fmla="*/ 1664 h 2041"/>
                  <a:gd name="T22" fmla="*/ 1177 w 1435"/>
                  <a:gd name="T23" fmla="*/ 1607 h 2041"/>
                  <a:gd name="T24" fmla="*/ 1134 w 1435"/>
                  <a:gd name="T25" fmla="*/ 1544 h 2041"/>
                  <a:gd name="T26" fmla="*/ 1215 w 1435"/>
                  <a:gd name="T27" fmla="*/ 1663 h 2041"/>
                  <a:gd name="T28" fmla="*/ 1282 w 1435"/>
                  <a:gd name="T29" fmla="*/ 1763 h 2041"/>
                  <a:gd name="T30" fmla="*/ 1334 w 1435"/>
                  <a:gd name="T31" fmla="*/ 1845 h 2041"/>
                  <a:gd name="T32" fmla="*/ 1374 w 1435"/>
                  <a:gd name="T33" fmla="*/ 1912 h 2041"/>
                  <a:gd name="T34" fmla="*/ 1403 w 1435"/>
                  <a:gd name="T35" fmla="*/ 1962 h 2041"/>
                  <a:gd name="T36" fmla="*/ 1422 w 1435"/>
                  <a:gd name="T37" fmla="*/ 1998 h 2041"/>
                  <a:gd name="T38" fmla="*/ 1432 w 1435"/>
                  <a:gd name="T39" fmla="*/ 2019 h 2041"/>
                  <a:gd name="T40" fmla="*/ 1435 w 1435"/>
                  <a:gd name="T41" fmla="*/ 2026 h 2041"/>
                  <a:gd name="T42" fmla="*/ 1435 w 1435"/>
                  <a:gd name="T43" fmla="*/ 2026 h 2041"/>
                  <a:gd name="T44" fmla="*/ 1434 w 1435"/>
                  <a:gd name="T45" fmla="*/ 2031 h 2041"/>
                  <a:gd name="T46" fmla="*/ 1430 w 1435"/>
                  <a:gd name="T47" fmla="*/ 2041 h 2041"/>
                  <a:gd name="T48" fmla="*/ 1430 w 1435"/>
                  <a:gd name="T49" fmla="*/ 2041 h 2041"/>
                  <a:gd name="T50" fmla="*/ 337 w 1435"/>
                  <a:gd name="T51" fmla="*/ 504 h 2041"/>
                  <a:gd name="T52" fmla="*/ 264 w 1435"/>
                  <a:gd name="T53" fmla="*/ 407 h 2041"/>
                  <a:gd name="T54" fmla="*/ 203 w 1435"/>
                  <a:gd name="T55" fmla="*/ 319 h 2041"/>
                  <a:gd name="T56" fmla="*/ 148 w 1435"/>
                  <a:gd name="T57" fmla="*/ 241 h 2041"/>
                  <a:gd name="T58" fmla="*/ 104 w 1435"/>
                  <a:gd name="T59" fmla="*/ 173 h 2041"/>
                  <a:gd name="T60" fmla="*/ 67 w 1435"/>
                  <a:gd name="T61" fmla="*/ 116 h 2041"/>
                  <a:gd name="T62" fmla="*/ 38 w 1435"/>
                  <a:gd name="T63" fmla="*/ 68 h 2041"/>
                  <a:gd name="T64" fmla="*/ 16 w 1435"/>
                  <a:gd name="T65" fmla="*/ 28 h 2041"/>
                  <a:gd name="T66" fmla="*/ 0 w 1435"/>
                  <a:gd name="T67" fmla="*/ 0 h 2041"/>
                  <a:gd name="T68" fmla="*/ 16 w 1435"/>
                  <a:gd name="T69" fmla="*/ 30 h 2041"/>
                  <a:gd name="T70" fmla="*/ 38 w 1435"/>
                  <a:gd name="T71" fmla="*/ 68 h 2041"/>
                  <a:gd name="T72" fmla="*/ 68 w 1435"/>
                  <a:gd name="T73" fmla="*/ 116 h 2041"/>
                  <a:gd name="T74" fmla="*/ 104 w 1435"/>
                  <a:gd name="T75" fmla="*/ 174 h 2041"/>
                  <a:gd name="T76" fmla="*/ 149 w 1435"/>
                  <a:gd name="T77" fmla="*/ 241 h 2041"/>
                  <a:gd name="T78" fmla="*/ 203 w 1435"/>
                  <a:gd name="T79" fmla="*/ 319 h 2041"/>
                  <a:gd name="T80" fmla="*/ 266 w 1435"/>
                  <a:gd name="T81" fmla="*/ 407 h 2041"/>
                  <a:gd name="T82" fmla="*/ 337 w 1435"/>
                  <a:gd name="T83" fmla="*/ 504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35" h="2041">
                    <a:moveTo>
                      <a:pt x="1430" y="2041"/>
                    </a:moveTo>
                    <a:lnTo>
                      <a:pt x="1434" y="2030"/>
                    </a:lnTo>
                    <a:lnTo>
                      <a:pt x="1435" y="2026"/>
                    </a:lnTo>
                    <a:lnTo>
                      <a:pt x="1433" y="2020"/>
                    </a:lnTo>
                    <a:lnTo>
                      <a:pt x="1423" y="2000"/>
                    </a:lnTo>
                    <a:lnTo>
                      <a:pt x="1404" y="1965"/>
                    </a:lnTo>
                    <a:lnTo>
                      <a:pt x="1376" y="1915"/>
                    </a:lnTo>
                    <a:lnTo>
                      <a:pt x="1336" y="1849"/>
                    </a:lnTo>
                    <a:lnTo>
                      <a:pt x="1283" y="1765"/>
                    </a:lnTo>
                    <a:lnTo>
                      <a:pt x="1251" y="1717"/>
                    </a:lnTo>
                    <a:lnTo>
                      <a:pt x="1216" y="1664"/>
                    </a:lnTo>
                    <a:lnTo>
                      <a:pt x="1177" y="1607"/>
                    </a:lnTo>
                    <a:lnTo>
                      <a:pt x="1134" y="1544"/>
                    </a:lnTo>
                    <a:lnTo>
                      <a:pt x="1215" y="1663"/>
                    </a:lnTo>
                    <a:lnTo>
                      <a:pt x="1282" y="1763"/>
                    </a:lnTo>
                    <a:lnTo>
                      <a:pt x="1334" y="1845"/>
                    </a:lnTo>
                    <a:lnTo>
                      <a:pt x="1374" y="1912"/>
                    </a:lnTo>
                    <a:lnTo>
                      <a:pt x="1403" y="1962"/>
                    </a:lnTo>
                    <a:lnTo>
                      <a:pt x="1422" y="1998"/>
                    </a:lnTo>
                    <a:lnTo>
                      <a:pt x="1432" y="2019"/>
                    </a:lnTo>
                    <a:lnTo>
                      <a:pt x="1435" y="2026"/>
                    </a:lnTo>
                    <a:lnTo>
                      <a:pt x="1435" y="2026"/>
                    </a:lnTo>
                    <a:lnTo>
                      <a:pt x="1434" y="2031"/>
                    </a:lnTo>
                    <a:lnTo>
                      <a:pt x="1430" y="2041"/>
                    </a:lnTo>
                    <a:lnTo>
                      <a:pt x="1430" y="2041"/>
                    </a:lnTo>
                    <a:close/>
                    <a:moveTo>
                      <a:pt x="337" y="504"/>
                    </a:moveTo>
                    <a:lnTo>
                      <a:pt x="264" y="407"/>
                    </a:lnTo>
                    <a:lnTo>
                      <a:pt x="203" y="319"/>
                    </a:lnTo>
                    <a:lnTo>
                      <a:pt x="148" y="241"/>
                    </a:lnTo>
                    <a:lnTo>
                      <a:pt x="104" y="173"/>
                    </a:lnTo>
                    <a:lnTo>
                      <a:pt x="67" y="116"/>
                    </a:lnTo>
                    <a:lnTo>
                      <a:pt x="38" y="68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16" y="30"/>
                    </a:lnTo>
                    <a:lnTo>
                      <a:pt x="38" y="68"/>
                    </a:lnTo>
                    <a:lnTo>
                      <a:pt x="68" y="116"/>
                    </a:lnTo>
                    <a:lnTo>
                      <a:pt x="104" y="174"/>
                    </a:lnTo>
                    <a:lnTo>
                      <a:pt x="149" y="241"/>
                    </a:lnTo>
                    <a:lnTo>
                      <a:pt x="203" y="319"/>
                    </a:lnTo>
                    <a:lnTo>
                      <a:pt x="266" y="407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7" name="Freeform 177"/>
              <p:cNvSpPr>
                <a:spLocks/>
              </p:cNvSpPr>
              <p:nvPr/>
            </p:nvSpPr>
            <p:spPr bwMode="auto">
              <a:xfrm>
                <a:off x="6982" y="3237"/>
                <a:ext cx="362" cy="560"/>
              </a:xfrm>
              <a:custGeom>
                <a:avLst/>
                <a:gdLst>
                  <a:gd name="T0" fmla="*/ 1325 w 1448"/>
                  <a:gd name="T1" fmla="*/ 2193 h 2240"/>
                  <a:gd name="T2" fmla="*/ 1238 w 1448"/>
                  <a:gd name="T3" fmla="*/ 2091 h 2240"/>
                  <a:gd name="T4" fmla="*/ 1149 w 1448"/>
                  <a:gd name="T5" fmla="*/ 1982 h 2240"/>
                  <a:gd name="T6" fmla="*/ 1058 w 1448"/>
                  <a:gd name="T7" fmla="*/ 1864 h 2240"/>
                  <a:gd name="T8" fmla="*/ 964 w 1448"/>
                  <a:gd name="T9" fmla="*/ 1738 h 2240"/>
                  <a:gd name="T10" fmla="*/ 870 w 1448"/>
                  <a:gd name="T11" fmla="*/ 1604 h 2240"/>
                  <a:gd name="T12" fmla="*/ 774 w 1448"/>
                  <a:gd name="T13" fmla="*/ 1465 h 2240"/>
                  <a:gd name="T14" fmla="*/ 679 w 1448"/>
                  <a:gd name="T15" fmla="*/ 1319 h 2240"/>
                  <a:gd name="T16" fmla="*/ 577 w 1448"/>
                  <a:gd name="T17" fmla="*/ 1154 h 2240"/>
                  <a:gd name="T18" fmla="*/ 473 w 1448"/>
                  <a:gd name="T19" fmla="*/ 981 h 2240"/>
                  <a:gd name="T20" fmla="*/ 376 w 1448"/>
                  <a:gd name="T21" fmla="*/ 811 h 2240"/>
                  <a:gd name="T22" fmla="*/ 289 w 1448"/>
                  <a:gd name="T23" fmla="*/ 645 h 2240"/>
                  <a:gd name="T24" fmla="*/ 208 w 1448"/>
                  <a:gd name="T25" fmla="*/ 487 h 2240"/>
                  <a:gd name="T26" fmla="*/ 136 w 1448"/>
                  <a:gd name="T27" fmla="*/ 336 h 2240"/>
                  <a:gd name="T28" fmla="*/ 75 w 1448"/>
                  <a:gd name="T29" fmla="*/ 194 h 2240"/>
                  <a:gd name="T30" fmla="*/ 23 w 1448"/>
                  <a:gd name="T31" fmla="*/ 62 h 2240"/>
                  <a:gd name="T32" fmla="*/ 5 w 1448"/>
                  <a:gd name="T33" fmla="*/ 10 h 2240"/>
                  <a:gd name="T34" fmla="*/ 29 w 1448"/>
                  <a:gd name="T35" fmla="*/ 50 h 2240"/>
                  <a:gd name="T36" fmla="*/ 80 w 1448"/>
                  <a:gd name="T37" fmla="*/ 138 h 2240"/>
                  <a:gd name="T38" fmla="*/ 161 w 1448"/>
                  <a:gd name="T39" fmla="*/ 263 h 2240"/>
                  <a:gd name="T40" fmla="*/ 277 w 1448"/>
                  <a:gd name="T41" fmla="*/ 429 h 2240"/>
                  <a:gd name="T42" fmla="*/ 371 w 1448"/>
                  <a:gd name="T43" fmla="*/ 553 h 2240"/>
                  <a:gd name="T44" fmla="*/ 415 w 1448"/>
                  <a:gd name="T45" fmla="*/ 612 h 2240"/>
                  <a:gd name="T46" fmla="*/ 462 w 1448"/>
                  <a:gd name="T47" fmla="*/ 671 h 2240"/>
                  <a:gd name="T48" fmla="*/ 512 w 1448"/>
                  <a:gd name="T49" fmla="*/ 734 h 2240"/>
                  <a:gd name="T50" fmla="*/ 638 w 1448"/>
                  <a:gd name="T51" fmla="*/ 891 h 2240"/>
                  <a:gd name="T52" fmla="*/ 815 w 1448"/>
                  <a:gd name="T53" fmla="*/ 1118 h 2240"/>
                  <a:gd name="T54" fmla="*/ 966 w 1448"/>
                  <a:gd name="T55" fmla="*/ 1317 h 2240"/>
                  <a:gd name="T56" fmla="*/ 1092 w 1448"/>
                  <a:gd name="T57" fmla="*/ 1489 h 2240"/>
                  <a:gd name="T58" fmla="*/ 1190 w 1448"/>
                  <a:gd name="T59" fmla="*/ 1629 h 2240"/>
                  <a:gd name="T60" fmla="*/ 1264 w 1448"/>
                  <a:gd name="T61" fmla="*/ 1739 h 2240"/>
                  <a:gd name="T62" fmla="*/ 1349 w 1448"/>
                  <a:gd name="T63" fmla="*/ 1871 h 2240"/>
                  <a:gd name="T64" fmla="*/ 1417 w 1448"/>
                  <a:gd name="T65" fmla="*/ 1987 h 2240"/>
                  <a:gd name="T66" fmla="*/ 1446 w 1448"/>
                  <a:gd name="T67" fmla="*/ 2042 h 2240"/>
                  <a:gd name="T68" fmla="*/ 1447 w 1448"/>
                  <a:gd name="T69" fmla="*/ 2052 h 2240"/>
                  <a:gd name="T70" fmla="*/ 1434 w 1448"/>
                  <a:gd name="T71" fmla="*/ 2091 h 2240"/>
                  <a:gd name="T72" fmla="*/ 1395 w 1448"/>
                  <a:gd name="T73" fmla="*/ 2180 h 2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8" h="2240">
                    <a:moveTo>
                      <a:pt x="1367" y="2240"/>
                    </a:moveTo>
                    <a:lnTo>
                      <a:pt x="1325" y="2193"/>
                    </a:lnTo>
                    <a:lnTo>
                      <a:pt x="1283" y="2143"/>
                    </a:lnTo>
                    <a:lnTo>
                      <a:pt x="1238" y="2091"/>
                    </a:lnTo>
                    <a:lnTo>
                      <a:pt x="1194" y="2038"/>
                    </a:lnTo>
                    <a:lnTo>
                      <a:pt x="1149" y="1982"/>
                    </a:lnTo>
                    <a:lnTo>
                      <a:pt x="1103" y="1924"/>
                    </a:lnTo>
                    <a:lnTo>
                      <a:pt x="1058" y="1864"/>
                    </a:lnTo>
                    <a:lnTo>
                      <a:pt x="1011" y="1802"/>
                    </a:lnTo>
                    <a:lnTo>
                      <a:pt x="964" y="1738"/>
                    </a:lnTo>
                    <a:lnTo>
                      <a:pt x="917" y="1672"/>
                    </a:lnTo>
                    <a:lnTo>
                      <a:pt x="870" y="1604"/>
                    </a:lnTo>
                    <a:lnTo>
                      <a:pt x="821" y="1535"/>
                    </a:lnTo>
                    <a:lnTo>
                      <a:pt x="774" y="1465"/>
                    </a:lnTo>
                    <a:lnTo>
                      <a:pt x="726" y="1392"/>
                    </a:lnTo>
                    <a:lnTo>
                      <a:pt x="679" y="1319"/>
                    </a:lnTo>
                    <a:lnTo>
                      <a:pt x="631" y="1243"/>
                    </a:lnTo>
                    <a:lnTo>
                      <a:pt x="577" y="1154"/>
                    </a:lnTo>
                    <a:lnTo>
                      <a:pt x="523" y="1068"/>
                    </a:lnTo>
                    <a:lnTo>
                      <a:pt x="473" y="981"/>
                    </a:lnTo>
                    <a:lnTo>
                      <a:pt x="423" y="895"/>
                    </a:lnTo>
                    <a:lnTo>
                      <a:pt x="376" y="811"/>
                    </a:lnTo>
                    <a:lnTo>
                      <a:pt x="331" y="728"/>
                    </a:lnTo>
                    <a:lnTo>
                      <a:pt x="289" y="645"/>
                    </a:lnTo>
                    <a:lnTo>
                      <a:pt x="246" y="566"/>
                    </a:lnTo>
                    <a:lnTo>
                      <a:pt x="208" y="487"/>
                    </a:lnTo>
                    <a:lnTo>
                      <a:pt x="171" y="410"/>
                    </a:lnTo>
                    <a:lnTo>
                      <a:pt x="136" y="336"/>
                    </a:lnTo>
                    <a:lnTo>
                      <a:pt x="104" y="264"/>
                    </a:lnTo>
                    <a:lnTo>
                      <a:pt x="75" y="194"/>
                    </a:lnTo>
                    <a:lnTo>
                      <a:pt x="47" y="127"/>
                    </a:lnTo>
                    <a:lnTo>
                      <a:pt x="23" y="62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3" y="22"/>
                    </a:lnTo>
                    <a:lnTo>
                      <a:pt x="29" y="50"/>
                    </a:lnTo>
                    <a:lnTo>
                      <a:pt x="51" y="90"/>
                    </a:lnTo>
                    <a:lnTo>
                      <a:pt x="80" y="138"/>
                    </a:lnTo>
                    <a:lnTo>
                      <a:pt x="117" y="195"/>
                    </a:lnTo>
                    <a:lnTo>
                      <a:pt x="161" y="263"/>
                    </a:lnTo>
                    <a:lnTo>
                      <a:pt x="216" y="341"/>
                    </a:lnTo>
                    <a:lnTo>
                      <a:pt x="277" y="429"/>
                    </a:lnTo>
                    <a:lnTo>
                      <a:pt x="350" y="526"/>
                    </a:lnTo>
                    <a:lnTo>
                      <a:pt x="371" y="553"/>
                    </a:lnTo>
                    <a:lnTo>
                      <a:pt x="392" y="582"/>
                    </a:lnTo>
                    <a:lnTo>
                      <a:pt x="415" y="612"/>
                    </a:lnTo>
                    <a:lnTo>
                      <a:pt x="438" y="641"/>
                    </a:lnTo>
                    <a:lnTo>
                      <a:pt x="462" y="671"/>
                    </a:lnTo>
                    <a:lnTo>
                      <a:pt x="486" y="702"/>
                    </a:lnTo>
                    <a:lnTo>
                      <a:pt x="512" y="734"/>
                    </a:lnTo>
                    <a:lnTo>
                      <a:pt x="538" y="766"/>
                    </a:lnTo>
                    <a:lnTo>
                      <a:pt x="638" y="891"/>
                    </a:lnTo>
                    <a:lnTo>
                      <a:pt x="730" y="1008"/>
                    </a:lnTo>
                    <a:lnTo>
                      <a:pt x="815" y="1118"/>
                    </a:lnTo>
                    <a:lnTo>
                      <a:pt x="894" y="1221"/>
                    </a:lnTo>
                    <a:lnTo>
                      <a:pt x="966" y="1317"/>
                    </a:lnTo>
                    <a:lnTo>
                      <a:pt x="1032" y="1406"/>
                    </a:lnTo>
                    <a:lnTo>
                      <a:pt x="1092" y="1489"/>
                    </a:lnTo>
                    <a:lnTo>
                      <a:pt x="1147" y="1566"/>
                    </a:lnTo>
                    <a:lnTo>
                      <a:pt x="1190" y="1629"/>
                    </a:lnTo>
                    <a:lnTo>
                      <a:pt x="1229" y="1686"/>
                    </a:lnTo>
                    <a:lnTo>
                      <a:pt x="1264" y="1739"/>
                    </a:lnTo>
                    <a:lnTo>
                      <a:pt x="1296" y="1787"/>
                    </a:lnTo>
                    <a:lnTo>
                      <a:pt x="1349" y="1871"/>
                    </a:lnTo>
                    <a:lnTo>
                      <a:pt x="1389" y="1937"/>
                    </a:lnTo>
                    <a:lnTo>
                      <a:pt x="1417" y="1987"/>
                    </a:lnTo>
                    <a:lnTo>
                      <a:pt x="1436" y="2022"/>
                    </a:lnTo>
                    <a:lnTo>
                      <a:pt x="1446" y="2042"/>
                    </a:lnTo>
                    <a:lnTo>
                      <a:pt x="1448" y="2048"/>
                    </a:lnTo>
                    <a:lnTo>
                      <a:pt x="1447" y="2052"/>
                    </a:lnTo>
                    <a:lnTo>
                      <a:pt x="1443" y="2063"/>
                    </a:lnTo>
                    <a:lnTo>
                      <a:pt x="1434" y="2091"/>
                    </a:lnTo>
                    <a:lnTo>
                      <a:pt x="1417" y="2131"/>
                    </a:lnTo>
                    <a:lnTo>
                      <a:pt x="1395" y="2180"/>
                    </a:lnTo>
                    <a:lnTo>
                      <a:pt x="1367" y="2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8" name="Rectangle 178"/>
              <p:cNvSpPr>
                <a:spLocks noChangeArrowheads="1"/>
              </p:cNvSpPr>
              <p:nvPr/>
            </p:nvSpPr>
            <p:spPr bwMode="auto">
              <a:xfrm>
                <a:off x="6399" y="3288"/>
                <a:ext cx="1" cy="1"/>
              </a:xfrm>
              <a:prstGeom prst="rect">
                <a:avLst/>
              </a:pr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9" name="Rectangle 179"/>
              <p:cNvSpPr>
                <a:spLocks noChangeArrowheads="1"/>
              </p:cNvSpPr>
              <p:nvPr/>
            </p:nvSpPr>
            <p:spPr bwMode="auto">
              <a:xfrm>
                <a:off x="6461" y="3518"/>
                <a:ext cx="1" cy="1"/>
              </a:xfrm>
              <a:prstGeom prst="rect">
                <a:avLst/>
              </a:pr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0" name="Freeform 180"/>
              <p:cNvSpPr>
                <a:spLocks/>
              </p:cNvSpPr>
              <p:nvPr/>
            </p:nvSpPr>
            <p:spPr bwMode="auto">
              <a:xfrm>
                <a:off x="6355" y="3124"/>
                <a:ext cx="110" cy="394"/>
              </a:xfrm>
              <a:custGeom>
                <a:avLst/>
                <a:gdLst>
                  <a:gd name="T0" fmla="*/ 174 w 436"/>
                  <a:gd name="T1" fmla="*/ 656 h 1576"/>
                  <a:gd name="T2" fmla="*/ 174 w 436"/>
                  <a:gd name="T3" fmla="*/ 656 h 1576"/>
                  <a:gd name="T4" fmla="*/ 0 w 436"/>
                  <a:gd name="T5" fmla="*/ 283 h 1576"/>
                  <a:gd name="T6" fmla="*/ 222 w 436"/>
                  <a:gd name="T7" fmla="*/ 0 h 1576"/>
                  <a:gd name="T8" fmla="*/ 229 w 436"/>
                  <a:gd name="T9" fmla="*/ 8 h 1576"/>
                  <a:gd name="T10" fmla="*/ 236 w 436"/>
                  <a:gd name="T11" fmla="*/ 16 h 1576"/>
                  <a:gd name="T12" fmla="*/ 255 w 436"/>
                  <a:gd name="T13" fmla="*/ 39 h 1576"/>
                  <a:gd name="T14" fmla="*/ 274 w 436"/>
                  <a:gd name="T15" fmla="*/ 61 h 1576"/>
                  <a:gd name="T16" fmla="*/ 293 w 436"/>
                  <a:gd name="T17" fmla="*/ 82 h 1576"/>
                  <a:gd name="T18" fmla="*/ 311 w 436"/>
                  <a:gd name="T19" fmla="*/ 102 h 1576"/>
                  <a:gd name="T20" fmla="*/ 331 w 436"/>
                  <a:gd name="T21" fmla="*/ 121 h 1576"/>
                  <a:gd name="T22" fmla="*/ 350 w 436"/>
                  <a:gd name="T23" fmla="*/ 139 h 1576"/>
                  <a:gd name="T24" fmla="*/ 368 w 436"/>
                  <a:gd name="T25" fmla="*/ 157 h 1576"/>
                  <a:gd name="T26" fmla="*/ 388 w 436"/>
                  <a:gd name="T27" fmla="*/ 174 h 1576"/>
                  <a:gd name="T28" fmla="*/ 393 w 436"/>
                  <a:gd name="T29" fmla="*/ 210 h 1576"/>
                  <a:gd name="T30" fmla="*/ 399 w 436"/>
                  <a:gd name="T31" fmla="*/ 250 h 1576"/>
                  <a:gd name="T32" fmla="*/ 405 w 436"/>
                  <a:gd name="T33" fmla="*/ 297 h 1576"/>
                  <a:gd name="T34" fmla="*/ 412 w 436"/>
                  <a:gd name="T35" fmla="*/ 349 h 1576"/>
                  <a:gd name="T36" fmla="*/ 418 w 436"/>
                  <a:gd name="T37" fmla="*/ 406 h 1576"/>
                  <a:gd name="T38" fmla="*/ 424 w 436"/>
                  <a:gd name="T39" fmla="*/ 467 h 1576"/>
                  <a:gd name="T40" fmla="*/ 430 w 436"/>
                  <a:gd name="T41" fmla="*/ 532 h 1576"/>
                  <a:gd name="T42" fmla="*/ 436 w 436"/>
                  <a:gd name="T43" fmla="*/ 602 h 1576"/>
                  <a:gd name="T44" fmla="*/ 420 w 436"/>
                  <a:gd name="T45" fmla="*/ 1576 h 1576"/>
                  <a:gd name="T46" fmla="*/ 420 w 436"/>
                  <a:gd name="T47" fmla="*/ 1576 h 1576"/>
                  <a:gd name="T48" fmla="*/ 84 w 436"/>
                  <a:gd name="T49" fmla="*/ 1090 h 1576"/>
                  <a:gd name="T50" fmla="*/ 41 w 436"/>
                  <a:gd name="T51" fmla="*/ 1027 h 1576"/>
                  <a:gd name="T52" fmla="*/ 174 w 436"/>
                  <a:gd name="T53" fmla="*/ 656 h 1576"/>
                  <a:gd name="T54" fmla="*/ 174 w 436"/>
                  <a:gd name="T55" fmla="*/ 65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6" h="1576">
                    <a:moveTo>
                      <a:pt x="174" y="656"/>
                    </a:moveTo>
                    <a:lnTo>
                      <a:pt x="174" y="656"/>
                    </a:lnTo>
                    <a:lnTo>
                      <a:pt x="0" y="283"/>
                    </a:lnTo>
                    <a:lnTo>
                      <a:pt x="222" y="0"/>
                    </a:lnTo>
                    <a:lnTo>
                      <a:pt x="229" y="8"/>
                    </a:lnTo>
                    <a:lnTo>
                      <a:pt x="236" y="16"/>
                    </a:lnTo>
                    <a:lnTo>
                      <a:pt x="255" y="39"/>
                    </a:lnTo>
                    <a:lnTo>
                      <a:pt x="274" y="61"/>
                    </a:lnTo>
                    <a:lnTo>
                      <a:pt x="293" y="82"/>
                    </a:lnTo>
                    <a:lnTo>
                      <a:pt x="311" y="102"/>
                    </a:lnTo>
                    <a:lnTo>
                      <a:pt x="331" y="121"/>
                    </a:lnTo>
                    <a:lnTo>
                      <a:pt x="350" y="139"/>
                    </a:lnTo>
                    <a:lnTo>
                      <a:pt x="368" y="157"/>
                    </a:lnTo>
                    <a:lnTo>
                      <a:pt x="388" y="174"/>
                    </a:lnTo>
                    <a:lnTo>
                      <a:pt x="393" y="210"/>
                    </a:lnTo>
                    <a:lnTo>
                      <a:pt x="399" y="250"/>
                    </a:lnTo>
                    <a:lnTo>
                      <a:pt x="405" y="297"/>
                    </a:lnTo>
                    <a:lnTo>
                      <a:pt x="412" y="349"/>
                    </a:lnTo>
                    <a:lnTo>
                      <a:pt x="418" y="406"/>
                    </a:lnTo>
                    <a:lnTo>
                      <a:pt x="424" y="467"/>
                    </a:lnTo>
                    <a:lnTo>
                      <a:pt x="430" y="532"/>
                    </a:lnTo>
                    <a:lnTo>
                      <a:pt x="436" y="602"/>
                    </a:lnTo>
                    <a:lnTo>
                      <a:pt x="420" y="1576"/>
                    </a:lnTo>
                    <a:lnTo>
                      <a:pt x="420" y="1576"/>
                    </a:lnTo>
                    <a:lnTo>
                      <a:pt x="84" y="1090"/>
                    </a:lnTo>
                    <a:lnTo>
                      <a:pt x="41" y="1027"/>
                    </a:lnTo>
                    <a:lnTo>
                      <a:pt x="174" y="656"/>
                    </a:lnTo>
                    <a:lnTo>
                      <a:pt x="174" y="656"/>
                    </a:lnTo>
                    <a:close/>
                  </a:path>
                </a:pathLst>
              </a:custGeom>
              <a:solidFill>
                <a:srgbClr val="17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1" name="Freeform 181"/>
              <p:cNvSpPr>
                <a:spLocks noEditPoints="1"/>
              </p:cNvSpPr>
              <p:nvPr/>
            </p:nvSpPr>
            <p:spPr bwMode="auto">
              <a:xfrm>
                <a:off x="6373" y="3397"/>
                <a:ext cx="3" cy="24"/>
              </a:xfrm>
              <a:custGeom>
                <a:avLst/>
                <a:gdLst>
                  <a:gd name="T0" fmla="*/ 0 w 12"/>
                  <a:gd name="T1" fmla="*/ 95 h 95"/>
                  <a:gd name="T2" fmla="*/ 0 w 12"/>
                  <a:gd name="T3" fmla="*/ 95 h 95"/>
                  <a:gd name="T4" fmla="*/ 0 w 12"/>
                  <a:gd name="T5" fmla="*/ 95 h 95"/>
                  <a:gd name="T6" fmla="*/ 0 w 12"/>
                  <a:gd name="T7" fmla="*/ 95 h 95"/>
                  <a:gd name="T8" fmla="*/ 0 w 12"/>
                  <a:gd name="T9" fmla="*/ 95 h 95"/>
                  <a:gd name="T10" fmla="*/ 0 w 12"/>
                  <a:gd name="T11" fmla="*/ 95 h 95"/>
                  <a:gd name="T12" fmla="*/ 0 w 12"/>
                  <a:gd name="T13" fmla="*/ 95 h 95"/>
                  <a:gd name="T14" fmla="*/ 1 w 12"/>
                  <a:gd name="T15" fmla="*/ 79 h 95"/>
                  <a:gd name="T16" fmla="*/ 3 w 12"/>
                  <a:gd name="T17" fmla="*/ 59 h 95"/>
                  <a:gd name="T18" fmla="*/ 6 w 12"/>
                  <a:gd name="T19" fmla="*/ 37 h 95"/>
                  <a:gd name="T20" fmla="*/ 9 w 12"/>
                  <a:gd name="T21" fmla="*/ 16 h 95"/>
                  <a:gd name="T22" fmla="*/ 12 w 12"/>
                  <a:gd name="T23" fmla="*/ 0 h 95"/>
                  <a:gd name="T24" fmla="*/ 12 w 12"/>
                  <a:gd name="T25" fmla="*/ 0 h 95"/>
                  <a:gd name="T26" fmla="*/ 11 w 12"/>
                  <a:gd name="T27" fmla="*/ 6 h 95"/>
                  <a:gd name="T28" fmla="*/ 8 w 12"/>
                  <a:gd name="T29" fmla="*/ 22 h 95"/>
                  <a:gd name="T30" fmla="*/ 6 w 12"/>
                  <a:gd name="T31" fmla="*/ 47 h 95"/>
                  <a:gd name="T32" fmla="*/ 1 w 12"/>
                  <a:gd name="T33" fmla="*/ 7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95">
                    <a:moveTo>
                      <a:pt x="0" y="95"/>
                    </a:move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close/>
                    <a:moveTo>
                      <a:pt x="1" y="79"/>
                    </a:moveTo>
                    <a:lnTo>
                      <a:pt x="3" y="59"/>
                    </a:lnTo>
                    <a:lnTo>
                      <a:pt x="6" y="37"/>
                    </a:lnTo>
                    <a:lnTo>
                      <a:pt x="9" y="1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8" y="22"/>
                    </a:lnTo>
                    <a:lnTo>
                      <a:pt x="6" y="47"/>
                    </a:lnTo>
                    <a:lnTo>
                      <a:pt x="1" y="79"/>
                    </a:lnTo>
                    <a:close/>
                  </a:path>
                </a:pathLst>
              </a:cu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2" name="Freeform 182"/>
              <p:cNvSpPr>
                <a:spLocks/>
              </p:cNvSpPr>
              <p:nvPr/>
            </p:nvSpPr>
            <p:spPr bwMode="auto">
              <a:xfrm>
                <a:off x="6373" y="3397"/>
                <a:ext cx="88" cy="145"/>
              </a:xfrm>
              <a:custGeom>
                <a:avLst/>
                <a:gdLst>
                  <a:gd name="T0" fmla="*/ 335 w 348"/>
                  <a:gd name="T1" fmla="*/ 581 h 581"/>
                  <a:gd name="T2" fmla="*/ 17 w 348"/>
                  <a:gd name="T3" fmla="*/ 122 h 581"/>
                  <a:gd name="T4" fmla="*/ 0 w 348"/>
                  <a:gd name="T5" fmla="*/ 95 h 581"/>
                  <a:gd name="T6" fmla="*/ 0 w 348"/>
                  <a:gd name="T7" fmla="*/ 95 h 581"/>
                  <a:gd name="T8" fmla="*/ 0 w 348"/>
                  <a:gd name="T9" fmla="*/ 95 h 581"/>
                  <a:gd name="T10" fmla="*/ 0 w 348"/>
                  <a:gd name="T11" fmla="*/ 90 h 581"/>
                  <a:gd name="T12" fmla="*/ 1 w 348"/>
                  <a:gd name="T13" fmla="*/ 79 h 581"/>
                  <a:gd name="T14" fmla="*/ 6 w 348"/>
                  <a:gd name="T15" fmla="*/ 47 h 581"/>
                  <a:gd name="T16" fmla="*/ 8 w 348"/>
                  <a:gd name="T17" fmla="*/ 22 h 581"/>
                  <a:gd name="T18" fmla="*/ 11 w 348"/>
                  <a:gd name="T19" fmla="*/ 6 h 581"/>
                  <a:gd name="T20" fmla="*/ 12 w 348"/>
                  <a:gd name="T21" fmla="*/ 0 h 581"/>
                  <a:gd name="T22" fmla="*/ 348 w 348"/>
                  <a:gd name="T23" fmla="*/ 486 h 581"/>
                  <a:gd name="T24" fmla="*/ 346 w 348"/>
                  <a:gd name="T25" fmla="*/ 509 h 581"/>
                  <a:gd name="T26" fmla="*/ 342 w 348"/>
                  <a:gd name="T27" fmla="*/ 533 h 581"/>
                  <a:gd name="T28" fmla="*/ 338 w 348"/>
                  <a:gd name="T29" fmla="*/ 557 h 581"/>
                  <a:gd name="T30" fmla="*/ 335 w 348"/>
                  <a:gd name="T31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581">
                    <a:moveTo>
                      <a:pt x="335" y="581"/>
                    </a:moveTo>
                    <a:lnTo>
                      <a:pt x="17" y="12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1" y="79"/>
                    </a:lnTo>
                    <a:lnTo>
                      <a:pt x="6" y="47"/>
                    </a:lnTo>
                    <a:lnTo>
                      <a:pt x="8" y="22"/>
                    </a:lnTo>
                    <a:lnTo>
                      <a:pt x="11" y="6"/>
                    </a:lnTo>
                    <a:lnTo>
                      <a:pt x="12" y="0"/>
                    </a:lnTo>
                    <a:lnTo>
                      <a:pt x="348" y="486"/>
                    </a:lnTo>
                    <a:lnTo>
                      <a:pt x="346" y="509"/>
                    </a:lnTo>
                    <a:lnTo>
                      <a:pt x="342" y="533"/>
                    </a:lnTo>
                    <a:lnTo>
                      <a:pt x="338" y="557"/>
                    </a:lnTo>
                    <a:lnTo>
                      <a:pt x="335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3" name="Freeform 183"/>
              <p:cNvSpPr>
                <a:spLocks/>
              </p:cNvSpPr>
              <p:nvPr/>
            </p:nvSpPr>
            <p:spPr bwMode="auto">
              <a:xfrm>
                <a:off x="6376" y="3397"/>
                <a:ext cx="85" cy="121"/>
              </a:xfrm>
              <a:custGeom>
                <a:avLst/>
                <a:gdLst>
                  <a:gd name="T0" fmla="*/ 336 w 336"/>
                  <a:gd name="T1" fmla="*/ 487 h 487"/>
                  <a:gd name="T2" fmla="*/ 0 w 336"/>
                  <a:gd name="T3" fmla="*/ 1 h 487"/>
                  <a:gd name="T4" fmla="*/ 0 w 336"/>
                  <a:gd name="T5" fmla="*/ 1 h 487"/>
                  <a:gd name="T6" fmla="*/ 0 w 336"/>
                  <a:gd name="T7" fmla="*/ 1 h 487"/>
                  <a:gd name="T8" fmla="*/ 0 w 336"/>
                  <a:gd name="T9" fmla="*/ 1 h 487"/>
                  <a:gd name="T10" fmla="*/ 0 w 336"/>
                  <a:gd name="T11" fmla="*/ 0 h 487"/>
                  <a:gd name="T12" fmla="*/ 5 w 336"/>
                  <a:gd name="T13" fmla="*/ 7 h 487"/>
                  <a:gd name="T14" fmla="*/ 336 w 336"/>
                  <a:gd name="T15" fmla="*/ 485 h 487"/>
                  <a:gd name="T16" fmla="*/ 336 w 336"/>
                  <a:gd name="T17" fmla="*/ 487 h 487"/>
                  <a:gd name="T18" fmla="*/ 336 w 336"/>
                  <a:gd name="T19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487">
                    <a:moveTo>
                      <a:pt x="336" y="487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336" y="485"/>
                    </a:lnTo>
                    <a:lnTo>
                      <a:pt x="336" y="487"/>
                    </a:lnTo>
                    <a:lnTo>
                      <a:pt x="336" y="4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4" name="Rectangle 184"/>
              <p:cNvSpPr>
                <a:spLocks noChangeArrowheads="1"/>
              </p:cNvSpPr>
              <p:nvPr/>
            </p:nvSpPr>
            <p:spPr bwMode="auto">
              <a:xfrm>
                <a:off x="6399" y="3288"/>
                <a:ext cx="1" cy="1"/>
              </a:xfrm>
              <a:prstGeom prst="rect">
                <a:avLst/>
              </a:prstGeom>
              <a:solidFill>
                <a:srgbClr val="0A09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5" name="Freeform 185"/>
              <p:cNvSpPr>
                <a:spLocks/>
              </p:cNvSpPr>
              <p:nvPr/>
            </p:nvSpPr>
            <p:spPr bwMode="auto">
              <a:xfrm>
                <a:off x="6399" y="32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6" name="Rectangle 186"/>
              <p:cNvSpPr>
                <a:spLocks noChangeArrowheads="1"/>
              </p:cNvSpPr>
              <p:nvPr/>
            </p:nvSpPr>
            <p:spPr bwMode="auto">
              <a:xfrm>
                <a:off x="6399" y="32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7" name="Freeform 187"/>
              <p:cNvSpPr>
                <a:spLocks/>
              </p:cNvSpPr>
              <p:nvPr/>
            </p:nvSpPr>
            <p:spPr bwMode="auto">
              <a:xfrm>
                <a:off x="6350" y="3201"/>
                <a:ext cx="44" cy="77"/>
              </a:xfrm>
              <a:custGeom>
                <a:avLst/>
                <a:gdLst>
                  <a:gd name="T0" fmla="*/ 178 w 178"/>
                  <a:gd name="T1" fmla="*/ 308 h 308"/>
                  <a:gd name="T2" fmla="*/ 93 w 178"/>
                  <a:gd name="T3" fmla="*/ 243 h 308"/>
                  <a:gd name="T4" fmla="*/ 0 w 178"/>
                  <a:gd name="T5" fmla="*/ 44 h 308"/>
                  <a:gd name="T6" fmla="*/ 0 w 178"/>
                  <a:gd name="T7" fmla="*/ 44 h 308"/>
                  <a:gd name="T8" fmla="*/ 35 w 178"/>
                  <a:gd name="T9" fmla="*/ 0 h 308"/>
                  <a:gd name="T10" fmla="*/ 35 w 178"/>
                  <a:gd name="T11" fmla="*/ 0 h 308"/>
                  <a:gd name="T12" fmla="*/ 178 w 178"/>
                  <a:gd name="T13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308">
                    <a:moveTo>
                      <a:pt x="178" y="308"/>
                    </a:moveTo>
                    <a:lnTo>
                      <a:pt x="93" y="243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78" y="3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8" name="Freeform 188"/>
              <p:cNvSpPr>
                <a:spLocks/>
              </p:cNvSpPr>
              <p:nvPr/>
            </p:nvSpPr>
            <p:spPr bwMode="auto">
              <a:xfrm>
                <a:off x="6629" y="3263"/>
                <a:ext cx="356" cy="759"/>
              </a:xfrm>
              <a:custGeom>
                <a:avLst/>
                <a:gdLst>
                  <a:gd name="T0" fmla="*/ 1140 w 1425"/>
                  <a:gd name="T1" fmla="*/ 3017 h 3034"/>
                  <a:gd name="T2" fmla="*/ 1088 w 1425"/>
                  <a:gd name="T3" fmla="*/ 2976 h 3034"/>
                  <a:gd name="T4" fmla="*/ 1036 w 1425"/>
                  <a:gd name="T5" fmla="*/ 2925 h 3034"/>
                  <a:gd name="T6" fmla="*/ 986 w 1425"/>
                  <a:gd name="T7" fmla="*/ 2867 h 3034"/>
                  <a:gd name="T8" fmla="*/ 937 w 1425"/>
                  <a:gd name="T9" fmla="*/ 2802 h 3034"/>
                  <a:gd name="T10" fmla="*/ 889 w 1425"/>
                  <a:gd name="T11" fmla="*/ 2728 h 3034"/>
                  <a:gd name="T12" fmla="*/ 842 w 1425"/>
                  <a:gd name="T13" fmla="*/ 2649 h 3034"/>
                  <a:gd name="T14" fmla="*/ 796 w 1425"/>
                  <a:gd name="T15" fmla="*/ 2562 h 3034"/>
                  <a:gd name="T16" fmla="*/ 751 w 1425"/>
                  <a:gd name="T17" fmla="*/ 2469 h 3034"/>
                  <a:gd name="T18" fmla="*/ 707 w 1425"/>
                  <a:gd name="T19" fmla="*/ 2373 h 3034"/>
                  <a:gd name="T20" fmla="*/ 665 w 1425"/>
                  <a:gd name="T21" fmla="*/ 2272 h 3034"/>
                  <a:gd name="T22" fmla="*/ 625 w 1425"/>
                  <a:gd name="T23" fmla="*/ 2165 h 3034"/>
                  <a:gd name="T24" fmla="*/ 565 w 1425"/>
                  <a:gd name="T25" fmla="*/ 2000 h 3034"/>
                  <a:gd name="T26" fmla="*/ 492 w 1425"/>
                  <a:gd name="T27" fmla="*/ 1770 h 3034"/>
                  <a:gd name="T28" fmla="*/ 458 w 1425"/>
                  <a:gd name="T29" fmla="*/ 1652 h 3034"/>
                  <a:gd name="T30" fmla="*/ 449 w 1425"/>
                  <a:gd name="T31" fmla="*/ 1623 h 3034"/>
                  <a:gd name="T32" fmla="*/ 437 w 1425"/>
                  <a:gd name="T33" fmla="*/ 1578 h 3034"/>
                  <a:gd name="T34" fmla="*/ 0 w 1425"/>
                  <a:gd name="T35" fmla="*/ 13 h 3034"/>
                  <a:gd name="T36" fmla="*/ 114 w 1425"/>
                  <a:gd name="T37" fmla="*/ 18 h 3034"/>
                  <a:gd name="T38" fmla="*/ 532 w 1425"/>
                  <a:gd name="T39" fmla="*/ 1513 h 3034"/>
                  <a:gd name="T40" fmla="*/ 544 w 1425"/>
                  <a:gd name="T41" fmla="*/ 1558 h 3034"/>
                  <a:gd name="T42" fmla="*/ 553 w 1425"/>
                  <a:gd name="T43" fmla="*/ 1588 h 3034"/>
                  <a:gd name="T44" fmla="*/ 589 w 1425"/>
                  <a:gd name="T45" fmla="*/ 1710 h 3034"/>
                  <a:gd name="T46" fmla="*/ 667 w 1425"/>
                  <a:gd name="T47" fmla="*/ 1951 h 3034"/>
                  <a:gd name="T48" fmla="*/ 728 w 1425"/>
                  <a:gd name="T49" fmla="*/ 2123 h 3034"/>
                  <a:gd name="T50" fmla="*/ 772 w 1425"/>
                  <a:gd name="T51" fmla="*/ 2233 h 3034"/>
                  <a:gd name="T52" fmla="*/ 816 w 1425"/>
                  <a:gd name="T53" fmla="*/ 2338 h 3034"/>
                  <a:gd name="T54" fmla="*/ 862 w 1425"/>
                  <a:gd name="T55" fmla="*/ 2438 h 3034"/>
                  <a:gd name="T56" fmla="*/ 909 w 1425"/>
                  <a:gd name="T57" fmla="*/ 2532 h 3034"/>
                  <a:gd name="T58" fmla="*/ 958 w 1425"/>
                  <a:gd name="T59" fmla="*/ 2620 h 3034"/>
                  <a:gd name="T60" fmla="*/ 1008 w 1425"/>
                  <a:gd name="T61" fmla="*/ 2700 h 3034"/>
                  <a:gd name="T62" fmla="*/ 1059 w 1425"/>
                  <a:gd name="T63" fmla="*/ 2773 h 3034"/>
                  <a:gd name="T64" fmla="*/ 1110 w 1425"/>
                  <a:gd name="T65" fmla="*/ 2838 h 3034"/>
                  <a:gd name="T66" fmla="*/ 1165 w 1425"/>
                  <a:gd name="T67" fmla="*/ 2895 h 3034"/>
                  <a:gd name="T68" fmla="*/ 1218 w 1425"/>
                  <a:gd name="T69" fmla="*/ 2940 h 3034"/>
                  <a:gd name="T70" fmla="*/ 1274 w 1425"/>
                  <a:gd name="T71" fmla="*/ 2977 h 3034"/>
                  <a:gd name="T72" fmla="*/ 1317 w 1425"/>
                  <a:gd name="T73" fmla="*/ 2997 h 3034"/>
                  <a:gd name="T74" fmla="*/ 1348 w 1425"/>
                  <a:gd name="T75" fmla="*/ 3008 h 3034"/>
                  <a:gd name="T76" fmla="*/ 1378 w 1425"/>
                  <a:gd name="T77" fmla="*/ 3016 h 3034"/>
                  <a:gd name="T78" fmla="*/ 1408 w 1425"/>
                  <a:gd name="T79" fmla="*/ 3019 h 3034"/>
                  <a:gd name="T80" fmla="*/ 1397 w 1425"/>
                  <a:gd name="T81" fmla="*/ 3022 h 3034"/>
                  <a:gd name="T82" fmla="*/ 1347 w 1425"/>
                  <a:gd name="T83" fmla="*/ 3026 h 3034"/>
                  <a:gd name="T84" fmla="*/ 1281 w 1425"/>
                  <a:gd name="T85" fmla="*/ 3029 h 3034"/>
                  <a:gd name="T86" fmla="*/ 1204 w 1425"/>
                  <a:gd name="T87" fmla="*/ 3033 h 3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25" h="3034">
                    <a:moveTo>
                      <a:pt x="1166" y="3034"/>
                    </a:moveTo>
                    <a:lnTo>
                      <a:pt x="1140" y="3017"/>
                    </a:lnTo>
                    <a:lnTo>
                      <a:pt x="1114" y="2997"/>
                    </a:lnTo>
                    <a:lnTo>
                      <a:pt x="1088" y="2976"/>
                    </a:lnTo>
                    <a:lnTo>
                      <a:pt x="1062" y="2951"/>
                    </a:lnTo>
                    <a:lnTo>
                      <a:pt x="1036" y="2925"/>
                    </a:lnTo>
                    <a:lnTo>
                      <a:pt x="1012" y="2897"/>
                    </a:lnTo>
                    <a:lnTo>
                      <a:pt x="986" y="2867"/>
                    </a:lnTo>
                    <a:lnTo>
                      <a:pt x="961" y="2835"/>
                    </a:lnTo>
                    <a:lnTo>
                      <a:pt x="937" y="2802"/>
                    </a:lnTo>
                    <a:lnTo>
                      <a:pt x="913" y="2766"/>
                    </a:lnTo>
                    <a:lnTo>
                      <a:pt x="889" y="2728"/>
                    </a:lnTo>
                    <a:lnTo>
                      <a:pt x="866" y="2689"/>
                    </a:lnTo>
                    <a:lnTo>
                      <a:pt x="842" y="2649"/>
                    </a:lnTo>
                    <a:lnTo>
                      <a:pt x="819" y="2605"/>
                    </a:lnTo>
                    <a:lnTo>
                      <a:pt x="796" y="2562"/>
                    </a:lnTo>
                    <a:lnTo>
                      <a:pt x="773" y="2516"/>
                    </a:lnTo>
                    <a:lnTo>
                      <a:pt x="751" y="2469"/>
                    </a:lnTo>
                    <a:lnTo>
                      <a:pt x="730" y="2422"/>
                    </a:lnTo>
                    <a:lnTo>
                      <a:pt x="707" y="2373"/>
                    </a:lnTo>
                    <a:lnTo>
                      <a:pt x="686" y="2322"/>
                    </a:lnTo>
                    <a:lnTo>
                      <a:pt x="665" y="2272"/>
                    </a:lnTo>
                    <a:lnTo>
                      <a:pt x="644" y="2218"/>
                    </a:lnTo>
                    <a:lnTo>
                      <a:pt x="625" y="2165"/>
                    </a:lnTo>
                    <a:lnTo>
                      <a:pt x="605" y="2111"/>
                    </a:lnTo>
                    <a:lnTo>
                      <a:pt x="565" y="2000"/>
                    </a:lnTo>
                    <a:lnTo>
                      <a:pt x="528" y="1886"/>
                    </a:lnTo>
                    <a:lnTo>
                      <a:pt x="492" y="1770"/>
                    </a:lnTo>
                    <a:lnTo>
                      <a:pt x="458" y="1652"/>
                    </a:lnTo>
                    <a:lnTo>
                      <a:pt x="458" y="1652"/>
                    </a:lnTo>
                    <a:lnTo>
                      <a:pt x="455" y="1645"/>
                    </a:lnTo>
                    <a:lnTo>
                      <a:pt x="449" y="1623"/>
                    </a:lnTo>
                    <a:lnTo>
                      <a:pt x="443" y="1600"/>
                    </a:lnTo>
                    <a:lnTo>
                      <a:pt x="437" y="1578"/>
                    </a:lnTo>
                    <a:lnTo>
                      <a:pt x="430" y="1555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4" y="18"/>
                    </a:lnTo>
                    <a:lnTo>
                      <a:pt x="526" y="1490"/>
                    </a:lnTo>
                    <a:lnTo>
                      <a:pt x="532" y="1513"/>
                    </a:lnTo>
                    <a:lnTo>
                      <a:pt x="538" y="1536"/>
                    </a:lnTo>
                    <a:lnTo>
                      <a:pt x="544" y="1558"/>
                    </a:lnTo>
                    <a:lnTo>
                      <a:pt x="550" y="1581"/>
                    </a:lnTo>
                    <a:lnTo>
                      <a:pt x="553" y="1588"/>
                    </a:lnTo>
                    <a:lnTo>
                      <a:pt x="553" y="1588"/>
                    </a:lnTo>
                    <a:lnTo>
                      <a:pt x="589" y="1710"/>
                    </a:lnTo>
                    <a:lnTo>
                      <a:pt x="627" y="1833"/>
                    </a:lnTo>
                    <a:lnTo>
                      <a:pt x="667" y="1951"/>
                    </a:lnTo>
                    <a:lnTo>
                      <a:pt x="707" y="2066"/>
                    </a:lnTo>
                    <a:lnTo>
                      <a:pt x="728" y="2123"/>
                    </a:lnTo>
                    <a:lnTo>
                      <a:pt x="749" y="2179"/>
                    </a:lnTo>
                    <a:lnTo>
                      <a:pt x="772" y="2233"/>
                    </a:lnTo>
                    <a:lnTo>
                      <a:pt x="794" y="2286"/>
                    </a:lnTo>
                    <a:lnTo>
                      <a:pt x="816" y="2338"/>
                    </a:lnTo>
                    <a:lnTo>
                      <a:pt x="840" y="2389"/>
                    </a:lnTo>
                    <a:lnTo>
                      <a:pt x="862" y="2438"/>
                    </a:lnTo>
                    <a:lnTo>
                      <a:pt x="885" y="2485"/>
                    </a:lnTo>
                    <a:lnTo>
                      <a:pt x="909" y="2532"/>
                    </a:lnTo>
                    <a:lnTo>
                      <a:pt x="934" y="2577"/>
                    </a:lnTo>
                    <a:lnTo>
                      <a:pt x="958" y="2620"/>
                    </a:lnTo>
                    <a:lnTo>
                      <a:pt x="983" y="2661"/>
                    </a:lnTo>
                    <a:lnTo>
                      <a:pt x="1008" y="2700"/>
                    </a:lnTo>
                    <a:lnTo>
                      <a:pt x="1034" y="2738"/>
                    </a:lnTo>
                    <a:lnTo>
                      <a:pt x="1059" y="2773"/>
                    </a:lnTo>
                    <a:lnTo>
                      <a:pt x="1085" y="2807"/>
                    </a:lnTo>
                    <a:lnTo>
                      <a:pt x="1110" y="2838"/>
                    </a:lnTo>
                    <a:lnTo>
                      <a:pt x="1138" y="2867"/>
                    </a:lnTo>
                    <a:lnTo>
                      <a:pt x="1165" y="2895"/>
                    </a:lnTo>
                    <a:lnTo>
                      <a:pt x="1191" y="2918"/>
                    </a:lnTo>
                    <a:lnTo>
                      <a:pt x="1218" y="2940"/>
                    </a:lnTo>
                    <a:lnTo>
                      <a:pt x="1246" y="2960"/>
                    </a:lnTo>
                    <a:lnTo>
                      <a:pt x="1274" y="2977"/>
                    </a:lnTo>
                    <a:lnTo>
                      <a:pt x="1302" y="2991"/>
                    </a:lnTo>
                    <a:lnTo>
                      <a:pt x="1317" y="2997"/>
                    </a:lnTo>
                    <a:lnTo>
                      <a:pt x="1332" y="3003"/>
                    </a:lnTo>
                    <a:lnTo>
                      <a:pt x="1348" y="3008"/>
                    </a:lnTo>
                    <a:lnTo>
                      <a:pt x="1363" y="3012"/>
                    </a:lnTo>
                    <a:lnTo>
                      <a:pt x="1378" y="3016"/>
                    </a:lnTo>
                    <a:lnTo>
                      <a:pt x="1394" y="3018"/>
                    </a:lnTo>
                    <a:lnTo>
                      <a:pt x="1408" y="3019"/>
                    </a:lnTo>
                    <a:lnTo>
                      <a:pt x="1425" y="3021"/>
                    </a:lnTo>
                    <a:lnTo>
                      <a:pt x="1397" y="3022"/>
                    </a:lnTo>
                    <a:lnTo>
                      <a:pt x="1373" y="3023"/>
                    </a:lnTo>
                    <a:lnTo>
                      <a:pt x="1347" y="3026"/>
                    </a:lnTo>
                    <a:lnTo>
                      <a:pt x="1321" y="3027"/>
                    </a:lnTo>
                    <a:lnTo>
                      <a:pt x="1281" y="3029"/>
                    </a:lnTo>
                    <a:lnTo>
                      <a:pt x="1243" y="3032"/>
                    </a:lnTo>
                    <a:lnTo>
                      <a:pt x="1204" y="3033"/>
                    </a:lnTo>
                    <a:lnTo>
                      <a:pt x="1166" y="3034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9" name="Freeform 189"/>
              <p:cNvSpPr>
                <a:spLocks/>
              </p:cNvSpPr>
              <p:nvPr/>
            </p:nvSpPr>
            <p:spPr bwMode="auto">
              <a:xfrm>
                <a:off x="6628" y="3263"/>
                <a:ext cx="3" cy="4"/>
              </a:xfrm>
              <a:custGeom>
                <a:avLst/>
                <a:gdLst>
                  <a:gd name="T0" fmla="*/ 5 w 11"/>
                  <a:gd name="T1" fmla="*/ 15 h 15"/>
                  <a:gd name="T2" fmla="*/ 0 w 11"/>
                  <a:gd name="T3" fmla="*/ 0 h 15"/>
                  <a:gd name="T4" fmla="*/ 11 w 11"/>
                  <a:gd name="T5" fmla="*/ 2 h 15"/>
                  <a:gd name="T6" fmla="*/ 5 w 1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5" y="15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BC4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0" name="Freeform 190"/>
              <p:cNvSpPr>
                <a:spLocks/>
              </p:cNvSpPr>
              <p:nvPr/>
            </p:nvSpPr>
            <p:spPr bwMode="auto">
              <a:xfrm>
                <a:off x="6955" y="4011"/>
                <a:ext cx="34" cy="7"/>
              </a:xfrm>
              <a:custGeom>
                <a:avLst/>
                <a:gdLst>
                  <a:gd name="T0" fmla="*/ 123 w 137"/>
                  <a:gd name="T1" fmla="*/ 30 h 30"/>
                  <a:gd name="T2" fmla="*/ 106 w 137"/>
                  <a:gd name="T3" fmla="*/ 28 h 30"/>
                  <a:gd name="T4" fmla="*/ 92 w 137"/>
                  <a:gd name="T5" fmla="*/ 27 h 30"/>
                  <a:gd name="T6" fmla="*/ 76 w 137"/>
                  <a:gd name="T7" fmla="*/ 25 h 30"/>
                  <a:gd name="T8" fmla="*/ 61 w 137"/>
                  <a:gd name="T9" fmla="*/ 21 h 30"/>
                  <a:gd name="T10" fmla="*/ 46 w 137"/>
                  <a:gd name="T11" fmla="*/ 17 h 30"/>
                  <a:gd name="T12" fmla="*/ 30 w 137"/>
                  <a:gd name="T13" fmla="*/ 12 h 30"/>
                  <a:gd name="T14" fmla="*/ 15 w 137"/>
                  <a:gd name="T15" fmla="*/ 6 h 30"/>
                  <a:gd name="T16" fmla="*/ 0 w 137"/>
                  <a:gd name="T17" fmla="*/ 0 h 30"/>
                  <a:gd name="T18" fmla="*/ 16 w 137"/>
                  <a:gd name="T19" fmla="*/ 7 h 30"/>
                  <a:gd name="T20" fmla="*/ 31 w 137"/>
                  <a:gd name="T21" fmla="*/ 12 h 30"/>
                  <a:gd name="T22" fmla="*/ 47 w 137"/>
                  <a:gd name="T23" fmla="*/ 17 h 30"/>
                  <a:gd name="T24" fmla="*/ 63 w 137"/>
                  <a:gd name="T25" fmla="*/ 22 h 30"/>
                  <a:gd name="T26" fmla="*/ 79 w 137"/>
                  <a:gd name="T27" fmla="*/ 25 h 30"/>
                  <a:gd name="T28" fmla="*/ 95 w 137"/>
                  <a:gd name="T29" fmla="*/ 27 h 30"/>
                  <a:gd name="T30" fmla="*/ 111 w 137"/>
                  <a:gd name="T31" fmla="*/ 28 h 30"/>
                  <a:gd name="T32" fmla="*/ 127 w 137"/>
                  <a:gd name="T33" fmla="*/ 30 h 30"/>
                  <a:gd name="T34" fmla="*/ 130 w 137"/>
                  <a:gd name="T35" fmla="*/ 30 h 30"/>
                  <a:gd name="T36" fmla="*/ 132 w 137"/>
                  <a:gd name="T37" fmla="*/ 30 h 30"/>
                  <a:gd name="T38" fmla="*/ 137 w 137"/>
                  <a:gd name="T39" fmla="*/ 28 h 30"/>
                  <a:gd name="T40" fmla="*/ 130 w 137"/>
                  <a:gd name="T41" fmla="*/ 30 h 30"/>
                  <a:gd name="T42" fmla="*/ 123 w 137"/>
                  <a:gd name="T4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7" h="30">
                    <a:moveTo>
                      <a:pt x="123" y="30"/>
                    </a:moveTo>
                    <a:lnTo>
                      <a:pt x="106" y="28"/>
                    </a:lnTo>
                    <a:lnTo>
                      <a:pt x="92" y="27"/>
                    </a:lnTo>
                    <a:lnTo>
                      <a:pt x="76" y="25"/>
                    </a:lnTo>
                    <a:lnTo>
                      <a:pt x="61" y="21"/>
                    </a:lnTo>
                    <a:lnTo>
                      <a:pt x="46" y="17"/>
                    </a:lnTo>
                    <a:lnTo>
                      <a:pt x="30" y="12"/>
                    </a:lnTo>
                    <a:lnTo>
                      <a:pt x="15" y="6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1" y="12"/>
                    </a:lnTo>
                    <a:lnTo>
                      <a:pt x="47" y="17"/>
                    </a:lnTo>
                    <a:lnTo>
                      <a:pt x="63" y="22"/>
                    </a:lnTo>
                    <a:lnTo>
                      <a:pt x="79" y="25"/>
                    </a:lnTo>
                    <a:lnTo>
                      <a:pt x="95" y="27"/>
                    </a:lnTo>
                    <a:lnTo>
                      <a:pt x="111" y="28"/>
                    </a:lnTo>
                    <a:lnTo>
                      <a:pt x="127" y="30"/>
                    </a:lnTo>
                    <a:lnTo>
                      <a:pt x="130" y="30"/>
                    </a:lnTo>
                    <a:lnTo>
                      <a:pt x="132" y="30"/>
                    </a:lnTo>
                    <a:lnTo>
                      <a:pt x="137" y="28"/>
                    </a:lnTo>
                    <a:lnTo>
                      <a:pt x="130" y="30"/>
                    </a:lnTo>
                    <a:lnTo>
                      <a:pt x="123" y="30"/>
                    </a:lnTo>
                    <a:close/>
                  </a:path>
                </a:pathLst>
              </a:custGeom>
              <a:solidFill>
                <a:srgbClr val="0A0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1" name="Freeform 191"/>
              <p:cNvSpPr>
                <a:spLocks/>
              </p:cNvSpPr>
              <p:nvPr/>
            </p:nvSpPr>
            <p:spPr bwMode="auto">
              <a:xfrm>
                <a:off x="6631" y="3232"/>
                <a:ext cx="26" cy="36"/>
              </a:xfrm>
              <a:custGeom>
                <a:avLst/>
                <a:gdLst>
                  <a:gd name="T0" fmla="*/ 108 w 108"/>
                  <a:gd name="T1" fmla="*/ 143 h 143"/>
                  <a:gd name="T2" fmla="*/ 0 w 108"/>
                  <a:gd name="T3" fmla="*/ 125 h 143"/>
                  <a:gd name="T4" fmla="*/ 68 w 108"/>
                  <a:gd name="T5" fmla="*/ 0 h 143"/>
                  <a:gd name="T6" fmla="*/ 108 w 108"/>
                  <a:gd name="T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43">
                    <a:moveTo>
                      <a:pt x="108" y="143"/>
                    </a:moveTo>
                    <a:lnTo>
                      <a:pt x="0" y="125"/>
                    </a:lnTo>
                    <a:lnTo>
                      <a:pt x="68" y="0"/>
                    </a:lnTo>
                    <a:lnTo>
                      <a:pt x="108" y="143"/>
                    </a:lnTo>
                    <a:close/>
                  </a:path>
                </a:pathLst>
              </a:custGeom>
              <a:solidFill>
                <a:srgbClr val="ADA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2" name="Freeform 192"/>
              <p:cNvSpPr>
                <a:spLocks/>
              </p:cNvSpPr>
              <p:nvPr/>
            </p:nvSpPr>
            <p:spPr bwMode="auto">
              <a:xfrm>
                <a:off x="6615" y="3208"/>
                <a:ext cx="33" cy="55"/>
              </a:xfrm>
              <a:custGeom>
                <a:avLst/>
                <a:gdLst>
                  <a:gd name="T0" fmla="*/ 62 w 130"/>
                  <a:gd name="T1" fmla="*/ 219 h 219"/>
                  <a:gd name="T2" fmla="*/ 51 w 130"/>
                  <a:gd name="T3" fmla="*/ 217 h 219"/>
                  <a:gd name="T4" fmla="*/ 0 w 130"/>
                  <a:gd name="T5" fmla="*/ 34 h 219"/>
                  <a:gd name="T6" fmla="*/ 26 w 130"/>
                  <a:gd name="T7" fmla="*/ 26 h 219"/>
                  <a:gd name="T8" fmla="*/ 52 w 130"/>
                  <a:gd name="T9" fmla="*/ 18 h 219"/>
                  <a:gd name="T10" fmla="*/ 78 w 130"/>
                  <a:gd name="T11" fmla="*/ 10 h 219"/>
                  <a:gd name="T12" fmla="*/ 104 w 130"/>
                  <a:gd name="T13" fmla="*/ 0 h 219"/>
                  <a:gd name="T14" fmla="*/ 130 w 130"/>
                  <a:gd name="T15" fmla="*/ 94 h 219"/>
                  <a:gd name="T16" fmla="*/ 62 w 130"/>
                  <a:gd name="T17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19">
                    <a:moveTo>
                      <a:pt x="62" y="219"/>
                    </a:moveTo>
                    <a:lnTo>
                      <a:pt x="51" y="217"/>
                    </a:lnTo>
                    <a:lnTo>
                      <a:pt x="0" y="34"/>
                    </a:lnTo>
                    <a:lnTo>
                      <a:pt x="26" y="26"/>
                    </a:lnTo>
                    <a:lnTo>
                      <a:pt x="52" y="18"/>
                    </a:lnTo>
                    <a:lnTo>
                      <a:pt x="78" y="10"/>
                    </a:lnTo>
                    <a:lnTo>
                      <a:pt x="104" y="0"/>
                    </a:lnTo>
                    <a:lnTo>
                      <a:pt x="130" y="94"/>
                    </a:lnTo>
                    <a:lnTo>
                      <a:pt x="62" y="219"/>
                    </a:lnTo>
                    <a:close/>
                  </a:path>
                </a:pathLst>
              </a:custGeom>
              <a:solidFill>
                <a:srgbClr val="A24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3" name="Freeform 193"/>
              <p:cNvSpPr>
                <a:spLocks/>
              </p:cNvSpPr>
              <p:nvPr/>
            </p:nvSpPr>
            <p:spPr bwMode="auto">
              <a:xfrm>
                <a:off x="6584" y="3168"/>
                <a:ext cx="154" cy="107"/>
              </a:xfrm>
              <a:custGeom>
                <a:avLst/>
                <a:gdLst>
                  <a:gd name="T0" fmla="*/ 617 w 617"/>
                  <a:gd name="T1" fmla="*/ 426 h 426"/>
                  <a:gd name="T2" fmla="*/ 71 w 617"/>
                  <a:gd name="T3" fmla="*/ 335 h 426"/>
                  <a:gd name="T4" fmla="*/ 0 w 617"/>
                  <a:gd name="T5" fmla="*/ 174 h 426"/>
                  <a:gd name="T6" fmla="*/ 34 w 617"/>
                  <a:gd name="T7" fmla="*/ 172 h 426"/>
                  <a:gd name="T8" fmla="*/ 70 w 617"/>
                  <a:gd name="T9" fmla="*/ 167 h 426"/>
                  <a:gd name="T10" fmla="*/ 106 w 617"/>
                  <a:gd name="T11" fmla="*/ 161 h 426"/>
                  <a:gd name="T12" fmla="*/ 142 w 617"/>
                  <a:gd name="T13" fmla="*/ 153 h 426"/>
                  <a:gd name="T14" fmla="*/ 178 w 617"/>
                  <a:gd name="T15" fmla="*/ 144 h 426"/>
                  <a:gd name="T16" fmla="*/ 213 w 617"/>
                  <a:gd name="T17" fmla="*/ 135 h 426"/>
                  <a:gd name="T18" fmla="*/ 249 w 617"/>
                  <a:gd name="T19" fmla="*/ 123 h 426"/>
                  <a:gd name="T20" fmla="*/ 285 w 617"/>
                  <a:gd name="T21" fmla="*/ 112 h 426"/>
                  <a:gd name="T22" fmla="*/ 357 w 617"/>
                  <a:gd name="T23" fmla="*/ 88 h 426"/>
                  <a:gd name="T24" fmla="*/ 429 w 617"/>
                  <a:gd name="T25" fmla="*/ 59 h 426"/>
                  <a:gd name="T26" fmla="*/ 500 w 617"/>
                  <a:gd name="T27" fmla="*/ 31 h 426"/>
                  <a:gd name="T28" fmla="*/ 573 w 617"/>
                  <a:gd name="T29" fmla="*/ 0 h 426"/>
                  <a:gd name="T30" fmla="*/ 617 w 617"/>
                  <a:gd name="T31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7" h="426">
                    <a:moveTo>
                      <a:pt x="617" y="426"/>
                    </a:moveTo>
                    <a:lnTo>
                      <a:pt x="71" y="335"/>
                    </a:lnTo>
                    <a:lnTo>
                      <a:pt x="0" y="174"/>
                    </a:lnTo>
                    <a:lnTo>
                      <a:pt x="34" y="172"/>
                    </a:lnTo>
                    <a:lnTo>
                      <a:pt x="70" y="167"/>
                    </a:lnTo>
                    <a:lnTo>
                      <a:pt x="106" y="161"/>
                    </a:lnTo>
                    <a:lnTo>
                      <a:pt x="142" y="153"/>
                    </a:lnTo>
                    <a:lnTo>
                      <a:pt x="178" y="144"/>
                    </a:lnTo>
                    <a:lnTo>
                      <a:pt x="213" y="135"/>
                    </a:lnTo>
                    <a:lnTo>
                      <a:pt x="249" y="123"/>
                    </a:lnTo>
                    <a:lnTo>
                      <a:pt x="285" y="112"/>
                    </a:lnTo>
                    <a:lnTo>
                      <a:pt x="357" y="88"/>
                    </a:lnTo>
                    <a:lnTo>
                      <a:pt x="429" y="59"/>
                    </a:lnTo>
                    <a:lnTo>
                      <a:pt x="500" y="31"/>
                    </a:lnTo>
                    <a:lnTo>
                      <a:pt x="573" y="0"/>
                    </a:lnTo>
                    <a:lnTo>
                      <a:pt x="617" y="426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4" name="Freeform 194"/>
              <p:cNvSpPr>
                <a:spLocks/>
              </p:cNvSpPr>
              <p:nvPr/>
            </p:nvSpPr>
            <p:spPr bwMode="auto">
              <a:xfrm>
                <a:off x="6418" y="3143"/>
                <a:ext cx="118" cy="99"/>
              </a:xfrm>
              <a:custGeom>
                <a:avLst/>
                <a:gdLst>
                  <a:gd name="T0" fmla="*/ 472 w 472"/>
                  <a:gd name="T1" fmla="*/ 264 h 394"/>
                  <a:gd name="T2" fmla="*/ 414 w 472"/>
                  <a:gd name="T3" fmla="*/ 394 h 394"/>
                  <a:gd name="T4" fmla="*/ 0 w 472"/>
                  <a:gd name="T5" fmla="*/ 363 h 394"/>
                  <a:gd name="T6" fmla="*/ 37 w 472"/>
                  <a:gd name="T7" fmla="*/ 0 h 394"/>
                  <a:gd name="T8" fmla="*/ 64 w 472"/>
                  <a:gd name="T9" fmla="*/ 30 h 394"/>
                  <a:gd name="T10" fmla="*/ 91 w 472"/>
                  <a:gd name="T11" fmla="*/ 56 h 394"/>
                  <a:gd name="T12" fmla="*/ 118 w 472"/>
                  <a:gd name="T13" fmla="*/ 82 h 394"/>
                  <a:gd name="T14" fmla="*/ 145 w 472"/>
                  <a:gd name="T15" fmla="*/ 104 h 394"/>
                  <a:gd name="T16" fmla="*/ 173 w 472"/>
                  <a:gd name="T17" fmla="*/ 126 h 394"/>
                  <a:gd name="T18" fmla="*/ 200 w 472"/>
                  <a:gd name="T19" fmla="*/ 146 h 394"/>
                  <a:gd name="T20" fmla="*/ 226 w 472"/>
                  <a:gd name="T21" fmla="*/ 164 h 394"/>
                  <a:gd name="T22" fmla="*/ 253 w 472"/>
                  <a:gd name="T23" fmla="*/ 182 h 394"/>
                  <a:gd name="T24" fmla="*/ 280 w 472"/>
                  <a:gd name="T25" fmla="*/ 196 h 394"/>
                  <a:gd name="T26" fmla="*/ 309 w 472"/>
                  <a:gd name="T27" fmla="*/ 210 h 394"/>
                  <a:gd name="T28" fmla="*/ 336 w 472"/>
                  <a:gd name="T29" fmla="*/ 222 h 394"/>
                  <a:gd name="T30" fmla="*/ 363 w 472"/>
                  <a:gd name="T31" fmla="*/ 234 h 394"/>
                  <a:gd name="T32" fmla="*/ 390 w 472"/>
                  <a:gd name="T33" fmla="*/ 243 h 394"/>
                  <a:gd name="T34" fmla="*/ 417 w 472"/>
                  <a:gd name="T35" fmla="*/ 252 h 394"/>
                  <a:gd name="T36" fmla="*/ 445 w 472"/>
                  <a:gd name="T37" fmla="*/ 258 h 394"/>
                  <a:gd name="T38" fmla="*/ 472 w 472"/>
                  <a:gd name="T39" fmla="*/ 26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2" h="394">
                    <a:moveTo>
                      <a:pt x="472" y="264"/>
                    </a:moveTo>
                    <a:lnTo>
                      <a:pt x="414" y="394"/>
                    </a:lnTo>
                    <a:lnTo>
                      <a:pt x="0" y="363"/>
                    </a:lnTo>
                    <a:lnTo>
                      <a:pt x="37" y="0"/>
                    </a:lnTo>
                    <a:lnTo>
                      <a:pt x="64" y="30"/>
                    </a:lnTo>
                    <a:lnTo>
                      <a:pt x="91" y="56"/>
                    </a:lnTo>
                    <a:lnTo>
                      <a:pt x="118" y="82"/>
                    </a:lnTo>
                    <a:lnTo>
                      <a:pt x="145" y="104"/>
                    </a:lnTo>
                    <a:lnTo>
                      <a:pt x="173" y="126"/>
                    </a:lnTo>
                    <a:lnTo>
                      <a:pt x="200" y="146"/>
                    </a:lnTo>
                    <a:lnTo>
                      <a:pt x="226" y="164"/>
                    </a:lnTo>
                    <a:lnTo>
                      <a:pt x="253" y="182"/>
                    </a:lnTo>
                    <a:lnTo>
                      <a:pt x="280" y="196"/>
                    </a:lnTo>
                    <a:lnTo>
                      <a:pt x="309" y="210"/>
                    </a:lnTo>
                    <a:lnTo>
                      <a:pt x="336" y="222"/>
                    </a:lnTo>
                    <a:lnTo>
                      <a:pt x="363" y="234"/>
                    </a:lnTo>
                    <a:lnTo>
                      <a:pt x="390" y="243"/>
                    </a:lnTo>
                    <a:lnTo>
                      <a:pt x="417" y="252"/>
                    </a:lnTo>
                    <a:lnTo>
                      <a:pt x="445" y="258"/>
                    </a:lnTo>
                    <a:lnTo>
                      <a:pt x="472" y="264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5" name="Freeform 195"/>
              <p:cNvSpPr>
                <a:spLocks noEditPoints="1"/>
              </p:cNvSpPr>
              <p:nvPr/>
            </p:nvSpPr>
            <p:spPr bwMode="auto">
              <a:xfrm>
                <a:off x="5762" y="2576"/>
                <a:ext cx="88" cy="166"/>
              </a:xfrm>
              <a:custGeom>
                <a:avLst/>
                <a:gdLst>
                  <a:gd name="T0" fmla="*/ 67 w 351"/>
                  <a:gd name="T1" fmla="*/ 665 h 665"/>
                  <a:gd name="T2" fmla="*/ 0 w 351"/>
                  <a:gd name="T3" fmla="*/ 647 h 665"/>
                  <a:gd name="T4" fmla="*/ 0 w 351"/>
                  <a:gd name="T5" fmla="*/ 647 h 665"/>
                  <a:gd name="T6" fmla="*/ 17 w 351"/>
                  <a:gd name="T7" fmla="*/ 652 h 665"/>
                  <a:gd name="T8" fmla="*/ 35 w 351"/>
                  <a:gd name="T9" fmla="*/ 656 h 665"/>
                  <a:gd name="T10" fmla="*/ 51 w 351"/>
                  <a:gd name="T11" fmla="*/ 660 h 665"/>
                  <a:gd name="T12" fmla="*/ 67 w 351"/>
                  <a:gd name="T13" fmla="*/ 665 h 665"/>
                  <a:gd name="T14" fmla="*/ 67 w 351"/>
                  <a:gd name="T15" fmla="*/ 665 h 665"/>
                  <a:gd name="T16" fmla="*/ 344 w 351"/>
                  <a:gd name="T17" fmla="*/ 115 h 665"/>
                  <a:gd name="T18" fmla="*/ 325 w 351"/>
                  <a:gd name="T19" fmla="*/ 113 h 665"/>
                  <a:gd name="T20" fmla="*/ 307 w 351"/>
                  <a:gd name="T21" fmla="*/ 110 h 665"/>
                  <a:gd name="T22" fmla="*/ 289 w 351"/>
                  <a:gd name="T23" fmla="*/ 106 h 665"/>
                  <a:gd name="T24" fmla="*/ 272 w 351"/>
                  <a:gd name="T25" fmla="*/ 101 h 665"/>
                  <a:gd name="T26" fmla="*/ 256 w 351"/>
                  <a:gd name="T27" fmla="*/ 95 h 665"/>
                  <a:gd name="T28" fmla="*/ 240 w 351"/>
                  <a:gd name="T29" fmla="*/ 89 h 665"/>
                  <a:gd name="T30" fmla="*/ 224 w 351"/>
                  <a:gd name="T31" fmla="*/ 80 h 665"/>
                  <a:gd name="T32" fmla="*/ 208 w 351"/>
                  <a:gd name="T33" fmla="*/ 71 h 665"/>
                  <a:gd name="T34" fmla="*/ 208 w 351"/>
                  <a:gd name="T35" fmla="*/ 71 h 665"/>
                  <a:gd name="T36" fmla="*/ 224 w 351"/>
                  <a:gd name="T37" fmla="*/ 80 h 665"/>
                  <a:gd name="T38" fmla="*/ 240 w 351"/>
                  <a:gd name="T39" fmla="*/ 89 h 665"/>
                  <a:gd name="T40" fmla="*/ 256 w 351"/>
                  <a:gd name="T41" fmla="*/ 95 h 665"/>
                  <a:gd name="T42" fmla="*/ 272 w 351"/>
                  <a:gd name="T43" fmla="*/ 101 h 665"/>
                  <a:gd name="T44" fmla="*/ 289 w 351"/>
                  <a:gd name="T45" fmla="*/ 106 h 665"/>
                  <a:gd name="T46" fmla="*/ 307 w 351"/>
                  <a:gd name="T47" fmla="*/ 110 h 665"/>
                  <a:gd name="T48" fmla="*/ 325 w 351"/>
                  <a:gd name="T49" fmla="*/ 113 h 665"/>
                  <a:gd name="T50" fmla="*/ 344 w 351"/>
                  <a:gd name="T51" fmla="*/ 115 h 665"/>
                  <a:gd name="T52" fmla="*/ 344 w 351"/>
                  <a:gd name="T53" fmla="*/ 115 h 665"/>
                  <a:gd name="T54" fmla="*/ 351 w 351"/>
                  <a:gd name="T55" fmla="*/ 100 h 665"/>
                  <a:gd name="T56" fmla="*/ 321 w 351"/>
                  <a:gd name="T57" fmla="*/ 78 h 665"/>
                  <a:gd name="T58" fmla="*/ 291 w 351"/>
                  <a:gd name="T59" fmla="*/ 53 h 665"/>
                  <a:gd name="T60" fmla="*/ 262 w 351"/>
                  <a:gd name="T61" fmla="*/ 27 h 665"/>
                  <a:gd name="T62" fmla="*/ 234 w 351"/>
                  <a:gd name="T63" fmla="*/ 0 h 665"/>
                  <a:gd name="T64" fmla="*/ 234 w 351"/>
                  <a:gd name="T65" fmla="*/ 0 h 665"/>
                  <a:gd name="T66" fmla="*/ 351 w 351"/>
                  <a:gd name="T67" fmla="*/ 100 h 665"/>
                  <a:gd name="T68" fmla="*/ 351 w 351"/>
                  <a:gd name="T69" fmla="*/ 10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1" h="665">
                    <a:moveTo>
                      <a:pt x="67" y="665"/>
                    </a:moveTo>
                    <a:lnTo>
                      <a:pt x="0" y="647"/>
                    </a:lnTo>
                    <a:lnTo>
                      <a:pt x="0" y="647"/>
                    </a:lnTo>
                    <a:lnTo>
                      <a:pt x="17" y="652"/>
                    </a:lnTo>
                    <a:lnTo>
                      <a:pt x="35" y="656"/>
                    </a:lnTo>
                    <a:lnTo>
                      <a:pt x="51" y="660"/>
                    </a:lnTo>
                    <a:lnTo>
                      <a:pt x="67" y="665"/>
                    </a:lnTo>
                    <a:lnTo>
                      <a:pt x="67" y="665"/>
                    </a:lnTo>
                    <a:close/>
                    <a:moveTo>
                      <a:pt x="344" y="115"/>
                    </a:moveTo>
                    <a:lnTo>
                      <a:pt x="325" y="113"/>
                    </a:lnTo>
                    <a:lnTo>
                      <a:pt x="307" y="110"/>
                    </a:lnTo>
                    <a:lnTo>
                      <a:pt x="289" y="106"/>
                    </a:lnTo>
                    <a:lnTo>
                      <a:pt x="272" y="101"/>
                    </a:lnTo>
                    <a:lnTo>
                      <a:pt x="256" y="95"/>
                    </a:lnTo>
                    <a:lnTo>
                      <a:pt x="240" y="89"/>
                    </a:lnTo>
                    <a:lnTo>
                      <a:pt x="224" y="80"/>
                    </a:lnTo>
                    <a:lnTo>
                      <a:pt x="208" y="71"/>
                    </a:lnTo>
                    <a:lnTo>
                      <a:pt x="208" y="71"/>
                    </a:lnTo>
                    <a:lnTo>
                      <a:pt x="224" y="80"/>
                    </a:lnTo>
                    <a:lnTo>
                      <a:pt x="240" y="89"/>
                    </a:lnTo>
                    <a:lnTo>
                      <a:pt x="256" y="95"/>
                    </a:lnTo>
                    <a:lnTo>
                      <a:pt x="272" y="101"/>
                    </a:lnTo>
                    <a:lnTo>
                      <a:pt x="289" y="106"/>
                    </a:lnTo>
                    <a:lnTo>
                      <a:pt x="307" y="110"/>
                    </a:lnTo>
                    <a:lnTo>
                      <a:pt x="325" y="113"/>
                    </a:lnTo>
                    <a:lnTo>
                      <a:pt x="344" y="115"/>
                    </a:lnTo>
                    <a:lnTo>
                      <a:pt x="344" y="115"/>
                    </a:lnTo>
                    <a:close/>
                    <a:moveTo>
                      <a:pt x="351" y="100"/>
                    </a:moveTo>
                    <a:lnTo>
                      <a:pt x="321" y="78"/>
                    </a:lnTo>
                    <a:lnTo>
                      <a:pt x="291" y="53"/>
                    </a:lnTo>
                    <a:lnTo>
                      <a:pt x="262" y="27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351" y="100"/>
                    </a:lnTo>
                    <a:lnTo>
                      <a:pt x="351" y="100"/>
                    </a:lnTo>
                    <a:close/>
                  </a:path>
                </a:pathLst>
              </a:custGeom>
              <a:solidFill>
                <a:srgbClr val="F9D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6" name="Freeform 196"/>
              <p:cNvSpPr>
                <a:spLocks/>
              </p:cNvSpPr>
              <p:nvPr/>
            </p:nvSpPr>
            <p:spPr bwMode="auto">
              <a:xfrm>
                <a:off x="5814" y="2576"/>
                <a:ext cx="36" cy="29"/>
              </a:xfrm>
              <a:custGeom>
                <a:avLst/>
                <a:gdLst>
                  <a:gd name="T0" fmla="*/ 136 w 143"/>
                  <a:gd name="T1" fmla="*/ 115 h 115"/>
                  <a:gd name="T2" fmla="*/ 117 w 143"/>
                  <a:gd name="T3" fmla="*/ 113 h 115"/>
                  <a:gd name="T4" fmla="*/ 99 w 143"/>
                  <a:gd name="T5" fmla="*/ 110 h 115"/>
                  <a:gd name="T6" fmla="*/ 81 w 143"/>
                  <a:gd name="T7" fmla="*/ 106 h 115"/>
                  <a:gd name="T8" fmla="*/ 64 w 143"/>
                  <a:gd name="T9" fmla="*/ 101 h 115"/>
                  <a:gd name="T10" fmla="*/ 48 w 143"/>
                  <a:gd name="T11" fmla="*/ 95 h 115"/>
                  <a:gd name="T12" fmla="*/ 32 w 143"/>
                  <a:gd name="T13" fmla="*/ 89 h 115"/>
                  <a:gd name="T14" fmla="*/ 16 w 143"/>
                  <a:gd name="T15" fmla="*/ 80 h 115"/>
                  <a:gd name="T16" fmla="*/ 0 w 143"/>
                  <a:gd name="T17" fmla="*/ 71 h 115"/>
                  <a:gd name="T18" fmla="*/ 26 w 143"/>
                  <a:gd name="T19" fmla="*/ 0 h 115"/>
                  <a:gd name="T20" fmla="*/ 54 w 143"/>
                  <a:gd name="T21" fmla="*/ 27 h 115"/>
                  <a:gd name="T22" fmla="*/ 83 w 143"/>
                  <a:gd name="T23" fmla="*/ 53 h 115"/>
                  <a:gd name="T24" fmla="*/ 113 w 143"/>
                  <a:gd name="T25" fmla="*/ 78 h 115"/>
                  <a:gd name="T26" fmla="*/ 143 w 143"/>
                  <a:gd name="T27" fmla="*/ 100 h 115"/>
                  <a:gd name="T28" fmla="*/ 136 w 143"/>
                  <a:gd name="T2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3" h="115">
                    <a:moveTo>
                      <a:pt x="136" y="115"/>
                    </a:moveTo>
                    <a:lnTo>
                      <a:pt x="117" y="113"/>
                    </a:lnTo>
                    <a:lnTo>
                      <a:pt x="99" y="110"/>
                    </a:lnTo>
                    <a:lnTo>
                      <a:pt x="81" y="106"/>
                    </a:lnTo>
                    <a:lnTo>
                      <a:pt x="64" y="101"/>
                    </a:lnTo>
                    <a:lnTo>
                      <a:pt x="48" y="95"/>
                    </a:lnTo>
                    <a:lnTo>
                      <a:pt x="32" y="89"/>
                    </a:lnTo>
                    <a:lnTo>
                      <a:pt x="16" y="80"/>
                    </a:lnTo>
                    <a:lnTo>
                      <a:pt x="0" y="71"/>
                    </a:lnTo>
                    <a:lnTo>
                      <a:pt x="26" y="0"/>
                    </a:lnTo>
                    <a:lnTo>
                      <a:pt x="54" y="27"/>
                    </a:lnTo>
                    <a:lnTo>
                      <a:pt x="83" y="53"/>
                    </a:lnTo>
                    <a:lnTo>
                      <a:pt x="113" y="78"/>
                    </a:lnTo>
                    <a:lnTo>
                      <a:pt x="143" y="100"/>
                    </a:lnTo>
                    <a:lnTo>
                      <a:pt x="136" y="115"/>
                    </a:lnTo>
                    <a:close/>
                  </a:path>
                </a:pathLst>
              </a:custGeom>
              <a:solidFill>
                <a:srgbClr val="F4C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7" name="Freeform 197"/>
              <p:cNvSpPr>
                <a:spLocks/>
              </p:cNvSpPr>
              <p:nvPr/>
            </p:nvSpPr>
            <p:spPr bwMode="auto">
              <a:xfrm>
                <a:off x="5762" y="2594"/>
                <a:ext cx="86" cy="148"/>
              </a:xfrm>
              <a:custGeom>
                <a:avLst/>
                <a:gdLst>
                  <a:gd name="T0" fmla="*/ 67 w 344"/>
                  <a:gd name="T1" fmla="*/ 594 h 594"/>
                  <a:gd name="T2" fmla="*/ 51 w 344"/>
                  <a:gd name="T3" fmla="*/ 589 h 594"/>
                  <a:gd name="T4" fmla="*/ 35 w 344"/>
                  <a:gd name="T5" fmla="*/ 585 h 594"/>
                  <a:gd name="T6" fmla="*/ 17 w 344"/>
                  <a:gd name="T7" fmla="*/ 581 h 594"/>
                  <a:gd name="T8" fmla="*/ 0 w 344"/>
                  <a:gd name="T9" fmla="*/ 576 h 594"/>
                  <a:gd name="T10" fmla="*/ 0 w 344"/>
                  <a:gd name="T11" fmla="*/ 576 h 594"/>
                  <a:gd name="T12" fmla="*/ 208 w 344"/>
                  <a:gd name="T13" fmla="*/ 0 h 594"/>
                  <a:gd name="T14" fmla="*/ 224 w 344"/>
                  <a:gd name="T15" fmla="*/ 9 h 594"/>
                  <a:gd name="T16" fmla="*/ 240 w 344"/>
                  <a:gd name="T17" fmla="*/ 18 h 594"/>
                  <a:gd name="T18" fmla="*/ 256 w 344"/>
                  <a:gd name="T19" fmla="*/ 24 h 594"/>
                  <a:gd name="T20" fmla="*/ 272 w 344"/>
                  <a:gd name="T21" fmla="*/ 30 h 594"/>
                  <a:gd name="T22" fmla="*/ 289 w 344"/>
                  <a:gd name="T23" fmla="*/ 35 h 594"/>
                  <a:gd name="T24" fmla="*/ 307 w 344"/>
                  <a:gd name="T25" fmla="*/ 39 h 594"/>
                  <a:gd name="T26" fmla="*/ 325 w 344"/>
                  <a:gd name="T27" fmla="*/ 42 h 594"/>
                  <a:gd name="T28" fmla="*/ 344 w 344"/>
                  <a:gd name="T29" fmla="*/ 44 h 594"/>
                  <a:gd name="T30" fmla="*/ 234 w 344"/>
                  <a:gd name="T31" fmla="*/ 261 h 594"/>
                  <a:gd name="T32" fmla="*/ 67 w 344"/>
                  <a:gd name="T3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4" h="594">
                    <a:moveTo>
                      <a:pt x="67" y="594"/>
                    </a:moveTo>
                    <a:lnTo>
                      <a:pt x="51" y="589"/>
                    </a:lnTo>
                    <a:lnTo>
                      <a:pt x="35" y="585"/>
                    </a:lnTo>
                    <a:lnTo>
                      <a:pt x="17" y="581"/>
                    </a:lnTo>
                    <a:lnTo>
                      <a:pt x="0" y="576"/>
                    </a:lnTo>
                    <a:lnTo>
                      <a:pt x="0" y="576"/>
                    </a:lnTo>
                    <a:lnTo>
                      <a:pt x="208" y="0"/>
                    </a:lnTo>
                    <a:lnTo>
                      <a:pt x="224" y="9"/>
                    </a:lnTo>
                    <a:lnTo>
                      <a:pt x="240" y="18"/>
                    </a:lnTo>
                    <a:lnTo>
                      <a:pt x="256" y="24"/>
                    </a:lnTo>
                    <a:lnTo>
                      <a:pt x="272" y="30"/>
                    </a:lnTo>
                    <a:lnTo>
                      <a:pt x="289" y="35"/>
                    </a:lnTo>
                    <a:lnTo>
                      <a:pt x="307" y="39"/>
                    </a:lnTo>
                    <a:lnTo>
                      <a:pt x="325" y="42"/>
                    </a:lnTo>
                    <a:lnTo>
                      <a:pt x="344" y="44"/>
                    </a:lnTo>
                    <a:lnTo>
                      <a:pt x="234" y="261"/>
                    </a:lnTo>
                    <a:lnTo>
                      <a:pt x="67" y="594"/>
                    </a:lnTo>
                    <a:close/>
                  </a:path>
                </a:pathLst>
              </a:custGeom>
              <a:solidFill>
                <a:srgbClr val="F4C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8" name="Freeform 198"/>
              <p:cNvSpPr>
                <a:spLocks/>
              </p:cNvSpPr>
              <p:nvPr/>
            </p:nvSpPr>
            <p:spPr bwMode="auto">
              <a:xfrm>
                <a:off x="5821" y="2601"/>
                <a:ext cx="29" cy="58"/>
              </a:xfrm>
              <a:custGeom>
                <a:avLst/>
                <a:gdLst>
                  <a:gd name="T0" fmla="*/ 0 w 117"/>
                  <a:gd name="T1" fmla="*/ 232 h 232"/>
                  <a:gd name="T2" fmla="*/ 110 w 117"/>
                  <a:gd name="T3" fmla="*/ 15 h 232"/>
                  <a:gd name="T4" fmla="*/ 110 w 117"/>
                  <a:gd name="T5" fmla="*/ 15 h 232"/>
                  <a:gd name="T6" fmla="*/ 117 w 117"/>
                  <a:gd name="T7" fmla="*/ 0 h 232"/>
                  <a:gd name="T8" fmla="*/ 117 w 117"/>
                  <a:gd name="T9" fmla="*/ 0 h 232"/>
                  <a:gd name="T10" fmla="*/ 0 w 117"/>
                  <a:gd name="T11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232">
                    <a:moveTo>
                      <a:pt x="0" y="232"/>
                    </a:moveTo>
                    <a:lnTo>
                      <a:pt x="110" y="15"/>
                    </a:lnTo>
                    <a:lnTo>
                      <a:pt x="110" y="15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09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9" name="Freeform 199"/>
              <p:cNvSpPr>
                <a:spLocks noEditPoints="1"/>
              </p:cNvSpPr>
              <p:nvPr/>
            </p:nvSpPr>
            <p:spPr bwMode="auto">
              <a:xfrm>
                <a:off x="7424" y="2974"/>
                <a:ext cx="976" cy="724"/>
              </a:xfrm>
              <a:custGeom>
                <a:avLst/>
                <a:gdLst>
                  <a:gd name="T0" fmla="*/ 3743 w 3905"/>
                  <a:gd name="T1" fmla="*/ 2594 h 2896"/>
                  <a:gd name="T2" fmla="*/ 3720 w 3905"/>
                  <a:gd name="T3" fmla="*/ 2658 h 2896"/>
                  <a:gd name="T4" fmla="*/ 3680 w 3905"/>
                  <a:gd name="T5" fmla="*/ 2712 h 2896"/>
                  <a:gd name="T6" fmla="*/ 3627 w 3905"/>
                  <a:gd name="T7" fmla="*/ 2751 h 2896"/>
                  <a:gd name="T8" fmla="*/ 3562 w 3905"/>
                  <a:gd name="T9" fmla="*/ 2775 h 2896"/>
                  <a:gd name="T10" fmla="*/ 388 w 3905"/>
                  <a:gd name="T11" fmla="*/ 2780 h 2896"/>
                  <a:gd name="T12" fmla="*/ 320 w 3905"/>
                  <a:gd name="T13" fmla="*/ 2768 h 2896"/>
                  <a:gd name="T14" fmla="*/ 260 w 3905"/>
                  <a:gd name="T15" fmla="*/ 2740 h 2896"/>
                  <a:gd name="T16" fmla="*/ 210 w 3905"/>
                  <a:gd name="T17" fmla="*/ 2696 h 2896"/>
                  <a:gd name="T18" fmla="*/ 176 w 3905"/>
                  <a:gd name="T19" fmla="*/ 2637 h 2896"/>
                  <a:gd name="T20" fmla="*/ 158 w 3905"/>
                  <a:gd name="T21" fmla="*/ 2572 h 2896"/>
                  <a:gd name="T22" fmla="*/ 158 w 3905"/>
                  <a:gd name="T23" fmla="*/ 323 h 2896"/>
                  <a:gd name="T24" fmla="*/ 176 w 3905"/>
                  <a:gd name="T25" fmla="*/ 258 h 2896"/>
                  <a:gd name="T26" fmla="*/ 210 w 3905"/>
                  <a:gd name="T27" fmla="*/ 200 h 2896"/>
                  <a:gd name="T28" fmla="*/ 260 w 3905"/>
                  <a:gd name="T29" fmla="*/ 155 h 2896"/>
                  <a:gd name="T30" fmla="*/ 320 w 3905"/>
                  <a:gd name="T31" fmla="*/ 127 h 2896"/>
                  <a:gd name="T32" fmla="*/ 388 w 3905"/>
                  <a:gd name="T33" fmla="*/ 116 h 2896"/>
                  <a:gd name="T34" fmla="*/ 3562 w 3905"/>
                  <a:gd name="T35" fmla="*/ 121 h 2896"/>
                  <a:gd name="T36" fmla="*/ 3627 w 3905"/>
                  <a:gd name="T37" fmla="*/ 144 h 2896"/>
                  <a:gd name="T38" fmla="*/ 3680 w 3905"/>
                  <a:gd name="T39" fmla="*/ 184 h 2896"/>
                  <a:gd name="T40" fmla="*/ 3720 w 3905"/>
                  <a:gd name="T41" fmla="*/ 237 h 2896"/>
                  <a:gd name="T42" fmla="*/ 3743 w 3905"/>
                  <a:gd name="T43" fmla="*/ 301 h 2896"/>
                  <a:gd name="T44" fmla="*/ 3748 w 3905"/>
                  <a:gd name="T45" fmla="*/ 2547 h 2896"/>
                  <a:gd name="T46" fmla="*/ 239 w 3905"/>
                  <a:gd name="T47" fmla="*/ 0 h 2896"/>
                  <a:gd name="T48" fmla="*/ 202 w 3905"/>
                  <a:gd name="T49" fmla="*/ 4 h 2896"/>
                  <a:gd name="T50" fmla="*/ 132 w 3905"/>
                  <a:gd name="T51" fmla="*/ 30 h 2896"/>
                  <a:gd name="T52" fmla="*/ 74 w 3905"/>
                  <a:gd name="T53" fmla="*/ 74 h 2896"/>
                  <a:gd name="T54" fmla="*/ 30 w 3905"/>
                  <a:gd name="T55" fmla="*/ 132 h 2896"/>
                  <a:gd name="T56" fmla="*/ 11 w 3905"/>
                  <a:gd name="T57" fmla="*/ 176 h 2896"/>
                  <a:gd name="T58" fmla="*/ 3 w 3905"/>
                  <a:gd name="T59" fmla="*/ 213 h 2896"/>
                  <a:gd name="T60" fmla="*/ 0 w 3905"/>
                  <a:gd name="T61" fmla="*/ 252 h 2896"/>
                  <a:gd name="T62" fmla="*/ 1 w 3905"/>
                  <a:gd name="T63" fmla="*/ 2670 h 2896"/>
                  <a:gd name="T64" fmla="*/ 8 w 3905"/>
                  <a:gd name="T65" fmla="*/ 2707 h 2896"/>
                  <a:gd name="T66" fmla="*/ 20 w 3905"/>
                  <a:gd name="T67" fmla="*/ 2742 h 2896"/>
                  <a:gd name="T68" fmla="*/ 57 w 3905"/>
                  <a:gd name="T69" fmla="*/ 2804 h 2896"/>
                  <a:gd name="T70" fmla="*/ 111 w 3905"/>
                  <a:gd name="T71" fmla="*/ 2852 h 2896"/>
                  <a:gd name="T72" fmla="*/ 166 w 3905"/>
                  <a:gd name="T73" fmla="*/ 2881 h 2896"/>
                  <a:gd name="T74" fmla="*/ 202 w 3905"/>
                  <a:gd name="T75" fmla="*/ 2891 h 2896"/>
                  <a:gd name="T76" fmla="*/ 239 w 3905"/>
                  <a:gd name="T77" fmla="*/ 2896 h 2896"/>
                  <a:gd name="T78" fmla="*/ 3666 w 3905"/>
                  <a:gd name="T79" fmla="*/ 2896 h 2896"/>
                  <a:gd name="T80" fmla="*/ 3703 w 3905"/>
                  <a:gd name="T81" fmla="*/ 2891 h 2896"/>
                  <a:gd name="T82" fmla="*/ 3773 w 3905"/>
                  <a:gd name="T83" fmla="*/ 2865 h 2896"/>
                  <a:gd name="T84" fmla="*/ 3831 w 3905"/>
                  <a:gd name="T85" fmla="*/ 2822 h 2896"/>
                  <a:gd name="T86" fmla="*/ 3874 w 3905"/>
                  <a:gd name="T87" fmla="*/ 2763 h 2896"/>
                  <a:gd name="T88" fmla="*/ 3900 w 3905"/>
                  <a:gd name="T89" fmla="*/ 2694 h 2896"/>
                  <a:gd name="T90" fmla="*/ 3905 w 3905"/>
                  <a:gd name="T91" fmla="*/ 2657 h 2896"/>
                  <a:gd name="T92" fmla="*/ 3905 w 3905"/>
                  <a:gd name="T93" fmla="*/ 238 h 2896"/>
                  <a:gd name="T94" fmla="*/ 3900 w 3905"/>
                  <a:gd name="T95" fmla="*/ 201 h 2896"/>
                  <a:gd name="T96" fmla="*/ 3874 w 3905"/>
                  <a:gd name="T97" fmla="*/ 132 h 2896"/>
                  <a:gd name="T98" fmla="*/ 3831 w 3905"/>
                  <a:gd name="T99" fmla="*/ 74 h 2896"/>
                  <a:gd name="T100" fmla="*/ 3773 w 3905"/>
                  <a:gd name="T101" fmla="*/ 30 h 2896"/>
                  <a:gd name="T102" fmla="*/ 3703 w 3905"/>
                  <a:gd name="T103" fmla="*/ 4 h 2896"/>
                  <a:gd name="T104" fmla="*/ 3666 w 3905"/>
                  <a:gd name="T105" fmla="*/ 0 h 2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905" h="2896">
                    <a:moveTo>
                      <a:pt x="3748" y="2547"/>
                    </a:moveTo>
                    <a:lnTo>
                      <a:pt x="3747" y="2572"/>
                    </a:lnTo>
                    <a:lnTo>
                      <a:pt x="3743" y="2594"/>
                    </a:lnTo>
                    <a:lnTo>
                      <a:pt x="3738" y="2616"/>
                    </a:lnTo>
                    <a:lnTo>
                      <a:pt x="3729" y="2637"/>
                    </a:lnTo>
                    <a:lnTo>
                      <a:pt x="3720" y="2658"/>
                    </a:lnTo>
                    <a:lnTo>
                      <a:pt x="3708" y="2677"/>
                    </a:lnTo>
                    <a:lnTo>
                      <a:pt x="3695" y="2696"/>
                    </a:lnTo>
                    <a:lnTo>
                      <a:pt x="3680" y="2712"/>
                    </a:lnTo>
                    <a:lnTo>
                      <a:pt x="3664" y="2726"/>
                    </a:lnTo>
                    <a:lnTo>
                      <a:pt x="3645" y="2740"/>
                    </a:lnTo>
                    <a:lnTo>
                      <a:pt x="3627" y="2751"/>
                    </a:lnTo>
                    <a:lnTo>
                      <a:pt x="3606" y="2761"/>
                    </a:lnTo>
                    <a:lnTo>
                      <a:pt x="3585" y="2768"/>
                    </a:lnTo>
                    <a:lnTo>
                      <a:pt x="3562" y="2775"/>
                    </a:lnTo>
                    <a:lnTo>
                      <a:pt x="3540" y="2778"/>
                    </a:lnTo>
                    <a:lnTo>
                      <a:pt x="3516" y="2780"/>
                    </a:lnTo>
                    <a:lnTo>
                      <a:pt x="388" y="2780"/>
                    </a:lnTo>
                    <a:lnTo>
                      <a:pt x="365" y="2778"/>
                    </a:lnTo>
                    <a:lnTo>
                      <a:pt x="343" y="2775"/>
                    </a:lnTo>
                    <a:lnTo>
                      <a:pt x="320" y="2768"/>
                    </a:lnTo>
                    <a:lnTo>
                      <a:pt x="298" y="2761"/>
                    </a:lnTo>
                    <a:lnTo>
                      <a:pt x="278" y="2751"/>
                    </a:lnTo>
                    <a:lnTo>
                      <a:pt x="260" y="2740"/>
                    </a:lnTo>
                    <a:lnTo>
                      <a:pt x="241" y="2726"/>
                    </a:lnTo>
                    <a:lnTo>
                      <a:pt x="225" y="2712"/>
                    </a:lnTo>
                    <a:lnTo>
                      <a:pt x="210" y="2696"/>
                    </a:lnTo>
                    <a:lnTo>
                      <a:pt x="197" y="2677"/>
                    </a:lnTo>
                    <a:lnTo>
                      <a:pt x="186" y="2658"/>
                    </a:lnTo>
                    <a:lnTo>
                      <a:pt x="176" y="2637"/>
                    </a:lnTo>
                    <a:lnTo>
                      <a:pt x="167" y="2616"/>
                    </a:lnTo>
                    <a:lnTo>
                      <a:pt x="162" y="2594"/>
                    </a:lnTo>
                    <a:lnTo>
                      <a:pt x="158" y="2572"/>
                    </a:lnTo>
                    <a:lnTo>
                      <a:pt x="157" y="2547"/>
                    </a:lnTo>
                    <a:lnTo>
                      <a:pt x="157" y="348"/>
                    </a:lnTo>
                    <a:lnTo>
                      <a:pt x="158" y="323"/>
                    </a:lnTo>
                    <a:lnTo>
                      <a:pt x="162" y="301"/>
                    </a:lnTo>
                    <a:lnTo>
                      <a:pt x="167" y="279"/>
                    </a:lnTo>
                    <a:lnTo>
                      <a:pt x="176" y="258"/>
                    </a:lnTo>
                    <a:lnTo>
                      <a:pt x="186" y="237"/>
                    </a:lnTo>
                    <a:lnTo>
                      <a:pt x="197" y="218"/>
                    </a:lnTo>
                    <a:lnTo>
                      <a:pt x="210" y="200"/>
                    </a:lnTo>
                    <a:lnTo>
                      <a:pt x="225" y="184"/>
                    </a:lnTo>
                    <a:lnTo>
                      <a:pt x="241" y="169"/>
                    </a:lnTo>
                    <a:lnTo>
                      <a:pt x="260" y="155"/>
                    </a:lnTo>
                    <a:lnTo>
                      <a:pt x="278" y="144"/>
                    </a:lnTo>
                    <a:lnTo>
                      <a:pt x="298" y="134"/>
                    </a:lnTo>
                    <a:lnTo>
                      <a:pt x="320" y="127"/>
                    </a:lnTo>
                    <a:lnTo>
                      <a:pt x="343" y="121"/>
                    </a:lnTo>
                    <a:lnTo>
                      <a:pt x="365" y="117"/>
                    </a:lnTo>
                    <a:lnTo>
                      <a:pt x="388" y="116"/>
                    </a:lnTo>
                    <a:lnTo>
                      <a:pt x="3517" y="116"/>
                    </a:lnTo>
                    <a:lnTo>
                      <a:pt x="3540" y="117"/>
                    </a:lnTo>
                    <a:lnTo>
                      <a:pt x="3562" y="121"/>
                    </a:lnTo>
                    <a:lnTo>
                      <a:pt x="3585" y="127"/>
                    </a:lnTo>
                    <a:lnTo>
                      <a:pt x="3606" y="134"/>
                    </a:lnTo>
                    <a:lnTo>
                      <a:pt x="3627" y="144"/>
                    </a:lnTo>
                    <a:lnTo>
                      <a:pt x="3645" y="155"/>
                    </a:lnTo>
                    <a:lnTo>
                      <a:pt x="3664" y="169"/>
                    </a:lnTo>
                    <a:lnTo>
                      <a:pt x="3680" y="184"/>
                    </a:lnTo>
                    <a:lnTo>
                      <a:pt x="3695" y="200"/>
                    </a:lnTo>
                    <a:lnTo>
                      <a:pt x="3708" y="218"/>
                    </a:lnTo>
                    <a:lnTo>
                      <a:pt x="3720" y="237"/>
                    </a:lnTo>
                    <a:lnTo>
                      <a:pt x="3729" y="258"/>
                    </a:lnTo>
                    <a:lnTo>
                      <a:pt x="3738" y="279"/>
                    </a:lnTo>
                    <a:lnTo>
                      <a:pt x="3743" y="301"/>
                    </a:lnTo>
                    <a:lnTo>
                      <a:pt x="3747" y="323"/>
                    </a:lnTo>
                    <a:lnTo>
                      <a:pt x="3748" y="348"/>
                    </a:lnTo>
                    <a:lnTo>
                      <a:pt x="3748" y="2547"/>
                    </a:lnTo>
                    <a:close/>
                    <a:moveTo>
                      <a:pt x="3653" y="0"/>
                    </a:moveTo>
                    <a:lnTo>
                      <a:pt x="252" y="0"/>
                    </a:lnTo>
                    <a:lnTo>
                      <a:pt x="239" y="0"/>
                    </a:lnTo>
                    <a:lnTo>
                      <a:pt x="226" y="1"/>
                    </a:lnTo>
                    <a:lnTo>
                      <a:pt x="214" y="2"/>
                    </a:lnTo>
                    <a:lnTo>
                      <a:pt x="202" y="4"/>
                    </a:lnTo>
                    <a:lnTo>
                      <a:pt x="177" y="11"/>
                    </a:lnTo>
                    <a:lnTo>
                      <a:pt x="153" y="19"/>
                    </a:lnTo>
                    <a:lnTo>
                      <a:pt x="132" y="30"/>
                    </a:lnTo>
                    <a:lnTo>
                      <a:pt x="111" y="43"/>
                    </a:lnTo>
                    <a:lnTo>
                      <a:pt x="92" y="56"/>
                    </a:lnTo>
                    <a:lnTo>
                      <a:pt x="74" y="74"/>
                    </a:lnTo>
                    <a:lnTo>
                      <a:pt x="57" y="91"/>
                    </a:lnTo>
                    <a:lnTo>
                      <a:pt x="43" y="111"/>
                    </a:lnTo>
                    <a:lnTo>
                      <a:pt x="30" y="132"/>
                    </a:lnTo>
                    <a:lnTo>
                      <a:pt x="20" y="153"/>
                    </a:lnTo>
                    <a:lnTo>
                      <a:pt x="15" y="165"/>
                    </a:lnTo>
                    <a:lnTo>
                      <a:pt x="11" y="176"/>
                    </a:lnTo>
                    <a:lnTo>
                      <a:pt x="8" y="189"/>
                    </a:lnTo>
                    <a:lnTo>
                      <a:pt x="5" y="201"/>
                    </a:lnTo>
                    <a:lnTo>
                      <a:pt x="3" y="213"/>
                    </a:lnTo>
                    <a:lnTo>
                      <a:pt x="1" y="226"/>
                    </a:lnTo>
                    <a:lnTo>
                      <a:pt x="0" y="238"/>
                    </a:lnTo>
                    <a:lnTo>
                      <a:pt x="0" y="252"/>
                    </a:lnTo>
                    <a:lnTo>
                      <a:pt x="0" y="2644"/>
                    </a:lnTo>
                    <a:lnTo>
                      <a:pt x="0" y="2657"/>
                    </a:lnTo>
                    <a:lnTo>
                      <a:pt x="1" y="2670"/>
                    </a:lnTo>
                    <a:lnTo>
                      <a:pt x="3" y="2682"/>
                    </a:lnTo>
                    <a:lnTo>
                      <a:pt x="5" y="2694"/>
                    </a:lnTo>
                    <a:lnTo>
                      <a:pt x="8" y="2707"/>
                    </a:lnTo>
                    <a:lnTo>
                      <a:pt x="11" y="2719"/>
                    </a:lnTo>
                    <a:lnTo>
                      <a:pt x="15" y="2730"/>
                    </a:lnTo>
                    <a:lnTo>
                      <a:pt x="20" y="2742"/>
                    </a:lnTo>
                    <a:lnTo>
                      <a:pt x="30" y="2763"/>
                    </a:lnTo>
                    <a:lnTo>
                      <a:pt x="43" y="2785"/>
                    </a:lnTo>
                    <a:lnTo>
                      <a:pt x="57" y="2804"/>
                    </a:lnTo>
                    <a:lnTo>
                      <a:pt x="74" y="2822"/>
                    </a:lnTo>
                    <a:lnTo>
                      <a:pt x="92" y="2838"/>
                    </a:lnTo>
                    <a:lnTo>
                      <a:pt x="111" y="2852"/>
                    </a:lnTo>
                    <a:lnTo>
                      <a:pt x="132" y="2865"/>
                    </a:lnTo>
                    <a:lnTo>
                      <a:pt x="153" y="2876"/>
                    </a:lnTo>
                    <a:lnTo>
                      <a:pt x="166" y="2881"/>
                    </a:lnTo>
                    <a:lnTo>
                      <a:pt x="177" y="2885"/>
                    </a:lnTo>
                    <a:lnTo>
                      <a:pt x="189" y="2888"/>
                    </a:lnTo>
                    <a:lnTo>
                      <a:pt x="202" y="2891"/>
                    </a:lnTo>
                    <a:lnTo>
                      <a:pt x="214" y="2893"/>
                    </a:lnTo>
                    <a:lnTo>
                      <a:pt x="226" y="2895"/>
                    </a:lnTo>
                    <a:lnTo>
                      <a:pt x="239" y="2896"/>
                    </a:lnTo>
                    <a:lnTo>
                      <a:pt x="252" y="2896"/>
                    </a:lnTo>
                    <a:lnTo>
                      <a:pt x="3653" y="2896"/>
                    </a:lnTo>
                    <a:lnTo>
                      <a:pt x="3666" y="2896"/>
                    </a:lnTo>
                    <a:lnTo>
                      <a:pt x="3679" y="2895"/>
                    </a:lnTo>
                    <a:lnTo>
                      <a:pt x="3691" y="2893"/>
                    </a:lnTo>
                    <a:lnTo>
                      <a:pt x="3703" y="2891"/>
                    </a:lnTo>
                    <a:lnTo>
                      <a:pt x="3728" y="2885"/>
                    </a:lnTo>
                    <a:lnTo>
                      <a:pt x="3750" y="2876"/>
                    </a:lnTo>
                    <a:lnTo>
                      <a:pt x="3773" y="2865"/>
                    </a:lnTo>
                    <a:lnTo>
                      <a:pt x="3794" y="2852"/>
                    </a:lnTo>
                    <a:lnTo>
                      <a:pt x="3813" y="2838"/>
                    </a:lnTo>
                    <a:lnTo>
                      <a:pt x="3831" y="2822"/>
                    </a:lnTo>
                    <a:lnTo>
                      <a:pt x="3847" y="2804"/>
                    </a:lnTo>
                    <a:lnTo>
                      <a:pt x="3862" y="2785"/>
                    </a:lnTo>
                    <a:lnTo>
                      <a:pt x="3874" y="2763"/>
                    </a:lnTo>
                    <a:lnTo>
                      <a:pt x="3885" y="2742"/>
                    </a:lnTo>
                    <a:lnTo>
                      <a:pt x="3894" y="2719"/>
                    </a:lnTo>
                    <a:lnTo>
                      <a:pt x="3900" y="2694"/>
                    </a:lnTo>
                    <a:lnTo>
                      <a:pt x="3903" y="2682"/>
                    </a:lnTo>
                    <a:lnTo>
                      <a:pt x="3904" y="2670"/>
                    </a:lnTo>
                    <a:lnTo>
                      <a:pt x="3905" y="2657"/>
                    </a:lnTo>
                    <a:lnTo>
                      <a:pt x="3905" y="2644"/>
                    </a:lnTo>
                    <a:lnTo>
                      <a:pt x="3905" y="252"/>
                    </a:lnTo>
                    <a:lnTo>
                      <a:pt x="3905" y="238"/>
                    </a:lnTo>
                    <a:lnTo>
                      <a:pt x="3904" y="226"/>
                    </a:lnTo>
                    <a:lnTo>
                      <a:pt x="3903" y="213"/>
                    </a:lnTo>
                    <a:lnTo>
                      <a:pt x="3900" y="201"/>
                    </a:lnTo>
                    <a:lnTo>
                      <a:pt x="3894" y="176"/>
                    </a:lnTo>
                    <a:lnTo>
                      <a:pt x="3885" y="153"/>
                    </a:lnTo>
                    <a:lnTo>
                      <a:pt x="3874" y="132"/>
                    </a:lnTo>
                    <a:lnTo>
                      <a:pt x="3862" y="111"/>
                    </a:lnTo>
                    <a:lnTo>
                      <a:pt x="3847" y="91"/>
                    </a:lnTo>
                    <a:lnTo>
                      <a:pt x="3831" y="74"/>
                    </a:lnTo>
                    <a:lnTo>
                      <a:pt x="3813" y="56"/>
                    </a:lnTo>
                    <a:lnTo>
                      <a:pt x="3794" y="43"/>
                    </a:lnTo>
                    <a:lnTo>
                      <a:pt x="3773" y="30"/>
                    </a:lnTo>
                    <a:lnTo>
                      <a:pt x="3750" y="19"/>
                    </a:lnTo>
                    <a:lnTo>
                      <a:pt x="3728" y="11"/>
                    </a:lnTo>
                    <a:lnTo>
                      <a:pt x="3703" y="4"/>
                    </a:lnTo>
                    <a:lnTo>
                      <a:pt x="3691" y="2"/>
                    </a:lnTo>
                    <a:lnTo>
                      <a:pt x="3679" y="1"/>
                    </a:lnTo>
                    <a:lnTo>
                      <a:pt x="3666" y="0"/>
                    </a:lnTo>
                    <a:lnTo>
                      <a:pt x="3653" y="0"/>
                    </a:lnTo>
                    <a:close/>
                  </a:path>
                </a:pathLst>
              </a:custGeom>
              <a:solidFill>
                <a:srgbClr val="CFC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0" name="Freeform 200"/>
              <p:cNvSpPr>
                <a:spLocks/>
              </p:cNvSpPr>
              <p:nvPr/>
            </p:nvSpPr>
            <p:spPr bwMode="auto">
              <a:xfrm>
                <a:off x="7463" y="3003"/>
                <a:ext cx="898" cy="666"/>
              </a:xfrm>
              <a:custGeom>
                <a:avLst/>
                <a:gdLst>
                  <a:gd name="T0" fmla="*/ 231 w 3591"/>
                  <a:gd name="T1" fmla="*/ 0 h 2664"/>
                  <a:gd name="T2" fmla="*/ 186 w 3591"/>
                  <a:gd name="T3" fmla="*/ 5 h 2664"/>
                  <a:gd name="T4" fmla="*/ 141 w 3591"/>
                  <a:gd name="T5" fmla="*/ 18 h 2664"/>
                  <a:gd name="T6" fmla="*/ 103 w 3591"/>
                  <a:gd name="T7" fmla="*/ 39 h 2664"/>
                  <a:gd name="T8" fmla="*/ 68 w 3591"/>
                  <a:gd name="T9" fmla="*/ 68 h 2664"/>
                  <a:gd name="T10" fmla="*/ 40 w 3591"/>
                  <a:gd name="T11" fmla="*/ 102 h 2664"/>
                  <a:gd name="T12" fmla="*/ 19 w 3591"/>
                  <a:gd name="T13" fmla="*/ 142 h 2664"/>
                  <a:gd name="T14" fmla="*/ 5 w 3591"/>
                  <a:gd name="T15" fmla="*/ 185 h 2664"/>
                  <a:gd name="T16" fmla="*/ 0 w 3591"/>
                  <a:gd name="T17" fmla="*/ 232 h 2664"/>
                  <a:gd name="T18" fmla="*/ 1 w 3591"/>
                  <a:gd name="T19" fmla="*/ 2456 h 2664"/>
                  <a:gd name="T20" fmla="*/ 10 w 3591"/>
                  <a:gd name="T21" fmla="*/ 2500 h 2664"/>
                  <a:gd name="T22" fmla="*/ 29 w 3591"/>
                  <a:gd name="T23" fmla="*/ 2542 h 2664"/>
                  <a:gd name="T24" fmla="*/ 53 w 3591"/>
                  <a:gd name="T25" fmla="*/ 2580 h 2664"/>
                  <a:gd name="T26" fmla="*/ 84 w 3591"/>
                  <a:gd name="T27" fmla="*/ 2610 h 2664"/>
                  <a:gd name="T28" fmla="*/ 121 w 3591"/>
                  <a:gd name="T29" fmla="*/ 2635 h 2664"/>
                  <a:gd name="T30" fmla="*/ 163 w 3591"/>
                  <a:gd name="T31" fmla="*/ 2652 h 2664"/>
                  <a:gd name="T32" fmla="*/ 208 w 3591"/>
                  <a:gd name="T33" fmla="*/ 2662 h 2664"/>
                  <a:gd name="T34" fmla="*/ 3360 w 3591"/>
                  <a:gd name="T35" fmla="*/ 2664 h 2664"/>
                  <a:gd name="T36" fmla="*/ 3405 w 3591"/>
                  <a:gd name="T37" fmla="*/ 2659 h 2664"/>
                  <a:gd name="T38" fmla="*/ 3449 w 3591"/>
                  <a:gd name="T39" fmla="*/ 2645 h 2664"/>
                  <a:gd name="T40" fmla="*/ 3488 w 3591"/>
                  <a:gd name="T41" fmla="*/ 2624 h 2664"/>
                  <a:gd name="T42" fmla="*/ 3523 w 3591"/>
                  <a:gd name="T43" fmla="*/ 2596 h 2664"/>
                  <a:gd name="T44" fmla="*/ 3551 w 3591"/>
                  <a:gd name="T45" fmla="*/ 2561 h 2664"/>
                  <a:gd name="T46" fmla="*/ 3572 w 3591"/>
                  <a:gd name="T47" fmla="*/ 2521 h 2664"/>
                  <a:gd name="T48" fmla="*/ 3586 w 3591"/>
                  <a:gd name="T49" fmla="*/ 2478 h 2664"/>
                  <a:gd name="T50" fmla="*/ 3591 w 3591"/>
                  <a:gd name="T51" fmla="*/ 2431 h 2664"/>
                  <a:gd name="T52" fmla="*/ 3590 w 3591"/>
                  <a:gd name="T53" fmla="*/ 207 h 2664"/>
                  <a:gd name="T54" fmla="*/ 3581 w 3591"/>
                  <a:gd name="T55" fmla="*/ 163 h 2664"/>
                  <a:gd name="T56" fmla="*/ 3563 w 3591"/>
                  <a:gd name="T57" fmla="*/ 121 h 2664"/>
                  <a:gd name="T58" fmla="*/ 3538 w 3591"/>
                  <a:gd name="T59" fmla="*/ 84 h 2664"/>
                  <a:gd name="T60" fmla="*/ 3507 w 3591"/>
                  <a:gd name="T61" fmla="*/ 53 h 2664"/>
                  <a:gd name="T62" fmla="*/ 3470 w 3591"/>
                  <a:gd name="T63" fmla="*/ 28 h 2664"/>
                  <a:gd name="T64" fmla="*/ 3428 w 3591"/>
                  <a:gd name="T65" fmla="*/ 11 h 2664"/>
                  <a:gd name="T66" fmla="*/ 3383 w 3591"/>
                  <a:gd name="T67" fmla="*/ 1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91" h="2664">
                    <a:moveTo>
                      <a:pt x="3360" y="0"/>
                    </a:moveTo>
                    <a:lnTo>
                      <a:pt x="231" y="0"/>
                    </a:lnTo>
                    <a:lnTo>
                      <a:pt x="208" y="1"/>
                    </a:lnTo>
                    <a:lnTo>
                      <a:pt x="186" y="5"/>
                    </a:lnTo>
                    <a:lnTo>
                      <a:pt x="163" y="11"/>
                    </a:lnTo>
                    <a:lnTo>
                      <a:pt x="141" y="18"/>
                    </a:lnTo>
                    <a:lnTo>
                      <a:pt x="121" y="28"/>
                    </a:lnTo>
                    <a:lnTo>
                      <a:pt x="103" y="39"/>
                    </a:lnTo>
                    <a:lnTo>
                      <a:pt x="84" y="53"/>
                    </a:lnTo>
                    <a:lnTo>
                      <a:pt x="68" y="68"/>
                    </a:lnTo>
                    <a:lnTo>
                      <a:pt x="53" y="84"/>
                    </a:lnTo>
                    <a:lnTo>
                      <a:pt x="40" y="102"/>
                    </a:lnTo>
                    <a:lnTo>
                      <a:pt x="29" y="121"/>
                    </a:lnTo>
                    <a:lnTo>
                      <a:pt x="19" y="142"/>
                    </a:lnTo>
                    <a:lnTo>
                      <a:pt x="10" y="163"/>
                    </a:lnTo>
                    <a:lnTo>
                      <a:pt x="5" y="185"/>
                    </a:lnTo>
                    <a:lnTo>
                      <a:pt x="1" y="207"/>
                    </a:lnTo>
                    <a:lnTo>
                      <a:pt x="0" y="232"/>
                    </a:lnTo>
                    <a:lnTo>
                      <a:pt x="0" y="2431"/>
                    </a:lnTo>
                    <a:lnTo>
                      <a:pt x="1" y="2456"/>
                    </a:lnTo>
                    <a:lnTo>
                      <a:pt x="5" y="2478"/>
                    </a:lnTo>
                    <a:lnTo>
                      <a:pt x="10" y="2500"/>
                    </a:lnTo>
                    <a:lnTo>
                      <a:pt x="19" y="2521"/>
                    </a:lnTo>
                    <a:lnTo>
                      <a:pt x="29" y="2542"/>
                    </a:lnTo>
                    <a:lnTo>
                      <a:pt x="40" y="2561"/>
                    </a:lnTo>
                    <a:lnTo>
                      <a:pt x="53" y="2580"/>
                    </a:lnTo>
                    <a:lnTo>
                      <a:pt x="68" y="2596"/>
                    </a:lnTo>
                    <a:lnTo>
                      <a:pt x="84" y="2610"/>
                    </a:lnTo>
                    <a:lnTo>
                      <a:pt x="103" y="2624"/>
                    </a:lnTo>
                    <a:lnTo>
                      <a:pt x="121" y="2635"/>
                    </a:lnTo>
                    <a:lnTo>
                      <a:pt x="141" y="2645"/>
                    </a:lnTo>
                    <a:lnTo>
                      <a:pt x="163" y="2652"/>
                    </a:lnTo>
                    <a:lnTo>
                      <a:pt x="186" y="2659"/>
                    </a:lnTo>
                    <a:lnTo>
                      <a:pt x="208" y="2662"/>
                    </a:lnTo>
                    <a:lnTo>
                      <a:pt x="231" y="2664"/>
                    </a:lnTo>
                    <a:lnTo>
                      <a:pt x="3360" y="2664"/>
                    </a:lnTo>
                    <a:lnTo>
                      <a:pt x="3383" y="2662"/>
                    </a:lnTo>
                    <a:lnTo>
                      <a:pt x="3405" y="2659"/>
                    </a:lnTo>
                    <a:lnTo>
                      <a:pt x="3428" y="2652"/>
                    </a:lnTo>
                    <a:lnTo>
                      <a:pt x="3449" y="2645"/>
                    </a:lnTo>
                    <a:lnTo>
                      <a:pt x="3470" y="2635"/>
                    </a:lnTo>
                    <a:lnTo>
                      <a:pt x="3488" y="2624"/>
                    </a:lnTo>
                    <a:lnTo>
                      <a:pt x="3507" y="2610"/>
                    </a:lnTo>
                    <a:lnTo>
                      <a:pt x="3523" y="2596"/>
                    </a:lnTo>
                    <a:lnTo>
                      <a:pt x="3538" y="2580"/>
                    </a:lnTo>
                    <a:lnTo>
                      <a:pt x="3551" y="2561"/>
                    </a:lnTo>
                    <a:lnTo>
                      <a:pt x="3563" y="2542"/>
                    </a:lnTo>
                    <a:lnTo>
                      <a:pt x="3572" y="2521"/>
                    </a:lnTo>
                    <a:lnTo>
                      <a:pt x="3581" y="2500"/>
                    </a:lnTo>
                    <a:lnTo>
                      <a:pt x="3586" y="2478"/>
                    </a:lnTo>
                    <a:lnTo>
                      <a:pt x="3590" y="2456"/>
                    </a:lnTo>
                    <a:lnTo>
                      <a:pt x="3591" y="2431"/>
                    </a:lnTo>
                    <a:lnTo>
                      <a:pt x="3591" y="232"/>
                    </a:lnTo>
                    <a:lnTo>
                      <a:pt x="3590" y="207"/>
                    </a:lnTo>
                    <a:lnTo>
                      <a:pt x="3586" y="185"/>
                    </a:lnTo>
                    <a:lnTo>
                      <a:pt x="3581" y="163"/>
                    </a:lnTo>
                    <a:lnTo>
                      <a:pt x="3572" y="142"/>
                    </a:lnTo>
                    <a:lnTo>
                      <a:pt x="3563" y="121"/>
                    </a:lnTo>
                    <a:lnTo>
                      <a:pt x="3551" y="102"/>
                    </a:lnTo>
                    <a:lnTo>
                      <a:pt x="3538" y="84"/>
                    </a:lnTo>
                    <a:lnTo>
                      <a:pt x="3523" y="68"/>
                    </a:lnTo>
                    <a:lnTo>
                      <a:pt x="3507" y="53"/>
                    </a:lnTo>
                    <a:lnTo>
                      <a:pt x="3488" y="39"/>
                    </a:lnTo>
                    <a:lnTo>
                      <a:pt x="3470" y="28"/>
                    </a:lnTo>
                    <a:lnTo>
                      <a:pt x="3449" y="18"/>
                    </a:lnTo>
                    <a:lnTo>
                      <a:pt x="3428" y="11"/>
                    </a:lnTo>
                    <a:lnTo>
                      <a:pt x="3405" y="5"/>
                    </a:lnTo>
                    <a:lnTo>
                      <a:pt x="3383" y="1"/>
                    </a:lnTo>
                    <a:lnTo>
                      <a:pt x="3360" y="0"/>
                    </a:lnTo>
                    <a:close/>
                  </a:path>
                </a:pathLst>
              </a:custGeom>
              <a:solidFill>
                <a:srgbClr val="E9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1" name="Rectangle 201"/>
              <p:cNvSpPr>
                <a:spLocks noChangeArrowheads="1"/>
              </p:cNvSpPr>
              <p:nvPr/>
            </p:nvSpPr>
            <p:spPr bwMode="auto">
              <a:xfrm>
                <a:off x="7611" y="3037"/>
                <a:ext cx="2" cy="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2" name="Rectangle 202"/>
              <p:cNvSpPr>
                <a:spLocks noChangeArrowheads="1"/>
              </p:cNvSpPr>
              <p:nvPr/>
            </p:nvSpPr>
            <p:spPr bwMode="auto">
              <a:xfrm>
                <a:off x="7637" y="3037"/>
                <a:ext cx="2" cy="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3" name="Rectangle 203"/>
              <p:cNvSpPr>
                <a:spLocks noChangeArrowheads="1"/>
              </p:cNvSpPr>
              <p:nvPr/>
            </p:nvSpPr>
            <p:spPr bwMode="auto">
              <a:xfrm>
                <a:off x="7663" y="3037"/>
                <a:ext cx="2" cy="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4" name="Rectangle 204"/>
              <p:cNvSpPr>
                <a:spLocks noChangeArrowheads="1"/>
              </p:cNvSpPr>
              <p:nvPr/>
            </p:nvSpPr>
            <p:spPr bwMode="auto">
              <a:xfrm>
                <a:off x="7689" y="3037"/>
                <a:ext cx="2" cy="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5" name="Rectangle 205"/>
              <p:cNvSpPr>
                <a:spLocks noChangeArrowheads="1"/>
              </p:cNvSpPr>
              <p:nvPr/>
            </p:nvSpPr>
            <p:spPr bwMode="auto">
              <a:xfrm>
                <a:off x="7715" y="3037"/>
                <a:ext cx="2" cy="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3" tIns="22856" rIns="45713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82" name="Rectangle 207"/>
            <p:cNvSpPr>
              <a:spLocks noChangeArrowheads="1"/>
            </p:cNvSpPr>
            <p:nvPr/>
          </p:nvSpPr>
          <p:spPr bwMode="auto">
            <a:xfrm>
              <a:off x="12290425" y="4821238"/>
              <a:ext cx="1588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3" name="Rectangle 208"/>
            <p:cNvSpPr>
              <a:spLocks noChangeArrowheads="1"/>
            </p:cNvSpPr>
            <p:nvPr/>
          </p:nvSpPr>
          <p:spPr bwMode="auto">
            <a:xfrm>
              <a:off x="12331700" y="4821238"/>
              <a:ext cx="1588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4" name="Rectangle 209"/>
            <p:cNvSpPr>
              <a:spLocks noChangeArrowheads="1"/>
            </p:cNvSpPr>
            <p:nvPr/>
          </p:nvSpPr>
          <p:spPr bwMode="auto">
            <a:xfrm>
              <a:off x="12371388" y="4821238"/>
              <a:ext cx="4763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5" name="Rectangle 210"/>
            <p:cNvSpPr>
              <a:spLocks noChangeArrowheads="1"/>
            </p:cNvSpPr>
            <p:nvPr/>
          </p:nvSpPr>
          <p:spPr bwMode="auto">
            <a:xfrm>
              <a:off x="1241425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6" name="Rectangle 211"/>
            <p:cNvSpPr>
              <a:spLocks noChangeArrowheads="1"/>
            </p:cNvSpPr>
            <p:nvPr/>
          </p:nvSpPr>
          <p:spPr bwMode="auto">
            <a:xfrm>
              <a:off x="1245552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7" name="Rectangle 212"/>
            <p:cNvSpPr>
              <a:spLocks noChangeArrowheads="1"/>
            </p:cNvSpPr>
            <p:nvPr/>
          </p:nvSpPr>
          <p:spPr bwMode="auto">
            <a:xfrm>
              <a:off x="1249680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9" name="Rectangle 213"/>
            <p:cNvSpPr>
              <a:spLocks noChangeArrowheads="1"/>
            </p:cNvSpPr>
            <p:nvPr/>
          </p:nvSpPr>
          <p:spPr bwMode="auto">
            <a:xfrm>
              <a:off x="1253807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0" name="Rectangle 214"/>
            <p:cNvSpPr>
              <a:spLocks noChangeArrowheads="1"/>
            </p:cNvSpPr>
            <p:nvPr/>
          </p:nvSpPr>
          <p:spPr bwMode="auto">
            <a:xfrm>
              <a:off x="1257935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1" name="Rectangle 215"/>
            <p:cNvSpPr>
              <a:spLocks noChangeArrowheads="1"/>
            </p:cNvSpPr>
            <p:nvPr/>
          </p:nvSpPr>
          <p:spPr bwMode="auto">
            <a:xfrm>
              <a:off x="1262062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2" name="Rectangle 216"/>
            <p:cNvSpPr>
              <a:spLocks noChangeArrowheads="1"/>
            </p:cNvSpPr>
            <p:nvPr/>
          </p:nvSpPr>
          <p:spPr bwMode="auto">
            <a:xfrm>
              <a:off x="1266190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3" name="Rectangle 217"/>
            <p:cNvSpPr>
              <a:spLocks noChangeArrowheads="1"/>
            </p:cNvSpPr>
            <p:nvPr/>
          </p:nvSpPr>
          <p:spPr bwMode="auto">
            <a:xfrm>
              <a:off x="1270317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Rectangle 218"/>
            <p:cNvSpPr>
              <a:spLocks noChangeArrowheads="1"/>
            </p:cNvSpPr>
            <p:nvPr/>
          </p:nvSpPr>
          <p:spPr bwMode="auto">
            <a:xfrm>
              <a:off x="1274445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5" name="Rectangle 219"/>
            <p:cNvSpPr>
              <a:spLocks noChangeArrowheads="1"/>
            </p:cNvSpPr>
            <p:nvPr/>
          </p:nvSpPr>
          <p:spPr bwMode="auto">
            <a:xfrm>
              <a:off x="1278572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8" name="Rectangle 220"/>
            <p:cNvSpPr>
              <a:spLocks noChangeArrowheads="1"/>
            </p:cNvSpPr>
            <p:nvPr/>
          </p:nvSpPr>
          <p:spPr bwMode="auto">
            <a:xfrm>
              <a:off x="12827000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9" name="Rectangle 221"/>
            <p:cNvSpPr>
              <a:spLocks noChangeArrowheads="1"/>
            </p:cNvSpPr>
            <p:nvPr/>
          </p:nvSpPr>
          <p:spPr bwMode="auto">
            <a:xfrm>
              <a:off x="12868275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0" name="Rectangle 222"/>
            <p:cNvSpPr>
              <a:spLocks noChangeArrowheads="1"/>
            </p:cNvSpPr>
            <p:nvPr/>
          </p:nvSpPr>
          <p:spPr bwMode="auto">
            <a:xfrm>
              <a:off x="12911138" y="4821238"/>
              <a:ext cx="1588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1" name="Rectangle 223"/>
            <p:cNvSpPr>
              <a:spLocks noChangeArrowheads="1"/>
            </p:cNvSpPr>
            <p:nvPr/>
          </p:nvSpPr>
          <p:spPr bwMode="auto">
            <a:xfrm>
              <a:off x="12952413" y="4821238"/>
              <a:ext cx="1588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Rectangle 224"/>
            <p:cNvSpPr>
              <a:spLocks noChangeArrowheads="1"/>
            </p:cNvSpPr>
            <p:nvPr/>
          </p:nvSpPr>
          <p:spPr bwMode="auto">
            <a:xfrm>
              <a:off x="12993688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3" name="Rectangle 225"/>
            <p:cNvSpPr>
              <a:spLocks noChangeArrowheads="1"/>
            </p:cNvSpPr>
            <p:nvPr/>
          </p:nvSpPr>
          <p:spPr bwMode="auto">
            <a:xfrm>
              <a:off x="13034963" y="4821238"/>
              <a:ext cx="3175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4" name="Rectangle 226"/>
            <p:cNvSpPr>
              <a:spLocks noChangeArrowheads="1"/>
            </p:cNvSpPr>
            <p:nvPr/>
          </p:nvSpPr>
          <p:spPr bwMode="auto">
            <a:xfrm>
              <a:off x="12084050" y="4818063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5" name="Rectangle 227"/>
            <p:cNvSpPr>
              <a:spLocks noChangeArrowheads="1"/>
            </p:cNvSpPr>
            <p:nvPr/>
          </p:nvSpPr>
          <p:spPr bwMode="auto">
            <a:xfrm>
              <a:off x="12084050" y="4859338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6" name="Rectangle 228"/>
            <p:cNvSpPr>
              <a:spLocks noChangeArrowheads="1"/>
            </p:cNvSpPr>
            <p:nvPr/>
          </p:nvSpPr>
          <p:spPr bwMode="auto">
            <a:xfrm>
              <a:off x="12084050" y="4900613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7" name="Rectangle 229"/>
            <p:cNvSpPr>
              <a:spLocks noChangeArrowheads="1"/>
            </p:cNvSpPr>
            <p:nvPr/>
          </p:nvSpPr>
          <p:spPr bwMode="auto">
            <a:xfrm>
              <a:off x="12084050" y="4941888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Rectangle 230"/>
            <p:cNvSpPr>
              <a:spLocks noChangeArrowheads="1"/>
            </p:cNvSpPr>
            <p:nvPr/>
          </p:nvSpPr>
          <p:spPr bwMode="auto">
            <a:xfrm>
              <a:off x="12084050" y="4984750"/>
              <a:ext cx="950913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Rectangle 231"/>
            <p:cNvSpPr>
              <a:spLocks noChangeArrowheads="1"/>
            </p:cNvSpPr>
            <p:nvPr/>
          </p:nvSpPr>
          <p:spPr bwMode="auto">
            <a:xfrm>
              <a:off x="12084050" y="5024438"/>
              <a:ext cx="950913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0" name="Rectangle 232"/>
            <p:cNvSpPr>
              <a:spLocks noChangeArrowheads="1"/>
            </p:cNvSpPr>
            <p:nvPr/>
          </p:nvSpPr>
          <p:spPr bwMode="auto">
            <a:xfrm>
              <a:off x="12084050" y="5065713"/>
              <a:ext cx="950913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Rectangle 233"/>
            <p:cNvSpPr>
              <a:spLocks noChangeArrowheads="1"/>
            </p:cNvSpPr>
            <p:nvPr/>
          </p:nvSpPr>
          <p:spPr bwMode="auto">
            <a:xfrm>
              <a:off x="12084050" y="510857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3" name="Rectangle 234"/>
            <p:cNvSpPr>
              <a:spLocks noChangeArrowheads="1"/>
            </p:cNvSpPr>
            <p:nvPr/>
          </p:nvSpPr>
          <p:spPr bwMode="auto">
            <a:xfrm>
              <a:off x="12084050" y="514985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4" name="Rectangle 235"/>
            <p:cNvSpPr>
              <a:spLocks noChangeArrowheads="1"/>
            </p:cNvSpPr>
            <p:nvPr/>
          </p:nvSpPr>
          <p:spPr bwMode="auto">
            <a:xfrm>
              <a:off x="12084050" y="519112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5" name="Rectangle 236"/>
            <p:cNvSpPr>
              <a:spLocks noChangeArrowheads="1"/>
            </p:cNvSpPr>
            <p:nvPr/>
          </p:nvSpPr>
          <p:spPr bwMode="auto">
            <a:xfrm>
              <a:off x="12084050" y="523240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Rectangle 237"/>
            <p:cNvSpPr>
              <a:spLocks noChangeArrowheads="1"/>
            </p:cNvSpPr>
            <p:nvPr/>
          </p:nvSpPr>
          <p:spPr bwMode="auto">
            <a:xfrm>
              <a:off x="12084050" y="527367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7" name="Rectangle 238"/>
            <p:cNvSpPr>
              <a:spLocks noChangeArrowheads="1"/>
            </p:cNvSpPr>
            <p:nvPr/>
          </p:nvSpPr>
          <p:spPr bwMode="auto">
            <a:xfrm>
              <a:off x="12084050" y="531495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8" name="Rectangle 239"/>
            <p:cNvSpPr>
              <a:spLocks noChangeArrowheads="1"/>
            </p:cNvSpPr>
            <p:nvPr/>
          </p:nvSpPr>
          <p:spPr bwMode="auto">
            <a:xfrm>
              <a:off x="12084050" y="535622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9" name="Rectangle 240"/>
            <p:cNvSpPr>
              <a:spLocks noChangeArrowheads="1"/>
            </p:cNvSpPr>
            <p:nvPr/>
          </p:nvSpPr>
          <p:spPr bwMode="auto">
            <a:xfrm>
              <a:off x="12084050" y="539750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0" name="Rectangle 241"/>
            <p:cNvSpPr>
              <a:spLocks noChangeArrowheads="1"/>
            </p:cNvSpPr>
            <p:nvPr/>
          </p:nvSpPr>
          <p:spPr bwMode="auto">
            <a:xfrm>
              <a:off x="12084050" y="543877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1" name="Rectangle 242"/>
            <p:cNvSpPr>
              <a:spLocks noChangeArrowheads="1"/>
            </p:cNvSpPr>
            <p:nvPr/>
          </p:nvSpPr>
          <p:spPr bwMode="auto">
            <a:xfrm>
              <a:off x="12084050" y="548005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2" name="Rectangle 243"/>
            <p:cNvSpPr>
              <a:spLocks noChangeArrowheads="1"/>
            </p:cNvSpPr>
            <p:nvPr/>
          </p:nvSpPr>
          <p:spPr bwMode="auto">
            <a:xfrm>
              <a:off x="12084050" y="552132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3" name="Rectangle 244"/>
            <p:cNvSpPr>
              <a:spLocks noChangeArrowheads="1"/>
            </p:cNvSpPr>
            <p:nvPr/>
          </p:nvSpPr>
          <p:spPr bwMode="auto">
            <a:xfrm>
              <a:off x="12084050" y="5562600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4" name="Rectangle 245"/>
            <p:cNvSpPr>
              <a:spLocks noChangeArrowheads="1"/>
            </p:cNvSpPr>
            <p:nvPr/>
          </p:nvSpPr>
          <p:spPr bwMode="auto">
            <a:xfrm>
              <a:off x="12084050" y="5603875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5" name="Rectangle 246"/>
            <p:cNvSpPr>
              <a:spLocks noChangeArrowheads="1"/>
            </p:cNvSpPr>
            <p:nvPr/>
          </p:nvSpPr>
          <p:spPr bwMode="auto">
            <a:xfrm>
              <a:off x="12084050" y="5645150"/>
              <a:ext cx="950913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6" name="Rectangle 247"/>
            <p:cNvSpPr>
              <a:spLocks noChangeArrowheads="1"/>
            </p:cNvSpPr>
            <p:nvPr/>
          </p:nvSpPr>
          <p:spPr bwMode="auto">
            <a:xfrm>
              <a:off x="12084050" y="5686425"/>
              <a:ext cx="950913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7" name="Rectangle 248"/>
            <p:cNvSpPr>
              <a:spLocks noChangeArrowheads="1"/>
            </p:cNvSpPr>
            <p:nvPr/>
          </p:nvSpPr>
          <p:spPr bwMode="auto">
            <a:xfrm>
              <a:off x="12084050" y="5729288"/>
              <a:ext cx="950913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8" name="Rectangle 249"/>
            <p:cNvSpPr>
              <a:spLocks noChangeArrowheads="1"/>
            </p:cNvSpPr>
            <p:nvPr/>
          </p:nvSpPr>
          <p:spPr bwMode="auto">
            <a:xfrm>
              <a:off x="12084050" y="5770563"/>
              <a:ext cx="9509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9" name="Freeform 250"/>
            <p:cNvSpPr>
              <a:spLocks/>
            </p:cNvSpPr>
            <p:nvPr/>
          </p:nvSpPr>
          <p:spPr bwMode="auto">
            <a:xfrm>
              <a:off x="12090400" y="4951413"/>
              <a:ext cx="939800" cy="688975"/>
            </a:xfrm>
            <a:custGeom>
              <a:avLst/>
              <a:gdLst>
                <a:gd name="T0" fmla="*/ 56 w 2367"/>
                <a:gd name="T1" fmla="*/ 1737 h 1737"/>
                <a:gd name="T2" fmla="*/ 47 w 2367"/>
                <a:gd name="T3" fmla="*/ 1737 h 1737"/>
                <a:gd name="T4" fmla="*/ 40 w 2367"/>
                <a:gd name="T5" fmla="*/ 1735 h 1737"/>
                <a:gd name="T6" fmla="*/ 31 w 2367"/>
                <a:gd name="T7" fmla="*/ 1732 h 1737"/>
                <a:gd name="T8" fmla="*/ 24 w 2367"/>
                <a:gd name="T9" fmla="*/ 1727 h 1737"/>
                <a:gd name="T10" fmla="*/ 15 w 2367"/>
                <a:gd name="T11" fmla="*/ 1720 h 1737"/>
                <a:gd name="T12" fmla="*/ 9 w 2367"/>
                <a:gd name="T13" fmla="*/ 1711 h 1737"/>
                <a:gd name="T14" fmla="*/ 4 w 2367"/>
                <a:gd name="T15" fmla="*/ 1701 h 1737"/>
                <a:gd name="T16" fmla="*/ 0 w 2367"/>
                <a:gd name="T17" fmla="*/ 1691 h 1737"/>
                <a:gd name="T18" fmla="*/ 0 w 2367"/>
                <a:gd name="T19" fmla="*/ 1680 h 1737"/>
                <a:gd name="T20" fmla="*/ 1 w 2367"/>
                <a:gd name="T21" fmla="*/ 1670 h 1737"/>
                <a:gd name="T22" fmla="*/ 4 w 2367"/>
                <a:gd name="T23" fmla="*/ 1659 h 1737"/>
                <a:gd name="T24" fmla="*/ 10 w 2367"/>
                <a:gd name="T25" fmla="*/ 1649 h 1737"/>
                <a:gd name="T26" fmla="*/ 546 w 2367"/>
                <a:gd name="T27" fmla="*/ 879 h 1737"/>
                <a:gd name="T28" fmla="*/ 997 w 2367"/>
                <a:gd name="T29" fmla="*/ 1192 h 1737"/>
                <a:gd name="T30" fmla="*/ 1524 w 2367"/>
                <a:gd name="T31" fmla="*/ 434 h 1737"/>
                <a:gd name="T32" fmla="*/ 1831 w 2367"/>
                <a:gd name="T33" fmla="*/ 648 h 1737"/>
                <a:gd name="T34" fmla="*/ 2264 w 2367"/>
                <a:gd name="T35" fmla="*/ 24 h 1737"/>
                <a:gd name="T36" fmla="*/ 2272 w 2367"/>
                <a:gd name="T37" fmla="*/ 15 h 1737"/>
                <a:gd name="T38" fmla="*/ 2282 w 2367"/>
                <a:gd name="T39" fmla="*/ 9 h 1737"/>
                <a:gd name="T40" fmla="*/ 2290 w 2367"/>
                <a:gd name="T41" fmla="*/ 4 h 1737"/>
                <a:gd name="T42" fmla="*/ 2301 w 2367"/>
                <a:gd name="T43" fmla="*/ 0 h 1737"/>
                <a:gd name="T44" fmla="*/ 2311 w 2367"/>
                <a:gd name="T45" fmla="*/ 0 h 1737"/>
                <a:gd name="T46" fmla="*/ 2322 w 2367"/>
                <a:gd name="T47" fmla="*/ 2 h 1737"/>
                <a:gd name="T48" fmla="*/ 2334 w 2367"/>
                <a:gd name="T49" fmla="*/ 4 h 1737"/>
                <a:gd name="T50" fmla="*/ 2343 w 2367"/>
                <a:gd name="T51" fmla="*/ 10 h 1737"/>
                <a:gd name="T52" fmla="*/ 2352 w 2367"/>
                <a:gd name="T53" fmla="*/ 18 h 1737"/>
                <a:gd name="T54" fmla="*/ 2358 w 2367"/>
                <a:gd name="T55" fmla="*/ 26 h 1737"/>
                <a:gd name="T56" fmla="*/ 2363 w 2367"/>
                <a:gd name="T57" fmla="*/ 36 h 1737"/>
                <a:gd name="T58" fmla="*/ 2367 w 2367"/>
                <a:gd name="T59" fmla="*/ 46 h 1737"/>
                <a:gd name="T60" fmla="*/ 2367 w 2367"/>
                <a:gd name="T61" fmla="*/ 57 h 1737"/>
                <a:gd name="T62" fmla="*/ 2366 w 2367"/>
                <a:gd name="T63" fmla="*/ 67 h 1737"/>
                <a:gd name="T64" fmla="*/ 2363 w 2367"/>
                <a:gd name="T65" fmla="*/ 78 h 1737"/>
                <a:gd name="T66" fmla="*/ 2357 w 2367"/>
                <a:gd name="T67" fmla="*/ 88 h 1737"/>
                <a:gd name="T68" fmla="*/ 1860 w 2367"/>
                <a:gd name="T69" fmla="*/ 804 h 1737"/>
                <a:gd name="T70" fmla="*/ 1552 w 2367"/>
                <a:gd name="T71" fmla="*/ 590 h 1737"/>
                <a:gd name="T72" fmla="*/ 1025 w 2367"/>
                <a:gd name="T73" fmla="*/ 1349 h 1737"/>
                <a:gd name="T74" fmla="*/ 574 w 2367"/>
                <a:gd name="T75" fmla="*/ 1035 h 1737"/>
                <a:gd name="T76" fmla="*/ 102 w 2367"/>
                <a:gd name="T77" fmla="*/ 1714 h 1737"/>
                <a:gd name="T78" fmla="*/ 98 w 2367"/>
                <a:gd name="T79" fmla="*/ 1718 h 1737"/>
                <a:gd name="T80" fmla="*/ 93 w 2367"/>
                <a:gd name="T81" fmla="*/ 1723 h 1737"/>
                <a:gd name="T82" fmla="*/ 87 w 2367"/>
                <a:gd name="T83" fmla="*/ 1728 h 1737"/>
                <a:gd name="T84" fmla="*/ 82 w 2367"/>
                <a:gd name="T85" fmla="*/ 1731 h 1737"/>
                <a:gd name="T86" fmla="*/ 76 w 2367"/>
                <a:gd name="T87" fmla="*/ 1735 h 1737"/>
                <a:gd name="T88" fmla="*/ 69 w 2367"/>
                <a:gd name="T89" fmla="*/ 1736 h 1737"/>
                <a:gd name="T90" fmla="*/ 62 w 2367"/>
                <a:gd name="T91" fmla="*/ 1737 h 1737"/>
                <a:gd name="T92" fmla="*/ 56 w 2367"/>
                <a:gd name="T93" fmla="*/ 1737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7" h="1737">
                  <a:moveTo>
                    <a:pt x="56" y="1737"/>
                  </a:moveTo>
                  <a:lnTo>
                    <a:pt x="47" y="1737"/>
                  </a:lnTo>
                  <a:lnTo>
                    <a:pt x="40" y="1735"/>
                  </a:lnTo>
                  <a:lnTo>
                    <a:pt x="31" y="1732"/>
                  </a:lnTo>
                  <a:lnTo>
                    <a:pt x="24" y="1727"/>
                  </a:lnTo>
                  <a:lnTo>
                    <a:pt x="15" y="1720"/>
                  </a:lnTo>
                  <a:lnTo>
                    <a:pt x="9" y="1711"/>
                  </a:lnTo>
                  <a:lnTo>
                    <a:pt x="4" y="1701"/>
                  </a:lnTo>
                  <a:lnTo>
                    <a:pt x="0" y="1691"/>
                  </a:lnTo>
                  <a:lnTo>
                    <a:pt x="0" y="1680"/>
                  </a:lnTo>
                  <a:lnTo>
                    <a:pt x="1" y="1670"/>
                  </a:lnTo>
                  <a:lnTo>
                    <a:pt x="4" y="1659"/>
                  </a:lnTo>
                  <a:lnTo>
                    <a:pt x="10" y="1649"/>
                  </a:lnTo>
                  <a:lnTo>
                    <a:pt x="546" y="879"/>
                  </a:lnTo>
                  <a:lnTo>
                    <a:pt x="997" y="1192"/>
                  </a:lnTo>
                  <a:lnTo>
                    <a:pt x="1524" y="434"/>
                  </a:lnTo>
                  <a:lnTo>
                    <a:pt x="1831" y="648"/>
                  </a:lnTo>
                  <a:lnTo>
                    <a:pt x="2264" y="24"/>
                  </a:lnTo>
                  <a:lnTo>
                    <a:pt x="2272" y="15"/>
                  </a:lnTo>
                  <a:lnTo>
                    <a:pt x="2282" y="9"/>
                  </a:lnTo>
                  <a:lnTo>
                    <a:pt x="2290" y="4"/>
                  </a:lnTo>
                  <a:lnTo>
                    <a:pt x="2301" y="0"/>
                  </a:lnTo>
                  <a:lnTo>
                    <a:pt x="2311" y="0"/>
                  </a:lnTo>
                  <a:lnTo>
                    <a:pt x="2322" y="2"/>
                  </a:lnTo>
                  <a:lnTo>
                    <a:pt x="2334" y="4"/>
                  </a:lnTo>
                  <a:lnTo>
                    <a:pt x="2343" y="10"/>
                  </a:lnTo>
                  <a:lnTo>
                    <a:pt x="2352" y="18"/>
                  </a:lnTo>
                  <a:lnTo>
                    <a:pt x="2358" y="26"/>
                  </a:lnTo>
                  <a:lnTo>
                    <a:pt x="2363" y="36"/>
                  </a:lnTo>
                  <a:lnTo>
                    <a:pt x="2367" y="46"/>
                  </a:lnTo>
                  <a:lnTo>
                    <a:pt x="2367" y="57"/>
                  </a:lnTo>
                  <a:lnTo>
                    <a:pt x="2366" y="67"/>
                  </a:lnTo>
                  <a:lnTo>
                    <a:pt x="2363" y="78"/>
                  </a:lnTo>
                  <a:lnTo>
                    <a:pt x="2357" y="88"/>
                  </a:lnTo>
                  <a:lnTo>
                    <a:pt x="1860" y="804"/>
                  </a:lnTo>
                  <a:lnTo>
                    <a:pt x="1552" y="590"/>
                  </a:lnTo>
                  <a:lnTo>
                    <a:pt x="1025" y="1349"/>
                  </a:lnTo>
                  <a:lnTo>
                    <a:pt x="574" y="1035"/>
                  </a:lnTo>
                  <a:lnTo>
                    <a:pt x="102" y="1714"/>
                  </a:lnTo>
                  <a:lnTo>
                    <a:pt x="98" y="1718"/>
                  </a:lnTo>
                  <a:lnTo>
                    <a:pt x="93" y="1723"/>
                  </a:lnTo>
                  <a:lnTo>
                    <a:pt x="87" y="1728"/>
                  </a:lnTo>
                  <a:lnTo>
                    <a:pt x="82" y="1731"/>
                  </a:lnTo>
                  <a:lnTo>
                    <a:pt x="76" y="1735"/>
                  </a:lnTo>
                  <a:lnTo>
                    <a:pt x="69" y="1736"/>
                  </a:lnTo>
                  <a:lnTo>
                    <a:pt x="62" y="1737"/>
                  </a:lnTo>
                  <a:lnTo>
                    <a:pt x="56" y="1737"/>
                  </a:lnTo>
                  <a:close/>
                </a:path>
              </a:pathLst>
            </a:custGeom>
            <a:solidFill>
              <a:srgbClr val="6A0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Freeform 251"/>
            <p:cNvSpPr>
              <a:spLocks/>
            </p:cNvSpPr>
            <p:nvPr/>
          </p:nvSpPr>
          <p:spPr bwMode="auto">
            <a:xfrm>
              <a:off x="12374563" y="4589463"/>
              <a:ext cx="557213" cy="538162"/>
            </a:xfrm>
            <a:custGeom>
              <a:avLst/>
              <a:gdLst>
                <a:gd name="T0" fmla="*/ 1356 w 1404"/>
                <a:gd name="T1" fmla="*/ 684 h 1359"/>
                <a:gd name="T2" fmla="*/ 1305 w 1404"/>
                <a:gd name="T3" fmla="*/ 1001 h 1359"/>
                <a:gd name="T4" fmla="*/ 1281 w 1404"/>
                <a:gd name="T5" fmla="*/ 1071 h 1359"/>
                <a:gd name="T6" fmla="*/ 1247 w 1404"/>
                <a:gd name="T7" fmla="*/ 1126 h 1359"/>
                <a:gd name="T8" fmla="*/ 1207 w 1404"/>
                <a:gd name="T9" fmla="*/ 1153 h 1359"/>
                <a:gd name="T10" fmla="*/ 1122 w 1404"/>
                <a:gd name="T11" fmla="*/ 1152 h 1359"/>
                <a:gd name="T12" fmla="*/ 1084 w 1404"/>
                <a:gd name="T13" fmla="*/ 1130 h 1359"/>
                <a:gd name="T14" fmla="*/ 1059 w 1404"/>
                <a:gd name="T15" fmla="*/ 1093 h 1359"/>
                <a:gd name="T16" fmla="*/ 1048 w 1404"/>
                <a:gd name="T17" fmla="*/ 1035 h 1359"/>
                <a:gd name="T18" fmla="*/ 1065 w 1404"/>
                <a:gd name="T19" fmla="*/ 733 h 1359"/>
                <a:gd name="T20" fmla="*/ 1081 w 1404"/>
                <a:gd name="T21" fmla="*/ 464 h 1359"/>
                <a:gd name="T22" fmla="*/ 1065 w 1404"/>
                <a:gd name="T23" fmla="*/ 580 h 1359"/>
                <a:gd name="T24" fmla="*/ 1035 w 1404"/>
                <a:gd name="T25" fmla="*/ 1020 h 1359"/>
                <a:gd name="T26" fmla="*/ 1018 w 1404"/>
                <a:gd name="T27" fmla="*/ 1147 h 1359"/>
                <a:gd name="T28" fmla="*/ 985 w 1404"/>
                <a:gd name="T29" fmla="*/ 1211 h 1359"/>
                <a:gd name="T30" fmla="*/ 936 w 1404"/>
                <a:gd name="T31" fmla="*/ 1247 h 1359"/>
                <a:gd name="T32" fmla="*/ 866 w 1404"/>
                <a:gd name="T33" fmla="*/ 1249 h 1359"/>
                <a:gd name="T34" fmla="*/ 803 w 1404"/>
                <a:gd name="T35" fmla="*/ 1210 h 1359"/>
                <a:gd name="T36" fmla="*/ 763 w 1404"/>
                <a:gd name="T37" fmla="*/ 1106 h 1359"/>
                <a:gd name="T38" fmla="*/ 763 w 1404"/>
                <a:gd name="T39" fmla="*/ 857 h 1359"/>
                <a:gd name="T40" fmla="*/ 781 w 1404"/>
                <a:gd name="T41" fmla="*/ 461 h 1359"/>
                <a:gd name="T42" fmla="*/ 776 w 1404"/>
                <a:gd name="T43" fmla="*/ 467 h 1359"/>
                <a:gd name="T44" fmla="*/ 740 w 1404"/>
                <a:gd name="T45" fmla="*/ 906 h 1359"/>
                <a:gd name="T46" fmla="*/ 711 w 1404"/>
                <a:gd name="T47" fmla="*/ 1234 h 1359"/>
                <a:gd name="T48" fmla="*/ 684 w 1404"/>
                <a:gd name="T49" fmla="*/ 1314 h 1359"/>
                <a:gd name="T50" fmla="*/ 652 w 1404"/>
                <a:gd name="T51" fmla="*/ 1351 h 1359"/>
                <a:gd name="T52" fmla="*/ 609 w 1404"/>
                <a:gd name="T53" fmla="*/ 1357 h 1359"/>
                <a:gd name="T54" fmla="*/ 565 w 1404"/>
                <a:gd name="T55" fmla="*/ 1346 h 1359"/>
                <a:gd name="T56" fmla="*/ 535 w 1404"/>
                <a:gd name="T57" fmla="*/ 1319 h 1359"/>
                <a:gd name="T58" fmla="*/ 505 w 1404"/>
                <a:gd name="T59" fmla="*/ 1258 h 1359"/>
                <a:gd name="T60" fmla="*/ 475 w 1404"/>
                <a:gd name="T61" fmla="*/ 1082 h 1359"/>
                <a:gd name="T62" fmla="*/ 469 w 1404"/>
                <a:gd name="T63" fmla="*/ 740 h 1359"/>
                <a:gd name="T64" fmla="*/ 458 w 1404"/>
                <a:gd name="T65" fmla="*/ 459 h 1359"/>
                <a:gd name="T66" fmla="*/ 448 w 1404"/>
                <a:gd name="T67" fmla="*/ 472 h 1359"/>
                <a:gd name="T68" fmla="*/ 433 w 1404"/>
                <a:gd name="T69" fmla="*/ 927 h 1359"/>
                <a:gd name="T70" fmla="*/ 425 w 1404"/>
                <a:gd name="T71" fmla="*/ 1218 h 1359"/>
                <a:gd name="T72" fmla="*/ 404 w 1404"/>
                <a:gd name="T73" fmla="*/ 1281 h 1359"/>
                <a:gd name="T74" fmla="*/ 376 w 1404"/>
                <a:gd name="T75" fmla="*/ 1319 h 1359"/>
                <a:gd name="T76" fmla="*/ 329 w 1404"/>
                <a:gd name="T77" fmla="*/ 1345 h 1359"/>
                <a:gd name="T78" fmla="*/ 264 w 1404"/>
                <a:gd name="T79" fmla="*/ 1340 h 1359"/>
                <a:gd name="T80" fmla="*/ 221 w 1404"/>
                <a:gd name="T81" fmla="*/ 1305 h 1359"/>
                <a:gd name="T82" fmla="*/ 192 w 1404"/>
                <a:gd name="T83" fmla="*/ 1252 h 1359"/>
                <a:gd name="T84" fmla="*/ 170 w 1404"/>
                <a:gd name="T85" fmla="*/ 1120 h 1359"/>
                <a:gd name="T86" fmla="*/ 166 w 1404"/>
                <a:gd name="T87" fmla="*/ 902 h 1359"/>
                <a:gd name="T88" fmla="*/ 161 w 1404"/>
                <a:gd name="T89" fmla="*/ 490 h 1359"/>
                <a:gd name="T90" fmla="*/ 144 w 1404"/>
                <a:gd name="T91" fmla="*/ 365 h 1359"/>
                <a:gd name="T92" fmla="*/ 123 w 1404"/>
                <a:gd name="T93" fmla="*/ 336 h 1359"/>
                <a:gd name="T94" fmla="*/ 0 w 1404"/>
                <a:gd name="T95" fmla="*/ 333 h 1359"/>
                <a:gd name="T96" fmla="*/ 101 w 1404"/>
                <a:gd name="T97" fmla="*/ 214 h 1359"/>
                <a:gd name="T98" fmla="*/ 195 w 1404"/>
                <a:gd name="T99" fmla="*/ 136 h 1359"/>
                <a:gd name="T100" fmla="*/ 323 w 1404"/>
                <a:gd name="T101" fmla="*/ 66 h 1359"/>
                <a:gd name="T102" fmla="*/ 486 w 1404"/>
                <a:gd name="T103" fmla="*/ 15 h 1359"/>
                <a:gd name="T104" fmla="*/ 699 w 1404"/>
                <a:gd name="T105" fmla="*/ 0 h 1359"/>
                <a:gd name="T106" fmla="*/ 939 w 1404"/>
                <a:gd name="T107" fmla="*/ 15 h 1359"/>
                <a:gd name="T108" fmla="*/ 1123 w 1404"/>
                <a:gd name="T109" fmla="*/ 51 h 1359"/>
                <a:gd name="T110" fmla="*/ 1258 w 1404"/>
                <a:gd name="T111" fmla="*/ 105 h 1359"/>
                <a:gd name="T112" fmla="*/ 1346 w 1404"/>
                <a:gd name="T113" fmla="*/ 177 h 1359"/>
                <a:gd name="T114" fmla="*/ 1393 w 1404"/>
                <a:gd name="T115" fmla="*/ 261 h 1359"/>
                <a:gd name="T116" fmla="*/ 1403 w 1404"/>
                <a:gd name="T117" fmla="*/ 355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4" h="1359">
                  <a:moveTo>
                    <a:pt x="1401" y="375"/>
                  </a:moveTo>
                  <a:lnTo>
                    <a:pt x="1393" y="433"/>
                  </a:lnTo>
                  <a:lnTo>
                    <a:pt x="1383" y="507"/>
                  </a:lnTo>
                  <a:lnTo>
                    <a:pt x="1370" y="592"/>
                  </a:lnTo>
                  <a:lnTo>
                    <a:pt x="1356" y="684"/>
                  </a:lnTo>
                  <a:lnTo>
                    <a:pt x="1342" y="775"/>
                  </a:lnTo>
                  <a:lnTo>
                    <a:pt x="1330" y="859"/>
                  </a:lnTo>
                  <a:lnTo>
                    <a:pt x="1317" y="932"/>
                  </a:lnTo>
                  <a:lnTo>
                    <a:pt x="1309" y="986"/>
                  </a:lnTo>
                  <a:lnTo>
                    <a:pt x="1305" y="1001"/>
                  </a:lnTo>
                  <a:lnTo>
                    <a:pt x="1301" y="1015"/>
                  </a:lnTo>
                  <a:lnTo>
                    <a:pt x="1297" y="1030"/>
                  </a:lnTo>
                  <a:lnTo>
                    <a:pt x="1293" y="1043"/>
                  </a:lnTo>
                  <a:lnTo>
                    <a:pt x="1288" y="1057"/>
                  </a:lnTo>
                  <a:lnTo>
                    <a:pt x="1281" y="1071"/>
                  </a:lnTo>
                  <a:lnTo>
                    <a:pt x="1275" y="1083"/>
                  </a:lnTo>
                  <a:lnTo>
                    <a:pt x="1269" y="1095"/>
                  </a:lnTo>
                  <a:lnTo>
                    <a:pt x="1262" y="1106"/>
                  </a:lnTo>
                  <a:lnTo>
                    <a:pt x="1254" y="1116"/>
                  </a:lnTo>
                  <a:lnTo>
                    <a:pt x="1247" y="1126"/>
                  </a:lnTo>
                  <a:lnTo>
                    <a:pt x="1239" y="1134"/>
                  </a:lnTo>
                  <a:lnTo>
                    <a:pt x="1231" y="1141"/>
                  </a:lnTo>
                  <a:lnTo>
                    <a:pt x="1223" y="1146"/>
                  </a:lnTo>
                  <a:lnTo>
                    <a:pt x="1216" y="1151"/>
                  </a:lnTo>
                  <a:lnTo>
                    <a:pt x="1207" y="1153"/>
                  </a:lnTo>
                  <a:lnTo>
                    <a:pt x="1189" y="1156"/>
                  </a:lnTo>
                  <a:lnTo>
                    <a:pt x="1164" y="1158"/>
                  </a:lnTo>
                  <a:lnTo>
                    <a:pt x="1150" y="1157"/>
                  </a:lnTo>
                  <a:lnTo>
                    <a:pt x="1137" y="1156"/>
                  </a:lnTo>
                  <a:lnTo>
                    <a:pt x="1122" y="1152"/>
                  </a:lnTo>
                  <a:lnTo>
                    <a:pt x="1108" y="1147"/>
                  </a:lnTo>
                  <a:lnTo>
                    <a:pt x="1102" y="1143"/>
                  </a:lnTo>
                  <a:lnTo>
                    <a:pt x="1096" y="1140"/>
                  </a:lnTo>
                  <a:lnTo>
                    <a:pt x="1090" y="1135"/>
                  </a:lnTo>
                  <a:lnTo>
                    <a:pt x="1084" y="1130"/>
                  </a:lnTo>
                  <a:lnTo>
                    <a:pt x="1079" y="1124"/>
                  </a:lnTo>
                  <a:lnTo>
                    <a:pt x="1072" y="1117"/>
                  </a:lnTo>
                  <a:lnTo>
                    <a:pt x="1068" y="1110"/>
                  </a:lnTo>
                  <a:lnTo>
                    <a:pt x="1064" y="1101"/>
                  </a:lnTo>
                  <a:lnTo>
                    <a:pt x="1059" y="1093"/>
                  </a:lnTo>
                  <a:lnTo>
                    <a:pt x="1056" y="1083"/>
                  </a:lnTo>
                  <a:lnTo>
                    <a:pt x="1053" y="1072"/>
                  </a:lnTo>
                  <a:lnTo>
                    <a:pt x="1050" y="1061"/>
                  </a:lnTo>
                  <a:lnTo>
                    <a:pt x="1049" y="1048"/>
                  </a:lnTo>
                  <a:lnTo>
                    <a:pt x="1048" y="1035"/>
                  </a:lnTo>
                  <a:lnTo>
                    <a:pt x="1048" y="1020"/>
                  </a:lnTo>
                  <a:lnTo>
                    <a:pt x="1048" y="1004"/>
                  </a:lnTo>
                  <a:lnTo>
                    <a:pt x="1053" y="927"/>
                  </a:lnTo>
                  <a:lnTo>
                    <a:pt x="1059" y="833"/>
                  </a:lnTo>
                  <a:lnTo>
                    <a:pt x="1065" y="733"/>
                  </a:lnTo>
                  <a:lnTo>
                    <a:pt x="1072" y="635"/>
                  </a:lnTo>
                  <a:lnTo>
                    <a:pt x="1077" y="553"/>
                  </a:lnTo>
                  <a:lnTo>
                    <a:pt x="1081" y="491"/>
                  </a:lnTo>
                  <a:lnTo>
                    <a:pt x="1081" y="472"/>
                  </a:lnTo>
                  <a:lnTo>
                    <a:pt x="1081" y="464"/>
                  </a:lnTo>
                  <a:lnTo>
                    <a:pt x="1079" y="465"/>
                  </a:lnTo>
                  <a:lnTo>
                    <a:pt x="1076" y="478"/>
                  </a:lnTo>
                  <a:lnTo>
                    <a:pt x="1072" y="506"/>
                  </a:lnTo>
                  <a:lnTo>
                    <a:pt x="1069" y="540"/>
                  </a:lnTo>
                  <a:lnTo>
                    <a:pt x="1065" y="580"/>
                  </a:lnTo>
                  <a:lnTo>
                    <a:pt x="1061" y="626"/>
                  </a:lnTo>
                  <a:lnTo>
                    <a:pt x="1054" y="724"/>
                  </a:lnTo>
                  <a:lnTo>
                    <a:pt x="1048" y="829"/>
                  </a:lnTo>
                  <a:lnTo>
                    <a:pt x="1042" y="931"/>
                  </a:lnTo>
                  <a:lnTo>
                    <a:pt x="1035" y="1020"/>
                  </a:lnTo>
                  <a:lnTo>
                    <a:pt x="1033" y="1057"/>
                  </a:lnTo>
                  <a:lnTo>
                    <a:pt x="1029" y="1088"/>
                  </a:lnTo>
                  <a:lnTo>
                    <a:pt x="1027" y="1111"/>
                  </a:lnTo>
                  <a:lnTo>
                    <a:pt x="1024" y="1126"/>
                  </a:lnTo>
                  <a:lnTo>
                    <a:pt x="1018" y="1147"/>
                  </a:lnTo>
                  <a:lnTo>
                    <a:pt x="1009" y="1169"/>
                  </a:lnTo>
                  <a:lnTo>
                    <a:pt x="1004" y="1181"/>
                  </a:lnTo>
                  <a:lnTo>
                    <a:pt x="998" y="1192"/>
                  </a:lnTo>
                  <a:lnTo>
                    <a:pt x="992" y="1202"/>
                  </a:lnTo>
                  <a:lnTo>
                    <a:pt x="985" y="1211"/>
                  </a:lnTo>
                  <a:lnTo>
                    <a:pt x="977" y="1221"/>
                  </a:lnTo>
                  <a:lnTo>
                    <a:pt x="967" y="1229"/>
                  </a:lnTo>
                  <a:lnTo>
                    <a:pt x="959" y="1236"/>
                  </a:lnTo>
                  <a:lnTo>
                    <a:pt x="948" y="1242"/>
                  </a:lnTo>
                  <a:lnTo>
                    <a:pt x="936" y="1247"/>
                  </a:lnTo>
                  <a:lnTo>
                    <a:pt x="924" y="1251"/>
                  </a:lnTo>
                  <a:lnTo>
                    <a:pt x="910" y="1252"/>
                  </a:lnTo>
                  <a:lnTo>
                    <a:pt x="896" y="1252"/>
                  </a:lnTo>
                  <a:lnTo>
                    <a:pt x="881" y="1251"/>
                  </a:lnTo>
                  <a:lnTo>
                    <a:pt x="866" y="1249"/>
                  </a:lnTo>
                  <a:lnTo>
                    <a:pt x="852" y="1245"/>
                  </a:lnTo>
                  <a:lnTo>
                    <a:pt x="839" y="1239"/>
                  </a:lnTo>
                  <a:lnTo>
                    <a:pt x="826" y="1231"/>
                  </a:lnTo>
                  <a:lnTo>
                    <a:pt x="814" y="1221"/>
                  </a:lnTo>
                  <a:lnTo>
                    <a:pt x="803" y="1210"/>
                  </a:lnTo>
                  <a:lnTo>
                    <a:pt x="793" y="1195"/>
                  </a:lnTo>
                  <a:lnTo>
                    <a:pt x="783" y="1178"/>
                  </a:lnTo>
                  <a:lnTo>
                    <a:pt x="776" y="1158"/>
                  </a:lnTo>
                  <a:lnTo>
                    <a:pt x="770" y="1134"/>
                  </a:lnTo>
                  <a:lnTo>
                    <a:pt x="763" y="1106"/>
                  </a:lnTo>
                  <a:lnTo>
                    <a:pt x="760" y="1075"/>
                  </a:lnTo>
                  <a:lnTo>
                    <a:pt x="757" y="1040"/>
                  </a:lnTo>
                  <a:lnTo>
                    <a:pt x="757" y="1000"/>
                  </a:lnTo>
                  <a:lnTo>
                    <a:pt x="758" y="954"/>
                  </a:lnTo>
                  <a:lnTo>
                    <a:pt x="763" y="857"/>
                  </a:lnTo>
                  <a:lnTo>
                    <a:pt x="768" y="754"/>
                  </a:lnTo>
                  <a:lnTo>
                    <a:pt x="773" y="655"/>
                  </a:lnTo>
                  <a:lnTo>
                    <a:pt x="778" y="569"/>
                  </a:lnTo>
                  <a:lnTo>
                    <a:pt x="781" y="501"/>
                  </a:lnTo>
                  <a:lnTo>
                    <a:pt x="781" y="461"/>
                  </a:lnTo>
                  <a:lnTo>
                    <a:pt x="781" y="456"/>
                  </a:lnTo>
                  <a:lnTo>
                    <a:pt x="779" y="454"/>
                  </a:lnTo>
                  <a:lnTo>
                    <a:pt x="779" y="452"/>
                  </a:lnTo>
                  <a:lnTo>
                    <a:pt x="778" y="455"/>
                  </a:lnTo>
                  <a:lnTo>
                    <a:pt x="776" y="467"/>
                  </a:lnTo>
                  <a:lnTo>
                    <a:pt x="772" y="492"/>
                  </a:lnTo>
                  <a:lnTo>
                    <a:pt x="765" y="569"/>
                  </a:lnTo>
                  <a:lnTo>
                    <a:pt x="756" y="670"/>
                  </a:lnTo>
                  <a:lnTo>
                    <a:pt x="748" y="786"/>
                  </a:lnTo>
                  <a:lnTo>
                    <a:pt x="740" y="906"/>
                  </a:lnTo>
                  <a:lnTo>
                    <a:pt x="731" y="1022"/>
                  </a:lnTo>
                  <a:lnTo>
                    <a:pt x="724" y="1125"/>
                  </a:lnTo>
                  <a:lnTo>
                    <a:pt x="719" y="1169"/>
                  </a:lnTo>
                  <a:lnTo>
                    <a:pt x="715" y="1205"/>
                  </a:lnTo>
                  <a:lnTo>
                    <a:pt x="711" y="1234"/>
                  </a:lnTo>
                  <a:lnTo>
                    <a:pt x="706" y="1252"/>
                  </a:lnTo>
                  <a:lnTo>
                    <a:pt x="702" y="1271"/>
                  </a:lnTo>
                  <a:lnTo>
                    <a:pt x="695" y="1287"/>
                  </a:lnTo>
                  <a:lnTo>
                    <a:pt x="690" y="1302"/>
                  </a:lnTo>
                  <a:lnTo>
                    <a:pt x="684" y="1314"/>
                  </a:lnTo>
                  <a:lnTo>
                    <a:pt x="678" y="1325"/>
                  </a:lnTo>
                  <a:lnTo>
                    <a:pt x="672" y="1334"/>
                  </a:lnTo>
                  <a:lnTo>
                    <a:pt x="666" y="1341"/>
                  </a:lnTo>
                  <a:lnTo>
                    <a:pt x="659" y="1347"/>
                  </a:lnTo>
                  <a:lnTo>
                    <a:pt x="652" y="1351"/>
                  </a:lnTo>
                  <a:lnTo>
                    <a:pt x="645" y="1355"/>
                  </a:lnTo>
                  <a:lnTo>
                    <a:pt x="636" y="1357"/>
                  </a:lnTo>
                  <a:lnTo>
                    <a:pt x="627" y="1359"/>
                  </a:lnTo>
                  <a:lnTo>
                    <a:pt x="619" y="1359"/>
                  </a:lnTo>
                  <a:lnTo>
                    <a:pt x="609" y="1357"/>
                  </a:lnTo>
                  <a:lnTo>
                    <a:pt x="598" y="1356"/>
                  </a:lnTo>
                  <a:lnTo>
                    <a:pt x="587" y="1354"/>
                  </a:lnTo>
                  <a:lnTo>
                    <a:pt x="579" y="1352"/>
                  </a:lnTo>
                  <a:lnTo>
                    <a:pt x="572" y="1350"/>
                  </a:lnTo>
                  <a:lnTo>
                    <a:pt x="565" y="1346"/>
                  </a:lnTo>
                  <a:lnTo>
                    <a:pt x="558" y="1342"/>
                  </a:lnTo>
                  <a:lnTo>
                    <a:pt x="552" y="1338"/>
                  </a:lnTo>
                  <a:lnTo>
                    <a:pt x="546" y="1333"/>
                  </a:lnTo>
                  <a:lnTo>
                    <a:pt x="540" y="1325"/>
                  </a:lnTo>
                  <a:lnTo>
                    <a:pt x="535" y="1319"/>
                  </a:lnTo>
                  <a:lnTo>
                    <a:pt x="528" y="1310"/>
                  </a:lnTo>
                  <a:lnTo>
                    <a:pt x="523" y="1302"/>
                  </a:lnTo>
                  <a:lnTo>
                    <a:pt x="518" y="1292"/>
                  </a:lnTo>
                  <a:lnTo>
                    <a:pt x="514" y="1282"/>
                  </a:lnTo>
                  <a:lnTo>
                    <a:pt x="505" y="1258"/>
                  </a:lnTo>
                  <a:lnTo>
                    <a:pt x="496" y="1231"/>
                  </a:lnTo>
                  <a:lnTo>
                    <a:pt x="490" y="1199"/>
                  </a:lnTo>
                  <a:lnTo>
                    <a:pt x="484" y="1164"/>
                  </a:lnTo>
                  <a:lnTo>
                    <a:pt x="479" y="1125"/>
                  </a:lnTo>
                  <a:lnTo>
                    <a:pt x="475" y="1082"/>
                  </a:lnTo>
                  <a:lnTo>
                    <a:pt x="473" y="1033"/>
                  </a:lnTo>
                  <a:lnTo>
                    <a:pt x="470" y="980"/>
                  </a:lnTo>
                  <a:lnTo>
                    <a:pt x="469" y="923"/>
                  </a:lnTo>
                  <a:lnTo>
                    <a:pt x="469" y="860"/>
                  </a:lnTo>
                  <a:lnTo>
                    <a:pt x="469" y="740"/>
                  </a:lnTo>
                  <a:lnTo>
                    <a:pt x="468" y="639"/>
                  </a:lnTo>
                  <a:lnTo>
                    <a:pt x="465" y="558"/>
                  </a:lnTo>
                  <a:lnTo>
                    <a:pt x="463" y="497"/>
                  </a:lnTo>
                  <a:lnTo>
                    <a:pt x="460" y="475"/>
                  </a:lnTo>
                  <a:lnTo>
                    <a:pt x="458" y="459"/>
                  </a:lnTo>
                  <a:lnTo>
                    <a:pt x="457" y="449"/>
                  </a:lnTo>
                  <a:lnTo>
                    <a:pt x="454" y="445"/>
                  </a:lnTo>
                  <a:lnTo>
                    <a:pt x="452" y="448"/>
                  </a:lnTo>
                  <a:lnTo>
                    <a:pt x="450" y="456"/>
                  </a:lnTo>
                  <a:lnTo>
                    <a:pt x="448" y="472"/>
                  </a:lnTo>
                  <a:lnTo>
                    <a:pt x="446" y="496"/>
                  </a:lnTo>
                  <a:lnTo>
                    <a:pt x="441" y="590"/>
                  </a:lnTo>
                  <a:lnTo>
                    <a:pt x="438" y="698"/>
                  </a:lnTo>
                  <a:lnTo>
                    <a:pt x="436" y="812"/>
                  </a:lnTo>
                  <a:lnTo>
                    <a:pt x="433" y="927"/>
                  </a:lnTo>
                  <a:lnTo>
                    <a:pt x="432" y="1033"/>
                  </a:lnTo>
                  <a:lnTo>
                    <a:pt x="429" y="1125"/>
                  </a:lnTo>
                  <a:lnTo>
                    <a:pt x="428" y="1162"/>
                  </a:lnTo>
                  <a:lnTo>
                    <a:pt x="427" y="1194"/>
                  </a:lnTo>
                  <a:lnTo>
                    <a:pt x="425" y="1218"/>
                  </a:lnTo>
                  <a:lnTo>
                    <a:pt x="421" y="1235"/>
                  </a:lnTo>
                  <a:lnTo>
                    <a:pt x="417" y="1247"/>
                  </a:lnTo>
                  <a:lnTo>
                    <a:pt x="413" y="1260"/>
                  </a:lnTo>
                  <a:lnTo>
                    <a:pt x="408" y="1271"/>
                  </a:lnTo>
                  <a:lnTo>
                    <a:pt x="404" y="1281"/>
                  </a:lnTo>
                  <a:lnTo>
                    <a:pt x="399" y="1289"/>
                  </a:lnTo>
                  <a:lnTo>
                    <a:pt x="394" y="1298"/>
                  </a:lnTo>
                  <a:lnTo>
                    <a:pt x="387" y="1307"/>
                  </a:lnTo>
                  <a:lnTo>
                    <a:pt x="382" y="1313"/>
                  </a:lnTo>
                  <a:lnTo>
                    <a:pt x="376" y="1319"/>
                  </a:lnTo>
                  <a:lnTo>
                    <a:pt x="370" y="1325"/>
                  </a:lnTo>
                  <a:lnTo>
                    <a:pt x="363" y="1330"/>
                  </a:lnTo>
                  <a:lnTo>
                    <a:pt x="357" y="1334"/>
                  </a:lnTo>
                  <a:lnTo>
                    <a:pt x="343" y="1341"/>
                  </a:lnTo>
                  <a:lnTo>
                    <a:pt x="329" y="1345"/>
                  </a:lnTo>
                  <a:lnTo>
                    <a:pt x="316" y="1347"/>
                  </a:lnTo>
                  <a:lnTo>
                    <a:pt x="302" y="1347"/>
                  </a:lnTo>
                  <a:lnTo>
                    <a:pt x="289" y="1346"/>
                  </a:lnTo>
                  <a:lnTo>
                    <a:pt x="276" y="1344"/>
                  </a:lnTo>
                  <a:lnTo>
                    <a:pt x="264" y="1340"/>
                  </a:lnTo>
                  <a:lnTo>
                    <a:pt x="253" y="1334"/>
                  </a:lnTo>
                  <a:lnTo>
                    <a:pt x="243" y="1328"/>
                  </a:lnTo>
                  <a:lnTo>
                    <a:pt x="234" y="1321"/>
                  </a:lnTo>
                  <a:lnTo>
                    <a:pt x="227" y="1314"/>
                  </a:lnTo>
                  <a:lnTo>
                    <a:pt x="221" y="1305"/>
                  </a:lnTo>
                  <a:lnTo>
                    <a:pt x="213" y="1297"/>
                  </a:lnTo>
                  <a:lnTo>
                    <a:pt x="208" y="1287"/>
                  </a:lnTo>
                  <a:lnTo>
                    <a:pt x="202" y="1276"/>
                  </a:lnTo>
                  <a:lnTo>
                    <a:pt x="197" y="1265"/>
                  </a:lnTo>
                  <a:lnTo>
                    <a:pt x="192" y="1252"/>
                  </a:lnTo>
                  <a:lnTo>
                    <a:pt x="188" y="1240"/>
                  </a:lnTo>
                  <a:lnTo>
                    <a:pt x="182" y="1213"/>
                  </a:lnTo>
                  <a:lnTo>
                    <a:pt x="176" y="1184"/>
                  </a:lnTo>
                  <a:lnTo>
                    <a:pt x="172" y="1153"/>
                  </a:lnTo>
                  <a:lnTo>
                    <a:pt x="170" y="1120"/>
                  </a:lnTo>
                  <a:lnTo>
                    <a:pt x="167" y="1087"/>
                  </a:lnTo>
                  <a:lnTo>
                    <a:pt x="166" y="1051"/>
                  </a:lnTo>
                  <a:lnTo>
                    <a:pt x="165" y="1015"/>
                  </a:lnTo>
                  <a:lnTo>
                    <a:pt x="165" y="978"/>
                  </a:lnTo>
                  <a:lnTo>
                    <a:pt x="166" y="902"/>
                  </a:lnTo>
                  <a:lnTo>
                    <a:pt x="166" y="828"/>
                  </a:lnTo>
                  <a:lnTo>
                    <a:pt x="165" y="689"/>
                  </a:lnTo>
                  <a:lnTo>
                    <a:pt x="164" y="576"/>
                  </a:lnTo>
                  <a:lnTo>
                    <a:pt x="162" y="530"/>
                  </a:lnTo>
                  <a:lnTo>
                    <a:pt x="161" y="490"/>
                  </a:lnTo>
                  <a:lnTo>
                    <a:pt x="159" y="455"/>
                  </a:lnTo>
                  <a:lnTo>
                    <a:pt x="156" y="425"/>
                  </a:lnTo>
                  <a:lnTo>
                    <a:pt x="154" y="401"/>
                  </a:lnTo>
                  <a:lnTo>
                    <a:pt x="150" y="381"/>
                  </a:lnTo>
                  <a:lnTo>
                    <a:pt x="144" y="365"/>
                  </a:lnTo>
                  <a:lnTo>
                    <a:pt x="139" y="352"/>
                  </a:lnTo>
                  <a:lnTo>
                    <a:pt x="135" y="347"/>
                  </a:lnTo>
                  <a:lnTo>
                    <a:pt x="131" y="342"/>
                  </a:lnTo>
                  <a:lnTo>
                    <a:pt x="127" y="340"/>
                  </a:lnTo>
                  <a:lnTo>
                    <a:pt x="123" y="336"/>
                  </a:lnTo>
                  <a:lnTo>
                    <a:pt x="118" y="335"/>
                  </a:lnTo>
                  <a:lnTo>
                    <a:pt x="112" y="334"/>
                  </a:lnTo>
                  <a:lnTo>
                    <a:pt x="107" y="333"/>
                  </a:lnTo>
                  <a:lnTo>
                    <a:pt x="101" y="333"/>
                  </a:lnTo>
                  <a:lnTo>
                    <a:pt x="0" y="333"/>
                  </a:lnTo>
                  <a:lnTo>
                    <a:pt x="9" y="318"/>
                  </a:lnTo>
                  <a:lnTo>
                    <a:pt x="38" y="281"/>
                  </a:lnTo>
                  <a:lnTo>
                    <a:pt x="59" y="256"/>
                  </a:lnTo>
                  <a:lnTo>
                    <a:pt x="84" y="229"/>
                  </a:lnTo>
                  <a:lnTo>
                    <a:pt x="101" y="214"/>
                  </a:lnTo>
                  <a:lnTo>
                    <a:pt x="117" y="198"/>
                  </a:lnTo>
                  <a:lnTo>
                    <a:pt x="134" y="183"/>
                  </a:lnTo>
                  <a:lnTo>
                    <a:pt x="152" y="167"/>
                  </a:lnTo>
                  <a:lnTo>
                    <a:pt x="174" y="152"/>
                  </a:lnTo>
                  <a:lnTo>
                    <a:pt x="195" y="136"/>
                  </a:lnTo>
                  <a:lnTo>
                    <a:pt x="218" y="121"/>
                  </a:lnTo>
                  <a:lnTo>
                    <a:pt x="242" y="106"/>
                  </a:lnTo>
                  <a:lnTo>
                    <a:pt x="267" y="93"/>
                  </a:lnTo>
                  <a:lnTo>
                    <a:pt x="295" y="79"/>
                  </a:lnTo>
                  <a:lnTo>
                    <a:pt x="323" y="66"/>
                  </a:lnTo>
                  <a:lnTo>
                    <a:pt x="353" y="53"/>
                  </a:lnTo>
                  <a:lnTo>
                    <a:pt x="384" y="42"/>
                  </a:lnTo>
                  <a:lnTo>
                    <a:pt x="417" y="32"/>
                  </a:lnTo>
                  <a:lnTo>
                    <a:pt x="452" y="24"/>
                  </a:lnTo>
                  <a:lnTo>
                    <a:pt x="486" y="15"/>
                  </a:lnTo>
                  <a:lnTo>
                    <a:pt x="523" y="9"/>
                  </a:lnTo>
                  <a:lnTo>
                    <a:pt x="563" y="4"/>
                  </a:lnTo>
                  <a:lnTo>
                    <a:pt x="603" y="1"/>
                  </a:lnTo>
                  <a:lnTo>
                    <a:pt x="645" y="0"/>
                  </a:lnTo>
                  <a:lnTo>
                    <a:pt x="699" y="0"/>
                  </a:lnTo>
                  <a:lnTo>
                    <a:pt x="752" y="1"/>
                  </a:lnTo>
                  <a:lnTo>
                    <a:pt x="802" y="4"/>
                  </a:lnTo>
                  <a:lnTo>
                    <a:pt x="850" y="6"/>
                  </a:lnTo>
                  <a:lnTo>
                    <a:pt x="896" y="10"/>
                  </a:lnTo>
                  <a:lnTo>
                    <a:pt x="939" y="15"/>
                  </a:lnTo>
                  <a:lnTo>
                    <a:pt x="980" y="20"/>
                  </a:lnTo>
                  <a:lnTo>
                    <a:pt x="1019" y="27"/>
                  </a:lnTo>
                  <a:lnTo>
                    <a:pt x="1056" y="33"/>
                  </a:lnTo>
                  <a:lnTo>
                    <a:pt x="1091" y="42"/>
                  </a:lnTo>
                  <a:lnTo>
                    <a:pt x="1123" y="51"/>
                  </a:lnTo>
                  <a:lnTo>
                    <a:pt x="1154" y="61"/>
                  </a:lnTo>
                  <a:lnTo>
                    <a:pt x="1184" y="70"/>
                  </a:lnTo>
                  <a:lnTo>
                    <a:pt x="1210" y="82"/>
                  </a:lnTo>
                  <a:lnTo>
                    <a:pt x="1234" y="93"/>
                  </a:lnTo>
                  <a:lnTo>
                    <a:pt x="1258" y="105"/>
                  </a:lnTo>
                  <a:lnTo>
                    <a:pt x="1279" y="119"/>
                  </a:lnTo>
                  <a:lnTo>
                    <a:pt x="1299" y="132"/>
                  </a:lnTo>
                  <a:lnTo>
                    <a:pt x="1316" y="146"/>
                  </a:lnTo>
                  <a:lnTo>
                    <a:pt x="1332" y="161"/>
                  </a:lnTo>
                  <a:lnTo>
                    <a:pt x="1346" y="177"/>
                  </a:lnTo>
                  <a:lnTo>
                    <a:pt x="1359" y="192"/>
                  </a:lnTo>
                  <a:lnTo>
                    <a:pt x="1369" y="209"/>
                  </a:lnTo>
                  <a:lnTo>
                    <a:pt x="1379" y="225"/>
                  </a:lnTo>
                  <a:lnTo>
                    <a:pt x="1387" y="242"/>
                  </a:lnTo>
                  <a:lnTo>
                    <a:pt x="1393" y="261"/>
                  </a:lnTo>
                  <a:lnTo>
                    <a:pt x="1398" y="278"/>
                  </a:lnTo>
                  <a:lnTo>
                    <a:pt x="1401" y="297"/>
                  </a:lnTo>
                  <a:lnTo>
                    <a:pt x="1404" y="316"/>
                  </a:lnTo>
                  <a:lnTo>
                    <a:pt x="1404" y="335"/>
                  </a:lnTo>
                  <a:lnTo>
                    <a:pt x="1403" y="355"/>
                  </a:lnTo>
                  <a:lnTo>
                    <a:pt x="1401" y="375"/>
                  </a:lnTo>
                  <a:close/>
                </a:path>
              </a:pathLst>
            </a:custGeom>
            <a:solidFill>
              <a:srgbClr val="F8D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1" name="Freeform 252"/>
            <p:cNvSpPr>
              <a:spLocks/>
            </p:cNvSpPr>
            <p:nvPr/>
          </p:nvSpPr>
          <p:spPr bwMode="auto">
            <a:xfrm>
              <a:off x="12042775" y="4551363"/>
              <a:ext cx="292100" cy="169862"/>
            </a:xfrm>
            <a:custGeom>
              <a:avLst/>
              <a:gdLst>
                <a:gd name="T0" fmla="*/ 736 w 736"/>
                <a:gd name="T1" fmla="*/ 427 h 427"/>
                <a:gd name="T2" fmla="*/ 688 w 736"/>
                <a:gd name="T3" fmla="*/ 389 h 427"/>
                <a:gd name="T4" fmla="*/ 623 w 736"/>
                <a:gd name="T5" fmla="*/ 340 h 427"/>
                <a:gd name="T6" fmla="*/ 550 w 736"/>
                <a:gd name="T7" fmla="*/ 282 h 427"/>
                <a:gd name="T8" fmla="*/ 471 w 736"/>
                <a:gd name="T9" fmla="*/ 220 h 427"/>
                <a:gd name="T10" fmla="*/ 395 w 736"/>
                <a:gd name="T11" fmla="*/ 160 h 427"/>
                <a:gd name="T12" fmla="*/ 323 w 736"/>
                <a:gd name="T13" fmla="*/ 105 h 427"/>
                <a:gd name="T14" fmla="*/ 292 w 736"/>
                <a:gd name="T15" fmla="*/ 82 h 427"/>
                <a:gd name="T16" fmla="*/ 265 w 736"/>
                <a:gd name="T17" fmla="*/ 62 h 427"/>
                <a:gd name="T18" fmla="*/ 241 w 736"/>
                <a:gd name="T19" fmla="*/ 46 h 427"/>
                <a:gd name="T20" fmla="*/ 224 w 736"/>
                <a:gd name="T21" fmla="*/ 35 h 427"/>
                <a:gd name="T22" fmla="*/ 209 w 736"/>
                <a:gd name="T23" fmla="*/ 26 h 427"/>
                <a:gd name="T24" fmla="*/ 193 w 736"/>
                <a:gd name="T25" fmla="*/ 19 h 427"/>
                <a:gd name="T26" fmla="*/ 178 w 736"/>
                <a:gd name="T27" fmla="*/ 12 h 427"/>
                <a:gd name="T28" fmla="*/ 163 w 736"/>
                <a:gd name="T29" fmla="*/ 7 h 427"/>
                <a:gd name="T30" fmla="*/ 148 w 736"/>
                <a:gd name="T31" fmla="*/ 4 h 427"/>
                <a:gd name="T32" fmla="*/ 134 w 736"/>
                <a:gd name="T33" fmla="*/ 1 h 427"/>
                <a:gd name="T34" fmla="*/ 119 w 736"/>
                <a:gd name="T35" fmla="*/ 0 h 427"/>
                <a:gd name="T36" fmla="*/ 105 w 736"/>
                <a:gd name="T37" fmla="*/ 0 h 427"/>
                <a:gd name="T38" fmla="*/ 92 w 736"/>
                <a:gd name="T39" fmla="*/ 0 h 427"/>
                <a:gd name="T40" fmla="*/ 79 w 736"/>
                <a:gd name="T41" fmla="*/ 3 h 427"/>
                <a:gd name="T42" fmla="*/ 67 w 736"/>
                <a:gd name="T43" fmla="*/ 5 h 427"/>
                <a:gd name="T44" fmla="*/ 56 w 736"/>
                <a:gd name="T45" fmla="*/ 9 h 427"/>
                <a:gd name="T46" fmla="*/ 46 w 736"/>
                <a:gd name="T47" fmla="*/ 14 h 427"/>
                <a:gd name="T48" fmla="*/ 36 w 736"/>
                <a:gd name="T49" fmla="*/ 20 h 427"/>
                <a:gd name="T50" fmla="*/ 27 w 736"/>
                <a:gd name="T51" fmla="*/ 26 h 427"/>
                <a:gd name="T52" fmla="*/ 20 w 736"/>
                <a:gd name="T53" fmla="*/ 35 h 427"/>
                <a:gd name="T54" fmla="*/ 14 w 736"/>
                <a:gd name="T55" fmla="*/ 43 h 427"/>
                <a:gd name="T56" fmla="*/ 9 w 736"/>
                <a:gd name="T57" fmla="*/ 54 h 427"/>
                <a:gd name="T58" fmla="*/ 5 w 736"/>
                <a:gd name="T59" fmla="*/ 67 h 427"/>
                <a:gd name="T60" fmla="*/ 3 w 736"/>
                <a:gd name="T61" fmla="*/ 79 h 427"/>
                <a:gd name="T62" fmla="*/ 1 w 736"/>
                <a:gd name="T63" fmla="*/ 94 h 427"/>
                <a:gd name="T64" fmla="*/ 0 w 736"/>
                <a:gd name="T65" fmla="*/ 109 h 427"/>
                <a:gd name="T66" fmla="*/ 1 w 736"/>
                <a:gd name="T67" fmla="*/ 124 h 427"/>
                <a:gd name="T68" fmla="*/ 4 w 736"/>
                <a:gd name="T69" fmla="*/ 140 h 427"/>
                <a:gd name="T70" fmla="*/ 7 w 736"/>
                <a:gd name="T71" fmla="*/ 156 h 427"/>
                <a:gd name="T72" fmla="*/ 12 w 736"/>
                <a:gd name="T73" fmla="*/ 172 h 427"/>
                <a:gd name="T74" fmla="*/ 17 w 736"/>
                <a:gd name="T75" fmla="*/ 188 h 427"/>
                <a:gd name="T76" fmla="*/ 25 w 736"/>
                <a:gd name="T77" fmla="*/ 204 h 427"/>
                <a:gd name="T78" fmla="*/ 33 w 736"/>
                <a:gd name="T79" fmla="*/ 219 h 427"/>
                <a:gd name="T80" fmla="*/ 43 w 736"/>
                <a:gd name="T81" fmla="*/ 232 h 427"/>
                <a:gd name="T82" fmla="*/ 56 w 736"/>
                <a:gd name="T83" fmla="*/ 246 h 427"/>
                <a:gd name="T84" fmla="*/ 68 w 736"/>
                <a:gd name="T85" fmla="*/ 258 h 427"/>
                <a:gd name="T86" fmla="*/ 126 w 736"/>
                <a:gd name="T87" fmla="*/ 312 h 427"/>
                <a:gd name="T88" fmla="*/ 184 w 736"/>
                <a:gd name="T89" fmla="*/ 366 h 427"/>
                <a:gd name="T90" fmla="*/ 230 w 736"/>
                <a:gd name="T91" fmla="*/ 409 h 427"/>
                <a:gd name="T92" fmla="*/ 247 w 736"/>
                <a:gd name="T93" fmla="*/ 427 h 427"/>
                <a:gd name="T94" fmla="*/ 736 w 736"/>
                <a:gd name="T9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6" h="427">
                  <a:moveTo>
                    <a:pt x="736" y="427"/>
                  </a:moveTo>
                  <a:lnTo>
                    <a:pt x="688" y="389"/>
                  </a:lnTo>
                  <a:lnTo>
                    <a:pt x="623" y="340"/>
                  </a:lnTo>
                  <a:lnTo>
                    <a:pt x="550" y="282"/>
                  </a:lnTo>
                  <a:lnTo>
                    <a:pt x="471" y="220"/>
                  </a:lnTo>
                  <a:lnTo>
                    <a:pt x="395" y="160"/>
                  </a:lnTo>
                  <a:lnTo>
                    <a:pt x="323" y="105"/>
                  </a:lnTo>
                  <a:lnTo>
                    <a:pt x="292" y="82"/>
                  </a:lnTo>
                  <a:lnTo>
                    <a:pt x="265" y="62"/>
                  </a:lnTo>
                  <a:lnTo>
                    <a:pt x="241" y="46"/>
                  </a:lnTo>
                  <a:lnTo>
                    <a:pt x="224" y="35"/>
                  </a:lnTo>
                  <a:lnTo>
                    <a:pt x="209" y="26"/>
                  </a:lnTo>
                  <a:lnTo>
                    <a:pt x="193" y="19"/>
                  </a:lnTo>
                  <a:lnTo>
                    <a:pt x="178" y="12"/>
                  </a:lnTo>
                  <a:lnTo>
                    <a:pt x="163" y="7"/>
                  </a:lnTo>
                  <a:lnTo>
                    <a:pt x="148" y="4"/>
                  </a:lnTo>
                  <a:lnTo>
                    <a:pt x="134" y="1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9" y="3"/>
                  </a:lnTo>
                  <a:lnTo>
                    <a:pt x="67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6" y="20"/>
                  </a:lnTo>
                  <a:lnTo>
                    <a:pt x="27" y="26"/>
                  </a:lnTo>
                  <a:lnTo>
                    <a:pt x="20" y="35"/>
                  </a:lnTo>
                  <a:lnTo>
                    <a:pt x="14" y="43"/>
                  </a:lnTo>
                  <a:lnTo>
                    <a:pt x="9" y="54"/>
                  </a:lnTo>
                  <a:lnTo>
                    <a:pt x="5" y="67"/>
                  </a:lnTo>
                  <a:lnTo>
                    <a:pt x="3" y="79"/>
                  </a:lnTo>
                  <a:lnTo>
                    <a:pt x="1" y="94"/>
                  </a:lnTo>
                  <a:lnTo>
                    <a:pt x="0" y="109"/>
                  </a:lnTo>
                  <a:lnTo>
                    <a:pt x="1" y="124"/>
                  </a:lnTo>
                  <a:lnTo>
                    <a:pt x="4" y="140"/>
                  </a:lnTo>
                  <a:lnTo>
                    <a:pt x="7" y="156"/>
                  </a:lnTo>
                  <a:lnTo>
                    <a:pt x="12" y="172"/>
                  </a:lnTo>
                  <a:lnTo>
                    <a:pt x="17" y="188"/>
                  </a:lnTo>
                  <a:lnTo>
                    <a:pt x="25" y="204"/>
                  </a:lnTo>
                  <a:lnTo>
                    <a:pt x="33" y="219"/>
                  </a:lnTo>
                  <a:lnTo>
                    <a:pt x="43" y="232"/>
                  </a:lnTo>
                  <a:lnTo>
                    <a:pt x="56" y="246"/>
                  </a:lnTo>
                  <a:lnTo>
                    <a:pt x="68" y="258"/>
                  </a:lnTo>
                  <a:lnTo>
                    <a:pt x="126" y="312"/>
                  </a:lnTo>
                  <a:lnTo>
                    <a:pt x="184" y="366"/>
                  </a:lnTo>
                  <a:lnTo>
                    <a:pt x="230" y="409"/>
                  </a:lnTo>
                  <a:lnTo>
                    <a:pt x="247" y="427"/>
                  </a:lnTo>
                  <a:lnTo>
                    <a:pt x="736" y="427"/>
                  </a:lnTo>
                  <a:close/>
                </a:path>
              </a:pathLst>
            </a:custGeom>
            <a:solidFill>
              <a:srgbClr val="F3D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253"/>
            <p:cNvSpPr>
              <a:spLocks/>
            </p:cNvSpPr>
            <p:nvPr/>
          </p:nvSpPr>
          <p:spPr bwMode="auto">
            <a:xfrm>
              <a:off x="12042775" y="4551363"/>
              <a:ext cx="292100" cy="169862"/>
            </a:xfrm>
            <a:custGeom>
              <a:avLst/>
              <a:gdLst>
                <a:gd name="T0" fmla="*/ 90 w 736"/>
                <a:gd name="T1" fmla="*/ 96 h 427"/>
                <a:gd name="T2" fmla="*/ 109 w 736"/>
                <a:gd name="T3" fmla="*/ 83 h 427"/>
                <a:gd name="T4" fmla="*/ 130 w 736"/>
                <a:gd name="T5" fmla="*/ 74 h 427"/>
                <a:gd name="T6" fmla="*/ 155 w 736"/>
                <a:gd name="T7" fmla="*/ 69 h 427"/>
                <a:gd name="T8" fmla="*/ 182 w 736"/>
                <a:gd name="T9" fmla="*/ 69 h 427"/>
                <a:gd name="T10" fmla="*/ 212 w 736"/>
                <a:gd name="T11" fmla="*/ 74 h 427"/>
                <a:gd name="T12" fmla="*/ 241 w 736"/>
                <a:gd name="T13" fmla="*/ 83 h 427"/>
                <a:gd name="T14" fmla="*/ 272 w 736"/>
                <a:gd name="T15" fmla="*/ 95 h 427"/>
                <a:gd name="T16" fmla="*/ 318 w 736"/>
                <a:gd name="T17" fmla="*/ 124 h 427"/>
                <a:gd name="T18" fmla="*/ 412 w 736"/>
                <a:gd name="T19" fmla="*/ 194 h 427"/>
                <a:gd name="T20" fmla="*/ 531 w 736"/>
                <a:gd name="T21" fmla="*/ 287 h 427"/>
                <a:gd name="T22" fmla="*/ 653 w 736"/>
                <a:gd name="T23" fmla="*/ 383 h 427"/>
                <a:gd name="T24" fmla="*/ 736 w 736"/>
                <a:gd name="T25" fmla="*/ 427 h 427"/>
                <a:gd name="T26" fmla="*/ 623 w 736"/>
                <a:gd name="T27" fmla="*/ 340 h 427"/>
                <a:gd name="T28" fmla="*/ 471 w 736"/>
                <a:gd name="T29" fmla="*/ 220 h 427"/>
                <a:gd name="T30" fmla="*/ 323 w 736"/>
                <a:gd name="T31" fmla="*/ 105 h 427"/>
                <a:gd name="T32" fmla="*/ 265 w 736"/>
                <a:gd name="T33" fmla="*/ 62 h 427"/>
                <a:gd name="T34" fmla="*/ 224 w 736"/>
                <a:gd name="T35" fmla="*/ 35 h 427"/>
                <a:gd name="T36" fmla="*/ 193 w 736"/>
                <a:gd name="T37" fmla="*/ 19 h 427"/>
                <a:gd name="T38" fmla="*/ 163 w 736"/>
                <a:gd name="T39" fmla="*/ 7 h 427"/>
                <a:gd name="T40" fmla="*/ 134 w 736"/>
                <a:gd name="T41" fmla="*/ 1 h 427"/>
                <a:gd name="T42" fmla="*/ 105 w 736"/>
                <a:gd name="T43" fmla="*/ 0 h 427"/>
                <a:gd name="T44" fmla="*/ 79 w 736"/>
                <a:gd name="T45" fmla="*/ 3 h 427"/>
                <a:gd name="T46" fmla="*/ 56 w 736"/>
                <a:gd name="T47" fmla="*/ 9 h 427"/>
                <a:gd name="T48" fmla="*/ 36 w 736"/>
                <a:gd name="T49" fmla="*/ 20 h 427"/>
                <a:gd name="T50" fmla="*/ 20 w 736"/>
                <a:gd name="T51" fmla="*/ 35 h 427"/>
                <a:gd name="T52" fmla="*/ 9 w 736"/>
                <a:gd name="T53" fmla="*/ 54 h 427"/>
                <a:gd name="T54" fmla="*/ 3 w 736"/>
                <a:gd name="T55" fmla="*/ 79 h 427"/>
                <a:gd name="T56" fmla="*/ 0 w 736"/>
                <a:gd name="T57" fmla="*/ 109 h 427"/>
                <a:gd name="T58" fmla="*/ 4 w 736"/>
                <a:gd name="T59" fmla="*/ 140 h 427"/>
                <a:gd name="T60" fmla="*/ 12 w 736"/>
                <a:gd name="T61" fmla="*/ 172 h 427"/>
                <a:gd name="T62" fmla="*/ 25 w 736"/>
                <a:gd name="T63" fmla="*/ 204 h 427"/>
                <a:gd name="T64" fmla="*/ 43 w 736"/>
                <a:gd name="T65" fmla="*/ 232 h 427"/>
                <a:gd name="T66" fmla="*/ 68 w 736"/>
                <a:gd name="T67" fmla="*/ 258 h 427"/>
                <a:gd name="T68" fmla="*/ 95 w 736"/>
                <a:gd name="T69" fmla="*/ 283 h 427"/>
                <a:gd name="T70" fmla="*/ 83 w 736"/>
                <a:gd name="T71" fmla="*/ 258 h 427"/>
                <a:gd name="T72" fmla="*/ 73 w 736"/>
                <a:gd name="T73" fmla="*/ 234 h 427"/>
                <a:gd name="T74" fmla="*/ 67 w 736"/>
                <a:gd name="T75" fmla="*/ 208 h 427"/>
                <a:gd name="T76" fmla="*/ 64 w 736"/>
                <a:gd name="T77" fmla="*/ 183 h 427"/>
                <a:gd name="T78" fmla="*/ 64 w 736"/>
                <a:gd name="T79" fmla="*/ 160 h 427"/>
                <a:gd name="T80" fmla="*/ 68 w 736"/>
                <a:gd name="T81" fmla="*/ 139 h 427"/>
                <a:gd name="T82" fmla="*/ 74 w 736"/>
                <a:gd name="T83" fmla="*/ 119 h 427"/>
                <a:gd name="T84" fmla="*/ 84 w 736"/>
                <a:gd name="T85" fmla="*/ 10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6" h="427">
                  <a:moveTo>
                    <a:pt x="84" y="104"/>
                  </a:moveTo>
                  <a:lnTo>
                    <a:pt x="90" y="96"/>
                  </a:lnTo>
                  <a:lnTo>
                    <a:pt x="99" y="89"/>
                  </a:lnTo>
                  <a:lnTo>
                    <a:pt x="109" y="83"/>
                  </a:lnTo>
                  <a:lnTo>
                    <a:pt x="119" y="78"/>
                  </a:lnTo>
                  <a:lnTo>
                    <a:pt x="130" y="74"/>
                  </a:lnTo>
                  <a:lnTo>
                    <a:pt x="142" y="72"/>
                  </a:lnTo>
                  <a:lnTo>
                    <a:pt x="155" y="69"/>
                  </a:lnTo>
                  <a:lnTo>
                    <a:pt x="168" y="69"/>
                  </a:lnTo>
                  <a:lnTo>
                    <a:pt x="182" y="69"/>
                  </a:lnTo>
                  <a:lnTo>
                    <a:pt x="197" y="71"/>
                  </a:lnTo>
                  <a:lnTo>
                    <a:pt x="212" y="74"/>
                  </a:lnTo>
                  <a:lnTo>
                    <a:pt x="226" y="78"/>
                  </a:lnTo>
                  <a:lnTo>
                    <a:pt x="241" y="83"/>
                  </a:lnTo>
                  <a:lnTo>
                    <a:pt x="256" y="88"/>
                  </a:lnTo>
                  <a:lnTo>
                    <a:pt x="272" y="95"/>
                  </a:lnTo>
                  <a:lnTo>
                    <a:pt x="287" y="104"/>
                  </a:lnTo>
                  <a:lnTo>
                    <a:pt x="318" y="124"/>
                  </a:lnTo>
                  <a:lnTo>
                    <a:pt x="360" y="155"/>
                  </a:lnTo>
                  <a:lnTo>
                    <a:pt x="412" y="194"/>
                  </a:lnTo>
                  <a:lnTo>
                    <a:pt x="470" y="239"/>
                  </a:lnTo>
                  <a:lnTo>
                    <a:pt x="531" y="287"/>
                  </a:lnTo>
                  <a:lnTo>
                    <a:pt x="592" y="335"/>
                  </a:lnTo>
                  <a:lnTo>
                    <a:pt x="653" y="383"/>
                  </a:lnTo>
                  <a:lnTo>
                    <a:pt x="709" y="427"/>
                  </a:lnTo>
                  <a:lnTo>
                    <a:pt x="736" y="427"/>
                  </a:lnTo>
                  <a:lnTo>
                    <a:pt x="688" y="389"/>
                  </a:lnTo>
                  <a:lnTo>
                    <a:pt x="623" y="340"/>
                  </a:lnTo>
                  <a:lnTo>
                    <a:pt x="550" y="282"/>
                  </a:lnTo>
                  <a:lnTo>
                    <a:pt x="471" y="220"/>
                  </a:lnTo>
                  <a:lnTo>
                    <a:pt x="395" y="160"/>
                  </a:lnTo>
                  <a:lnTo>
                    <a:pt x="323" y="105"/>
                  </a:lnTo>
                  <a:lnTo>
                    <a:pt x="292" y="82"/>
                  </a:lnTo>
                  <a:lnTo>
                    <a:pt x="265" y="62"/>
                  </a:lnTo>
                  <a:lnTo>
                    <a:pt x="241" y="46"/>
                  </a:lnTo>
                  <a:lnTo>
                    <a:pt x="224" y="35"/>
                  </a:lnTo>
                  <a:lnTo>
                    <a:pt x="209" y="26"/>
                  </a:lnTo>
                  <a:lnTo>
                    <a:pt x="193" y="19"/>
                  </a:lnTo>
                  <a:lnTo>
                    <a:pt x="178" y="12"/>
                  </a:lnTo>
                  <a:lnTo>
                    <a:pt x="163" y="7"/>
                  </a:lnTo>
                  <a:lnTo>
                    <a:pt x="148" y="4"/>
                  </a:lnTo>
                  <a:lnTo>
                    <a:pt x="134" y="1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9" y="3"/>
                  </a:lnTo>
                  <a:lnTo>
                    <a:pt x="67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6" y="20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3"/>
                  </a:lnTo>
                  <a:lnTo>
                    <a:pt x="9" y="54"/>
                  </a:lnTo>
                  <a:lnTo>
                    <a:pt x="5" y="67"/>
                  </a:lnTo>
                  <a:lnTo>
                    <a:pt x="3" y="79"/>
                  </a:lnTo>
                  <a:lnTo>
                    <a:pt x="1" y="94"/>
                  </a:lnTo>
                  <a:lnTo>
                    <a:pt x="0" y="109"/>
                  </a:lnTo>
                  <a:lnTo>
                    <a:pt x="1" y="124"/>
                  </a:lnTo>
                  <a:lnTo>
                    <a:pt x="4" y="140"/>
                  </a:lnTo>
                  <a:lnTo>
                    <a:pt x="7" y="156"/>
                  </a:lnTo>
                  <a:lnTo>
                    <a:pt x="12" y="172"/>
                  </a:lnTo>
                  <a:lnTo>
                    <a:pt x="17" y="188"/>
                  </a:lnTo>
                  <a:lnTo>
                    <a:pt x="25" y="204"/>
                  </a:lnTo>
                  <a:lnTo>
                    <a:pt x="33" y="219"/>
                  </a:lnTo>
                  <a:lnTo>
                    <a:pt x="43" y="232"/>
                  </a:lnTo>
                  <a:lnTo>
                    <a:pt x="56" y="246"/>
                  </a:lnTo>
                  <a:lnTo>
                    <a:pt x="68" y="258"/>
                  </a:lnTo>
                  <a:lnTo>
                    <a:pt x="82" y="271"/>
                  </a:lnTo>
                  <a:lnTo>
                    <a:pt x="95" y="283"/>
                  </a:lnTo>
                  <a:lnTo>
                    <a:pt x="88" y="271"/>
                  </a:lnTo>
                  <a:lnTo>
                    <a:pt x="83" y="258"/>
                  </a:lnTo>
                  <a:lnTo>
                    <a:pt x="78" y="246"/>
                  </a:lnTo>
                  <a:lnTo>
                    <a:pt x="73" y="234"/>
                  </a:lnTo>
                  <a:lnTo>
                    <a:pt x="69" y="220"/>
                  </a:lnTo>
                  <a:lnTo>
                    <a:pt x="67" y="208"/>
                  </a:lnTo>
                  <a:lnTo>
                    <a:pt x="66" y="195"/>
                  </a:lnTo>
                  <a:lnTo>
                    <a:pt x="64" y="183"/>
                  </a:lnTo>
                  <a:lnTo>
                    <a:pt x="64" y="171"/>
                  </a:lnTo>
                  <a:lnTo>
                    <a:pt x="64" y="160"/>
                  </a:lnTo>
                  <a:lnTo>
                    <a:pt x="66" y="148"/>
                  </a:lnTo>
                  <a:lnTo>
                    <a:pt x="68" y="139"/>
                  </a:lnTo>
                  <a:lnTo>
                    <a:pt x="71" y="129"/>
                  </a:lnTo>
                  <a:lnTo>
                    <a:pt x="74" y="119"/>
                  </a:lnTo>
                  <a:lnTo>
                    <a:pt x="79" y="111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F9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Freeform 254"/>
            <p:cNvSpPr>
              <a:spLocks/>
            </p:cNvSpPr>
            <p:nvPr/>
          </p:nvSpPr>
          <p:spPr bwMode="auto">
            <a:xfrm>
              <a:off x="12374563" y="4589463"/>
              <a:ext cx="523875" cy="258762"/>
            </a:xfrm>
            <a:custGeom>
              <a:avLst/>
              <a:gdLst>
                <a:gd name="T0" fmla="*/ 176 w 1321"/>
                <a:gd name="T1" fmla="*/ 622 h 654"/>
                <a:gd name="T2" fmla="*/ 202 w 1321"/>
                <a:gd name="T3" fmla="*/ 561 h 654"/>
                <a:gd name="T4" fmla="*/ 233 w 1321"/>
                <a:gd name="T5" fmla="*/ 502 h 654"/>
                <a:gd name="T6" fmla="*/ 267 w 1321"/>
                <a:gd name="T7" fmla="*/ 446 h 654"/>
                <a:gd name="T8" fmla="*/ 307 w 1321"/>
                <a:gd name="T9" fmla="*/ 393 h 654"/>
                <a:gd name="T10" fmla="*/ 349 w 1321"/>
                <a:gd name="T11" fmla="*/ 344 h 654"/>
                <a:gd name="T12" fmla="*/ 395 w 1321"/>
                <a:gd name="T13" fmla="*/ 297 h 654"/>
                <a:gd name="T14" fmla="*/ 444 w 1321"/>
                <a:gd name="T15" fmla="*/ 255 h 654"/>
                <a:gd name="T16" fmla="*/ 496 w 1321"/>
                <a:gd name="T17" fmla="*/ 215 h 654"/>
                <a:gd name="T18" fmla="*/ 552 w 1321"/>
                <a:gd name="T19" fmla="*/ 181 h 654"/>
                <a:gd name="T20" fmla="*/ 610 w 1321"/>
                <a:gd name="T21" fmla="*/ 151 h 654"/>
                <a:gd name="T22" fmla="*/ 669 w 1321"/>
                <a:gd name="T23" fmla="*/ 125 h 654"/>
                <a:gd name="T24" fmla="*/ 732 w 1321"/>
                <a:gd name="T25" fmla="*/ 104 h 654"/>
                <a:gd name="T26" fmla="*/ 797 w 1321"/>
                <a:gd name="T27" fmla="*/ 88 h 654"/>
                <a:gd name="T28" fmla="*/ 862 w 1321"/>
                <a:gd name="T29" fmla="*/ 77 h 654"/>
                <a:gd name="T30" fmla="*/ 930 w 1321"/>
                <a:gd name="T31" fmla="*/ 70 h 654"/>
                <a:gd name="T32" fmla="*/ 988 w 1321"/>
                <a:gd name="T33" fmla="*/ 70 h 654"/>
                <a:gd name="T34" fmla="*/ 1035 w 1321"/>
                <a:gd name="T35" fmla="*/ 73 h 654"/>
                <a:gd name="T36" fmla="*/ 1082 w 1321"/>
                <a:gd name="T37" fmla="*/ 78 h 654"/>
                <a:gd name="T38" fmla="*/ 1128 w 1321"/>
                <a:gd name="T39" fmla="*/ 87 h 654"/>
                <a:gd name="T40" fmla="*/ 1173 w 1321"/>
                <a:gd name="T41" fmla="*/ 96 h 654"/>
                <a:gd name="T42" fmla="*/ 1216 w 1321"/>
                <a:gd name="T43" fmla="*/ 109 h 654"/>
                <a:gd name="T44" fmla="*/ 1280 w 1321"/>
                <a:gd name="T45" fmla="*/ 132 h 654"/>
                <a:gd name="T46" fmla="*/ 1300 w 1321"/>
                <a:gd name="T47" fmla="*/ 134 h 654"/>
                <a:gd name="T48" fmla="*/ 1251 w 1321"/>
                <a:gd name="T49" fmla="*/ 101 h 654"/>
                <a:gd name="T50" fmla="*/ 1191 w 1321"/>
                <a:gd name="T51" fmla="*/ 73 h 654"/>
                <a:gd name="T52" fmla="*/ 1119 w 1321"/>
                <a:gd name="T53" fmla="*/ 49 h 654"/>
                <a:gd name="T54" fmla="*/ 1035 w 1321"/>
                <a:gd name="T55" fmla="*/ 30 h 654"/>
                <a:gd name="T56" fmla="*/ 940 w 1321"/>
                <a:gd name="T57" fmla="*/ 15 h 654"/>
                <a:gd name="T58" fmla="*/ 831 w 1321"/>
                <a:gd name="T59" fmla="*/ 5 h 654"/>
                <a:gd name="T60" fmla="*/ 710 w 1321"/>
                <a:gd name="T61" fmla="*/ 0 h 654"/>
                <a:gd name="T62" fmla="*/ 603 w 1321"/>
                <a:gd name="T63" fmla="*/ 1 h 654"/>
                <a:gd name="T64" fmla="*/ 523 w 1321"/>
                <a:gd name="T65" fmla="*/ 9 h 654"/>
                <a:gd name="T66" fmla="*/ 452 w 1321"/>
                <a:gd name="T67" fmla="*/ 24 h 654"/>
                <a:gd name="T68" fmla="*/ 384 w 1321"/>
                <a:gd name="T69" fmla="*/ 42 h 654"/>
                <a:gd name="T70" fmla="*/ 323 w 1321"/>
                <a:gd name="T71" fmla="*/ 66 h 654"/>
                <a:gd name="T72" fmla="*/ 267 w 1321"/>
                <a:gd name="T73" fmla="*/ 93 h 654"/>
                <a:gd name="T74" fmla="*/ 218 w 1321"/>
                <a:gd name="T75" fmla="*/ 121 h 654"/>
                <a:gd name="T76" fmla="*/ 174 w 1321"/>
                <a:gd name="T77" fmla="*/ 152 h 654"/>
                <a:gd name="T78" fmla="*/ 134 w 1321"/>
                <a:gd name="T79" fmla="*/ 183 h 654"/>
                <a:gd name="T80" fmla="*/ 101 w 1321"/>
                <a:gd name="T81" fmla="*/ 214 h 654"/>
                <a:gd name="T82" fmla="*/ 59 w 1321"/>
                <a:gd name="T83" fmla="*/ 256 h 654"/>
                <a:gd name="T84" fmla="*/ 9 w 1321"/>
                <a:gd name="T85" fmla="*/ 318 h 654"/>
                <a:gd name="T86" fmla="*/ 101 w 1321"/>
                <a:gd name="T87" fmla="*/ 333 h 654"/>
                <a:gd name="T88" fmla="*/ 119 w 1321"/>
                <a:gd name="T89" fmla="*/ 335 h 654"/>
                <a:gd name="T90" fmla="*/ 134 w 1321"/>
                <a:gd name="T91" fmla="*/ 346 h 654"/>
                <a:gd name="T92" fmla="*/ 145 w 1321"/>
                <a:gd name="T93" fmla="*/ 365 h 654"/>
                <a:gd name="T94" fmla="*/ 152 w 1321"/>
                <a:gd name="T95" fmla="*/ 394 h 654"/>
                <a:gd name="T96" fmla="*/ 157 w 1321"/>
                <a:gd name="T97" fmla="*/ 438 h 654"/>
                <a:gd name="T98" fmla="*/ 161 w 1321"/>
                <a:gd name="T99" fmla="*/ 493 h 654"/>
                <a:gd name="T100" fmla="*/ 164 w 1321"/>
                <a:gd name="T101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1" h="654">
                  <a:moveTo>
                    <a:pt x="164" y="654"/>
                  </a:moveTo>
                  <a:lnTo>
                    <a:pt x="176" y="622"/>
                  </a:lnTo>
                  <a:lnTo>
                    <a:pt x="188" y="591"/>
                  </a:lnTo>
                  <a:lnTo>
                    <a:pt x="202" y="561"/>
                  </a:lnTo>
                  <a:lnTo>
                    <a:pt x="217" y="532"/>
                  </a:lnTo>
                  <a:lnTo>
                    <a:pt x="233" y="502"/>
                  </a:lnTo>
                  <a:lnTo>
                    <a:pt x="250" y="473"/>
                  </a:lnTo>
                  <a:lnTo>
                    <a:pt x="267" y="446"/>
                  </a:lnTo>
                  <a:lnTo>
                    <a:pt x="287" y="419"/>
                  </a:lnTo>
                  <a:lnTo>
                    <a:pt x="307" y="393"/>
                  </a:lnTo>
                  <a:lnTo>
                    <a:pt x="327" y="367"/>
                  </a:lnTo>
                  <a:lnTo>
                    <a:pt x="349" y="344"/>
                  </a:lnTo>
                  <a:lnTo>
                    <a:pt x="371" y="320"/>
                  </a:lnTo>
                  <a:lnTo>
                    <a:pt x="395" y="297"/>
                  </a:lnTo>
                  <a:lnTo>
                    <a:pt x="420" y="276"/>
                  </a:lnTo>
                  <a:lnTo>
                    <a:pt x="444" y="255"/>
                  </a:lnTo>
                  <a:lnTo>
                    <a:pt x="470" y="235"/>
                  </a:lnTo>
                  <a:lnTo>
                    <a:pt x="496" y="215"/>
                  </a:lnTo>
                  <a:lnTo>
                    <a:pt x="523" y="198"/>
                  </a:lnTo>
                  <a:lnTo>
                    <a:pt x="552" y="181"/>
                  </a:lnTo>
                  <a:lnTo>
                    <a:pt x="580" y="164"/>
                  </a:lnTo>
                  <a:lnTo>
                    <a:pt x="610" y="151"/>
                  </a:lnTo>
                  <a:lnTo>
                    <a:pt x="640" y="137"/>
                  </a:lnTo>
                  <a:lnTo>
                    <a:pt x="669" y="125"/>
                  </a:lnTo>
                  <a:lnTo>
                    <a:pt x="700" y="114"/>
                  </a:lnTo>
                  <a:lnTo>
                    <a:pt x="732" y="104"/>
                  </a:lnTo>
                  <a:lnTo>
                    <a:pt x="765" y="95"/>
                  </a:lnTo>
                  <a:lnTo>
                    <a:pt x="797" y="88"/>
                  </a:lnTo>
                  <a:lnTo>
                    <a:pt x="829" y="82"/>
                  </a:lnTo>
                  <a:lnTo>
                    <a:pt x="862" y="77"/>
                  </a:lnTo>
                  <a:lnTo>
                    <a:pt x="897" y="73"/>
                  </a:lnTo>
                  <a:lnTo>
                    <a:pt x="930" y="70"/>
                  </a:lnTo>
                  <a:lnTo>
                    <a:pt x="965" y="70"/>
                  </a:lnTo>
                  <a:lnTo>
                    <a:pt x="988" y="70"/>
                  </a:lnTo>
                  <a:lnTo>
                    <a:pt x="1012" y="72"/>
                  </a:lnTo>
                  <a:lnTo>
                    <a:pt x="1035" y="73"/>
                  </a:lnTo>
                  <a:lnTo>
                    <a:pt x="1059" y="75"/>
                  </a:lnTo>
                  <a:lnTo>
                    <a:pt x="1082" y="78"/>
                  </a:lnTo>
                  <a:lnTo>
                    <a:pt x="1105" y="82"/>
                  </a:lnTo>
                  <a:lnTo>
                    <a:pt x="1128" y="87"/>
                  </a:lnTo>
                  <a:lnTo>
                    <a:pt x="1150" y="91"/>
                  </a:lnTo>
                  <a:lnTo>
                    <a:pt x="1173" y="96"/>
                  </a:lnTo>
                  <a:lnTo>
                    <a:pt x="1195" y="103"/>
                  </a:lnTo>
                  <a:lnTo>
                    <a:pt x="1216" y="109"/>
                  </a:lnTo>
                  <a:lnTo>
                    <a:pt x="1238" y="116"/>
                  </a:lnTo>
                  <a:lnTo>
                    <a:pt x="1280" y="132"/>
                  </a:lnTo>
                  <a:lnTo>
                    <a:pt x="1321" y="151"/>
                  </a:lnTo>
                  <a:lnTo>
                    <a:pt x="1300" y="134"/>
                  </a:lnTo>
                  <a:lnTo>
                    <a:pt x="1276" y="117"/>
                  </a:lnTo>
                  <a:lnTo>
                    <a:pt x="1251" y="101"/>
                  </a:lnTo>
                  <a:lnTo>
                    <a:pt x="1222" y="87"/>
                  </a:lnTo>
                  <a:lnTo>
                    <a:pt x="1191" y="73"/>
                  </a:lnTo>
                  <a:lnTo>
                    <a:pt x="1157" y="61"/>
                  </a:lnTo>
                  <a:lnTo>
                    <a:pt x="1119" y="49"/>
                  </a:lnTo>
                  <a:lnTo>
                    <a:pt x="1079" y="40"/>
                  </a:lnTo>
                  <a:lnTo>
                    <a:pt x="1035" y="30"/>
                  </a:lnTo>
                  <a:lnTo>
                    <a:pt x="990" y="22"/>
                  </a:lnTo>
                  <a:lnTo>
                    <a:pt x="940" y="15"/>
                  </a:lnTo>
                  <a:lnTo>
                    <a:pt x="888" y="9"/>
                  </a:lnTo>
                  <a:lnTo>
                    <a:pt x="831" y="5"/>
                  </a:lnTo>
                  <a:lnTo>
                    <a:pt x="773" y="2"/>
                  </a:lnTo>
                  <a:lnTo>
                    <a:pt x="710" y="0"/>
                  </a:lnTo>
                  <a:lnTo>
                    <a:pt x="645" y="0"/>
                  </a:lnTo>
                  <a:lnTo>
                    <a:pt x="603" y="1"/>
                  </a:lnTo>
                  <a:lnTo>
                    <a:pt x="563" y="5"/>
                  </a:lnTo>
                  <a:lnTo>
                    <a:pt x="523" y="9"/>
                  </a:lnTo>
                  <a:lnTo>
                    <a:pt x="486" y="15"/>
                  </a:lnTo>
                  <a:lnTo>
                    <a:pt x="452" y="24"/>
                  </a:lnTo>
                  <a:lnTo>
                    <a:pt x="417" y="32"/>
                  </a:lnTo>
                  <a:lnTo>
                    <a:pt x="384" y="42"/>
                  </a:lnTo>
                  <a:lnTo>
                    <a:pt x="353" y="53"/>
                  </a:lnTo>
                  <a:lnTo>
                    <a:pt x="323" y="66"/>
                  </a:lnTo>
                  <a:lnTo>
                    <a:pt x="295" y="79"/>
                  </a:lnTo>
                  <a:lnTo>
                    <a:pt x="267" y="93"/>
                  </a:lnTo>
                  <a:lnTo>
                    <a:pt x="242" y="106"/>
                  </a:lnTo>
                  <a:lnTo>
                    <a:pt x="218" y="121"/>
                  </a:lnTo>
                  <a:lnTo>
                    <a:pt x="195" y="137"/>
                  </a:lnTo>
                  <a:lnTo>
                    <a:pt x="174" y="152"/>
                  </a:lnTo>
                  <a:lnTo>
                    <a:pt x="152" y="167"/>
                  </a:lnTo>
                  <a:lnTo>
                    <a:pt x="134" y="183"/>
                  </a:lnTo>
                  <a:lnTo>
                    <a:pt x="117" y="198"/>
                  </a:lnTo>
                  <a:lnTo>
                    <a:pt x="101" y="214"/>
                  </a:lnTo>
                  <a:lnTo>
                    <a:pt x="84" y="229"/>
                  </a:lnTo>
                  <a:lnTo>
                    <a:pt x="59" y="256"/>
                  </a:lnTo>
                  <a:lnTo>
                    <a:pt x="38" y="281"/>
                  </a:lnTo>
                  <a:lnTo>
                    <a:pt x="9" y="318"/>
                  </a:lnTo>
                  <a:lnTo>
                    <a:pt x="0" y="333"/>
                  </a:lnTo>
                  <a:lnTo>
                    <a:pt x="101" y="333"/>
                  </a:lnTo>
                  <a:lnTo>
                    <a:pt x="110" y="333"/>
                  </a:lnTo>
                  <a:lnTo>
                    <a:pt x="119" y="335"/>
                  </a:lnTo>
                  <a:lnTo>
                    <a:pt x="127" y="340"/>
                  </a:lnTo>
                  <a:lnTo>
                    <a:pt x="134" y="346"/>
                  </a:lnTo>
                  <a:lnTo>
                    <a:pt x="140" y="355"/>
                  </a:lnTo>
                  <a:lnTo>
                    <a:pt x="145" y="365"/>
                  </a:lnTo>
                  <a:lnTo>
                    <a:pt x="149" y="378"/>
                  </a:lnTo>
                  <a:lnTo>
                    <a:pt x="152" y="394"/>
                  </a:lnTo>
                  <a:lnTo>
                    <a:pt x="155" y="414"/>
                  </a:lnTo>
                  <a:lnTo>
                    <a:pt x="157" y="438"/>
                  </a:lnTo>
                  <a:lnTo>
                    <a:pt x="160" y="464"/>
                  </a:lnTo>
                  <a:lnTo>
                    <a:pt x="161" y="493"/>
                  </a:lnTo>
                  <a:lnTo>
                    <a:pt x="162" y="565"/>
                  </a:lnTo>
                  <a:lnTo>
                    <a:pt x="164" y="654"/>
                  </a:lnTo>
                  <a:close/>
                </a:path>
              </a:pathLst>
            </a:custGeom>
            <a:solidFill>
              <a:srgbClr val="F3D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4" name="Freeform 255"/>
            <p:cNvSpPr>
              <a:spLocks/>
            </p:cNvSpPr>
            <p:nvPr/>
          </p:nvSpPr>
          <p:spPr bwMode="auto">
            <a:xfrm>
              <a:off x="9956800" y="4291013"/>
              <a:ext cx="201613" cy="254000"/>
            </a:xfrm>
            <a:custGeom>
              <a:avLst/>
              <a:gdLst>
                <a:gd name="T0" fmla="*/ 506 w 507"/>
                <a:gd name="T1" fmla="*/ 339 h 637"/>
                <a:gd name="T2" fmla="*/ 503 w 507"/>
                <a:gd name="T3" fmla="*/ 371 h 637"/>
                <a:gd name="T4" fmla="*/ 497 w 507"/>
                <a:gd name="T5" fmla="*/ 402 h 637"/>
                <a:gd name="T6" fmla="*/ 490 w 507"/>
                <a:gd name="T7" fmla="*/ 431 h 637"/>
                <a:gd name="T8" fmla="*/ 474 w 507"/>
                <a:gd name="T9" fmla="*/ 473 h 637"/>
                <a:gd name="T10" fmla="*/ 453 w 507"/>
                <a:gd name="T11" fmla="*/ 512 h 637"/>
                <a:gd name="T12" fmla="*/ 438 w 507"/>
                <a:gd name="T13" fmla="*/ 535 h 637"/>
                <a:gd name="T14" fmla="*/ 419 w 507"/>
                <a:gd name="T15" fmla="*/ 556 h 637"/>
                <a:gd name="T16" fmla="*/ 401 w 507"/>
                <a:gd name="T17" fmla="*/ 576 h 637"/>
                <a:gd name="T18" fmla="*/ 380 w 507"/>
                <a:gd name="T19" fmla="*/ 592 h 637"/>
                <a:gd name="T20" fmla="*/ 359 w 507"/>
                <a:gd name="T21" fmla="*/ 607 h 637"/>
                <a:gd name="T22" fmla="*/ 335 w 507"/>
                <a:gd name="T23" fmla="*/ 618 h 637"/>
                <a:gd name="T24" fmla="*/ 312 w 507"/>
                <a:gd name="T25" fmla="*/ 627 h 637"/>
                <a:gd name="T26" fmla="*/ 287 w 507"/>
                <a:gd name="T27" fmla="*/ 633 h 637"/>
                <a:gd name="T28" fmla="*/ 261 w 507"/>
                <a:gd name="T29" fmla="*/ 635 h 637"/>
                <a:gd name="T30" fmla="*/ 235 w 507"/>
                <a:gd name="T31" fmla="*/ 635 h 637"/>
                <a:gd name="T32" fmla="*/ 210 w 507"/>
                <a:gd name="T33" fmla="*/ 632 h 637"/>
                <a:gd name="T34" fmla="*/ 186 w 507"/>
                <a:gd name="T35" fmla="*/ 625 h 637"/>
                <a:gd name="T36" fmla="*/ 162 w 507"/>
                <a:gd name="T37" fmla="*/ 616 h 637"/>
                <a:gd name="T38" fmla="*/ 139 w 507"/>
                <a:gd name="T39" fmla="*/ 603 h 637"/>
                <a:gd name="T40" fmla="*/ 118 w 507"/>
                <a:gd name="T41" fmla="*/ 587 h 637"/>
                <a:gd name="T42" fmla="*/ 98 w 507"/>
                <a:gd name="T43" fmla="*/ 570 h 637"/>
                <a:gd name="T44" fmla="*/ 79 w 507"/>
                <a:gd name="T45" fmla="*/ 550 h 637"/>
                <a:gd name="T46" fmla="*/ 63 w 507"/>
                <a:gd name="T47" fmla="*/ 529 h 637"/>
                <a:gd name="T48" fmla="*/ 47 w 507"/>
                <a:gd name="T49" fmla="*/ 504 h 637"/>
                <a:gd name="T50" fmla="*/ 35 w 507"/>
                <a:gd name="T51" fmla="*/ 480 h 637"/>
                <a:gd name="T52" fmla="*/ 24 w 507"/>
                <a:gd name="T53" fmla="*/ 452 h 637"/>
                <a:gd name="T54" fmla="*/ 14 w 507"/>
                <a:gd name="T55" fmla="*/ 423 h 637"/>
                <a:gd name="T56" fmla="*/ 8 w 507"/>
                <a:gd name="T57" fmla="*/ 393 h 637"/>
                <a:gd name="T58" fmla="*/ 3 w 507"/>
                <a:gd name="T59" fmla="*/ 362 h 637"/>
                <a:gd name="T60" fmla="*/ 0 w 507"/>
                <a:gd name="T61" fmla="*/ 330 h 637"/>
                <a:gd name="T62" fmla="*/ 1 w 507"/>
                <a:gd name="T63" fmla="*/ 298 h 637"/>
                <a:gd name="T64" fmla="*/ 4 w 507"/>
                <a:gd name="T65" fmla="*/ 266 h 637"/>
                <a:gd name="T66" fmla="*/ 10 w 507"/>
                <a:gd name="T67" fmla="*/ 235 h 637"/>
                <a:gd name="T68" fmla="*/ 17 w 507"/>
                <a:gd name="T69" fmla="*/ 205 h 637"/>
                <a:gd name="T70" fmla="*/ 27 w 507"/>
                <a:gd name="T71" fmla="*/ 177 h 637"/>
                <a:gd name="T72" fmla="*/ 40 w 507"/>
                <a:gd name="T73" fmla="*/ 150 h 637"/>
                <a:gd name="T74" fmla="*/ 55 w 507"/>
                <a:gd name="T75" fmla="*/ 125 h 637"/>
                <a:gd name="T76" fmla="*/ 71 w 507"/>
                <a:gd name="T77" fmla="*/ 101 h 637"/>
                <a:gd name="T78" fmla="*/ 88 w 507"/>
                <a:gd name="T79" fmla="*/ 80 h 637"/>
                <a:gd name="T80" fmla="*/ 107 w 507"/>
                <a:gd name="T81" fmla="*/ 61 h 637"/>
                <a:gd name="T82" fmla="*/ 128 w 507"/>
                <a:gd name="T83" fmla="*/ 44 h 637"/>
                <a:gd name="T84" fmla="*/ 149 w 507"/>
                <a:gd name="T85" fmla="*/ 30 h 637"/>
                <a:gd name="T86" fmla="*/ 172 w 507"/>
                <a:gd name="T87" fmla="*/ 18 h 637"/>
                <a:gd name="T88" fmla="*/ 196 w 507"/>
                <a:gd name="T89" fmla="*/ 9 h 637"/>
                <a:gd name="T90" fmla="*/ 220 w 507"/>
                <a:gd name="T91" fmla="*/ 4 h 637"/>
                <a:gd name="T92" fmla="*/ 246 w 507"/>
                <a:gd name="T93" fmla="*/ 0 h 637"/>
                <a:gd name="T94" fmla="*/ 272 w 507"/>
                <a:gd name="T95" fmla="*/ 1 h 637"/>
                <a:gd name="T96" fmla="*/ 298 w 507"/>
                <a:gd name="T97" fmla="*/ 5 h 637"/>
                <a:gd name="T98" fmla="*/ 322 w 507"/>
                <a:gd name="T99" fmla="*/ 11 h 637"/>
                <a:gd name="T100" fmla="*/ 345 w 507"/>
                <a:gd name="T101" fmla="*/ 21 h 637"/>
                <a:gd name="T102" fmla="*/ 369 w 507"/>
                <a:gd name="T103" fmla="*/ 33 h 637"/>
                <a:gd name="T104" fmla="*/ 390 w 507"/>
                <a:gd name="T105" fmla="*/ 48 h 637"/>
                <a:gd name="T106" fmla="*/ 409 w 507"/>
                <a:gd name="T107" fmla="*/ 65 h 637"/>
                <a:gd name="T108" fmla="*/ 428 w 507"/>
                <a:gd name="T109" fmla="*/ 85 h 637"/>
                <a:gd name="T110" fmla="*/ 444 w 507"/>
                <a:gd name="T111" fmla="*/ 107 h 637"/>
                <a:gd name="T112" fmla="*/ 460 w 507"/>
                <a:gd name="T113" fmla="*/ 131 h 637"/>
                <a:gd name="T114" fmla="*/ 479 w 507"/>
                <a:gd name="T115" fmla="*/ 171 h 637"/>
                <a:gd name="T116" fmla="*/ 494 w 507"/>
                <a:gd name="T117" fmla="*/ 213 h 637"/>
                <a:gd name="T118" fmla="*/ 500 w 507"/>
                <a:gd name="T119" fmla="*/ 242 h 637"/>
                <a:gd name="T120" fmla="*/ 505 w 507"/>
                <a:gd name="T121" fmla="*/ 274 h 637"/>
                <a:gd name="T122" fmla="*/ 507 w 507"/>
                <a:gd name="T123" fmla="*/ 30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7" h="637">
                  <a:moveTo>
                    <a:pt x="507" y="323"/>
                  </a:moveTo>
                  <a:lnTo>
                    <a:pt x="506" y="339"/>
                  </a:lnTo>
                  <a:lnTo>
                    <a:pt x="505" y="355"/>
                  </a:lnTo>
                  <a:lnTo>
                    <a:pt x="503" y="371"/>
                  </a:lnTo>
                  <a:lnTo>
                    <a:pt x="501" y="387"/>
                  </a:lnTo>
                  <a:lnTo>
                    <a:pt x="497" y="402"/>
                  </a:lnTo>
                  <a:lnTo>
                    <a:pt x="494" y="417"/>
                  </a:lnTo>
                  <a:lnTo>
                    <a:pt x="490" y="431"/>
                  </a:lnTo>
                  <a:lnTo>
                    <a:pt x="485" y="446"/>
                  </a:lnTo>
                  <a:lnTo>
                    <a:pt x="474" y="473"/>
                  </a:lnTo>
                  <a:lnTo>
                    <a:pt x="460" y="499"/>
                  </a:lnTo>
                  <a:lnTo>
                    <a:pt x="453" y="512"/>
                  </a:lnTo>
                  <a:lnTo>
                    <a:pt x="445" y="524"/>
                  </a:lnTo>
                  <a:lnTo>
                    <a:pt x="438" y="535"/>
                  </a:lnTo>
                  <a:lnTo>
                    <a:pt x="429" y="546"/>
                  </a:lnTo>
                  <a:lnTo>
                    <a:pt x="419" y="556"/>
                  </a:lnTo>
                  <a:lnTo>
                    <a:pt x="411" y="566"/>
                  </a:lnTo>
                  <a:lnTo>
                    <a:pt x="401" y="576"/>
                  </a:lnTo>
                  <a:lnTo>
                    <a:pt x="391" y="585"/>
                  </a:lnTo>
                  <a:lnTo>
                    <a:pt x="380" y="592"/>
                  </a:lnTo>
                  <a:lnTo>
                    <a:pt x="370" y="599"/>
                  </a:lnTo>
                  <a:lnTo>
                    <a:pt x="359" y="607"/>
                  </a:lnTo>
                  <a:lnTo>
                    <a:pt x="348" y="613"/>
                  </a:lnTo>
                  <a:lnTo>
                    <a:pt x="335" y="618"/>
                  </a:lnTo>
                  <a:lnTo>
                    <a:pt x="324" y="623"/>
                  </a:lnTo>
                  <a:lnTo>
                    <a:pt x="312" y="627"/>
                  </a:lnTo>
                  <a:lnTo>
                    <a:pt x="299" y="630"/>
                  </a:lnTo>
                  <a:lnTo>
                    <a:pt x="287" y="633"/>
                  </a:lnTo>
                  <a:lnTo>
                    <a:pt x="275" y="635"/>
                  </a:lnTo>
                  <a:lnTo>
                    <a:pt x="261" y="635"/>
                  </a:lnTo>
                  <a:lnTo>
                    <a:pt x="249" y="637"/>
                  </a:lnTo>
                  <a:lnTo>
                    <a:pt x="235" y="635"/>
                  </a:lnTo>
                  <a:lnTo>
                    <a:pt x="223" y="634"/>
                  </a:lnTo>
                  <a:lnTo>
                    <a:pt x="210" y="632"/>
                  </a:lnTo>
                  <a:lnTo>
                    <a:pt x="198" y="629"/>
                  </a:lnTo>
                  <a:lnTo>
                    <a:pt x="186" y="625"/>
                  </a:lnTo>
                  <a:lnTo>
                    <a:pt x="173" y="620"/>
                  </a:lnTo>
                  <a:lnTo>
                    <a:pt x="162" y="616"/>
                  </a:lnTo>
                  <a:lnTo>
                    <a:pt x="150" y="609"/>
                  </a:lnTo>
                  <a:lnTo>
                    <a:pt x="139" y="603"/>
                  </a:lnTo>
                  <a:lnTo>
                    <a:pt x="129" y="596"/>
                  </a:lnTo>
                  <a:lnTo>
                    <a:pt x="118" y="587"/>
                  </a:lnTo>
                  <a:lnTo>
                    <a:pt x="108" y="580"/>
                  </a:lnTo>
                  <a:lnTo>
                    <a:pt x="98" y="570"/>
                  </a:lnTo>
                  <a:lnTo>
                    <a:pt x="89" y="561"/>
                  </a:lnTo>
                  <a:lnTo>
                    <a:pt x="79" y="550"/>
                  </a:lnTo>
                  <a:lnTo>
                    <a:pt x="71" y="540"/>
                  </a:lnTo>
                  <a:lnTo>
                    <a:pt x="63" y="529"/>
                  </a:lnTo>
                  <a:lnTo>
                    <a:pt x="55" y="517"/>
                  </a:lnTo>
                  <a:lnTo>
                    <a:pt x="47" y="504"/>
                  </a:lnTo>
                  <a:lnTo>
                    <a:pt x="41" y="492"/>
                  </a:lnTo>
                  <a:lnTo>
                    <a:pt x="35" y="480"/>
                  </a:lnTo>
                  <a:lnTo>
                    <a:pt x="29" y="466"/>
                  </a:lnTo>
                  <a:lnTo>
                    <a:pt x="24" y="452"/>
                  </a:lnTo>
                  <a:lnTo>
                    <a:pt x="19" y="438"/>
                  </a:lnTo>
                  <a:lnTo>
                    <a:pt x="14" y="423"/>
                  </a:lnTo>
                  <a:lnTo>
                    <a:pt x="10" y="408"/>
                  </a:lnTo>
                  <a:lnTo>
                    <a:pt x="8" y="393"/>
                  </a:lnTo>
                  <a:lnTo>
                    <a:pt x="5" y="378"/>
                  </a:lnTo>
                  <a:lnTo>
                    <a:pt x="3" y="362"/>
                  </a:lnTo>
                  <a:lnTo>
                    <a:pt x="1" y="346"/>
                  </a:lnTo>
                  <a:lnTo>
                    <a:pt x="0" y="330"/>
                  </a:lnTo>
                  <a:lnTo>
                    <a:pt x="0" y="314"/>
                  </a:lnTo>
                  <a:lnTo>
                    <a:pt x="1" y="298"/>
                  </a:lnTo>
                  <a:lnTo>
                    <a:pt x="3" y="282"/>
                  </a:lnTo>
                  <a:lnTo>
                    <a:pt x="4" y="266"/>
                  </a:lnTo>
                  <a:lnTo>
                    <a:pt x="6" y="250"/>
                  </a:lnTo>
                  <a:lnTo>
                    <a:pt x="10" y="235"/>
                  </a:lnTo>
                  <a:lnTo>
                    <a:pt x="14" y="220"/>
                  </a:lnTo>
                  <a:lnTo>
                    <a:pt x="17" y="205"/>
                  </a:lnTo>
                  <a:lnTo>
                    <a:pt x="22" y="190"/>
                  </a:lnTo>
                  <a:lnTo>
                    <a:pt x="27" y="177"/>
                  </a:lnTo>
                  <a:lnTo>
                    <a:pt x="34" y="163"/>
                  </a:lnTo>
                  <a:lnTo>
                    <a:pt x="40" y="150"/>
                  </a:lnTo>
                  <a:lnTo>
                    <a:pt x="47" y="137"/>
                  </a:lnTo>
                  <a:lnTo>
                    <a:pt x="55" y="125"/>
                  </a:lnTo>
                  <a:lnTo>
                    <a:pt x="62" y="112"/>
                  </a:lnTo>
                  <a:lnTo>
                    <a:pt x="71" y="101"/>
                  </a:lnTo>
                  <a:lnTo>
                    <a:pt x="78" y="90"/>
                  </a:lnTo>
                  <a:lnTo>
                    <a:pt x="88" y="80"/>
                  </a:lnTo>
                  <a:lnTo>
                    <a:pt x="97" y="70"/>
                  </a:lnTo>
                  <a:lnTo>
                    <a:pt x="107" y="61"/>
                  </a:lnTo>
                  <a:lnTo>
                    <a:pt x="116" y="52"/>
                  </a:lnTo>
                  <a:lnTo>
                    <a:pt x="128" y="44"/>
                  </a:lnTo>
                  <a:lnTo>
                    <a:pt x="137" y="37"/>
                  </a:lnTo>
                  <a:lnTo>
                    <a:pt x="149" y="30"/>
                  </a:lnTo>
                  <a:lnTo>
                    <a:pt x="160" y="23"/>
                  </a:lnTo>
                  <a:lnTo>
                    <a:pt x="172" y="18"/>
                  </a:lnTo>
                  <a:lnTo>
                    <a:pt x="183" y="14"/>
                  </a:lnTo>
                  <a:lnTo>
                    <a:pt x="196" y="9"/>
                  </a:lnTo>
                  <a:lnTo>
                    <a:pt x="208" y="6"/>
                  </a:lnTo>
                  <a:lnTo>
                    <a:pt x="220" y="4"/>
                  </a:lnTo>
                  <a:lnTo>
                    <a:pt x="233" y="1"/>
                  </a:lnTo>
                  <a:lnTo>
                    <a:pt x="246" y="0"/>
                  </a:lnTo>
                  <a:lnTo>
                    <a:pt x="259" y="0"/>
                  </a:lnTo>
                  <a:lnTo>
                    <a:pt x="272" y="1"/>
                  </a:lnTo>
                  <a:lnTo>
                    <a:pt x="285" y="2"/>
                  </a:lnTo>
                  <a:lnTo>
                    <a:pt x="298" y="5"/>
                  </a:lnTo>
                  <a:lnTo>
                    <a:pt x="311" y="7"/>
                  </a:lnTo>
                  <a:lnTo>
                    <a:pt x="322" y="11"/>
                  </a:lnTo>
                  <a:lnTo>
                    <a:pt x="334" y="16"/>
                  </a:lnTo>
                  <a:lnTo>
                    <a:pt x="345" y="21"/>
                  </a:lnTo>
                  <a:lnTo>
                    <a:pt x="358" y="27"/>
                  </a:lnTo>
                  <a:lnTo>
                    <a:pt x="369" y="33"/>
                  </a:lnTo>
                  <a:lnTo>
                    <a:pt x="379" y="41"/>
                  </a:lnTo>
                  <a:lnTo>
                    <a:pt x="390" y="48"/>
                  </a:lnTo>
                  <a:lnTo>
                    <a:pt x="400" y="57"/>
                  </a:lnTo>
                  <a:lnTo>
                    <a:pt x="409" y="65"/>
                  </a:lnTo>
                  <a:lnTo>
                    <a:pt x="419" y="75"/>
                  </a:lnTo>
                  <a:lnTo>
                    <a:pt x="428" y="85"/>
                  </a:lnTo>
                  <a:lnTo>
                    <a:pt x="437" y="96"/>
                  </a:lnTo>
                  <a:lnTo>
                    <a:pt x="444" y="107"/>
                  </a:lnTo>
                  <a:lnTo>
                    <a:pt x="453" y="119"/>
                  </a:lnTo>
                  <a:lnTo>
                    <a:pt x="460" y="131"/>
                  </a:lnTo>
                  <a:lnTo>
                    <a:pt x="466" y="143"/>
                  </a:lnTo>
                  <a:lnTo>
                    <a:pt x="479" y="171"/>
                  </a:lnTo>
                  <a:lnTo>
                    <a:pt x="489" y="198"/>
                  </a:lnTo>
                  <a:lnTo>
                    <a:pt x="494" y="213"/>
                  </a:lnTo>
                  <a:lnTo>
                    <a:pt x="497" y="227"/>
                  </a:lnTo>
                  <a:lnTo>
                    <a:pt x="500" y="242"/>
                  </a:lnTo>
                  <a:lnTo>
                    <a:pt x="502" y="258"/>
                  </a:lnTo>
                  <a:lnTo>
                    <a:pt x="505" y="274"/>
                  </a:lnTo>
                  <a:lnTo>
                    <a:pt x="506" y="289"/>
                  </a:lnTo>
                  <a:lnTo>
                    <a:pt x="507" y="306"/>
                  </a:lnTo>
                  <a:lnTo>
                    <a:pt x="507" y="323"/>
                  </a:lnTo>
                  <a:close/>
                </a:path>
              </a:pathLst>
            </a:custGeom>
            <a:solidFill>
              <a:srgbClr val="EEC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5" name="Freeform 256"/>
            <p:cNvSpPr>
              <a:spLocks/>
            </p:cNvSpPr>
            <p:nvPr/>
          </p:nvSpPr>
          <p:spPr bwMode="auto">
            <a:xfrm>
              <a:off x="10920413" y="4383088"/>
              <a:ext cx="260350" cy="254000"/>
            </a:xfrm>
            <a:custGeom>
              <a:avLst/>
              <a:gdLst>
                <a:gd name="T0" fmla="*/ 642 w 657"/>
                <a:gd name="T1" fmla="*/ 420 h 638"/>
                <a:gd name="T2" fmla="*/ 623 w 657"/>
                <a:gd name="T3" fmla="*/ 465 h 638"/>
                <a:gd name="T4" fmla="*/ 599 w 657"/>
                <a:gd name="T5" fmla="*/ 504 h 638"/>
                <a:gd name="T6" fmla="*/ 569 w 657"/>
                <a:gd name="T7" fmla="*/ 540 h 638"/>
                <a:gd name="T8" fmla="*/ 533 w 657"/>
                <a:gd name="T9" fmla="*/ 570 h 638"/>
                <a:gd name="T10" fmla="*/ 495 w 657"/>
                <a:gd name="T11" fmla="*/ 596 h 638"/>
                <a:gd name="T12" fmla="*/ 453 w 657"/>
                <a:gd name="T13" fmla="*/ 616 h 638"/>
                <a:gd name="T14" fmla="*/ 407 w 657"/>
                <a:gd name="T15" fmla="*/ 629 h 638"/>
                <a:gd name="T16" fmla="*/ 360 w 657"/>
                <a:gd name="T17" fmla="*/ 637 h 638"/>
                <a:gd name="T18" fmla="*/ 311 w 657"/>
                <a:gd name="T19" fmla="*/ 637 h 638"/>
                <a:gd name="T20" fmla="*/ 261 w 657"/>
                <a:gd name="T21" fmla="*/ 629 h 638"/>
                <a:gd name="T22" fmla="*/ 213 w 657"/>
                <a:gd name="T23" fmla="*/ 616 h 638"/>
                <a:gd name="T24" fmla="*/ 168 w 657"/>
                <a:gd name="T25" fmla="*/ 595 h 638"/>
                <a:gd name="T26" fmla="*/ 129 w 657"/>
                <a:gd name="T27" fmla="*/ 569 h 638"/>
                <a:gd name="T28" fmla="*/ 93 w 657"/>
                <a:gd name="T29" fmla="*/ 538 h 638"/>
                <a:gd name="T30" fmla="*/ 62 w 657"/>
                <a:gd name="T31" fmla="*/ 502 h 638"/>
                <a:gd name="T32" fmla="*/ 37 w 657"/>
                <a:gd name="T33" fmla="*/ 462 h 638"/>
                <a:gd name="T34" fmla="*/ 19 w 657"/>
                <a:gd name="T35" fmla="*/ 420 h 638"/>
                <a:gd name="T36" fmla="*/ 6 w 657"/>
                <a:gd name="T37" fmla="*/ 376 h 638"/>
                <a:gd name="T38" fmla="*/ 0 w 657"/>
                <a:gd name="T39" fmla="*/ 329 h 638"/>
                <a:gd name="T40" fmla="*/ 1 w 657"/>
                <a:gd name="T41" fmla="*/ 281 h 638"/>
                <a:gd name="T42" fmla="*/ 11 w 657"/>
                <a:gd name="T43" fmla="*/ 234 h 638"/>
                <a:gd name="T44" fmla="*/ 27 w 657"/>
                <a:gd name="T45" fmla="*/ 188 h 638"/>
                <a:gd name="T46" fmla="*/ 50 w 657"/>
                <a:gd name="T47" fmla="*/ 147 h 638"/>
                <a:gd name="T48" fmla="*/ 78 w 657"/>
                <a:gd name="T49" fmla="*/ 110 h 638"/>
                <a:gd name="T50" fmla="*/ 111 w 657"/>
                <a:gd name="T51" fmla="*/ 77 h 638"/>
                <a:gd name="T52" fmla="*/ 149 w 657"/>
                <a:gd name="T53" fmla="*/ 50 h 638"/>
                <a:gd name="T54" fmla="*/ 191 w 657"/>
                <a:gd name="T55" fmla="*/ 29 h 638"/>
                <a:gd name="T56" fmla="*/ 235 w 657"/>
                <a:gd name="T57" fmla="*/ 12 h 638"/>
                <a:gd name="T58" fmla="*/ 281 w 657"/>
                <a:gd name="T59" fmla="*/ 3 h 638"/>
                <a:gd name="T60" fmla="*/ 330 w 657"/>
                <a:gd name="T61" fmla="*/ 0 h 638"/>
                <a:gd name="T62" fmla="*/ 380 w 657"/>
                <a:gd name="T63" fmla="*/ 5 h 638"/>
                <a:gd name="T64" fmla="*/ 428 w 657"/>
                <a:gd name="T65" fmla="*/ 17 h 638"/>
                <a:gd name="T66" fmla="*/ 474 w 657"/>
                <a:gd name="T67" fmla="*/ 36 h 638"/>
                <a:gd name="T68" fmla="*/ 516 w 657"/>
                <a:gd name="T69" fmla="*/ 59 h 638"/>
                <a:gd name="T70" fmla="*/ 553 w 657"/>
                <a:gd name="T71" fmla="*/ 89 h 638"/>
                <a:gd name="T72" fmla="*/ 585 w 657"/>
                <a:gd name="T73" fmla="*/ 124 h 638"/>
                <a:gd name="T74" fmla="*/ 612 w 657"/>
                <a:gd name="T75" fmla="*/ 162 h 638"/>
                <a:gd name="T76" fmla="*/ 633 w 657"/>
                <a:gd name="T77" fmla="*/ 203 h 638"/>
                <a:gd name="T78" fmla="*/ 648 w 657"/>
                <a:gd name="T79" fmla="*/ 247 h 638"/>
                <a:gd name="T80" fmla="*/ 656 w 657"/>
                <a:gd name="T81" fmla="*/ 293 h 638"/>
                <a:gd name="T82" fmla="*/ 657 w 657"/>
                <a:gd name="T83" fmla="*/ 341 h 638"/>
                <a:gd name="T84" fmla="*/ 651 w 657"/>
                <a:gd name="T85" fmla="*/ 38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7" h="638">
                  <a:moveTo>
                    <a:pt x="651" y="388"/>
                  </a:moveTo>
                  <a:lnTo>
                    <a:pt x="646" y="404"/>
                  </a:lnTo>
                  <a:lnTo>
                    <a:pt x="642" y="420"/>
                  </a:lnTo>
                  <a:lnTo>
                    <a:pt x="636" y="435"/>
                  </a:lnTo>
                  <a:lnTo>
                    <a:pt x="630" y="450"/>
                  </a:lnTo>
                  <a:lnTo>
                    <a:pt x="623" y="465"/>
                  </a:lnTo>
                  <a:lnTo>
                    <a:pt x="616" y="478"/>
                  </a:lnTo>
                  <a:lnTo>
                    <a:pt x="607" y="491"/>
                  </a:lnTo>
                  <a:lnTo>
                    <a:pt x="599" y="504"/>
                  </a:lnTo>
                  <a:lnTo>
                    <a:pt x="589" y="517"/>
                  </a:lnTo>
                  <a:lnTo>
                    <a:pt x="579" y="528"/>
                  </a:lnTo>
                  <a:lnTo>
                    <a:pt x="569" y="540"/>
                  </a:lnTo>
                  <a:lnTo>
                    <a:pt x="558" y="550"/>
                  </a:lnTo>
                  <a:lnTo>
                    <a:pt x="545" y="561"/>
                  </a:lnTo>
                  <a:lnTo>
                    <a:pt x="533" y="570"/>
                  </a:lnTo>
                  <a:lnTo>
                    <a:pt x="521" y="580"/>
                  </a:lnTo>
                  <a:lnTo>
                    <a:pt x="508" y="588"/>
                  </a:lnTo>
                  <a:lnTo>
                    <a:pt x="495" y="596"/>
                  </a:lnTo>
                  <a:lnTo>
                    <a:pt x="481" y="603"/>
                  </a:lnTo>
                  <a:lnTo>
                    <a:pt x="466" y="609"/>
                  </a:lnTo>
                  <a:lnTo>
                    <a:pt x="453" y="616"/>
                  </a:lnTo>
                  <a:lnTo>
                    <a:pt x="438" y="621"/>
                  </a:lnTo>
                  <a:lnTo>
                    <a:pt x="422" y="626"/>
                  </a:lnTo>
                  <a:lnTo>
                    <a:pt x="407" y="629"/>
                  </a:lnTo>
                  <a:lnTo>
                    <a:pt x="391" y="633"/>
                  </a:lnTo>
                  <a:lnTo>
                    <a:pt x="376" y="634"/>
                  </a:lnTo>
                  <a:lnTo>
                    <a:pt x="360" y="637"/>
                  </a:lnTo>
                  <a:lnTo>
                    <a:pt x="344" y="638"/>
                  </a:lnTo>
                  <a:lnTo>
                    <a:pt x="327" y="638"/>
                  </a:lnTo>
                  <a:lnTo>
                    <a:pt x="311" y="637"/>
                  </a:lnTo>
                  <a:lnTo>
                    <a:pt x="294" y="635"/>
                  </a:lnTo>
                  <a:lnTo>
                    <a:pt x="277" y="633"/>
                  </a:lnTo>
                  <a:lnTo>
                    <a:pt x="261" y="629"/>
                  </a:lnTo>
                  <a:lnTo>
                    <a:pt x="245" y="626"/>
                  </a:lnTo>
                  <a:lnTo>
                    <a:pt x="229" y="621"/>
                  </a:lnTo>
                  <a:lnTo>
                    <a:pt x="213" y="616"/>
                  </a:lnTo>
                  <a:lnTo>
                    <a:pt x="198" y="609"/>
                  </a:lnTo>
                  <a:lnTo>
                    <a:pt x="183" y="602"/>
                  </a:lnTo>
                  <a:lnTo>
                    <a:pt x="168" y="595"/>
                  </a:lnTo>
                  <a:lnTo>
                    <a:pt x="155" y="587"/>
                  </a:lnTo>
                  <a:lnTo>
                    <a:pt x="141" y="579"/>
                  </a:lnTo>
                  <a:lnTo>
                    <a:pt x="129" y="569"/>
                  </a:lnTo>
                  <a:lnTo>
                    <a:pt x="116" y="559"/>
                  </a:lnTo>
                  <a:lnTo>
                    <a:pt x="104" y="549"/>
                  </a:lnTo>
                  <a:lnTo>
                    <a:pt x="93" y="538"/>
                  </a:lnTo>
                  <a:lnTo>
                    <a:pt x="82" y="527"/>
                  </a:lnTo>
                  <a:lnTo>
                    <a:pt x="72" y="514"/>
                  </a:lnTo>
                  <a:lnTo>
                    <a:pt x="62" y="502"/>
                  </a:lnTo>
                  <a:lnTo>
                    <a:pt x="53" y="490"/>
                  </a:lnTo>
                  <a:lnTo>
                    <a:pt x="45" y="476"/>
                  </a:lnTo>
                  <a:lnTo>
                    <a:pt x="37" y="462"/>
                  </a:lnTo>
                  <a:lnTo>
                    <a:pt x="31" y="449"/>
                  </a:lnTo>
                  <a:lnTo>
                    <a:pt x="24" y="435"/>
                  </a:lnTo>
                  <a:lnTo>
                    <a:pt x="19" y="420"/>
                  </a:lnTo>
                  <a:lnTo>
                    <a:pt x="14" y="406"/>
                  </a:lnTo>
                  <a:lnTo>
                    <a:pt x="10" y="391"/>
                  </a:lnTo>
                  <a:lnTo>
                    <a:pt x="6" y="376"/>
                  </a:lnTo>
                  <a:lnTo>
                    <a:pt x="4" y="360"/>
                  </a:lnTo>
                  <a:lnTo>
                    <a:pt x="1" y="345"/>
                  </a:lnTo>
                  <a:lnTo>
                    <a:pt x="0" y="329"/>
                  </a:lnTo>
                  <a:lnTo>
                    <a:pt x="0" y="313"/>
                  </a:lnTo>
                  <a:lnTo>
                    <a:pt x="0" y="297"/>
                  </a:lnTo>
                  <a:lnTo>
                    <a:pt x="1" y="281"/>
                  </a:lnTo>
                  <a:lnTo>
                    <a:pt x="4" y="265"/>
                  </a:lnTo>
                  <a:lnTo>
                    <a:pt x="8" y="249"/>
                  </a:lnTo>
                  <a:lnTo>
                    <a:pt x="11" y="234"/>
                  </a:lnTo>
                  <a:lnTo>
                    <a:pt x="16" y="218"/>
                  </a:lnTo>
                  <a:lnTo>
                    <a:pt x="21" y="203"/>
                  </a:lnTo>
                  <a:lnTo>
                    <a:pt x="27" y="188"/>
                  </a:lnTo>
                  <a:lnTo>
                    <a:pt x="34" y="173"/>
                  </a:lnTo>
                  <a:lnTo>
                    <a:pt x="42" y="160"/>
                  </a:lnTo>
                  <a:lnTo>
                    <a:pt x="50" y="147"/>
                  </a:lnTo>
                  <a:lnTo>
                    <a:pt x="58" y="134"/>
                  </a:lnTo>
                  <a:lnTo>
                    <a:pt x="68" y="121"/>
                  </a:lnTo>
                  <a:lnTo>
                    <a:pt x="78" y="110"/>
                  </a:lnTo>
                  <a:lnTo>
                    <a:pt x="89" y="98"/>
                  </a:lnTo>
                  <a:lnTo>
                    <a:pt x="100" y="88"/>
                  </a:lnTo>
                  <a:lnTo>
                    <a:pt x="111" y="77"/>
                  </a:lnTo>
                  <a:lnTo>
                    <a:pt x="124" y="68"/>
                  </a:lnTo>
                  <a:lnTo>
                    <a:pt x="136" y="58"/>
                  </a:lnTo>
                  <a:lnTo>
                    <a:pt x="149" y="50"/>
                  </a:lnTo>
                  <a:lnTo>
                    <a:pt x="162" y="42"/>
                  </a:lnTo>
                  <a:lnTo>
                    <a:pt x="176" y="35"/>
                  </a:lnTo>
                  <a:lnTo>
                    <a:pt x="191" y="29"/>
                  </a:lnTo>
                  <a:lnTo>
                    <a:pt x="204" y="22"/>
                  </a:lnTo>
                  <a:lnTo>
                    <a:pt x="219" y="17"/>
                  </a:lnTo>
                  <a:lnTo>
                    <a:pt x="235" y="12"/>
                  </a:lnTo>
                  <a:lnTo>
                    <a:pt x="250" y="9"/>
                  </a:lnTo>
                  <a:lnTo>
                    <a:pt x="266" y="5"/>
                  </a:lnTo>
                  <a:lnTo>
                    <a:pt x="281" y="3"/>
                  </a:lnTo>
                  <a:lnTo>
                    <a:pt x="297" y="1"/>
                  </a:lnTo>
                  <a:lnTo>
                    <a:pt x="313" y="0"/>
                  </a:lnTo>
                  <a:lnTo>
                    <a:pt x="330" y="0"/>
                  </a:lnTo>
                  <a:lnTo>
                    <a:pt x="346" y="1"/>
                  </a:lnTo>
                  <a:lnTo>
                    <a:pt x="362" y="3"/>
                  </a:lnTo>
                  <a:lnTo>
                    <a:pt x="380" y="5"/>
                  </a:lnTo>
                  <a:lnTo>
                    <a:pt x="396" y="9"/>
                  </a:lnTo>
                  <a:lnTo>
                    <a:pt x="412" y="12"/>
                  </a:lnTo>
                  <a:lnTo>
                    <a:pt x="428" y="17"/>
                  </a:lnTo>
                  <a:lnTo>
                    <a:pt x="444" y="22"/>
                  </a:lnTo>
                  <a:lnTo>
                    <a:pt x="459" y="29"/>
                  </a:lnTo>
                  <a:lnTo>
                    <a:pt x="474" y="36"/>
                  </a:lnTo>
                  <a:lnTo>
                    <a:pt x="489" y="43"/>
                  </a:lnTo>
                  <a:lnTo>
                    <a:pt x="502" y="51"/>
                  </a:lnTo>
                  <a:lnTo>
                    <a:pt x="516" y="59"/>
                  </a:lnTo>
                  <a:lnTo>
                    <a:pt x="528" y="69"/>
                  </a:lnTo>
                  <a:lnTo>
                    <a:pt x="541" y="79"/>
                  </a:lnTo>
                  <a:lnTo>
                    <a:pt x="553" y="89"/>
                  </a:lnTo>
                  <a:lnTo>
                    <a:pt x="564" y="100"/>
                  </a:lnTo>
                  <a:lnTo>
                    <a:pt x="575" y="111"/>
                  </a:lnTo>
                  <a:lnTo>
                    <a:pt x="585" y="124"/>
                  </a:lnTo>
                  <a:lnTo>
                    <a:pt x="595" y="136"/>
                  </a:lnTo>
                  <a:lnTo>
                    <a:pt x="604" y="148"/>
                  </a:lnTo>
                  <a:lnTo>
                    <a:pt x="612" y="162"/>
                  </a:lnTo>
                  <a:lnTo>
                    <a:pt x="620" y="176"/>
                  </a:lnTo>
                  <a:lnTo>
                    <a:pt x="627" y="189"/>
                  </a:lnTo>
                  <a:lnTo>
                    <a:pt x="633" y="203"/>
                  </a:lnTo>
                  <a:lnTo>
                    <a:pt x="638" y="218"/>
                  </a:lnTo>
                  <a:lnTo>
                    <a:pt x="643" y="232"/>
                  </a:lnTo>
                  <a:lnTo>
                    <a:pt x="648" y="247"/>
                  </a:lnTo>
                  <a:lnTo>
                    <a:pt x="651" y="262"/>
                  </a:lnTo>
                  <a:lnTo>
                    <a:pt x="654" y="278"/>
                  </a:lnTo>
                  <a:lnTo>
                    <a:pt x="656" y="293"/>
                  </a:lnTo>
                  <a:lnTo>
                    <a:pt x="657" y="309"/>
                  </a:lnTo>
                  <a:lnTo>
                    <a:pt x="657" y="325"/>
                  </a:lnTo>
                  <a:lnTo>
                    <a:pt x="657" y="341"/>
                  </a:lnTo>
                  <a:lnTo>
                    <a:pt x="656" y="356"/>
                  </a:lnTo>
                  <a:lnTo>
                    <a:pt x="653" y="372"/>
                  </a:lnTo>
                  <a:lnTo>
                    <a:pt x="651" y="388"/>
                  </a:lnTo>
                  <a:close/>
                </a:path>
              </a:pathLst>
            </a:custGeom>
            <a:solidFill>
              <a:srgbClr val="EEC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6" name="Freeform 257"/>
            <p:cNvSpPr>
              <a:spLocks/>
            </p:cNvSpPr>
            <p:nvPr/>
          </p:nvSpPr>
          <p:spPr bwMode="auto">
            <a:xfrm>
              <a:off x="10031413" y="3767138"/>
              <a:ext cx="1019175" cy="1331912"/>
            </a:xfrm>
            <a:custGeom>
              <a:avLst/>
              <a:gdLst>
                <a:gd name="T0" fmla="*/ 141 w 2567"/>
                <a:gd name="T1" fmla="*/ 449 h 3358"/>
                <a:gd name="T2" fmla="*/ 163 w 2567"/>
                <a:gd name="T3" fmla="*/ 210 h 3358"/>
                <a:gd name="T4" fmla="*/ 190 w 2567"/>
                <a:gd name="T5" fmla="*/ 86 h 3358"/>
                <a:gd name="T6" fmla="*/ 234 w 2567"/>
                <a:gd name="T7" fmla="*/ 16 h 3358"/>
                <a:gd name="T8" fmla="*/ 302 w 2567"/>
                <a:gd name="T9" fmla="*/ 0 h 3358"/>
                <a:gd name="T10" fmla="*/ 399 w 2567"/>
                <a:gd name="T11" fmla="*/ 36 h 3358"/>
                <a:gd name="T12" fmla="*/ 534 w 2567"/>
                <a:gd name="T13" fmla="*/ 121 h 3358"/>
                <a:gd name="T14" fmla="*/ 676 w 2567"/>
                <a:gd name="T15" fmla="*/ 207 h 3358"/>
                <a:gd name="T16" fmla="*/ 842 w 2567"/>
                <a:gd name="T17" fmla="*/ 259 h 3358"/>
                <a:gd name="T18" fmla="*/ 1036 w 2567"/>
                <a:gd name="T19" fmla="*/ 290 h 3358"/>
                <a:gd name="T20" fmla="*/ 1245 w 2567"/>
                <a:gd name="T21" fmla="*/ 303 h 3358"/>
                <a:gd name="T22" fmla="*/ 1617 w 2567"/>
                <a:gd name="T23" fmla="*/ 303 h 3358"/>
                <a:gd name="T24" fmla="*/ 1984 w 2567"/>
                <a:gd name="T25" fmla="*/ 290 h 3358"/>
                <a:gd name="T26" fmla="*/ 2210 w 2567"/>
                <a:gd name="T27" fmla="*/ 303 h 3358"/>
                <a:gd name="T28" fmla="*/ 2362 w 2567"/>
                <a:gd name="T29" fmla="*/ 362 h 3358"/>
                <a:gd name="T30" fmla="*/ 2464 w 2567"/>
                <a:gd name="T31" fmla="*/ 458 h 3358"/>
                <a:gd name="T32" fmla="*/ 2526 w 2567"/>
                <a:gd name="T33" fmla="*/ 578 h 3358"/>
                <a:gd name="T34" fmla="*/ 2557 w 2567"/>
                <a:gd name="T35" fmla="*/ 712 h 3358"/>
                <a:gd name="T36" fmla="*/ 2567 w 2567"/>
                <a:gd name="T37" fmla="*/ 851 h 3358"/>
                <a:gd name="T38" fmla="*/ 2564 w 2567"/>
                <a:gd name="T39" fmla="*/ 1152 h 3358"/>
                <a:gd name="T40" fmla="*/ 2566 w 2567"/>
                <a:gd name="T41" fmla="*/ 1375 h 3358"/>
                <a:gd name="T42" fmla="*/ 2566 w 2567"/>
                <a:gd name="T43" fmla="*/ 1683 h 3358"/>
                <a:gd name="T44" fmla="*/ 2564 w 2567"/>
                <a:gd name="T45" fmla="*/ 1972 h 3358"/>
                <a:gd name="T46" fmla="*/ 2563 w 2567"/>
                <a:gd name="T47" fmla="*/ 2150 h 3358"/>
                <a:gd name="T48" fmla="*/ 2541 w 2567"/>
                <a:gd name="T49" fmla="*/ 2302 h 3358"/>
                <a:gd name="T50" fmla="*/ 2491 w 2567"/>
                <a:gd name="T51" fmla="*/ 2452 h 3358"/>
                <a:gd name="T52" fmla="*/ 2415 w 2567"/>
                <a:gd name="T53" fmla="*/ 2595 h 3358"/>
                <a:gd name="T54" fmla="*/ 2312 w 2567"/>
                <a:gd name="T55" fmla="*/ 2732 h 3358"/>
                <a:gd name="T56" fmla="*/ 2185 w 2567"/>
                <a:gd name="T57" fmla="*/ 2858 h 3358"/>
                <a:gd name="T58" fmla="*/ 2035 w 2567"/>
                <a:gd name="T59" fmla="*/ 2974 h 3358"/>
                <a:gd name="T60" fmla="*/ 1863 w 2567"/>
                <a:gd name="T61" fmla="*/ 3077 h 3358"/>
                <a:gd name="T62" fmla="*/ 1626 w 2567"/>
                <a:gd name="T63" fmla="*/ 3185 h 3358"/>
                <a:gd name="T64" fmla="*/ 1388 w 2567"/>
                <a:gd name="T65" fmla="*/ 3278 h 3358"/>
                <a:gd name="T66" fmla="*/ 1199 w 2567"/>
                <a:gd name="T67" fmla="*/ 3334 h 3358"/>
                <a:gd name="T68" fmla="*/ 1013 w 2567"/>
                <a:gd name="T69" fmla="*/ 3358 h 3358"/>
                <a:gd name="T70" fmla="*/ 826 w 2567"/>
                <a:gd name="T71" fmla="*/ 3337 h 3358"/>
                <a:gd name="T72" fmla="*/ 642 w 2567"/>
                <a:gd name="T73" fmla="*/ 3259 h 3358"/>
                <a:gd name="T74" fmla="*/ 459 w 2567"/>
                <a:gd name="T75" fmla="*/ 3109 h 3358"/>
                <a:gd name="T76" fmla="*/ 277 w 2567"/>
                <a:gd name="T77" fmla="*/ 2878 h 3358"/>
                <a:gd name="T78" fmla="*/ 184 w 2567"/>
                <a:gd name="T79" fmla="*/ 2722 h 3358"/>
                <a:gd name="T80" fmla="*/ 100 w 2567"/>
                <a:gd name="T81" fmla="*/ 2534 h 3358"/>
                <a:gd name="T82" fmla="*/ 51 w 2567"/>
                <a:gd name="T83" fmla="*/ 2377 h 3358"/>
                <a:gd name="T84" fmla="*/ 20 w 2567"/>
                <a:gd name="T85" fmla="*/ 2230 h 3358"/>
                <a:gd name="T86" fmla="*/ 2 w 2567"/>
                <a:gd name="T87" fmla="*/ 2067 h 3358"/>
                <a:gd name="T88" fmla="*/ 2 w 2567"/>
                <a:gd name="T89" fmla="*/ 1887 h 3358"/>
                <a:gd name="T90" fmla="*/ 20 w 2567"/>
                <a:gd name="T91" fmla="*/ 1701 h 3358"/>
                <a:gd name="T92" fmla="*/ 53 w 2567"/>
                <a:gd name="T93" fmla="*/ 1414 h 3358"/>
                <a:gd name="T94" fmla="*/ 88 w 2567"/>
                <a:gd name="T95" fmla="*/ 1108 h 3358"/>
                <a:gd name="T96" fmla="*/ 111 w 2567"/>
                <a:gd name="T97" fmla="*/ 88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7" h="3358">
                  <a:moveTo>
                    <a:pt x="114" y="858"/>
                  </a:moveTo>
                  <a:lnTo>
                    <a:pt x="125" y="706"/>
                  </a:lnTo>
                  <a:lnTo>
                    <a:pt x="133" y="570"/>
                  </a:lnTo>
                  <a:lnTo>
                    <a:pt x="141" y="449"/>
                  </a:lnTo>
                  <a:lnTo>
                    <a:pt x="148" y="343"/>
                  </a:lnTo>
                  <a:lnTo>
                    <a:pt x="153" y="294"/>
                  </a:lnTo>
                  <a:lnTo>
                    <a:pt x="157" y="251"/>
                  </a:lnTo>
                  <a:lnTo>
                    <a:pt x="163" y="210"/>
                  </a:lnTo>
                  <a:lnTo>
                    <a:pt x="168" y="175"/>
                  </a:lnTo>
                  <a:lnTo>
                    <a:pt x="174" y="141"/>
                  </a:lnTo>
                  <a:lnTo>
                    <a:pt x="182" y="112"/>
                  </a:lnTo>
                  <a:lnTo>
                    <a:pt x="190" y="86"/>
                  </a:lnTo>
                  <a:lnTo>
                    <a:pt x="199" y="63"/>
                  </a:lnTo>
                  <a:lnTo>
                    <a:pt x="210" y="45"/>
                  </a:lnTo>
                  <a:lnTo>
                    <a:pt x="221" y="29"/>
                  </a:lnTo>
                  <a:lnTo>
                    <a:pt x="234" y="16"/>
                  </a:lnTo>
                  <a:lnTo>
                    <a:pt x="248" y="8"/>
                  </a:lnTo>
                  <a:lnTo>
                    <a:pt x="264" y="2"/>
                  </a:lnTo>
                  <a:lnTo>
                    <a:pt x="282" y="0"/>
                  </a:lnTo>
                  <a:lnTo>
                    <a:pt x="302" y="0"/>
                  </a:lnTo>
                  <a:lnTo>
                    <a:pt x="323" y="5"/>
                  </a:lnTo>
                  <a:lnTo>
                    <a:pt x="346" y="13"/>
                  </a:lnTo>
                  <a:lnTo>
                    <a:pt x="371" y="23"/>
                  </a:lnTo>
                  <a:lnTo>
                    <a:pt x="399" y="36"/>
                  </a:lnTo>
                  <a:lnTo>
                    <a:pt x="429" y="53"/>
                  </a:lnTo>
                  <a:lnTo>
                    <a:pt x="461" y="73"/>
                  </a:lnTo>
                  <a:lnTo>
                    <a:pt x="497" y="95"/>
                  </a:lnTo>
                  <a:lnTo>
                    <a:pt x="534" y="121"/>
                  </a:lnTo>
                  <a:lnTo>
                    <a:pt x="575" y="151"/>
                  </a:lnTo>
                  <a:lnTo>
                    <a:pt x="606" y="171"/>
                  </a:lnTo>
                  <a:lnTo>
                    <a:pt x="639" y="189"/>
                  </a:lnTo>
                  <a:lnTo>
                    <a:pt x="676" y="207"/>
                  </a:lnTo>
                  <a:lnTo>
                    <a:pt x="715" y="222"/>
                  </a:lnTo>
                  <a:lnTo>
                    <a:pt x="755" y="235"/>
                  </a:lnTo>
                  <a:lnTo>
                    <a:pt x="797" y="248"/>
                  </a:lnTo>
                  <a:lnTo>
                    <a:pt x="842" y="259"/>
                  </a:lnTo>
                  <a:lnTo>
                    <a:pt x="889" y="269"/>
                  </a:lnTo>
                  <a:lnTo>
                    <a:pt x="937" y="276"/>
                  </a:lnTo>
                  <a:lnTo>
                    <a:pt x="985" y="283"/>
                  </a:lnTo>
                  <a:lnTo>
                    <a:pt x="1036" y="290"/>
                  </a:lnTo>
                  <a:lnTo>
                    <a:pt x="1087" y="294"/>
                  </a:lnTo>
                  <a:lnTo>
                    <a:pt x="1140" y="298"/>
                  </a:lnTo>
                  <a:lnTo>
                    <a:pt x="1192" y="301"/>
                  </a:lnTo>
                  <a:lnTo>
                    <a:pt x="1245" y="303"/>
                  </a:lnTo>
                  <a:lnTo>
                    <a:pt x="1299" y="304"/>
                  </a:lnTo>
                  <a:lnTo>
                    <a:pt x="1406" y="306"/>
                  </a:lnTo>
                  <a:lnTo>
                    <a:pt x="1512" y="306"/>
                  </a:lnTo>
                  <a:lnTo>
                    <a:pt x="1617" y="303"/>
                  </a:lnTo>
                  <a:lnTo>
                    <a:pt x="1717" y="299"/>
                  </a:lnTo>
                  <a:lnTo>
                    <a:pt x="1813" y="296"/>
                  </a:lnTo>
                  <a:lnTo>
                    <a:pt x="1903" y="292"/>
                  </a:lnTo>
                  <a:lnTo>
                    <a:pt x="1984" y="290"/>
                  </a:lnTo>
                  <a:lnTo>
                    <a:pt x="2056" y="290"/>
                  </a:lnTo>
                  <a:lnTo>
                    <a:pt x="2112" y="291"/>
                  </a:lnTo>
                  <a:lnTo>
                    <a:pt x="2163" y="296"/>
                  </a:lnTo>
                  <a:lnTo>
                    <a:pt x="2210" y="303"/>
                  </a:lnTo>
                  <a:lnTo>
                    <a:pt x="2253" y="314"/>
                  </a:lnTo>
                  <a:lnTo>
                    <a:pt x="2292" y="328"/>
                  </a:lnTo>
                  <a:lnTo>
                    <a:pt x="2328" y="344"/>
                  </a:lnTo>
                  <a:lnTo>
                    <a:pt x="2362" y="362"/>
                  </a:lnTo>
                  <a:lnTo>
                    <a:pt x="2391" y="383"/>
                  </a:lnTo>
                  <a:lnTo>
                    <a:pt x="2418" y="406"/>
                  </a:lnTo>
                  <a:lnTo>
                    <a:pt x="2442" y="430"/>
                  </a:lnTo>
                  <a:lnTo>
                    <a:pt x="2464" y="458"/>
                  </a:lnTo>
                  <a:lnTo>
                    <a:pt x="2483" y="486"/>
                  </a:lnTo>
                  <a:lnTo>
                    <a:pt x="2499" y="515"/>
                  </a:lnTo>
                  <a:lnTo>
                    <a:pt x="2514" y="545"/>
                  </a:lnTo>
                  <a:lnTo>
                    <a:pt x="2526" y="578"/>
                  </a:lnTo>
                  <a:lnTo>
                    <a:pt x="2536" y="611"/>
                  </a:lnTo>
                  <a:lnTo>
                    <a:pt x="2545" y="644"/>
                  </a:lnTo>
                  <a:lnTo>
                    <a:pt x="2551" y="678"/>
                  </a:lnTo>
                  <a:lnTo>
                    <a:pt x="2557" y="712"/>
                  </a:lnTo>
                  <a:lnTo>
                    <a:pt x="2561" y="747"/>
                  </a:lnTo>
                  <a:lnTo>
                    <a:pt x="2564" y="782"/>
                  </a:lnTo>
                  <a:lnTo>
                    <a:pt x="2566" y="816"/>
                  </a:lnTo>
                  <a:lnTo>
                    <a:pt x="2567" y="851"/>
                  </a:lnTo>
                  <a:lnTo>
                    <a:pt x="2567" y="885"/>
                  </a:lnTo>
                  <a:lnTo>
                    <a:pt x="2566" y="1014"/>
                  </a:lnTo>
                  <a:lnTo>
                    <a:pt x="2564" y="1124"/>
                  </a:lnTo>
                  <a:lnTo>
                    <a:pt x="2564" y="1152"/>
                  </a:lnTo>
                  <a:lnTo>
                    <a:pt x="2566" y="1194"/>
                  </a:lnTo>
                  <a:lnTo>
                    <a:pt x="2566" y="1246"/>
                  </a:lnTo>
                  <a:lnTo>
                    <a:pt x="2566" y="1307"/>
                  </a:lnTo>
                  <a:lnTo>
                    <a:pt x="2566" y="1375"/>
                  </a:lnTo>
                  <a:lnTo>
                    <a:pt x="2566" y="1448"/>
                  </a:lnTo>
                  <a:lnTo>
                    <a:pt x="2566" y="1524"/>
                  </a:lnTo>
                  <a:lnTo>
                    <a:pt x="2566" y="1604"/>
                  </a:lnTo>
                  <a:lnTo>
                    <a:pt x="2566" y="1683"/>
                  </a:lnTo>
                  <a:lnTo>
                    <a:pt x="2564" y="1762"/>
                  </a:lnTo>
                  <a:lnTo>
                    <a:pt x="2564" y="1836"/>
                  </a:lnTo>
                  <a:lnTo>
                    <a:pt x="2564" y="1908"/>
                  </a:lnTo>
                  <a:lnTo>
                    <a:pt x="2564" y="1972"/>
                  </a:lnTo>
                  <a:lnTo>
                    <a:pt x="2564" y="2029"/>
                  </a:lnTo>
                  <a:lnTo>
                    <a:pt x="2564" y="2076"/>
                  </a:lnTo>
                  <a:lnTo>
                    <a:pt x="2564" y="2112"/>
                  </a:lnTo>
                  <a:lnTo>
                    <a:pt x="2563" y="2150"/>
                  </a:lnTo>
                  <a:lnTo>
                    <a:pt x="2561" y="2188"/>
                  </a:lnTo>
                  <a:lnTo>
                    <a:pt x="2556" y="2227"/>
                  </a:lnTo>
                  <a:lnTo>
                    <a:pt x="2550" y="2264"/>
                  </a:lnTo>
                  <a:lnTo>
                    <a:pt x="2541" y="2302"/>
                  </a:lnTo>
                  <a:lnTo>
                    <a:pt x="2531" y="2340"/>
                  </a:lnTo>
                  <a:lnTo>
                    <a:pt x="2520" y="2377"/>
                  </a:lnTo>
                  <a:lnTo>
                    <a:pt x="2506" y="2414"/>
                  </a:lnTo>
                  <a:lnTo>
                    <a:pt x="2491" y="2452"/>
                  </a:lnTo>
                  <a:lnTo>
                    <a:pt x="2474" y="2487"/>
                  </a:lnTo>
                  <a:lnTo>
                    <a:pt x="2457" y="2524"/>
                  </a:lnTo>
                  <a:lnTo>
                    <a:pt x="2436" y="2560"/>
                  </a:lnTo>
                  <a:lnTo>
                    <a:pt x="2415" y="2595"/>
                  </a:lnTo>
                  <a:lnTo>
                    <a:pt x="2391" y="2630"/>
                  </a:lnTo>
                  <a:lnTo>
                    <a:pt x="2367" y="2664"/>
                  </a:lnTo>
                  <a:lnTo>
                    <a:pt x="2341" y="2699"/>
                  </a:lnTo>
                  <a:lnTo>
                    <a:pt x="2312" y="2732"/>
                  </a:lnTo>
                  <a:lnTo>
                    <a:pt x="2282" y="2764"/>
                  </a:lnTo>
                  <a:lnTo>
                    <a:pt x="2252" y="2796"/>
                  </a:lnTo>
                  <a:lnTo>
                    <a:pt x="2219" y="2829"/>
                  </a:lnTo>
                  <a:lnTo>
                    <a:pt x="2185" y="2858"/>
                  </a:lnTo>
                  <a:lnTo>
                    <a:pt x="2150" y="2889"/>
                  </a:lnTo>
                  <a:lnTo>
                    <a:pt x="2113" y="2919"/>
                  </a:lnTo>
                  <a:lnTo>
                    <a:pt x="2075" y="2947"/>
                  </a:lnTo>
                  <a:lnTo>
                    <a:pt x="2035" y="2974"/>
                  </a:lnTo>
                  <a:lnTo>
                    <a:pt x="1994" y="3002"/>
                  </a:lnTo>
                  <a:lnTo>
                    <a:pt x="1952" y="3028"/>
                  </a:lnTo>
                  <a:lnTo>
                    <a:pt x="1908" y="3052"/>
                  </a:lnTo>
                  <a:lnTo>
                    <a:pt x="1863" y="3077"/>
                  </a:lnTo>
                  <a:lnTo>
                    <a:pt x="1818" y="3100"/>
                  </a:lnTo>
                  <a:lnTo>
                    <a:pt x="1769" y="3123"/>
                  </a:lnTo>
                  <a:lnTo>
                    <a:pt x="1721" y="3144"/>
                  </a:lnTo>
                  <a:lnTo>
                    <a:pt x="1626" y="3185"/>
                  </a:lnTo>
                  <a:lnTo>
                    <a:pt x="1531" y="3224"/>
                  </a:lnTo>
                  <a:lnTo>
                    <a:pt x="1482" y="3243"/>
                  </a:lnTo>
                  <a:lnTo>
                    <a:pt x="1435" y="3261"/>
                  </a:lnTo>
                  <a:lnTo>
                    <a:pt x="1388" y="3278"/>
                  </a:lnTo>
                  <a:lnTo>
                    <a:pt x="1340" y="3295"/>
                  </a:lnTo>
                  <a:lnTo>
                    <a:pt x="1293" y="3309"/>
                  </a:lnTo>
                  <a:lnTo>
                    <a:pt x="1246" y="3323"/>
                  </a:lnTo>
                  <a:lnTo>
                    <a:pt x="1199" y="3334"/>
                  </a:lnTo>
                  <a:lnTo>
                    <a:pt x="1152" y="3344"/>
                  </a:lnTo>
                  <a:lnTo>
                    <a:pt x="1105" y="3351"/>
                  </a:lnTo>
                  <a:lnTo>
                    <a:pt x="1058" y="3356"/>
                  </a:lnTo>
                  <a:lnTo>
                    <a:pt x="1013" y="3358"/>
                  </a:lnTo>
                  <a:lnTo>
                    <a:pt x="966" y="3358"/>
                  </a:lnTo>
                  <a:lnTo>
                    <a:pt x="919" y="3354"/>
                  </a:lnTo>
                  <a:lnTo>
                    <a:pt x="873" y="3348"/>
                  </a:lnTo>
                  <a:lnTo>
                    <a:pt x="826" y="3337"/>
                  </a:lnTo>
                  <a:lnTo>
                    <a:pt x="780" y="3323"/>
                  </a:lnTo>
                  <a:lnTo>
                    <a:pt x="733" y="3306"/>
                  </a:lnTo>
                  <a:lnTo>
                    <a:pt x="687" y="3285"/>
                  </a:lnTo>
                  <a:lnTo>
                    <a:pt x="642" y="3259"/>
                  </a:lnTo>
                  <a:lnTo>
                    <a:pt x="596" y="3229"/>
                  </a:lnTo>
                  <a:lnTo>
                    <a:pt x="550" y="3194"/>
                  </a:lnTo>
                  <a:lnTo>
                    <a:pt x="503" y="3155"/>
                  </a:lnTo>
                  <a:lnTo>
                    <a:pt x="459" y="3109"/>
                  </a:lnTo>
                  <a:lnTo>
                    <a:pt x="413" y="3060"/>
                  </a:lnTo>
                  <a:lnTo>
                    <a:pt x="367" y="3005"/>
                  </a:lnTo>
                  <a:lnTo>
                    <a:pt x="321" y="2943"/>
                  </a:lnTo>
                  <a:lnTo>
                    <a:pt x="277" y="2878"/>
                  </a:lnTo>
                  <a:lnTo>
                    <a:pt x="231" y="2805"/>
                  </a:lnTo>
                  <a:lnTo>
                    <a:pt x="219" y="2783"/>
                  </a:lnTo>
                  <a:lnTo>
                    <a:pt x="203" y="2756"/>
                  </a:lnTo>
                  <a:lnTo>
                    <a:pt x="184" y="2722"/>
                  </a:lnTo>
                  <a:lnTo>
                    <a:pt x="164" y="2683"/>
                  </a:lnTo>
                  <a:lnTo>
                    <a:pt x="143" y="2639"/>
                  </a:lnTo>
                  <a:lnTo>
                    <a:pt x="122" y="2590"/>
                  </a:lnTo>
                  <a:lnTo>
                    <a:pt x="100" y="2534"/>
                  </a:lnTo>
                  <a:lnTo>
                    <a:pt x="79" y="2475"/>
                  </a:lnTo>
                  <a:lnTo>
                    <a:pt x="69" y="2444"/>
                  </a:lnTo>
                  <a:lnTo>
                    <a:pt x="59" y="2411"/>
                  </a:lnTo>
                  <a:lnTo>
                    <a:pt x="51" y="2377"/>
                  </a:lnTo>
                  <a:lnTo>
                    <a:pt x="42" y="2343"/>
                  </a:lnTo>
                  <a:lnTo>
                    <a:pt x="35" y="2307"/>
                  </a:lnTo>
                  <a:lnTo>
                    <a:pt x="27" y="2269"/>
                  </a:lnTo>
                  <a:lnTo>
                    <a:pt x="20" y="2230"/>
                  </a:lnTo>
                  <a:lnTo>
                    <a:pt x="15" y="2192"/>
                  </a:lnTo>
                  <a:lnTo>
                    <a:pt x="10" y="2151"/>
                  </a:lnTo>
                  <a:lnTo>
                    <a:pt x="5" y="2109"/>
                  </a:lnTo>
                  <a:lnTo>
                    <a:pt x="2" y="2067"/>
                  </a:lnTo>
                  <a:lnTo>
                    <a:pt x="1" y="2024"/>
                  </a:lnTo>
                  <a:lnTo>
                    <a:pt x="0" y="1979"/>
                  </a:lnTo>
                  <a:lnTo>
                    <a:pt x="1" y="1934"/>
                  </a:lnTo>
                  <a:lnTo>
                    <a:pt x="2" y="1887"/>
                  </a:lnTo>
                  <a:lnTo>
                    <a:pt x="6" y="1840"/>
                  </a:lnTo>
                  <a:lnTo>
                    <a:pt x="10" y="1804"/>
                  </a:lnTo>
                  <a:lnTo>
                    <a:pt x="15" y="1758"/>
                  </a:lnTo>
                  <a:lnTo>
                    <a:pt x="20" y="1701"/>
                  </a:lnTo>
                  <a:lnTo>
                    <a:pt x="27" y="1637"/>
                  </a:lnTo>
                  <a:lnTo>
                    <a:pt x="36" y="1566"/>
                  </a:lnTo>
                  <a:lnTo>
                    <a:pt x="44" y="1492"/>
                  </a:lnTo>
                  <a:lnTo>
                    <a:pt x="53" y="1414"/>
                  </a:lnTo>
                  <a:lnTo>
                    <a:pt x="62" y="1335"/>
                  </a:lnTo>
                  <a:lnTo>
                    <a:pt x="70" y="1257"/>
                  </a:lnTo>
                  <a:lnTo>
                    <a:pt x="79" y="1181"/>
                  </a:lnTo>
                  <a:lnTo>
                    <a:pt x="88" y="1108"/>
                  </a:lnTo>
                  <a:lnTo>
                    <a:pt x="95" y="1041"/>
                  </a:lnTo>
                  <a:lnTo>
                    <a:pt x="103" y="981"/>
                  </a:lnTo>
                  <a:lnTo>
                    <a:pt x="107" y="929"/>
                  </a:lnTo>
                  <a:lnTo>
                    <a:pt x="111" y="888"/>
                  </a:lnTo>
                  <a:lnTo>
                    <a:pt x="114" y="858"/>
                  </a:lnTo>
                  <a:close/>
                </a:path>
              </a:pathLst>
            </a:custGeom>
            <a:solidFill>
              <a:srgbClr val="F8D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7" name="Freeform 258"/>
            <p:cNvSpPr>
              <a:spLocks/>
            </p:cNvSpPr>
            <p:nvPr/>
          </p:nvSpPr>
          <p:spPr bwMode="auto">
            <a:xfrm>
              <a:off x="10610850" y="4256088"/>
              <a:ext cx="185738" cy="155575"/>
            </a:xfrm>
            <a:custGeom>
              <a:avLst/>
              <a:gdLst>
                <a:gd name="T0" fmla="*/ 0 w 465"/>
                <a:gd name="T1" fmla="*/ 243 h 395"/>
                <a:gd name="T2" fmla="*/ 3 w 465"/>
                <a:gd name="T3" fmla="*/ 265 h 395"/>
                <a:gd name="T4" fmla="*/ 8 w 465"/>
                <a:gd name="T5" fmla="*/ 285 h 395"/>
                <a:gd name="T6" fmla="*/ 15 w 465"/>
                <a:gd name="T7" fmla="*/ 302 h 395"/>
                <a:gd name="T8" fmla="*/ 24 w 465"/>
                <a:gd name="T9" fmla="*/ 318 h 395"/>
                <a:gd name="T10" fmla="*/ 34 w 465"/>
                <a:gd name="T11" fmla="*/ 333 h 395"/>
                <a:gd name="T12" fmla="*/ 54 w 465"/>
                <a:gd name="T13" fmla="*/ 350 h 395"/>
                <a:gd name="T14" fmla="*/ 85 w 465"/>
                <a:gd name="T15" fmla="*/ 369 h 395"/>
                <a:gd name="T16" fmla="*/ 122 w 465"/>
                <a:gd name="T17" fmla="*/ 382 h 395"/>
                <a:gd name="T18" fmla="*/ 164 w 465"/>
                <a:gd name="T19" fmla="*/ 390 h 395"/>
                <a:gd name="T20" fmla="*/ 209 w 465"/>
                <a:gd name="T21" fmla="*/ 394 h 395"/>
                <a:gd name="T22" fmla="*/ 256 w 465"/>
                <a:gd name="T23" fmla="*/ 394 h 395"/>
                <a:gd name="T24" fmla="*/ 302 w 465"/>
                <a:gd name="T25" fmla="*/ 390 h 395"/>
                <a:gd name="T26" fmla="*/ 343 w 465"/>
                <a:gd name="T27" fmla="*/ 382 h 395"/>
                <a:gd name="T28" fmla="*/ 380 w 465"/>
                <a:gd name="T29" fmla="*/ 369 h 395"/>
                <a:gd name="T30" fmla="*/ 412 w 465"/>
                <a:gd name="T31" fmla="*/ 350 h 395"/>
                <a:gd name="T32" fmla="*/ 431 w 465"/>
                <a:gd name="T33" fmla="*/ 333 h 395"/>
                <a:gd name="T34" fmla="*/ 442 w 465"/>
                <a:gd name="T35" fmla="*/ 318 h 395"/>
                <a:gd name="T36" fmla="*/ 451 w 465"/>
                <a:gd name="T37" fmla="*/ 302 h 395"/>
                <a:gd name="T38" fmla="*/ 458 w 465"/>
                <a:gd name="T39" fmla="*/ 285 h 395"/>
                <a:gd name="T40" fmla="*/ 462 w 465"/>
                <a:gd name="T41" fmla="*/ 265 h 395"/>
                <a:gd name="T42" fmla="*/ 464 w 465"/>
                <a:gd name="T43" fmla="*/ 243 h 395"/>
                <a:gd name="T44" fmla="*/ 464 w 465"/>
                <a:gd name="T45" fmla="*/ 208 h 395"/>
                <a:gd name="T46" fmla="*/ 454 w 465"/>
                <a:gd name="T47" fmla="*/ 162 h 395"/>
                <a:gd name="T48" fmla="*/ 437 w 465"/>
                <a:gd name="T49" fmla="*/ 122 h 395"/>
                <a:gd name="T50" fmla="*/ 412 w 465"/>
                <a:gd name="T51" fmla="*/ 85 h 395"/>
                <a:gd name="T52" fmla="*/ 380 w 465"/>
                <a:gd name="T53" fmla="*/ 54 h 395"/>
                <a:gd name="T54" fmla="*/ 343 w 465"/>
                <a:gd name="T55" fmla="*/ 29 h 395"/>
                <a:gd name="T56" fmla="*/ 302 w 465"/>
                <a:gd name="T57" fmla="*/ 12 h 395"/>
                <a:gd name="T58" fmla="*/ 256 w 465"/>
                <a:gd name="T59" fmla="*/ 2 h 395"/>
                <a:gd name="T60" fmla="*/ 209 w 465"/>
                <a:gd name="T61" fmla="*/ 2 h 395"/>
                <a:gd name="T62" fmla="*/ 164 w 465"/>
                <a:gd name="T63" fmla="*/ 12 h 395"/>
                <a:gd name="T64" fmla="*/ 122 w 465"/>
                <a:gd name="T65" fmla="*/ 29 h 395"/>
                <a:gd name="T66" fmla="*/ 85 w 465"/>
                <a:gd name="T67" fmla="*/ 54 h 395"/>
                <a:gd name="T68" fmla="*/ 54 w 465"/>
                <a:gd name="T69" fmla="*/ 85 h 395"/>
                <a:gd name="T70" fmla="*/ 29 w 465"/>
                <a:gd name="T71" fmla="*/ 122 h 395"/>
                <a:gd name="T72" fmla="*/ 12 w 465"/>
                <a:gd name="T73" fmla="*/ 162 h 395"/>
                <a:gd name="T74" fmla="*/ 2 w 465"/>
                <a:gd name="T75" fmla="*/ 20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5" h="395">
                  <a:moveTo>
                    <a:pt x="0" y="232"/>
                  </a:moveTo>
                  <a:lnTo>
                    <a:pt x="0" y="243"/>
                  </a:lnTo>
                  <a:lnTo>
                    <a:pt x="2" y="254"/>
                  </a:lnTo>
                  <a:lnTo>
                    <a:pt x="3" y="265"/>
                  </a:lnTo>
                  <a:lnTo>
                    <a:pt x="5" y="275"/>
                  </a:lnTo>
                  <a:lnTo>
                    <a:pt x="8" y="285"/>
                  </a:lnTo>
                  <a:lnTo>
                    <a:pt x="12" y="293"/>
                  </a:lnTo>
                  <a:lnTo>
                    <a:pt x="15" y="302"/>
                  </a:lnTo>
                  <a:lnTo>
                    <a:pt x="19" y="311"/>
                  </a:lnTo>
                  <a:lnTo>
                    <a:pt x="24" y="318"/>
                  </a:lnTo>
                  <a:lnTo>
                    <a:pt x="29" y="326"/>
                  </a:lnTo>
                  <a:lnTo>
                    <a:pt x="34" y="333"/>
                  </a:lnTo>
                  <a:lnTo>
                    <a:pt x="40" y="339"/>
                  </a:lnTo>
                  <a:lnTo>
                    <a:pt x="54" y="350"/>
                  </a:lnTo>
                  <a:lnTo>
                    <a:pt x="68" y="360"/>
                  </a:lnTo>
                  <a:lnTo>
                    <a:pt x="85" y="369"/>
                  </a:lnTo>
                  <a:lnTo>
                    <a:pt x="103" y="376"/>
                  </a:lnTo>
                  <a:lnTo>
                    <a:pt x="122" y="382"/>
                  </a:lnTo>
                  <a:lnTo>
                    <a:pt x="143" y="387"/>
                  </a:lnTo>
                  <a:lnTo>
                    <a:pt x="164" y="390"/>
                  </a:lnTo>
                  <a:lnTo>
                    <a:pt x="186" y="392"/>
                  </a:lnTo>
                  <a:lnTo>
                    <a:pt x="209" y="394"/>
                  </a:lnTo>
                  <a:lnTo>
                    <a:pt x="233" y="395"/>
                  </a:lnTo>
                  <a:lnTo>
                    <a:pt x="256" y="394"/>
                  </a:lnTo>
                  <a:lnTo>
                    <a:pt x="280" y="392"/>
                  </a:lnTo>
                  <a:lnTo>
                    <a:pt x="302" y="390"/>
                  </a:lnTo>
                  <a:lnTo>
                    <a:pt x="323" y="387"/>
                  </a:lnTo>
                  <a:lnTo>
                    <a:pt x="343" y="382"/>
                  </a:lnTo>
                  <a:lnTo>
                    <a:pt x="363" y="376"/>
                  </a:lnTo>
                  <a:lnTo>
                    <a:pt x="380" y="369"/>
                  </a:lnTo>
                  <a:lnTo>
                    <a:pt x="397" y="360"/>
                  </a:lnTo>
                  <a:lnTo>
                    <a:pt x="412" y="350"/>
                  </a:lnTo>
                  <a:lnTo>
                    <a:pt x="426" y="339"/>
                  </a:lnTo>
                  <a:lnTo>
                    <a:pt x="431" y="333"/>
                  </a:lnTo>
                  <a:lnTo>
                    <a:pt x="437" y="326"/>
                  </a:lnTo>
                  <a:lnTo>
                    <a:pt x="442" y="318"/>
                  </a:lnTo>
                  <a:lnTo>
                    <a:pt x="447" y="311"/>
                  </a:lnTo>
                  <a:lnTo>
                    <a:pt x="451" y="302"/>
                  </a:lnTo>
                  <a:lnTo>
                    <a:pt x="454" y="293"/>
                  </a:lnTo>
                  <a:lnTo>
                    <a:pt x="458" y="285"/>
                  </a:lnTo>
                  <a:lnTo>
                    <a:pt x="460" y="275"/>
                  </a:lnTo>
                  <a:lnTo>
                    <a:pt x="462" y="265"/>
                  </a:lnTo>
                  <a:lnTo>
                    <a:pt x="464" y="254"/>
                  </a:lnTo>
                  <a:lnTo>
                    <a:pt x="464" y="243"/>
                  </a:lnTo>
                  <a:lnTo>
                    <a:pt x="465" y="232"/>
                  </a:lnTo>
                  <a:lnTo>
                    <a:pt x="464" y="208"/>
                  </a:lnTo>
                  <a:lnTo>
                    <a:pt x="460" y="185"/>
                  </a:lnTo>
                  <a:lnTo>
                    <a:pt x="454" y="162"/>
                  </a:lnTo>
                  <a:lnTo>
                    <a:pt x="447" y="141"/>
                  </a:lnTo>
                  <a:lnTo>
                    <a:pt x="437" y="122"/>
                  </a:lnTo>
                  <a:lnTo>
                    <a:pt x="426" y="103"/>
                  </a:lnTo>
                  <a:lnTo>
                    <a:pt x="412" y="85"/>
                  </a:lnTo>
                  <a:lnTo>
                    <a:pt x="397" y="68"/>
                  </a:lnTo>
                  <a:lnTo>
                    <a:pt x="380" y="54"/>
                  </a:lnTo>
                  <a:lnTo>
                    <a:pt x="363" y="40"/>
                  </a:lnTo>
                  <a:lnTo>
                    <a:pt x="343" y="29"/>
                  </a:lnTo>
                  <a:lnTo>
                    <a:pt x="323" y="19"/>
                  </a:lnTo>
                  <a:lnTo>
                    <a:pt x="302" y="12"/>
                  </a:lnTo>
                  <a:lnTo>
                    <a:pt x="280" y="5"/>
                  </a:lnTo>
                  <a:lnTo>
                    <a:pt x="256" y="2"/>
                  </a:lnTo>
                  <a:lnTo>
                    <a:pt x="233" y="0"/>
                  </a:lnTo>
                  <a:lnTo>
                    <a:pt x="209" y="2"/>
                  </a:lnTo>
                  <a:lnTo>
                    <a:pt x="186" y="5"/>
                  </a:lnTo>
                  <a:lnTo>
                    <a:pt x="164" y="12"/>
                  </a:lnTo>
                  <a:lnTo>
                    <a:pt x="143" y="19"/>
                  </a:lnTo>
                  <a:lnTo>
                    <a:pt x="122" y="29"/>
                  </a:lnTo>
                  <a:lnTo>
                    <a:pt x="103" y="40"/>
                  </a:lnTo>
                  <a:lnTo>
                    <a:pt x="85" y="54"/>
                  </a:lnTo>
                  <a:lnTo>
                    <a:pt x="68" y="68"/>
                  </a:lnTo>
                  <a:lnTo>
                    <a:pt x="54" y="85"/>
                  </a:lnTo>
                  <a:lnTo>
                    <a:pt x="40" y="103"/>
                  </a:lnTo>
                  <a:lnTo>
                    <a:pt x="29" y="122"/>
                  </a:lnTo>
                  <a:lnTo>
                    <a:pt x="19" y="141"/>
                  </a:lnTo>
                  <a:lnTo>
                    <a:pt x="12" y="162"/>
                  </a:lnTo>
                  <a:lnTo>
                    <a:pt x="5" y="185"/>
                  </a:lnTo>
                  <a:lnTo>
                    <a:pt x="2" y="208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3C2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8" name="Freeform 259"/>
            <p:cNvSpPr>
              <a:spLocks/>
            </p:cNvSpPr>
            <p:nvPr/>
          </p:nvSpPr>
          <p:spPr bwMode="auto">
            <a:xfrm>
              <a:off x="10634663" y="4271963"/>
              <a:ext cx="77788" cy="76200"/>
            </a:xfrm>
            <a:custGeom>
              <a:avLst/>
              <a:gdLst>
                <a:gd name="T0" fmla="*/ 40 w 195"/>
                <a:gd name="T1" fmla="*/ 57 h 193"/>
                <a:gd name="T2" fmla="*/ 26 w 195"/>
                <a:gd name="T3" fmla="*/ 76 h 193"/>
                <a:gd name="T4" fmla="*/ 14 w 195"/>
                <a:gd name="T5" fmla="*/ 94 h 193"/>
                <a:gd name="T6" fmla="*/ 6 w 195"/>
                <a:gd name="T7" fmla="*/ 113 h 193"/>
                <a:gd name="T8" fmla="*/ 1 w 195"/>
                <a:gd name="T9" fmla="*/ 130 h 193"/>
                <a:gd name="T10" fmla="*/ 0 w 195"/>
                <a:gd name="T11" fmla="*/ 147 h 193"/>
                <a:gd name="T12" fmla="*/ 2 w 195"/>
                <a:gd name="T13" fmla="*/ 162 h 193"/>
                <a:gd name="T14" fmla="*/ 8 w 195"/>
                <a:gd name="T15" fmla="*/ 176 h 193"/>
                <a:gd name="T16" fmla="*/ 18 w 195"/>
                <a:gd name="T17" fmla="*/ 186 h 193"/>
                <a:gd name="T18" fmla="*/ 30 w 195"/>
                <a:gd name="T19" fmla="*/ 192 h 193"/>
                <a:gd name="T20" fmla="*/ 47 w 195"/>
                <a:gd name="T21" fmla="*/ 193 h 193"/>
                <a:gd name="T22" fmla="*/ 63 w 195"/>
                <a:gd name="T23" fmla="*/ 192 h 193"/>
                <a:gd name="T24" fmla="*/ 81 w 195"/>
                <a:gd name="T25" fmla="*/ 188 h 193"/>
                <a:gd name="T26" fmla="*/ 100 w 195"/>
                <a:gd name="T27" fmla="*/ 179 h 193"/>
                <a:gd name="T28" fmla="*/ 118 w 195"/>
                <a:gd name="T29" fmla="*/ 168 h 193"/>
                <a:gd name="T30" fmla="*/ 137 w 195"/>
                <a:gd name="T31" fmla="*/ 154 h 193"/>
                <a:gd name="T32" fmla="*/ 154 w 195"/>
                <a:gd name="T33" fmla="*/ 136 h 193"/>
                <a:gd name="T34" fmla="*/ 169 w 195"/>
                <a:gd name="T35" fmla="*/ 118 h 193"/>
                <a:gd name="T36" fmla="*/ 180 w 195"/>
                <a:gd name="T37" fmla="*/ 99 h 193"/>
                <a:gd name="T38" fmla="*/ 189 w 195"/>
                <a:gd name="T39" fmla="*/ 81 h 193"/>
                <a:gd name="T40" fmla="*/ 194 w 195"/>
                <a:gd name="T41" fmla="*/ 63 h 193"/>
                <a:gd name="T42" fmla="*/ 195 w 195"/>
                <a:gd name="T43" fmla="*/ 46 h 193"/>
                <a:gd name="T44" fmla="*/ 192 w 195"/>
                <a:gd name="T45" fmla="*/ 31 h 193"/>
                <a:gd name="T46" fmla="*/ 186 w 195"/>
                <a:gd name="T47" fmla="*/ 19 h 193"/>
                <a:gd name="T48" fmla="*/ 176 w 195"/>
                <a:gd name="T49" fmla="*/ 9 h 193"/>
                <a:gd name="T50" fmla="*/ 163 w 195"/>
                <a:gd name="T51" fmla="*/ 3 h 193"/>
                <a:gd name="T52" fmla="*/ 148 w 195"/>
                <a:gd name="T53" fmla="*/ 0 h 193"/>
                <a:gd name="T54" fmla="*/ 131 w 195"/>
                <a:gd name="T55" fmla="*/ 1 h 193"/>
                <a:gd name="T56" fmla="*/ 113 w 195"/>
                <a:gd name="T57" fmla="*/ 6 h 193"/>
                <a:gd name="T58" fmla="*/ 95 w 195"/>
                <a:gd name="T59" fmla="*/ 14 h 193"/>
                <a:gd name="T60" fmla="*/ 75 w 195"/>
                <a:gd name="T61" fmla="*/ 26 h 193"/>
                <a:gd name="T62" fmla="*/ 58 w 195"/>
                <a:gd name="T63" fmla="*/ 4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5" h="193">
                  <a:moveTo>
                    <a:pt x="48" y="48"/>
                  </a:moveTo>
                  <a:lnTo>
                    <a:pt x="40" y="57"/>
                  </a:lnTo>
                  <a:lnTo>
                    <a:pt x="32" y="66"/>
                  </a:lnTo>
                  <a:lnTo>
                    <a:pt x="26" y="76"/>
                  </a:lnTo>
                  <a:lnTo>
                    <a:pt x="19" y="84"/>
                  </a:lnTo>
                  <a:lnTo>
                    <a:pt x="14" y="94"/>
                  </a:lnTo>
                  <a:lnTo>
                    <a:pt x="9" y="103"/>
                  </a:lnTo>
                  <a:lnTo>
                    <a:pt x="6" y="113"/>
                  </a:lnTo>
                  <a:lnTo>
                    <a:pt x="3" y="121"/>
                  </a:lnTo>
                  <a:lnTo>
                    <a:pt x="1" y="130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1" y="155"/>
                  </a:lnTo>
                  <a:lnTo>
                    <a:pt x="2" y="162"/>
                  </a:lnTo>
                  <a:lnTo>
                    <a:pt x="4" y="170"/>
                  </a:lnTo>
                  <a:lnTo>
                    <a:pt x="8" y="176"/>
                  </a:lnTo>
                  <a:lnTo>
                    <a:pt x="13" y="181"/>
                  </a:lnTo>
                  <a:lnTo>
                    <a:pt x="18" y="186"/>
                  </a:lnTo>
                  <a:lnTo>
                    <a:pt x="24" y="188"/>
                  </a:lnTo>
                  <a:lnTo>
                    <a:pt x="30" y="192"/>
                  </a:lnTo>
                  <a:lnTo>
                    <a:pt x="38" y="193"/>
                  </a:lnTo>
                  <a:lnTo>
                    <a:pt x="47" y="193"/>
                  </a:lnTo>
                  <a:lnTo>
                    <a:pt x="54" y="193"/>
                  </a:lnTo>
                  <a:lnTo>
                    <a:pt x="63" y="192"/>
                  </a:lnTo>
                  <a:lnTo>
                    <a:pt x="72" y="191"/>
                  </a:lnTo>
                  <a:lnTo>
                    <a:pt x="81" y="188"/>
                  </a:lnTo>
                  <a:lnTo>
                    <a:pt x="90" y="184"/>
                  </a:lnTo>
                  <a:lnTo>
                    <a:pt x="100" y="179"/>
                  </a:lnTo>
                  <a:lnTo>
                    <a:pt x="110" y="175"/>
                  </a:lnTo>
                  <a:lnTo>
                    <a:pt x="118" y="168"/>
                  </a:lnTo>
                  <a:lnTo>
                    <a:pt x="128" y="161"/>
                  </a:lnTo>
                  <a:lnTo>
                    <a:pt x="137" y="154"/>
                  </a:lnTo>
                  <a:lnTo>
                    <a:pt x="145" y="145"/>
                  </a:lnTo>
                  <a:lnTo>
                    <a:pt x="154" y="136"/>
                  </a:lnTo>
                  <a:lnTo>
                    <a:pt x="162" y="128"/>
                  </a:lnTo>
                  <a:lnTo>
                    <a:pt x="169" y="118"/>
                  </a:lnTo>
                  <a:lnTo>
                    <a:pt x="175" y="109"/>
                  </a:lnTo>
                  <a:lnTo>
                    <a:pt x="180" y="99"/>
                  </a:lnTo>
                  <a:lnTo>
                    <a:pt x="185" y="90"/>
                  </a:lnTo>
                  <a:lnTo>
                    <a:pt x="189" y="81"/>
                  </a:lnTo>
                  <a:lnTo>
                    <a:pt x="191" y="72"/>
                  </a:lnTo>
                  <a:lnTo>
                    <a:pt x="194" y="63"/>
                  </a:lnTo>
                  <a:lnTo>
                    <a:pt x="195" y="55"/>
                  </a:lnTo>
                  <a:lnTo>
                    <a:pt x="195" y="46"/>
                  </a:lnTo>
                  <a:lnTo>
                    <a:pt x="194" y="39"/>
                  </a:lnTo>
                  <a:lnTo>
                    <a:pt x="192" y="31"/>
                  </a:lnTo>
                  <a:lnTo>
                    <a:pt x="190" y="25"/>
                  </a:lnTo>
                  <a:lnTo>
                    <a:pt x="186" y="19"/>
                  </a:lnTo>
                  <a:lnTo>
                    <a:pt x="181" y="13"/>
                  </a:lnTo>
                  <a:lnTo>
                    <a:pt x="176" y="9"/>
                  </a:lnTo>
                  <a:lnTo>
                    <a:pt x="170" y="5"/>
                  </a:lnTo>
                  <a:lnTo>
                    <a:pt x="163" y="3"/>
                  </a:lnTo>
                  <a:lnTo>
                    <a:pt x="155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1" y="1"/>
                  </a:lnTo>
                  <a:lnTo>
                    <a:pt x="122" y="3"/>
                  </a:lnTo>
                  <a:lnTo>
                    <a:pt x="113" y="6"/>
                  </a:lnTo>
                  <a:lnTo>
                    <a:pt x="103" y="10"/>
                  </a:lnTo>
                  <a:lnTo>
                    <a:pt x="95" y="14"/>
                  </a:lnTo>
                  <a:lnTo>
                    <a:pt x="85" y="20"/>
                  </a:lnTo>
                  <a:lnTo>
                    <a:pt x="75" y="26"/>
                  </a:lnTo>
                  <a:lnTo>
                    <a:pt x="66" y="32"/>
                  </a:lnTo>
                  <a:lnTo>
                    <a:pt x="58" y="4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E1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9" name="Freeform 260"/>
            <p:cNvSpPr>
              <a:spLocks/>
            </p:cNvSpPr>
            <p:nvPr/>
          </p:nvSpPr>
          <p:spPr bwMode="auto">
            <a:xfrm>
              <a:off x="10128250" y="4205288"/>
              <a:ext cx="171450" cy="146050"/>
            </a:xfrm>
            <a:custGeom>
              <a:avLst/>
              <a:gdLst>
                <a:gd name="T0" fmla="*/ 1 w 431"/>
                <a:gd name="T1" fmla="*/ 237 h 369"/>
                <a:gd name="T2" fmla="*/ 10 w 431"/>
                <a:gd name="T3" fmla="*/ 275 h 369"/>
                <a:gd name="T4" fmla="*/ 26 w 431"/>
                <a:gd name="T5" fmla="*/ 304 h 369"/>
                <a:gd name="T6" fmla="*/ 49 w 431"/>
                <a:gd name="T7" fmla="*/ 328 h 369"/>
                <a:gd name="T8" fmla="*/ 78 w 431"/>
                <a:gd name="T9" fmla="*/ 345 h 369"/>
                <a:gd name="T10" fmla="*/ 112 w 431"/>
                <a:gd name="T11" fmla="*/ 357 h 369"/>
                <a:gd name="T12" fmla="*/ 151 w 431"/>
                <a:gd name="T13" fmla="*/ 365 h 369"/>
                <a:gd name="T14" fmla="*/ 193 w 431"/>
                <a:gd name="T15" fmla="*/ 369 h 369"/>
                <a:gd name="T16" fmla="*/ 237 w 431"/>
                <a:gd name="T17" fmla="*/ 369 h 369"/>
                <a:gd name="T18" fmla="*/ 279 w 431"/>
                <a:gd name="T19" fmla="*/ 365 h 369"/>
                <a:gd name="T20" fmla="*/ 319 w 431"/>
                <a:gd name="T21" fmla="*/ 357 h 369"/>
                <a:gd name="T22" fmla="*/ 352 w 431"/>
                <a:gd name="T23" fmla="*/ 345 h 369"/>
                <a:gd name="T24" fmla="*/ 382 w 431"/>
                <a:gd name="T25" fmla="*/ 328 h 369"/>
                <a:gd name="T26" fmla="*/ 406 w 431"/>
                <a:gd name="T27" fmla="*/ 304 h 369"/>
                <a:gd name="T28" fmla="*/ 422 w 431"/>
                <a:gd name="T29" fmla="*/ 275 h 369"/>
                <a:gd name="T30" fmla="*/ 430 w 431"/>
                <a:gd name="T31" fmla="*/ 237 h 369"/>
                <a:gd name="T32" fmla="*/ 430 w 431"/>
                <a:gd name="T33" fmla="*/ 194 h 369"/>
                <a:gd name="T34" fmla="*/ 422 w 431"/>
                <a:gd name="T35" fmla="*/ 152 h 369"/>
                <a:gd name="T36" fmla="*/ 406 w 431"/>
                <a:gd name="T37" fmla="*/ 113 h 369"/>
                <a:gd name="T38" fmla="*/ 382 w 431"/>
                <a:gd name="T39" fmla="*/ 78 h 369"/>
                <a:gd name="T40" fmla="*/ 352 w 431"/>
                <a:gd name="T41" fmla="*/ 50 h 369"/>
                <a:gd name="T42" fmla="*/ 319 w 431"/>
                <a:gd name="T43" fmla="*/ 26 h 369"/>
                <a:gd name="T44" fmla="*/ 279 w 431"/>
                <a:gd name="T45" fmla="*/ 10 h 369"/>
                <a:gd name="T46" fmla="*/ 237 w 431"/>
                <a:gd name="T47" fmla="*/ 1 h 369"/>
                <a:gd name="T48" fmla="*/ 193 w 431"/>
                <a:gd name="T49" fmla="*/ 1 h 369"/>
                <a:gd name="T50" fmla="*/ 151 w 431"/>
                <a:gd name="T51" fmla="*/ 10 h 369"/>
                <a:gd name="T52" fmla="*/ 112 w 431"/>
                <a:gd name="T53" fmla="*/ 26 h 369"/>
                <a:gd name="T54" fmla="*/ 78 w 431"/>
                <a:gd name="T55" fmla="*/ 50 h 369"/>
                <a:gd name="T56" fmla="*/ 49 w 431"/>
                <a:gd name="T57" fmla="*/ 78 h 369"/>
                <a:gd name="T58" fmla="*/ 26 w 431"/>
                <a:gd name="T59" fmla="*/ 113 h 369"/>
                <a:gd name="T60" fmla="*/ 10 w 431"/>
                <a:gd name="T61" fmla="*/ 152 h 369"/>
                <a:gd name="T62" fmla="*/ 1 w 431"/>
                <a:gd name="T63" fmla="*/ 19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1" h="369">
                  <a:moveTo>
                    <a:pt x="0" y="215"/>
                  </a:moveTo>
                  <a:lnTo>
                    <a:pt x="1" y="237"/>
                  </a:lnTo>
                  <a:lnTo>
                    <a:pt x="4" y="256"/>
                  </a:lnTo>
                  <a:lnTo>
                    <a:pt x="10" y="275"/>
                  </a:lnTo>
                  <a:lnTo>
                    <a:pt x="16" y="289"/>
                  </a:lnTo>
                  <a:lnTo>
                    <a:pt x="26" y="304"/>
                  </a:lnTo>
                  <a:lnTo>
                    <a:pt x="36" y="317"/>
                  </a:lnTo>
                  <a:lnTo>
                    <a:pt x="49" y="328"/>
                  </a:lnTo>
                  <a:lnTo>
                    <a:pt x="63" y="336"/>
                  </a:lnTo>
                  <a:lnTo>
                    <a:pt x="78" y="345"/>
                  </a:lnTo>
                  <a:lnTo>
                    <a:pt x="95" y="351"/>
                  </a:lnTo>
                  <a:lnTo>
                    <a:pt x="112" y="357"/>
                  </a:lnTo>
                  <a:lnTo>
                    <a:pt x="131" y="361"/>
                  </a:lnTo>
                  <a:lnTo>
                    <a:pt x="151" y="365"/>
                  </a:lnTo>
                  <a:lnTo>
                    <a:pt x="172" y="367"/>
                  </a:lnTo>
                  <a:lnTo>
                    <a:pt x="193" y="369"/>
                  </a:lnTo>
                  <a:lnTo>
                    <a:pt x="215" y="369"/>
                  </a:lnTo>
                  <a:lnTo>
                    <a:pt x="237" y="369"/>
                  </a:lnTo>
                  <a:lnTo>
                    <a:pt x="258" y="367"/>
                  </a:lnTo>
                  <a:lnTo>
                    <a:pt x="279" y="365"/>
                  </a:lnTo>
                  <a:lnTo>
                    <a:pt x="299" y="361"/>
                  </a:lnTo>
                  <a:lnTo>
                    <a:pt x="319" y="357"/>
                  </a:lnTo>
                  <a:lnTo>
                    <a:pt x="336" y="351"/>
                  </a:lnTo>
                  <a:lnTo>
                    <a:pt x="352" y="345"/>
                  </a:lnTo>
                  <a:lnTo>
                    <a:pt x="368" y="336"/>
                  </a:lnTo>
                  <a:lnTo>
                    <a:pt x="382" y="328"/>
                  </a:lnTo>
                  <a:lnTo>
                    <a:pt x="394" y="317"/>
                  </a:lnTo>
                  <a:lnTo>
                    <a:pt x="406" y="304"/>
                  </a:lnTo>
                  <a:lnTo>
                    <a:pt x="414" y="289"/>
                  </a:lnTo>
                  <a:lnTo>
                    <a:pt x="422" y="275"/>
                  </a:lnTo>
                  <a:lnTo>
                    <a:pt x="427" y="256"/>
                  </a:lnTo>
                  <a:lnTo>
                    <a:pt x="430" y="237"/>
                  </a:lnTo>
                  <a:lnTo>
                    <a:pt x="431" y="215"/>
                  </a:lnTo>
                  <a:lnTo>
                    <a:pt x="430" y="194"/>
                  </a:lnTo>
                  <a:lnTo>
                    <a:pt x="427" y="172"/>
                  </a:lnTo>
                  <a:lnTo>
                    <a:pt x="422" y="152"/>
                  </a:lnTo>
                  <a:lnTo>
                    <a:pt x="414" y="131"/>
                  </a:lnTo>
                  <a:lnTo>
                    <a:pt x="406" y="113"/>
                  </a:lnTo>
                  <a:lnTo>
                    <a:pt x="394" y="95"/>
                  </a:lnTo>
                  <a:lnTo>
                    <a:pt x="382" y="78"/>
                  </a:lnTo>
                  <a:lnTo>
                    <a:pt x="368" y="63"/>
                  </a:lnTo>
                  <a:lnTo>
                    <a:pt x="352" y="50"/>
                  </a:lnTo>
                  <a:lnTo>
                    <a:pt x="336" y="37"/>
                  </a:lnTo>
                  <a:lnTo>
                    <a:pt x="319" y="26"/>
                  </a:lnTo>
                  <a:lnTo>
                    <a:pt x="299" y="17"/>
                  </a:lnTo>
                  <a:lnTo>
                    <a:pt x="279" y="10"/>
                  </a:lnTo>
                  <a:lnTo>
                    <a:pt x="258" y="4"/>
                  </a:lnTo>
                  <a:lnTo>
                    <a:pt x="237" y="1"/>
                  </a:lnTo>
                  <a:lnTo>
                    <a:pt x="215" y="0"/>
                  </a:lnTo>
                  <a:lnTo>
                    <a:pt x="193" y="1"/>
                  </a:lnTo>
                  <a:lnTo>
                    <a:pt x="172" y="4"/>
                  </a:lnTo>
                  <a:lnTo>
                    <a:pt x="151" y="10"/>
                  </a:lnTo>
                  <a:lnTo>
                    <a:pt x="131" y="17"/>
                  </a:lnTo>
                  <a:lnTo>
                    <a:pt x="112" y="26"/>
                  </a:lnTo>
                  <a:lnTo>
                    <a:pt x="95" y="37"/>
                  </a:lnTo>
                  <a:lnTo>
                    <a:pt x="78" y="50"/>
                  </a:lnTo>
                  <a:lnTo>
                    <a:pt x="63" y="63"/>
                  </a:lnTo>
                  <a:lnTo>
                    <a:pt x="49" y="78"/>
                  </a:lnTo>
                  <a:lnTo>
                    <a:pt x="36" y="95"/>
                  </a:lnTo>
                  <a:lnTo>
                    <a:pt x="26" y="113"/>
                  </a:lnTo>
                  <a:lnTo>
                    <a:pt x="16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1" y="194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3C2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0" name="Freeform 261"/>
            <p:cNvSpPr>
              <a:spLocks/>
            </p:cNvSpPr>
            <p:nvPr/>
          </p:nvSpPr>
          <p:spPr bwMode="auto">
            <a:xfrm>
              <a:off x="10150475" y="4219575"/>
              <a:ext cx="71438" cy="71437"/>
            </a:xfrm>
            <a:custGeom>
              <a:avLst/>
              <a:gdLst>
                <a:gd name="T0" fmla="*/ 38 w 182"/>
                <a:gd name="T1" fmla="*/ 53 h 182"/>
                <a:gd name="T2" fmla="*/ 25 w 182"/>
                <a:gd name="T3" fmla="*/ 71 h 182"/>
                <a:gd name="T4" fmla="*/ 14 w 182"/>
                <a:gd name="T5" fmla="*/ 88 h 182"/>
                <a:gd name="T6" fmla="*/ 6 w 182"/>
                <a:gd name="T7" fmla="*/ 105 h 182"/>
                <a:gd name="T8" fmla="*/ 1 w 182"/>
                <a:gd name="T9" fmla="*/ 123 h 182"/>
                <a:gd name="T10" fmla="*/ 0 w 182"/>
                <a:gd name="T11" fmla="*/ 139 h 182"/>
                <a:gd name="T12" fmla="*/ 3 w 182"/>
                <a:gd name="T13" fmla="*/ 152 h 182"/>
                <a:gd name="T14" fmla="*/ 9 w 182"/>
                <a:gd name="T15" fmla="*/ 165 h 182"/>
                <a:gd name="T16" fmla="*/ 17 w 182"/>
                <a:gd name="T17" fmla="*/ 173 h 182"/>
                <a:gd name="T18" fmla="*/ 30 w 182"/>
                <a:gd name="T19" fmla="*/ 179 h 182"/>
                <a:gd name="T20" fmla="*/ 43 w 182"/>
                <a:gd name="T21" fmla="*/ 182 h 182"/>
                <a:gd name="T22" fmla="*/ 59 w 182"/>
                <a:gd name="T23" fmla="*/ 181 h 182"/>
                <a:gd name="T24" fmla="*/ 77 w 182"/>
                <a:gd name="T25" fmla="*/ 176 h 182"/>
                <a:gd name="T26" fmla="*/ 94 w 182"/>
                <a:gd name="T27" fmla="*/ 168 h 182"/>
                <a:gd name="T28" fmla="*/ 111 w 182"/>
                <a:gd name="T29" fmla="*/ 157 h 182"/>
                <a:gd name="T30" fmla="*/ 129 w 182"/>
                <a:gd name="T31" fmla="*/ 145 h 182"/>
                <a:gd name="T32" fmla="*/ 145 w 182"/>
                <a:gd name="T33" fmla="*/ 129 h 182"/>
                <a:gd name="T34" fmla="*/ 158 w 182"/>
                <a:gd name="T35" fmla="*/ 111 h 182"/>
                <a:gd name="T36" fmla="*/ 168 w 182"/>
                <a:gd name="T37" fmla="*/ 94 h 182"/>
                <a:gd name="T38" fmla="*/ 176 w 182"/>
                <a:gd name="T39" fmla="*/ 76 h 182"/>
                <a:gd name="T40" fmla="*/ 181 w 182"/>
                <a:gd name="T41" fmla="*/ 60 h 182"/>
                <a:gd name="T42" fmla="*/ 182 w 182"/>
                <a:gd name="T43" fmla="*/ 43 h 182"/>
                <a:gd name="T44" fmla="*/ 179 w 182"/>
                <a:gd name="T45" fmla="*/ 30 h 182"/>
                <a:gd name="T46" fmla="*/ 173 w 182"/>
                <a:gd name="T47" fmla="*/ 18 h 182"/>
                <a:gd name="T48" fmla="*/ 165 w 182"/>
                <a:gd name="T49" fmla="*/ 9 h 182"/>
                <a:gd name="T50" fmla="*/ 152 w 182"/>
                <a:gd name="T51" fmla="*/ 3 h 182"/>
                <a:gd name="T52" fmla="*/ 139 w 182"/>
                <a:gd name="T53" fmla="*/ 0 h 182"/>
                <a:gd name="T54" fmla="*/ 123 w 182"/>
                <a:gd name="T55" fmla="*/ 1 h 182"/>
                <a:gd name="T56" fmla="*/ 106 w 182"/>
                <a:gd name="T57" fmla="*/ 6 h 182"/>
                <a:gd name="T58" fmla="*/ 88 w 182"/>
                <a:gd name="T59" fmla="*/ 14 h 182"/>
                <a:gd name="T60" fmla="*/ 71 w 182"/>
                <a:gd name="T61" fmla="*/ 24 h 182"/>
                <a:gd name="T62" fmla="*/ 53 w 182"/>
                <a:gd name="T63" fmla="*/ 3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82">
                  <a:moveTo>
                    <a:pt x="46" y="46"/>
                  </a:moveTo>
                  <a:lnTo>
                    <a:pt x="38" y="53"/>
                  </a:lnTo>
                  <a:lnTo>
                    <a:pt x="31" y="62"/>
                  </a:lnTo>
                  <a:lnTo>
                    <a:pt x="25" y="71"/>
                  </a:lnTo>
                  <a:lnTo>
                    <a:pt x="19" y="79"/>
                  </a:lnTo>
                  <a:lnTo>
                    <a:pt x="14" y="88"/>
                  </a:lnTo>
                  <a:lnTo>
                    <a:pt x="10" y="97"/>
                  </a:lnTo>
                  <a:lnTo>
                    <a:pt x="6" y="105"/>
                  </a:lnTo>
                  <a:lnTo>
                    <a:pt x="4" y="114"/>
                  </a:lnTo>
                  <a:lnTo>
                    <a:pt x="1" y="123"/>
                  </a:lnTo>
                  <a:lnTo>
                    <a:pt x="0" y="131"/>
                  </a:lnTo>
                  <a:lnTo>
                    <a:pt x="0" y="139"/>
                  </a:lnTo>
                  <a:lnTo>
                    <a:pt x="1" y="146"/>
                  </a:lnTo>
                  <a:lnTo>
                    <a:pt x="3" y="152"/>
                  </a:lnTo>
                  <a:lnTo>
                    <a:pt x="5" y="158"/>
                  </a:lnTo>
                  <a:lnTo>
                    <a:pt x="9" y="165"/>
                  </a:lnTo>
                  <a:lnTo>
                    <a:pt x="12" y="170"/>
                  </a:lnTo>
                  <a:lnTo>
                    <a:pt x="17" y="173"/>
                  </a:lnTo>
                  <a:lnTo>
                    <a:pt x="24" y="177"/>
                  </a:lnTo>
                  <a:lnTo>
                    <a:pt x="30" y="179"/>
                  </a:lnTo>
                  <a:lnTo>
                    <a:pt x="36" y="181"/>
                  </a:lnTo>
                  <a:lnTo>
                    <a:pt x="43" y="182"/>
                  </a:lnTo>
                  <a:lnTo>
                    <a:pt x="51" y="182"/>
                  </a:lnTo>
                  <a:lnTo>
                    <a:pt x="59" y="181"/>
                  </a:lnTo>
                  <a:lnTo>
                    <a:pt x="68" y="178"/>
                  </a:lnTo>
                  <a:lnTo>
                    <a:pt x="77" y="176"/>
                  </a:lnTo>
                  <a:lnTo>
                    <a:pt x="85" y="172"/>
                  </a:lnTo>
                  <a:lnTo>
                    <a:pt x="94" y="168"/>
                  </a:lnTo>
                  <a:lnTo>
                    <a:pt x="103" y="163"/>
                  </a:lnTo>
                  <a:lnTo>
                    <a:pt x="111" y="157"/>
                  </a:lnTo>
                  <a:lnTo>
                    <a:pt x="120" y="151"/>
                  </a:lnTo>
                  <a:lnTo>
                    <a:pt x="129" y="145"/>
                  </a:lnTo>
                  <a:lnTo>
                    <a:pt x="136" y="136"/>
                  </a:lnTo>
                  <a:lnTo>
                    <a:pt x="145" y="129"/>
                  </a:lnTo>
                  <a:lnTo>
                    <a:pt x="151" y="120"/>
                  </a:lnTo>
                  <a:lnTo>
                    <a:pt x="158" y="111"/>
                  </a:lnTo>
                  <a:lnTo>
                    <a:pt x="163" y="103"/>
                  </a:lnTo>
                  <a:lnTo>
                    <a:pt x="168" y="94"/>
                  </a:lnTo>
                  <a:lnTo>
                    <a:pt x="173" y="84"/>
                  </a:lnTo>
                  <a:lnTo>
                    <a:pt x="176" y="76"/>
                  </a:lnTo>
                  <a:lnTo>
                    <a:pt x="178" y="68"/>
                  </a:lnTo>
                  <a:lnTo>
                    <a:pt x="181" y="60"/>
                  </a:lnTo>
                  <a:lnTo>
                    <a:pt x="182" y="51"/>
                  </a:lnTo>
                  <a:lnTo>
                    <a:pt x="182" y="43"/>
                  </a:lnTo>
                  <a:lnTo>
                    <a:pt x="181" y="36"/>
                  </a:lnTo>
                  <a:lnTo>
                    <a:pt x="179" y="30"/>
                  </a:lnTo>
                  <a:lnTo>
                    <a:pt x="177" y="24"/>
                  </a:lnTo>
                  <a:lnTo>
                    <a:pt x="173" y="18"/>
                  </a:lnTo>
                  <a:lnTo>
                    <a:pt x="170" y="13"/>
                  </a:lnTo>
                  <a:lnTo>
                    <a:pt x="165" y="9"/>
                  </a:lnTo>
                  <a:lnTo>
                    <a:pt x="158" y="5"/>
                  </a:lnTo>
                  <a:lnTo>
                    <a:pt x="152" y="3"/>
                  </a:lnTo>
                  <a:lnTo>
                    <a:pt x="146" y="1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3" y="1"/>
                  </a:lnTo>
                  <a:lnTo>
                    <a:pt x="114" y="4"/>
                  </a:lnTo>
                  <a:lnTo>
                    <a:pt x="106" y="6"/>
                  </a:lnTo>
                  <a:lnTo>
                    <a:pt x="98" y="9"/>
                  </a:lnTo>
                  <a:lnTo>
                    <a:pt x="88" y="14"/>
                  </a:lnTo>
                  <a:lnTo>
                    <a:pt x="79" y="19"/>
                  </a:lnTo>
                  <a:lnTo>
                    <a:pt x="71" y="24"/>
                  </a:lnTo>
                  <a:lnTo>
                    <a:pt x="62" y="31"/>
                  </a:lnTo>
                  <a:lnTo>
                    <a:pt x="53" y="37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E1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1" name="Freeform 262"/>
            <p:cNvSpPr>
              <a:spLocks/>
            </p:cNvSpPr>
            <p:nvPr/>
          </p:nvSpPr>
          <p:spPr bwMode="auto">
            <a:xfrm>
              <a:off x="10585450" y="4056063"/>
              <a:ext cx="323850" cy="77787"/>
            </a:xfrm>
            <a:custGeom>
              <a:avLst/>
              <a:gdLst>
                <a:gd name="T0" fmla="*/ 12 w 818"/>
                <a:gd name="T1" fmla="*/ 194 h 194"/>
                <a:gd name="T2" fmla="*/ 818 w 818"/>
                <a:gd name="T3" fmla="*/ 49 h 194"/>
                <a:gd name="T4" fmla="*/ 812 w 818"/>
                <a:gd name="T5" fmla="*/ 0 h 194"/>
                <a:gd name="T6" fmla="*/ 0 w 818"/>
                <a:gd name="T7" fmla="*/ 94 h 194"/>
                <a:gd name="T8" fmla="*/ 12 w 818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194">
                  <a:moveTo>
                    <a:pt x="12" y="194"/>
                  </a:moveTo>
                  <a:lnTo>
                    <a:pt x="818" y="49"/>
                  </a:lnTo>
                  <a:lnTo>
                    <a:pt x="812" y="0"/>
                  </a:lnTo>
                  <a:lnTo>
                    <a:pt x="0" y="94"/>
                  </a:lnTo>
                  <a:lnTo>
                    <a:pt x="12" y="194"/>
                  </a:lnTo>
                  <a:close/>
                </a:path>
              </a:pathLst>
            </a:custGeom>
            <a:solidFill>
              <a:srgbClr val="66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2" name="Freeform 263"/>
            <p:cNvSpPr>
              <a:spLocks/>
            </p:cNvSpPr>
            <p:nvPr/>
          </p:nvSpPr>
          <p:spPr bwMode="auto">
            <a:xfrm>
              <a:off x="10102850" y="4030663"/>
              <a:ext cx="244475" cy="95250"/>
            </a:xfrm>
            <a:custGeom>
              <a:avLst/>
              <a:gdLst>
                <a:gd name="T0" fmla="*/ 15 w 615"/>
                <a:gd name="T1" fmla="*/ 0 h 240"/>
                <a:gd name="T2" fmla="*/ 615 w 615"/>
                <a:gd name="T3" fmla="*/ 154 h 240"/>
                <a:gd name="T4" fmla="*/ 593 w 615"/>
                <a:gd name="T5" fmla="*/ 240 h 240"/>
                <a:gd name="T6" fmla="*/ 0 w 615"/>
                <a:gd name="T7" fmla="*/ 55 h 240"/>
                <a:gd name="T8" fmla="*/ 15 w 615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" h="240">
                  <a:moveTo>
                    <a:pt x="15" y="0"/>
                  </a:moveTo>
                  <a:lnTo>
                    <a:pt x="615" y="154"/>
                  </a:lnTo>
                  <a:lnTo>
                    <a:pt x="593" y="240"/>
                  </a:lnTo>
                  <a:lnTo>
                    <a:pt x="0" y="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6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3" name="Freeform 264"/>
            <p:cNvSpPr>
              <a:spLocks noEditPoints="1"/>
            </p:cNvSpPr>
            <p:nvPr/>
          </p:nvSpPr>
          <p:spPr bwMode="auto">
            <a:xfrm>
              <a:off x="10091738" y="3767138"/>
              <a:ext cx="958850" cy="449262"/>
            </a:xfrm>
            <a:custGeom>
              <a:avLst/>
              <a:gdLst>
                <a:gd name="T0" fmla="*/ 2413 w 2416"/>
                <a:gd name="T1" fmla="*/ 1125 h 1134"/>
                <a:gd name="T2" fmla="*/ 2413 w 2416"/>
                <a:gd name="T3" fmla="*/ 1129 h 1134"/>
                <a:gd name="T4" fmla="*/ 2416 w 2416"/>
                <a:gd name="T5" fmla="*/ 867 h 1134"/>
                <a:gd name="T6" fmla="*/ 2408 w 2416"/>
                <a:gd name="T7" fmla="*/ 739 h 1134"/>
                <a:gd name="T8" fmla="*/ 2397 w 2416"/>
                <a:gd name="T9" fmla="*/ 664 h 1134"/>
                <a:gd name="T10" fmla="*/ 2379 w 2416"/>
                <a:gd name="T11" fmla="*/ 591 h 1134"/>
                <a:gd name="T12" fmla="*/ 2350 w 2416"/>
                <a:gd name="T13" fmla="*/ 522 h 1134"/>
                <a:gd name="T14" fmla="*/ 2312 w 2416"/>
                <a:gd name="T15" fmla="*/ 457 h 1134"/>
                <a:gd name="T16" fmla="*/ 2261 w 2416"/>
                <a:gd name="T17" fmla="*/ 402 h 1134"/>
                <a:gd name="T18" fmla="*/ 2197 w 2416"/>
                <a:gd name="T19" fmla="*/ 356 h 1134"/>
                <a:gd name="T20" fmla="*/ 2118 w 2416"/>
                <a:gd name="T21" fmla="*/ 320 h 1134"/>
                <a:gd name="T22" fmla="*/ 2020 w 2416"/>
                <a:gd name="T23" fmla="*/ 298 h 1134"/>
                <a:gd name="T24" fmla="*/ 1905 w 2416"/>
                <a:gd name="T25" fmla="*/ 291 h 1134"/>
                <a:gd name="T26" fmla="*/ 1696 w 2416"/>
                <a:gd name="T27" fmla="*/ 295 h 1134"/>
                <a:gd name="T28" fmla="*/ 1439 w 2416"/>
                <a:gd name="T29" fmla="*/ 304 h 1134"/>
                <a:gd name="T30" fmla="*/ 1194 w 2416"/>
                <a:gd name="T31" fmla="*/ 307 h 1134"/>
                <a:gd name="T32" fmla="*/ 1014 w 2416"/>
                <a:gd name="T33" fmla="*/ 300 h 1134"/>
                <a:gd name="T34" fmla="*/ 841 w 2416"/>
                <a:gd name="T35" fmla="*/ 284 h 1134"/>
                <a:gd name="T36" fmla="*/ 680 w 2416"/>
                <a:gd name="T37" fmla="*/ 257 h 1134"/>
                <a:gd name="T38" fmla="*/ 561 w 2416"/>
                <a:gd name="T39" fmla="*/ 221 h 1134"/>
                <a:gd name="T40" fmla="*/ 498 w 2416"/>
                <a:gd name="T41" fmla="*/ 195 h 1134"/>
                <a:gd name="T42" fmla="*/ 441 w 2416"/>
                <a:gd name="T43" fmla="*/ 163 h 1134"/>
                <a:gd name="T44" fmla="*/ 330 w 2416"/>
                <a:gd name="T45" fmla="*/ 87 h 1134"/>
                <a:gd name="T46" fmla="*/ 233 w 2416"/>
                <a:gd name="T47" fmla="*/ 30 h 1134"/>
                <a:gd name="T48" fmla="*/ 186 w 2416"/>
                <a:gd name="T49" fmla="*/ 10 h 1134"/>
                <a:gd name="T50" fmla="*/ 147 w 2416"/>
                <a:gd name="T51" fmla="*/ 1 h 1134"/>
                <a:gd name="T52" fmla="*/ 118 w 2416"/>
                <a:gd name="T53" fmla="*/ 3 h 1134"/>
                <a:gd name="T54" fmla="*/ 99 w 2416"/>
                <a:gd name="T55" fmla="*/ 9 h 1134"/>
                <a:gd name="T56" fmla="*/ 80 w 2416"/>
                <a:gd name="T57" fmla="*/ 20 h 1134"/>
                <a:gd name="T58" fmla="*/ 50 w 2416"/>
                <a:gd name="T59" fmla="*/ 61 h 1134"/>
                <a:gd name="T60" fmla="*/ 28 w 2416"/>
                <a:gd name="T61" fmla="*/ 124 h 1134"/>
                <a:gd name="T62" fmla="*/ 12 w 2416"/>
                <a:gd name="T63" fmla="*/ 211 h 1134"/>
                <a:gd name="T64" fmla="*/ 0 w 2416"/>
                <a:gd name="T65" fmla="*/ 321 h 1134"/>
                <a:gd name="T66" fmla="*/ 12 w 2416"/>
                <a:gd name="T67" fmla="*/ 210 h 1134"/>
                <a:gd name="T68" fmla="*/ 28 w 2416"/>
                <a:gd name="T69" fmla="*/ 124 h 1134"/>
                <a:gd name="T70" fmla="*/ 50 w 2416"/>
                <a:gd name="T71" fmla="*/ 61 h 1134"/>
                <a:gd name="T72" fmla="*/ 80 w 2416"/>
                <a:gd name="T73" fmla="*/ 20 h 1134"/>
                <a:gd name="T74" fmla="*/ 97 w 2416"/>
                <a:gd name="T75" fmla="*/ 7 h 1134"/>
                <a:gd name="T76" fmla="*/ 118 w 2416"/>
                <a:gd name="T77" fmla="*/ 1 h 1134"/>
                <a:gd name="T78" fmla="*/ 135 w 2416"/>
                <a:gd name="T79" fmla="*/ 0 h 1134"/>
                <a:gd name="T80" fmla="*/ 173 w 2416"/>
                <a:gd name="T81" fmla="*/ 5 h 1134"/>
                <a:gd name="T82" fmla="*/ 217 w 2416"/>
                <a:gd name="T83" fmla="*/ 21 h 1134"/>
                <a:gd name="T84" fmla="*/ 289 w 2416"/>
                <a:gd name="T85" fmla="*/ 59 h 1134"/>
                <a:gd name="T86" fmla="*/ 424 w 2416"/>
                <a:gd name="T87" fmla="*/ 151 h 1134"/>
                <a:gd name="T88" fmla="*/ 478 w 2416"/>
                <a:gd name="T89" fmla="*/ 184 h 1134"/>
                <a:gd name="T90" fmla="*/ 539 w 2416"/>
                <a:gd name="T91" fmla="*/ 213 h 1134"/>
                <a:gd name="T92" fmla="*/ 630 w 2416"/>
                <a:gd name="T93" fmla="*/ 244 h 1134"/>
                <a:gd name="T94" fmla="*/ 785 w 2416"/>
                <a:gd name="T95" fmla="*/ 276 h 1134"/>
                <a:gd name="T96" fmla="*/ 954 w 2416"/>
                <a:gd name="T97" fmla="*/ 295 h 1134"/>
                <a:gd name="T98" fmla="*/ 1134 w 2416"/>
                <a:gd name="T99" fmla="*/ 304 h 1134"/>
                <a:gd name="T100" fmla="*/ 1348 w 2416"/>
                <a:gd name="T101" fmla="*/ 305 h 1134"/>
                <a:gd name="T102" fmla="*/ 1615 w 2416"/>
                <a:gd name="T103" fmla="*/ 298 h 1134"/>
                <a:gd name="T104" fmla="*/ 1842 w 2416"/>
                <a:gd name="T105" fmla="*/ 289 h 1134"/>
                <a:gd name="T106" fmla="*/ 1984 w 2416"/>
                <a:gd name="T107" fmla="*/ 293 h 1134"/>
                <a:gd name="T108" fmla="*/ 2087 w 2416"/>
                <a:gd name="T109" fmla="*/ 310 h 1134"/>
                <a:gd name="T110" fmla="*/ 2172 w 2416"/>
                <a:gd name="T111" fmla="*/ 341 h 1134"/>
                <a:gd name="T112" fmla="*/ 2242 w 2416"/>
                <a:gd name="T113" fmla="*/ 384 h 1134"/>
                <a:gd name="T114" fmla="*/ 2297 w 2416"/>
                <a:gd name="T115" fmla="*/ 438 h 1134"/>
                <a:gd name="T116" fmla="*/ 2339 w 2416"/>
                <a:gd name="T117" fmla="*/ 498 h 1134"/>
                <a:gd name="T118" fmla="*/ 2370 w 2416"/>
                <a:gd name="T119" fmla="*/ 566 h 1134"/>
                <a:gd name="T120" fmla="*/ 2392 w 2416"/>
                <a:gd name="T121" fmla="*/ 639 h 1134"/>
                <a:gd name="T122" fmla="*/ 2406 w 2416"/>
                <a:gd name="T123" fmla="*/ 715 h 1134"/>
                <a:gd name="T124" fmla="*/ 2415 w 2416"/>
                <a:gd name="T125" fmla="*/ 81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1134">
                  <a:moveTo>
                    <a:pt x="2413" y="1134"/>
                  </a:moveTo>
                  <a:lnTo>
                    <a:pt x="2413" y="1129"/>
                  </a:lnTo>
                  <a:lnTo>
                    <a:pt x="2413" y="1125"/>
                  </a:lnTo>
                  <a:lnTo>
                    <a:pt x="2413" y="1125"/>
                  </a:lnTo>
                  <a:lnTo>
                    <a:pt x="2413" y="1124"/>
                  </a:lnTo>
                  <a:lnTo>
                    <a:pt x="2413" y="1129"/>
                  </a:lnTo>
                  <a:lnTo>
                    <a:pt x="2413" y="1134"/>
                  </a:lnTo>
                  <a:lnTo>
                    <a:pt x="2413" y="1134"/>
                  </a:lnTo>
                  <a:close/>
                  <a:moveTo>
                    <a:pt x="2416" y="867"/>
                  </a:moveTo>
                  <a:lnTo>
                    <a:pt x="2415" y="816"/>
                  </a:lnTo>
                  <a:lnTo>
                    <a:pt x="2411" y="765"/>
                  </a:lnTo>
                  <a:lnTo>
                    <a:pt x="2408" y="739"/>
                  </a:lnTo>
                  <a:lnTo>
                    <a:pt x="2406" y="715"/>
                  </a:lnTo>
                  <a:lnTo>
                    <a:pt x="2402" y="689"/>
                  </a:lnTo>
                  <a:lnTo>
                    <a:pt x="2397" y="664"/>
                  </a:lnTo>
                  <a:lnTo>
                    <a:pt x="2392" y="639"/>
                  </a:lnTo>
                  <a:lnTo>
                    <a:pt x="2386" y="614"/>
                  </a:lnTo>
                  <a:lnTo>
                    <a:pt x="2379" y="591"/>
                  </a:lnTo>
                  <a:lnTo>
                    <a:pt x="2370" y="567"/>
                  </a:lnTo>
                  <a:lnTo>
                    <a:pt x="2361" y="544"/>
                  </a:lnTo>
                  <a:lnTo>
                    <a:pt x="2350" y="522"/>
                  </a:lnTo>
                  <a:lnTo>
                    <a:pt x="2339" y="499"/>
                  </a:lnTo>
                  <a:lnTo>
                    <a:pt x="2327" y="478"/>
                  </a:lnTo>
                  <a:lnTo>
                    <a:pt x="2312" y="457"/>
                  </a:lnTo>
                  <a:lnTo>
                    <a:pt x="2297" y="439"/>
                  </a:lnTo>
                  <a:lnTo>
                    <a:pt x="2280" y="420"/>
                  </a:lnTo>
                  <a:lnTo>
                    <a:pt x="2261" y="402"/>
                  </a:lnTo>
                  <a:lnTo>
                    <a:pt x="2242" y="386"/>
                  </a:lnTo>
                  <a:lnTo>
                    <a:pt x="2220" y="370"/>
                  </a:lnTo>
                  <a:lnTo>
                    <a:pt x="2197" y="356"/>
                  </a:lnTo>
                  <a:lnTo>
                    <a:pt x="2172" y="342"/>
                  </a:lnTo>
                  <a:lnTo>
                    <a:pt x="2146" y="331"/>
                  </a:lnTo>
                  <a:lnTo>
                    <a:pt x="2118" y="320"/>
                  </a:lnTo>
                  <a:lnTo>
                    <a:pt x="2087" y="312"/>
                  </a:lnTo>
                  <a:lnTo>
                    <a:pt x="2055" y="304"/>
                  </a:lnTo>
                  <a:lnTo>
                    <a:pt x="2020" y="298"/>
                  </a:lnTo>
                  <a:lnTo>
                    <a:pt x="1984" y="293"/>
                  </a:lnTo>
                  <a:lnTo>
                    <a:pt x="1946" y="291"/>
                  </a:lnTo>
                  <a:lnTo>
                    <a:pt x="1905" y="291"/>
                  </a:lnTo>
                  <a:lnTo>
                    <a:pt x="1842" y="291"/>
                  </a:lnTo>
                  <a:lnTo>
                    <a:pt x="1773" y="293"/>
                  </a:lnTo>
                  <a:lnTo>
                    <a:pt x="1696" y="295"/>
                  </a:lnTo>
                  <a:lnTo>
                    <a:pt x="1615" y="298"/>
                  </a:lnTo>
                  <a:lnTo>
                    <a:pt x="1528" y="302"/>
                  </a:lnTo>
                  <a:lnTo>
                    <a:pt x="1439" y="304"/>
                  </a:lnTo>
                  <a:lnTo>
                    <a:pt x="1348" y="307"/>
                  </a:lnTo>
                  <a:lnTo>
                    <a:pt x="1254" y="307"/>
                  </a:lnTo>
                  <a:lnTo>
                    <a:pt x="1194" y="307"/>
                  </a:lnTo>
                  <a:lnTo>
                    <a:pt x="1134" y="305"/>
                  </a:lnTo>
                  <a:lnTo>
                    <a:pt x="1073" y="304"/>
                  </a:lnTo>
                  <a:lnTo>
                    <a:pt x="1014" y="300"/>
                  </a:lnTo>
                  <a:lnTo>
                    <a:pt x="956" y="297"/>
                  </a:lnTo>
                  <a:lnTo>
                    <a:pt x="897" y="292"/>
                  </a:lnTo>
                  <a:lnTo>
                    <a:pt x="841" y="284"/>
                  </a:lnTo>
                  <a:lnTo>
                    <a:pt x="785" y="277"/>
                  </a:lnTo>
                  <a:lnTo>
                    <a:pt x="732" y="268"/>
                  </a:lnTo>
                  <a:lnTo>
                    <a:pt x="680" y="257"/>
                  </a:lnTo>
                  <a:lnTo>
                    <a:pt x="630" y="244"/>
                  </a:lnTo>
                  <a:lnTo>
                    <a:pt x="583" y="230"/>
                  </a:lnTo>
                  <a:lnTo>
                    <a:pt x="561" y="221"/>
                  </a:lnTo>
                  <a:lnTo>
                    <a:pt x="539" y="214"/>
                  </a:lnTo>
                  <a:lnTo>
                    <a:pt x="518" y="204"/>
                  </a:lnTo>
                  <a:lnTo>
                    <a:pt x="498" y="195"/>
                  </a:lnTo>
                  <a:lnTo>
                    <a:pt x="478" y="185"/>
                  </a:lnTo>
                  <a:lnTo>
                    <a:pt x="460" y="174"/>
                  </a:lnTo>
                  <a:lnTo>
                    <a:pt x="441" y="163"/>
                  </a:lnTo>
                  <a:lnTo>
                    <a:pt x="424" y="152"/>
                  </a:lnTo>
                  <a:lnTo>
                    <a:pt x="374" y="116"/>
                  </a:lnTo>
                  <a:lnTo>
                    <a:pt x="330" y="87"/>
                  </a:lnTo>
                  <a:lnTo>
                    <a:pt x="289" y="61"/>
                  </a:lnTo>
                  <a:lnTo>
                    <a:pt x="251" y="40"/>
                  </a:lnTo>
                  <a:lnTo>
                    <a:pt x="233" y="30"/>
                  </a:lnTo>
                  <a:lnTo>
                    <a:pt x="217" y="22"/>
                  </a:lnTo>
                  <a:lnTo>
                    <a:pt x="201" y="16"/>
                  </a:lnTo>
                  <a:lnTo>
                    <a:pt x="186" y="10"/>
                  </a:lnTo>
                  <a:lnTo>
                    <a:pt x="173" y="6"/>
                  </a:lnTo>
                  <a:lnTo>
                    <a:pt x="159" y="4"/>
                  </a:lnTo>
                  <a:lnTo>
                    <a:pt x="147" y="1"/>
                  </a:lnTo>
                  <a:lnTo>
                    <a:pt x="135" y="1"/>
                  </a:lnTo>
                  <a:lnTo>
                    <a:pt x="127" y="1"/>
                  </a:lnTo>
                  <a:lnTo>
                    <a:pt x="118" y="3"/>
                  </a:lnTo>
                  <a:lnTo>
                    <a:pt x="112" y="4"/>
                  </a:lnTo>
                  <a:lnTo>
                    <a:pt x="105" y="5"/>
                  </a:lnTo>
                  <a:lnTo>
                    <a:pt x="99" y="9"/>
                  </a:lnTo>
                  <a:lnTo>
                    <a:pt x="91" y="11"/>
                  </a:lnTo>
                  <a:lnTo>
                    <a:pt x="85" y="16"/>
                  </a:lnTo>
                  <a:lnTo>
                    <a:pt x="80" y="20"/>
                  </a:lnTo>
                  <a:lnTo>
                    <a:pt x="69" y="31"/>
                  </a:lnTo>
                  <a:lnTo>
                    <a:pt x="59" y="45"/>
                  </a:lnTo>
                  <a:lnTo>
                    <a:pt x="50" y="61"/>
                  </a:lnTo>
                  <a:lnTo>
                    <a:pt x="42" y="79"/>
                  </a:lnTo>
                  <a:lnTo>
                    <a:pt x="34" y="100"/>
                  </a:lnTo>
                  <a:lnTo>
                    <a:pt x="28" y="124"/>
                  </a:lnTo>
                  <a:lnTo>
                    <a:pt x="22" y="151"/>
                  </a:lnTo>
                  <a:lnTo>
                    <a:pt x="17" y="179"/>
                  </a:lnTo>
                  <a:lnTo>
                    <a:pt x="12" y="211"/>
                  </a:lnTo>
                  <a:lnTo>
                    <a:pt x="7" y="245"/>
                  </a:lnTo>
                  <a:lnTo>
                    <a:pt x="3" y="282"/>
                  </a:lnTo>
                  <a:lnTo>
                    <a:pt x="0" y="321"/>
                  </a:lnTo>
                  <a:lnTo>
                    <a:pt x="3" y="282"/>
                  </a:lnTo>
                  <a:lnTo>
                    <a:pt x="7" y="245"/>
                  </a:lnTo>
                  <a:lnTo>
                    <a:pt x="12" y="210"/>
                  </a:lnTo>
                  <a:lnTo>
                    <a:pt x="17" y="179"/>
                  </a:lnTo>
                  <a:lnTo>
                    <a:pt x="22" y="150"/>
                  </a:lnTo>
                  <a:lnTo>
                    <a:pt x="28" y="124"/>
                  </a:lnTo>
                  <a:lnTo>
                    <a:pt x="34" y="100"/>
                  </a:lnTo>
                  <a:lnTo>
                    <a:pt x="42" y="79"/>
                  </a:lnTo>
                  <a:lnTo>
                    <a:pt x="50" y="61"/>
                  </a:lnTo>
                  <a:lnTo>
                    <a:pt x="59" y="45"/>
                  </a:lnTo>
                  <a:lnTo>
                    <a:pt x="69" y="31"/>
                  </a:lnTo>
                  <a:lnTo>
                    <a:pt x="80" y="20"/>
                  </a:lnTo>
                  <a:lnTo>
                    <a:pt x="85" y="15"/>
                  </a:lnTo>
                  <a:lnTo>
                    <a:pt x="91" y="11"/>
                  </a:lnTo>
                  <a:lnTo>
                    <a:pt x="97" y="7"/>
                  </a:lnTo>
                  <a:lnTo>
                    <a:pt x="105" y="5"/>
                  </a:lnTo>
                  <a:lnTo>
                    <a:pt x="111" y="3"/>
                  </a:lnTo>
                  <a:lnTo>
                    <a:pt x="118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47" y="0"/>
                  </a:lnTo>
                  <a:lnTo>
                    <a:pt x="159" y="3"/>
                  </a:lnTo>
                  <a:lnTo>
                    <a:pt x="173" y="5"/>
                  </a:lnTo>
                  <a:lnTo>
                    <a:pt x="186" y="10"/>
                  </a:lnTo>
                  <a:lnTo>
                    <a:pt x="201" y="15"/>
                  </a:lnTo>
                  <a:lnTo>
                    <a:pt x="217" y="21"/>
                  </a:lnTo>
                  <a:lnTo>
                    <a:pt x="233" y="30"/>
                  </a:lnTo>
                  <a:lnTo>
                    <a:pt x="251" y="38"/>
                  </a:lnTo>
                  <a:lnTo>
                    <a:pt x="289" y="59"/>
                  </a:lnTo>
                  <a:lnTo>
                    <a:pt x="330" y="85"/>
                  </a:lnTo>
                  <a:lnTo>
                    <a:pt x="374" y="116"/>
                  </a:lnTo>
                  <a:lnTo>
                    <a:pt x="424" y="151"/>
                  </a:lnTo>
                  <a:lnTo>
                    <a:pt x="441" y="162"/>
                  </a:lnTo>
                  <a:lnTo>
                    <a:pt x="460" y="173"/>
                  </a:lnTo>
                  <a:lnTo>
                    <a:pt x="478" y="184"/>
                  </a:lnTo>
                  <a:lnTo>
                    <a:pt x="498" y="194"/>
                  </a:lnTo>
                  <a:lnTo>
                    <a:pt x="518" y="203"/>
                  </a:lnTo>
                  <a:lnTo>
                    <a:pt x="539" y="213"/>
                  </a:lnTo>
                  <a:lnTo>
                    <a:pt x="561" y="220"/>
                  </a:lnTo>
                  <a:lnTo>
                    <a:pt x="583" y="229"/>
                  </a:lnTo>
                  <a:lnTo>
                    <a:pt x="630" y="244"/>
                  </a:lnTo>
                  <a:lnTo>
                    <a:pt x="680" y="256"/>
                  </a:lnTo>
                  <a:lnTo>
                    <a:pt x="732" y="267"/>
                  </a:lnTo>
                  <a:lnTo>
                    <a:pt x="785" y="276"/>
                  </a:lnTo>
                  <a:lnTo>
                    <a:pt x="841" y="284"/>
                  </a:lnTo>
                  <a:lnTo>
                    <a:pt x="897" y="291"/>
                  </a:lnTo>
                  <a:lnTo>
                    <a:pt x="954" y="295"/>
                  </a:lnTo>
                  <a:lnTo>
                    <a:pt x="1014" y="299"/>
                  </a:lnTo>
                  <a:lnTo>
                    <a:pt x="1073" y="303"/>
                  </a:lnTo>
                  <a:lnTo>
                    <a:pt x="1134" y="304"/>
                  </a:lnTo>
                  <a:lnTo>
                    <a:pt x="1194" y="305"/>
                  </a:lnTo>
                  <a:lnTo>
                    <a:pt x="1254" y="305"/>
                  </a:lnTo>
                  <a:lnTo>
                    <a:pt x="1348" y="305"/>
                  </a:lnTo>
                  <a:lnTo>
                    <a:pt x="1439" y="303"/>
                  </a:lnTo>
                  <a:lnTo>
                    <a:pt x="1528" y="300"/>
                  </a:lnTo>
                  <a:lnTo>
                    <a:pt x="1615" y="298"/>
                  </a:lnTo>
                  <a:lnTo>
                    <a:pt x="1696" y="294"/>
                  </a:lnTo>
                  <a:lnTo>
                    <a:pt x="1773" y="292"/>
                  </a:lnTo>
                  <a:lnTo>
                    <a:pt x="1842" y="289"/>
                  </a:lnTo>
                  <a:lnTo>
                    <a:pt x="1905" y="289"/>
                  </a:lnTo>
                  <a:lnTo>
                    <a:pt x="1946" y="289"/>
                  </a:lnTo>
                  <a:lnTo>
                    <a:pt x="1984" y="293"/>
                  </a:lnTo>
                  <a:lnTo>
                    <a:pt x="2020" y="297"/>
                  </a:lnTo>
                  <a:lnTo>
                    <a:pt x="2055" y="303"/>
                  </a:lnTo>
                  <a:lnTo>
                    <a:pt x="2087" y="310"/>
                  </a:lnTo>
                  <a:lnTo>
                    <a:pt x="2118" y="319"/>
                  </a:lnTo>
                  <a:lnTo>
                    <a:pt x="2146" y="330"/>
                  </a:lnTo>
                  <a:lnTo>
                    <a:pt x="2172" y="341"/>
                  </a:lnTo>
                  <a:lnTo>
                    <a:pt x="2197" y="355"/>
                  </a:lnTo>
                  <a:lnTo>
                    <a:pt x="2220" y="370"/>
                  </a:lnTo>
                  <a:lnTo>
                    <a:pt x="2242" y="384"/>
                  </a:lnTo>
                  <a:lnTo>
                    <a:pt x="2261" y="402"/>
                  </a:lnTo>
                  <a:lnTo>
                    <a:pt x="2280" y="419"/>
                  </a:lnTo>
                  <a:lnTo>
                    <a:pt x="2297" y="438"/>
                  </a:lnTo>
                  <a:lnTo>
                    <a:pt x="2312" y="457"/>
                  </a:lnTo>
                  <a:lnTo>
                    <a:pt x="2327" y="477"/>
                  </a:lnTo>
                  <a:lnTo>
                    <a:pt x="2339" y="498"/>
                  </a:lnTo>
                  <a:lnTo>
                    <a:pt x="2350" y="520"/>
                  </a:lnTo>
                  <a:lnTo>
                    <a:pt x="2361" y="543"/>
                  </a:lnTo>
                  <a:lnTo>
                    <a:pt x="2370" y="566"/>
                  </a:lnTo>
                  <a:lnTo>
                    <a:pt x="2379" y="590"/>
                  </a:lnTo>
                  <a:lnTo>
                    <a:pt x="2386" y="614"/>
                  </a:lnTo>
                  <a:lnTo>
                    <a:pt x="2392" y="639"/>
                  </a:lnTo>
                  <a:lnTo>
                    <a:pt x="2397" y="664"/>
                  </a:lnTo>
                  <a:lnTo>
                    <a:pt x="2402" y="689"/>
                  </a:lnTo>
                  <a:lnTo>
                    <a:pt x="2406" y="715"/>
                  </a:lnTo>
                  <a:lnTo>
                    <a:pt x="2410" y="739"/>
                  </a:lnTo>
                  <a:lnTo>
                    <a:pt x="2412" y="765"/>
                  </a:lnTo>
                  <a:lnTo>
                    <a:pt x="2415" y="816"/>
                  </a:lnTo>
                  <a:lnTo>
                    <a:pt x="2416" y="867"/>
                  </a:lnTo>
                  <a:close/>
                </a:path>
              </a:pathLst>
            </a:custGeom>
            <a:solidFill>
              <a:srgbClr val="F0D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265"/>
            <p:cNvSpPr>
              <a:spLocks/>
            </p:cNvSpPr>
            <p:nvPr/>
          </p:nvSpPr>
          <p:spPr bwMode="auto">
            <a:xfrm>
              <a:off x="10088563" y="3767138"/>
              <a:ext cx="962025" cy="450850"/>
            </a:xfrm>
            <a:custGeom>
              <a:avLst/>
              <a:gdLst>
                <a:gd name="T0" fmla="*/ 2412 w 2422"/>
                <a:gd name="T1" fmla="*/ 1030 h 1139"/>
                <a:gd name="T2" fmla="*/ 2397 w 2422"/>
                <a:gd name="T3" fmla="*/ 875 h 1139"/>
                <a:gd name="T4" fmla="*/ 2380 w 2422"/>
                <a:gd name="T5" fmla="*/ 780 h 1139"/>
                <a:gd name="T6" fmla="*/ 2354 w 2422"/>
                <a:gd name="T7" fmla="*/ 688 h 1139"/>
                <a:gd name="T8" fmla="*/ 2316 w 2422"/>
                <a:gd name="T9" fmla="*/ 601 h 1139"/>
                <a:gd name="T10" fmla="*/ 2261 w 2422"/>
                <a:gd name="T11" fmla="*/ 523 h 1139"/>
                <a:gd name="T12" fmla="*/ 2191 w 2422"/>
                <a:gd name="T13" fmla="*/ 459 h 1139"/>
                <a:gd name="T14" fmla="*/ 2099 w 2422"/>
                <a:gd name="T15" fmla="*/ 411 h 1139"/>
                <a:gd name="T16" fmla="*/ 1984 w 2422"/>
                <a:gd name="T17" fmla="*/ 383 h 1139"/>
                <a:gd name="T18" fmla="*/ 1876 w 2422"/>
                <a:gd name="T19" fmla="*/ 377 h 1139"/>
                <a:gd name="T20" fmla="*/ 1815 w 2422"/>
                <a:gd name="T21" fmla="*/ 381 h 1139"/>
                <a:gd name="T22" fmla="*/ 1723 w 2422"/>
                <a:gd name="T23" fmla="*/ 391 h 1139"/>
                <a:gd name="T24" fmla="*/ 1544 w 2422"/>
                <a:gd name="T25" fmla="*/ 409 h 1139"/>
                <a:gd name="T26" fmla="*/ 1319 w 2422"/>
                <a:gd name="T27" fmla="*/ 434 h 1139"/>
                <a:gd name="T28" fmla="*/ 1087 w 2422"/>
                <a:gd name="T29" fmla="*/ 456 h 1139"/>
                <a:gd name="T30" fmla="*/ 889 w 2422"/>
                <a:gd name="T31" fmla="*/ 474 h 1139"/>
                <a:gd name="T32" fmla="*/ 768 w 2422"/>
                <a:gd name="T33" fmla="*/ 481 h 1139"/>
                <a:gd name="T34" fmla="*/ 643 w 2422"/>
                <a:gd name="T35" fmla="*/ 481 h 1139"/>
                <a:gd name="T36" fmla="*/ 488 w 2422"/>
                <a:gd name="T37" fmla="*/ 475 h 1139"/>
                <a:gd name="T38" fmla="*/ 336 w 2422"/>
                <a:gd name="T39" fmla="*/ 461 h 1139"/>
                <a:gd name="T40" fmla="*/ 199 w 2422"/>
                <a:gd name="T41" fmla="*/ 442 h 1139"/>
                <a:gd name="T42" fmla="*/ 83 w 2422"/>
                <a:gd name="T43" fmla="*/ 414 h 1139"/>
                <a:gd name="T44" fmla="*/ 0 w 2422"/>
                <a:gd name="T45" fmla="*/ 381 h 1139"/>
                <a:gd name="T46" fmla="*/ 3 w 2422"/>
                <a:gd name="T47" fmla="*/ 335 h 1139"/>
                <a:gd name="T48" fmla="*/ 12 w 2422"/>
                <a:gd name="T49" fmla="*/ 244 h 1139"/>
                <a:gd name="T50" fmla="*/ 27 w 2422"/>
                <a:gd name="T51" fmla="*/ 150 h 1139"/>
                <a:gd name="T52" fmla="*/ 47 w 2422"/>
                <a:gd name="T53" fmla="*/ 78 h 1139"/>
                <a:gd name="T54" fmla="*/ 74 w 2422"/>
                <a:gd name="T55" fmla="*/ 30 h 1139"/>
                <a:gd name="T56" fmla="*/ 96 w 2422"/>
                <a:gd name="T57" fmla="*/ 10 h 1139"/>
                <a:gd name="T58" fmla="*/ 117 w 2422"/>
                <a:gd name="T59" fmla="*/ 3 h 1139"/>
                <a:gd name="T60" fmla="*/ 140 w 2422"/>
                <a:gd name="T61" fmla="*/ 0 h 1139"/>
                <a:gd name="T62" fmla="*/ 178 w 2422"/>
                <a:gd name="T63" fmla="*/ 5 h 1139"/>
                <a:gd name="T64" fmla="*/ 222 w 2422"/>
                <a:gd name="T65" fmla="*/ 21 h 1139"/>
                <a:gd name="T66" fmla="*/ 294 w 2422"/>
                <a:gd name="T67" fmla="*/ 60 h 1139"/>
                <a:gd name="T68" fmla="*/ 429 w 2422"/>
                <a:gd name="T69" fmla="*/ 151 h 1139"/>
                <a:gd name="T70" fmla="*/ 483 w 2422"/>
                <a:gd name="T71" fmla="*/ 184 h 1139"/>
                <a:gd name="T72" fmla="*/ 544 w 2422"/>
                <a:gd name="T73" fmla="*/ 213 h 1139"/>
                <a:gd name="T74" fmla="*/ 635 w 2422"/>
                <a:gd name="T75" fmla="*/ 243 h 1139"/>
                <a:gd name="T76" fmla="*/ 790 w 2422"/>
                <a:gd name="T77" fmla="*/ 276 h 1139"/>
                <a:gd name="T78" fmla="*/ 961 w 2422"/>
                <a:gd name="T79" fmla="*/ 296 h 1139"/>
                <a:gd name="T80" fmla="*/ 1139 w 2422"/>
                <a:gd name="T81" fmla="*/ 304 h 1139"/>
                <a:gd name="T82" fmla="*/ 1353 w 2422"/>
                <a:gd name="T83" fmla="*/ 306 h 1139"/>
                <a:gd name="T84" fmla="*/ 1620 w 2422"/>
                <a:gd name="T85" fmla="*/ 297 h 1139"/>
                <a:gd name="T86" fmla="*/ 1847 w 2422"/>
                <a:gd name="T87" fmla="*/ 290 h 1139"/>
                <a:gd name="T88" fmla="*/ 1989 w 2422"/>
                <a:gd name="T89" fmla="*/ 292 h 1139"/>
                <a:gd name="T90" fmla="*/ 2092 w 2422"/>
                <a:gd name="T91" fmla="*/ 311 h 1139"/>
                <a:gd name="T92" fmla="*/ 2177 w 2422"/>
                <a:gd name="T93" fmla="*/ 341 h 1139"/>
                <a:gd name="T94" fmla="*/ 2247 w 2422"/>
                <a:gd name="T95" fmla="*/ 385 h 1139"/>
                <a:gd name="T96" fmla="*/ 2302 w 2422"/>
                <a:gd name="T97" fmla="*/ 438 h 1139"/>
                <a:gd name="T98" fmla="*/ 2344 w 2422"/>
                <a:gd name="T99" fmla="*/ 498 h 1139"/>
                <a:gd name="T100" fmla="*/ 2375 w 2422"/>
                <a:gd name="T101" fmla="*/ 566 h 1139"/>
                <a:gd name="T102" fmla="*/ 2397 w 2422"/>
                <a:gd name="T103" fmla="*/ 638 h 1139"/>
                <a:gd name="T104" fmla="*/ 2411 w 2422"/>
                <a:gd name="T105" fmla="*/ 714 h 1139"/>
                <a:gd name="T106" fmla="*/ 2420 w 2422"/>
                <a:gd name="T107" fmla="*/ 815 h 1139"/>
                <a:gd name="T108" fmla="*/ 2421 w 2422"/>
                <a:gd name="T109" fmla="*/ 937 h 1139"/>
                <a:gd name="T110" fmla="*/ 2418 w 2422"/>
                <a:gd name="T111" fmla="*/ 1036 h 1139"/>
                <a:gd name="T112" fmla="*/ 2418 w 2422"/>
                <a:gd name="T113" fmla="*/ 1123 h 1139"/>
                <a:gd name="T114" fmla="*/ 2418 w 2422"/>
                <a:gd name="T115" fmla="*/ 1124 h 1139"/>
                <a:gd name="T116" fmla="*/ 2418 w 2422"/>
                <a:gd name="T117" fmla="*/ 1133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22" h="1139">
                  <a:moveTo>
                    <a:pt x="2418" y="1139"/>
                  </a:moveTo>
                  <a:lnTo>
                    <a:pt x="2416" y="1087"/>
                  </a:lnTo>
                  <a:lnTo>
                    <a:pt x="2412" y="1030"/>
                  </a:lnTo>
                  <a:lnTo>
                    <a:pt x="2408" y="969"/>
                  </a:lnTo>
                  <a:lnTo>
                    <a:pt x="2402" y="908"/>
                  </a:lnTo>
                  <a:lnTo>
                    <a:pt x="2397" y="875"/>
                  </a:lnTo>
                  <a:lnTo>
                    <a:pt x="2392" y="843"/>
                  </a:lnTo>
                  <a:lnTo>
                    <a:pt x="2387" y="812"/>
                  </a:lnTo>
                  <a:lnTo>
                    <a:pt x="2380" y="780"/>
                  </a:lnTo>
                  <a:lnTo>
                    <a:pt x="2373" y="749"/>
                  </a:lnTo>
                  <a:lnTo>
                    <a:pt x="2364" y="718"/>
                  </a:lnTo>
                  <a:lnTo>
                    <a:pt x="2354" y="688"/>
                  </a:lnTo>
                  <a:lnTo>
                    <a:pt x="2343" y="658"/>
                  </a:lnTo>
                  <a:lnTo>
                    <a:pt x="2329" y="629"/>
                  </a:lnTo>
                  <a:lnTo>
                    <a:pt x="2316" y="601"/>
                  </a:lnTo>
                  <a:lnTo>
                    <a:pt x="2300" y="574"/>
                  </a:lnTo>
                  <a:lnTo>
                    <a:pt x="2281" y="548"/>
                  </a:lnTo>
                  <a:lnTo>
                    <a:pt x="2261" y="523"/>
                  </a:lnTo>
                  <a:lnTo>
                    <a:pt x="2240" y="500"/>
                  </a:lnTo>
                  <a:lnTo>
                    <a:pt x="2216" y="479"/>
                  </a:lnTo>
                  <a:lnTo>
                    <a:pt x="2191" y="459"/>
                  </a:lnTo>
                  <a:lnTo>
                    <a:pt x="2162" y="440"/>
                  </a:lnTo>
                  <a:lnTo>
                    <a:pt x="2132" y="424"/>
                  </a:lnTo>
                  <a:lnTo>
                    <a:pt x="2099" y="411"/>
                  </a:lnTo>
                  <a:lnTo>
                    <a:pt x="2064" y="400"/>
                  </a:lnTo>
                  <a:lnTo>
                    <a:pt x="2025" y="390"/>
                  </a:lnTo>
                  <a:lnTo>
                    <a:pt x="1984" y="383"/>
                  </a:lnTo>
                  <a:lnTo>
                    <a:pt x="1941" y="379"/>
                  </a:lnTo>
                  <a:lnTo>
                    <a:pt x="1894" y="377"/>
                  </a:lnTo>
                  <a:lnTo>
                    <a:pt x="1876" y="377"/>
                  </a:lnTo>
                  <a:lnTo>
                    <a:pt x="1856" y="379"/>
                  </a:lnTo>
                  <a:lnTo>
                    <a:pt x="1836" y="380"/>
                  </a:lnTo>
                  <a:lnTo>
                    <a:pt x="1815" y="381"/>
                  </a:lnTo>
                  <a:lnTo>
                    <a:pt x="1796" y="383"/>
                  </a:lnTo>
                  <a:lnTo>
                    <a:pt x="1766" y="386"/>
                  </a:lnTo>
                  <a:lnTo>
                    <a:pt x="1723" y="391"/>
                  </a:lnTo>
                  <a:lnTo>
                    <a:pt x="1672" y="396"/>
                  </a:lnTo>
                  <a:lnTo>
                    <a:pt x="1612" y="403"/>
                  </a:lnTo>
                  <a:lnTo>
                    <a:pt x="1544" y="409"/>
                  </a:lnTo>
                  <a:lnTo>
                    <a:pt x="1472" y="418"/>
                  </a:lnTo>
                  <a:lnTo>
                    <a:pt x="1397" y="426"/>
                  </a:lnTo>
                  <a:lnTo>
                    <a:pt x="1319" y="434"/>
                  </a:lnTo>
                  <a:lnTo>
                    <a:pt x="1240" y="442"/>
                  </a:lnTo>
                  <a:lnTo>
                    <a:pt x="1162" y="449"/>
                  </a:lnTo>
                  <a:lnTo>
                    <a:pt x="1087" y="456"/>
                  </a:lnTo>
                  <a:lnTo>
                    <a:pt x="1015" y="464"/>
                  </a:lnTo>
                  <a:lnTo>
                    <a:pt x="948" y="469"/>
                  </a:lnTo>
                  <a:lnTo>
                    <a:pt x="889" y="474"/>
                  </a:lnTo>
                  <a:lnTo>
                    <a:pt x="837" y="477"/>
                  </a:lnTo>
                  <a:lnTo>
                    <a:pt x="802" y="480"/>
                  </a:lnTo>
                  <a:lnTo>
                    <a:pt x="768" y="481"/>
                  </a:lnTo>
                  <a:lnTo>
                    <a:pt x="731" y="481"/>
                  </a:lnTo>
                  <a:lnTo>
                    <a:pt x="693" y="481"/>
                  </a:lnTo>
                  <a:lnTo>
                    <a:pt x="643" y="481"/>
                  </a:lnTo>
                  <a:lnTo>
                    <a:pt x="592" y="480"/>
                  </a:lnTo>
                  <a:lnTo>
                    <a:pt x="540" y="477"/>
                  </a:lnTo>
                  <a:lnTo>
                    <a:pt x="488" y="475"/>
                  </a:lnTo>
                  <a:lnTo>
                    <a:pt x="436" y="471"/>
                  </a:lnTo>
                  <a:lnTo>
                    <a:pt x="386" y="468"/>
                  </a:lnTo>
                  <a:lnTo>
                    <a:pt x="336" y="461"/>
                  </a:lnTo>
                  <a:lnTo>
                    <a:pt x="289" y="456"/>
                  </a:lnTo>
                  <a:lnTo>
                    <a:pt x="242" y="449"/>
                  </a:lnTo>
                  <a:lnTo>
                    <a:pt x="199" y="442"/>
                  </a:lnTo>
                  <a:lnTo>
                    <a:pt x="157" y="433"/>
                  </a:lnTo>
                  <a:lnTo>
                    <a:pt x="118" y="424"/>
                  </a:lnTo>
                  <a:lnTo>
                    <a:pt x="83" y="414"/>
                  </a:lnTo>
                  <a:lnTo>
                    <a:pt x="50" y="405"/>
                  </a:lnTo>
                  <a:lnTo>
                    <a:pt x="23" y="393"/>
                  </a:lnTo>
                  <a:lnTo>
                    <a:pt x="0" y="381"/>
                  </a:lnTo>
                  <a:lnTo>
                    <a:pt x="1" y="365"/>
                  </a:lnTo>
                  <a:lnTo>
                    <a:pt x="2" y="350"/>
                  </a:lnTo>
                  <a:lnTo>
                    <a:pt x="3" y="335"/>
                  </a:lnTo>
                  <a:lnTo>
                    <a:pt x="5" y="320"/>
                  </a:lnTo>
                  <a:lnTo>
                    <a:pt x="8" y="281"/>
                  </a:lnTo>
                  <a:lnTo>
                    <a:pt x="12" y="244"/>
                  </a:lnTo>
                  <a:lnTo>
                    <a:pt x="17" y="210"/>
                  </a:lnTo>
                  <a:lnTo>
                    <a:pt x="22" y="178"/>
                  </a:lnTo>
                  <a:lnTo>
                    <a:pt x="27" y="150"/>
                  </a:lnTo>
                  <a:lnTo>
                    <a:pt x="33" y="123"/>
                  </a:lnTo>
                  <a:lnTo>
                    <a:pt x="39" y="99"/>
                  </a:lnTo>
                  <a:lnTo>
                    <a:pt x="47" y="78"/>
                  </a:lnTo>
                  <a:lnTo>
                    <a:pt x="55" y="60"/>
                  </a:lnTo>
                  <a:lnTo>
                    <a:pt x="64" y="44"/>
                  </a:lnTo>
                  <a:lnTo>
                    <a:pt x="74" y="30"/>
                  </a:lnTo>
                  <a:lnTo>
                    <a:pt x="85" y="19"/>
                  </a:lnTo>
                  <a:lnTo>
                    <a:pt x="90" y="15"/>
                  </a:lnTo>
                  <a:lnTo>
                    <a:pt x="96" y="10"/>
                  </a:lnTo>
                  <a:lnTo>
                    <a:pt x="104" y="8"/>
                  </a:lnTo>
                  <a:lnTo>
                    <a:pt x="110" y="4"/>
                  </a:lnTo>
                  <a:lnTo>
                    <a:pt x="117" y="3"/>
                  </a:lnTo>
                  <a:lnTo>
                    <a:pt x="123" y="2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52" y="0"/>
                  </a:lnTo>
                  <a:lnTo>
                    <a:pt x="164" y="3"/>
                  </a:lnTo>
                  <a:lnTo>
                    <a:pt x="178" y="5"/>
                  </a:lnTo>
                  <a:lnTo>
                    <a:pt x="191" y="9"/>
                  </a:lnTo>
                  <a:lnTo>
                    <a:pt x="206" y="15"/>
                  </a:lnTo>
                  <a:lnTo>
                    <a:pt x="222" y="21"/>
                  </a:lnTo>
                  <a:lnTo>
                    <a:pt x="238" y="29"/>
                  </a:lnTo>
                  <a:lnTo>
                    <a:pt x="256" y="39"/>
                  </a:lnTo>
                  <a:lnTo>
                    <a:pt x="294" y="60"/>
                  </a:lnTo>
                  <a:lnTo>
                    <a:pt x="335" y="86"/>
                  </a:lnTo>
                  <a:lnTo>
                    <a:pt x="379" y="115"/>
                  </a:lnTo>
                  <a:lnTo>
                    <a:pt x="429" y="151"/>
                  </a:lnTo>
                  <a:lnTo>
                    <a:pt x="446" y="162"/>
                  </a:lnTo>
                  <a:lnTo>
                    <a:pt x="465" y="173"/>
                  </a:lnTo>
                  <a:lnTo>
                    <a:pt x="483" y="184"/>
                  </a:lnTo>
                  <a:lnTo>
                    <a:pt x="503" y="194"/>
                  </a:lnTo>
                  <a:lnTo>
                    <a:pt x="523" y="203"/>
                  </a:lnTo>
                  <a:lnTo>
                    <a:pt x="544" y="213"/>
                  </a:lnTo>
                  <a:lnTo>
                    <a:pt x="566" y="220"/>
                  </a:lnTo>
                  <a:lnTo>
                    <a:pt x="588" y="229"/>
                  </a:lnTo>
                  <a:lnTo>
                    <a:pt x="635" y="243"/>
                  </a:lnTo>
                  <a:lnTo>
                    <a:pt x="685" y="256"/>
                  </a:lnTo>
                  <a:lnTo>
                    <a:pt x="737" y="267"/>
                  </a:lnTo>
                  <a:lnTo>
                    <a:pt x="790" y="276"/>
                  </a:lnTo>
                  <a:lnTo>
                    <a:pt x="846" y="283"/>
                  </a:lnTo>
                  <a:lnTo>
                    <a:pt x="902" y="291"/>
                  </a:lnTo>
                  <a:lnTo>
                    <a:pt x="961" y="296"/>
                  </a:lnTo>
                  <a:lnTo>
                    <a:pt x="1019" y="299"/>
                  </a:lnTo>
                  <a:lnTo>
                    <a:pt x="1078" y="303"/>
                  </a:lnTo>
                  <a:lnTo>
                    <a:pt x="1139" y="304"/>
                  </a:lnTo>
                  <a:lnTo>
                    <a:pt x="1199" y="306"/>
                  </a:lnTo>
                  <a:lnTo>
                    <a:pt x="1259" y="306"/>
                  </a:lnTo>
                  <a:lnTo>
                    <a:pt x="1353" y="306"/>
                  </a:lnTo>
                  <a:lnTo>
                    <a:pt x="1444" y="303"/>
                  </a:lnTo>
                  <a:lnTo>
                    <a:pt x="1533" y="301"/>
                  </a:lnTo>
                  <a:lnTo>
                    <a:pt x="1620" y="297"/>
                  </a:lnTo>
                  <a:lnTo>
                    <a:pt x="1701" y="294"/>
                  </a:lnTo>
                  <a:lnTo>
                    <a:pt x="1778" y="292"/>
                  </a:lnTo>
                  <a:lnTo>
                    <a:pt x="1847" y="290"/>
                  </a:lnTo>
                  <a:lnTo>
                    <a:pt x="1910" y="290"/>
                  </a:lnTo>
                  <a:lnTo>
                    <a:pt x="1951" y="290"/>
                  </a:lnTo>
                  <a:lnTo>
                    <a:pt x="1989" y="292"/>
                  </a:lnTo>
                  <a:lnTo>
                    <a:pt x="2025" y="297"/>
                  </a:lnTo>
                  <a:lnTo>
                    <a:pt x="2060" y="303"/>
                  </a:lnTo>
                  <a:lnTo>
                    <a:pt x="2092" y="311"/>
                  </a:lnTo>
                  <a:lnTo>
                    <a:pt x="2123" y="319"/>
                  </a:lnTo>
                  <a:lnTo>
                    <a:pt x="2151" y="330"/>
                  </a:lnTo>
                  <a:lnTo>
                    <a:pt x="2177" y="341"/>
                  </a:lnTo>
                  <a:lnTo>
                    <a:pt x="2202" y="355"/>
                  </a:lnTo>
                  <a:lnTo>
                    <a:pt x="2225" y="369"/>
                  </a:lnTo>
                  <a:lnTo>
                    <a:pt x="2247" y="385"/>
                  </a:lnTo>
                  <a:lnTo>
                    <a:pt x="2266" y="401"/>
                  </a:lnTo>
                  <a:lnTo>
                    <a:pt x="2285" y="419"/>
                  </a:lnTo>
                  <a:lnTo>
                    <a:pt x="2302" y="438"/>
                  </a:lnTo>
                  <a:lnTo>
                    <a:pt x="2317" y="456"/>
                  </a:lnTo>
                  <a:lnTo>
                    <a:pt x="2332" y="477"/>
                  </a:lnTo>
                  <a:lnTo>
                    <a:pt x="2344" y="498"/>
                  </a:lnTo>
                  <a:lnTo>
                    <a:pt x="2355" y="521"/>
                  </a:lnTo>
                  <a:lnTo>
                    <a:pt x="2366" y="543"/>
                  </a:lnTo>
                  <a:lnTo>
                    <a:pt x="2375" y="566"/>
                  </a:lnTo>
                  <a:lnTo>
                    <a:pt x="2384" y="590"/>
                  </a:lnTo>
                  <a:lnTo>
                    <a:pt x="2391" y="613"/>
                  </a:lnTo>
                  <a:lnTo>
                    <a:pt x="2397" y="638"/>
                  </a:lnTo>
                  <a:lnTo>
                    <a:pt x="2402" y="663"/>
                  </a:lnTo>
                  <a:lnTo>
                    <a:pt x="2407" y="688"/>
                  </a:lnTo>
                  <a:lnTo>
                    <a:pt x="2411" y="714"/>
                  </a:lnTo>
                  <a:lnTo>
                    <a:pt x="2413" y="738"/>
                  </a:lnTo>
                  <a:lnTo>
                    <a:pt x="2416" y="764"/>
                  </a:lnTo>
                  <a:lnTo>
                    <a:pt x="2420" y="815"/>
                  </a:lnTo>
                  <a:lnTo>
                    <a:pt x="2421" y="866"/>
                  </a:lnTo>
                  <a:lnTo>
                    <a:pt x="2422" y="901"/>
                  </a:lnTo>
                  <a:lnTo>
                    <a:pt x="2421" y="937"/>
                  </a:lnTo>
                  <a:lnTo>
                    <a:pt x="2421" y="972"/>
                  </a:lnTo>
                  <a:lnTo>
                    <a:pt x="2420" y="1005"/>
                  </a:lnTo>
                  <a:lnTo>
                    <a:pt x="2418" y="1036"/>
                  </a:lnTo>
                  <a:lnTo>
                    <a:pt x="2418" y="1067"/>
                  </a:lnTo>
                  <a:lnTo>
                    <a:pt x="2418" y="1095"/>
                  </a:lnTo>
                  <a:lnTo>
                    <a:pt x="2418" y="1123"/>
                  </a:lnTo>
                  <a:lnTo>
                    <a:pt x="2418" y="1123"/>
                  </a:lnTo>
                  <a:lnTo>
                    <a:pt x="2418" y="1123"/>
                  </a:lnTo>
                  <a:lnTo>
                    <a:pt x="2418" y="1124"/>
                  </a:lnTo>
                  <a:lnTo>
                    <a:pt x="2418" y="1124"/>
                  </a:lnTo>
                  <a:lnTo>
                    <a:pt x="2418" y="1128"/>
                  </a:lnTo>
                  <a:lnTo>
                    <a:pt x="2418" y="1133"/>
                  </a:lnTo>
                  <a:lnTo>
                    <a:pt x="2418" y="1136"/>
                  </a:lnTo>
                  <a:lnTo>
                    <a:pt x="2418" y="1139"/>
                  </a:lnTo>
                  <a:close/>
                </a:path>
              </a:pathLst>
            </a:custGeom>
            <a:solidFill>
              <a:srgbClr val="ECC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Freeform 266"/>
            <p:cNvSpPr>
              <a:spLocks/>
            </p:cNvSpPr>
            <p:nvPr/>
          </p:nvSpPr>
          <p:spPr bwMode="auto">
            <a:xfrm>
              <a:off x="10025063" y="3741738"/>
              <a:ext cx="80963" cy="176212"/>
            </a:xfrm>
            <a:custGeom>
              <a:avLst/>
              <a:gdLst>
                <a:gd name="T0" fmla="*/ 45 w 204"/>
                <a:gd name="T1" fmla="*/ 0 h 443"/>
                <a:gd name="T2" fmla="*/ 58 w 204"/>
                <a:gd name="T3" fmla="*/ 13 h 443"/>
                <a:gd name="T4" fmla="*/ 90 w 204"/>
                <a:gd name="T5" fmla="*/ 47 h 443"/>
                <a:gd name="T6" fmla="*/ 113 w 204"/>
                <a:gd name="T7" fmla="*/ 72 h 443"/>
                <a:gd name="T8" fmla="*/ 139 w 204"/>
                <a:gd name="T9" fmla="*/ 98 h 443"/>
                <a:gd name="T10" fmla="*/ 170 w 204"/>
                <a:gd name="T11" fmla="*/ 128 h 443"/>
                <a:gd name="T12" fmla="*/ 204 w 204"/>
                <a:gd name="T13" fmla="*/ 159 h 443"/>
                <a:gd name="T14" fmla="*/ 204 w 204"/>
                <a:gd name="T15" fmla="*/ 159 h 443"/>
                <a:gd name="T16" fmla="*/ 196 w 204"/>
                <a:gd name="T17" fmla="*/ 183 h 443"/>
                <a:gd name="T18" fmla="*/ 190 w 204"/>
                <a:gd name="T19" fmla="*/ 212 h 443"/>
                <a:gd name="T20" fmla="*/ 184 w 204"/>
                <a:gd name="T21" fmla="*/ 243 h 443"/>
                <a:gd name="T22" fmla="*/ 179 w 204"/>
                <a:gd name="T23" fmla="*/ 276 h 443"/>
                <a:gd name="T24" fmla="*/ 174 w 204"/>
                <a:gd name="T25" fmla="*/ 313 h 443"/>
                <a:gd name="T26" fmla="*/ 170 w 204"/>
                <a:gd name="T27" fmla="*/ 354 h 443"/>
                <a:gd name="T28" fmla="*/ 166 w 204"/>
                <a:gd name="T29" fmla="*/ 397 h 443"/>
                <a:gd name="T30" fmla="*/ 163 w 204"/>
                <a:gd name="T31" fmla="*/ 443 h 443"/>
                <a:gd name="T32" fmla="*/ 163 w 204"/>
                <a:gd name="T33" fmla="*/ 443 h 443"/>
                <a:gd name="T34" fmla="*/ 126 w 204"/>
                <a:gd name="T35" fmla="*/ 424 h 443"/>
                <a:gd name="T36" fmla="*/ 91 w 204"/>
                <a:gd name="T37" fmla="*/ 407 h 443"/>
                <a:gd name="T38" fmla="*/ 73 w 204"/>
                <a:gd name="T39" fmla="*/ 396 h 443"/>
                <a:gd name="T40" fmla="*/ 53 w 204"/>
                <a:gd name="T41" fmla="*/ 381 h 443"/>
                <a:gd name="T42" fmla="*/ 28 w 204"/>
                <a:gd name="T43" fmla="*/ 360 h 443"/>
                <a:gd name="T44" fmla="*/ 0 w 204"/>
                <a:gd name="T45" fmla="*/ 333 h 443"/>
                <a:gd name="T46" fmla="*/ 1 w 204"/>
                <a:gd name="T47" fmla="*/ 303 h 443"/>
                <a:gd name="T48" fmla="*/ 3 w 204"/>
                <a:gd name="T49" fmla="*/ 274 h 443"/>
                <a:gd name="T50" fmla="*/ 5 w 204"/>
                <a:gd name="T51" fmla="*/ 244 h 443"/>
                <a:gd name="T52" fmla="*/ 6 w 204"/>
                <a:gd name="T53" fmla="*/ 214 h 443"/>
                <a:gd name="T54" fmla="*/ 7 w 204"/>
                <a:gd name="T55" fmla="*/ 186 h 443"/>
                <a:gd name="T56" fmla="*/ 9 w 204"/>
                <a:gd name="T57" fmla="*/ 156 h 443"/>
                <a:gd name="T58" fmla="*/ 12 w 204"/>
                <a:gd name="T59" fmla="*/ 127 h 443"/>
                <a:gd name="T60" fmla="*/ 13 w 204"/>
                <a:gd name="T61" fmla="*/ 98 h 443"/>
                <a:gd name="T62" fmla="*/ 21 w 204"/>
                <a:gd name="T63" fmla="*/ 75 h 443"/>
                <a:gd name="T64" fmla="*/ 28 w 204"/>
                <a:gd name="T65" fmla="*/ 49 h 443"/>
                <a:gd name="T66" fmla="*/ 37 w 204"/>
                <a:gd name="T67" fmla="*/ 23 h 443"/>
                <a:gd name="T68" fmla="*/ 45 w 204"/>
                <a:gd name="T6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" h="443">
                  <a:moveTo>
                    <a:pt x="45" y="0"/>
                  </a:moveTo>
                  <a:lnTo>
                    <a:pt x="58" y="13"/>
                  </a:lnTo>
                  <a:lnTo>
                    <a:pt x="90" y="47"/>
                  </a:lnTo>
                  <a:lnTo>
                    <a:pt x="113" y="72"/>
                  </a:lnTo>
                  <a:lnTo>
                    <a:pt x="139" y="98"/>
                  </a:lnTo>
                  <a:lnTo>
                    <a:pt x="170" y="128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196" y="183"/>
                  </a:lnTo>
                  <a:lnTo>
                    <a:pt x="190" y="212"/>
                  </a:lnTo>
                  <a:lnTo>
                    <a:pt x="184" y="243"/>
                  </a:lnTo>
                  <a:lnTo>
                    <a:pt x="179" y="276"/>
                  </a:lnTo>
                  <a:lnTo>
                    <a:pt x="174" y="313"/>
                  </a:lnTo>
                  <a:lnTo>
                    <a:pt x="170" y="354"/>
                  </a:lnTo>
                  <a:lnTo>
                    <a:pt x="166" y="397"/>
                  </a:lnTo>
                  <a:lnTo>
                    <a:pt x="163" y="443"/>
                  </a:lnTo>
                  <a:lnTo>
                    <a:pt x="163" y="443"/>
                  </a:lnTo>
                  <a:lnTo>
                    <a:pt x="126" y="424"/>
                  </a:lnTo>
                  <a:lnTo>
                    <a:pt x="91" y="407"/>
                  </a:lnTo>
                  <a:lnTo>
                    <a:pt x="73" y="396"/>
                  </a:lnTo>
                  <a:lnTo>
                    <a:pt x="53" y="381"/>
                  </a:lnTo>
                  <a:lnTo>
                    <a:pt x="28" y="360"/>
                  </a:lnTo>
                  <a:lnTo>
                    <a:pt x="0" y="333"/>
                  </a:lnTo>
                  <a:lnTo>
                    <a:pt x="1" y="303"/>
                  </a:lnTo>
                  <a:lnTo>
                    <a:pt x="3" y="274"/>
                  </a:lnTo>
                  <a:lnTo>
                    <a:pt x="5" y="244"/>
                  </a:lnTo>
                  <a:lnTo>
                    <a:pt x="6" y="214"/>
                  </a:lnTo>
                  <a:lnTo>
                    <a:pt x="7" y="186"/>
                  </a:lnTo>
                  <a:lnTo>
                    <a:pt x="9" y="156"/>
                  </a:lnTo>
                  <a:lnTo>
                    <a:pt x="12" y="127"/>
                  </a:lnTo>
                  <a:lnTo>
                    <a:pt x="13" y="98"/>
                  </a:lnTo>
                  <a:lnTo>
                    <a:pt x="21" y="75"/>
                  </a:lnTo>
                  <a:lnTo>
                    <a:pt x="28" y="49"/>
                  </a:lnTo>
                  <a:lnTo>
                    <a:pt x="3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A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6" name="Freeform 267"/>
            <p:cNvSpPr>
              <a:spLocks/>
            </p:cNvSpPr>
            <p:nvPr/>
          </p:nvSpPr>
          <p:spPr bwMode="auto">
            <a:xfrm>
              <a:off x="10207625" y="4635500"/>
              <a:ext cx="431800" cy="249237"/>
            </a:xfrm>
            <a:custGeom>
              <a:avLst/>
              <a:gdLst>
                <a:gd name="T0" fmla="*/ 0 w 1088"/>
                <a:gd name="T1" fmla="*/ 67 h 627"/>
                <a:gd name="T2" fmla="*/ 1 w 1088"/>
                <a:gd name="T3" fmla="*/ 129 h 627"/>
                <a:gd name="T4" fmla="*/ 6 w 1088"/>
                <a:gd name="T5" fmla="*/ 198 h 627"/>
                <a:gd name="T6" fmla="*/ 17 w 1088"/>
                <a:gd name="T7" fmla="*/ 275 h 627"/>
                <a:gd name="T8" fmla="*/ 32 w 1088"/>
                <a:gd name="T9" fmla="*/ 333 h 627"/>
                <a:gd name="T10" fmla="*/ 45 w 1088"/>
                <a:gd name="T11" fmla="*/ 371 h 627"/>
                <a:gd name="T12" fmla="*/ 61 w 1088"/>
                <a:gd name="T13" fmla="*/ 410 h 627"/>
                <a:gd name="T14" fmla="*/ 79 w 1088"/>
                <a:gd name="T15" fmla="*/ 447 h 627"/>
                <a:gd name="T16" fmla="*/ 103 w 1088"/>
                <a:gd name="T17" fmla="*/ 481 h 627"/>
                <a:gd name="T18" fmla="*/ 130 w 1088"/>
                <a:gd name="T19" fmla="*/ 516 h 627"/>
                <a:gd name="T20" fmla="*/ 161 w 1088"/>
                <a:gd name="T21" fmla="*/ 547 h 627"/>
                <a:gd name="T22" fmla="*/ 197 w 1088"/>
                <a:gd name="T23" fmla="*/ 575 h 627"/>
                <a:gd name="T24" fmla="*/ 230 w 1088"/>
                <a:gd name="T25" fmla="*/ 595 h 627"/>
                <a:gd name="T26" fmla="*/ 262 w 1088"/>
                <a:gd name="T27" fmla="*/ 609 h 627"/>
                <a:gd name="T28" fmla="*/ 302 w 1088"/>
                <a:gd name="T29" fmla="*/ 617 h 627"/>
                <a:gd name="T30" fmla="*/ 346 w 1088"/>
                <a:gd name="T31" fmla="*/ 625 h 627"/>
                <a:gd name="T32" fmla="*/ 396 w 1088"/>
                <a:gd name="T33" fmla="*/ 627 h 627"/>
                <a:gd name="T34" fmla="*/ 449 w 1088"/>
                <a:gd name="T35" fmla="*/ 626 h 627"/>
                <a:gd name="T36" fmla="*/ 505 w 1088"/>
                <a:gd name="T37" fmla="*/ 622 h 627"/>
                <a:gd name="T38" fmla="*/ 563 w 1088"/>
                <a:gd name="T39" fmla="*/ 614 h 627"/>
                <a:gd name="T40" fmla="*/ 622 w 1088"/>
                <a:gd name="T41" fmla="*/ 600 h 627"/>
                <a:gd name="T42" fmla="*/ 680 w 1088"/>
                <a:gd name="T43" fmla="*/ 584 h 627"/>
                <a:gd name="T44" fmla="*/ 738 w 1088"/>
                <a:gd name="T45" fmla="*/ 562 h 627"/>
                <a:gd name="T46" fmla="*/ 795 w 1088"/>
                <a:gd name="T47" fmla="*/ 536 h 627"/>
                <a:gd name="T48" fmla="*/ 848 w 1088"/>
                <a:gd name="T49" fmla="*/ 505 h 627"/>
                <a:gd name="T50" fmla="*/ 899 w 1088"/>
                <a:gd name="T51" fmla="*/ 469 h 627"/>
                <a:gd name="T52" fmla="*/ 945 w 1088"/>
                <a:gd name="T53" fmla="*/ 428 h 627"/>
                <a:gd name="T54" fmla="*/ 986 w 1088"/>
                <a:gd name="T55" fmla="*/ 382 h 627"/>
                <a:gd name="T56" fmla="*/ 1034 w 1088"/>
                <a:gd name="T57" fmla="*/ 309 h 627"/>
                <a:gd name="T58" fmla="*/ 1066 w 1088"/>
                <a:gd name="T59" fmla="*/ 253 h 627"/>
                <a:gd name="T60" fmla="*/ 1079 w 1088"/>
                <a:gd name="T61" fmla="*/ 224 h 627"/>
                <a:gd name="T62" fmla="*/ 1087 w 1088"/>
                <a:gd name="T63" fmla="*/ 201 h 627"/>
                <a:gd name="T64" fmla="*/ 1088 w 1088"/>
                <a:gd name="T65" fmla="*/ 183 h 627"/>
                <a:gd name="T66" fmla="*/ 1086 w 1088"/>
                <a:gd name="T67" fmla="*/ 171 h 627"/>
                <a:gd name="T68" fmla="*/ 1078 w 1088"/>
                <a:gd name="T69" fmla="*/ 162 h 627"/>
                <a:gd name="T70" fmla="*/ 1068 w 1088"/>
                <a:gd name="T71" fmla="*/ 157 h 627"/>
                <a:gd name="T72" fmla="*/ 1055 w 1088"/>
                <a:gd name="T73" fmla="*/ 155 h 627"/>
                <a:gd name="T74" fmla="*/ 1032 w 1088"/>
                <a:gd name="T75" fmla="*/ 157 h 627"/>
                <a:gd name="T76" fmla="*/ 979 w 1088"/>
                <a:gd name="T77" fmla="*/ 167 h 627"/>
                <a:gd name="T78" fmla="*/ 867 w 1088"/>
                <a:gd name="T79" fmla="*/ 181 h 627"/>
                <a:gd name="T80" fmla="*/ 721 w 1088"/>
                <a:gd name="T81" fmla="*/ 188 h 627"/>
                <a:gd name="T82" fmla="*/ 592 w 1088"/>
                <a:gd name="T83" fmla="*/ 187 h 627"/>
                <a:gd name="T84" fmla="*/ 480 w 1088"/>
                <a:gd name="T85" fmla="*/ 178 h 627"/>
                <a:gd name="T86" fmla="*/ 382 w 1088"/>
                <a:gd name="T87" fmla="*/ 162 h 627"/>
                <a:gd name="T88" fmla="*/ 299 w 1088"/>
                <a:gd name="T89" fmla="*/ 143 h 627"/>
                <a:gd name="T90" fmla="*/ 229 w 1088"/>
                <a:gd name="T91" fmla="*/ 119 h 627"/>
                <a:gd name="T92" fmla="*/ 171 w 1088"/>
                <a:gd name="T93" fmla="*/ 94 h 627"/>
                <a:gd name="T94" fmla="*/ 124 w 1088"/>
                <a:gd name="T95" fmla="*/ 70 h 627"/>
                <a:gd name="T96" fmla="*/ 85 w 1088"/>
                <a:gd name="T97" fmla="*/ 47 h 627"/>
                <a:gd name="T98" fmla="*/ 45 w 1088"/>
                <a:gd name="T99" fmla="*/ 19 h 627"/>
                <a:gd name="T100" fmla="*/ 20 w 1088"/>
                <a:gd name="T101" fmla="*/ 3 h 627"/>
                <a:gd name="T102" fmla="*/ 10 w 1088"/>
                <a:gd name="T103" fmla="*/ 2 h 627"/>
                <a:gd name="T104" fmla="*/ 4 w 1088"/>
                <a:gd name="T105" fmla="*/ 9 h 627"/>
                <a:gd name="T106" fmla="*/ 1 w 1088"/>
                <a:gd name="T107" fmla="*/ 28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8" h="627">
                  <a:moveTo>
                    <a:pt x="1" y="41"/>
                  </a:moveTo>
                  <a:lnTo>
                    <a:pt x="0" y="67"/>
                  </a:lnTo>
                  <a:lnTo>
                    <a:pt x="0" y="97"/>
                  </a:lnTo>
                  <a:lnTo>
                    <a:pt x="1" y="129"/>
                  </a:lnTo>
                  <a:lnTo>
                    <a:pt x="2" y="162"/>
                  </a:lnTo>
                  <a:lnTo>
                    <a:pt x="6" y="198"/>
                  </a:lnTo>
                  <a:lnTo>
                    <a:pt x="11" y="237"/>
                  </a:lnTo>
                  <a:lnTo>
                    <a:pt x="17" y="275"/>
                  </a:lnTo>
                  <a:lnTo>
                    <a:pt x="26" y="313"/>
                  </a:lnTo>
                  <a:lnTo>
                    <a:pt x="32" y="333"/>
                  </a:lnTo>
                  <a:lnTo>
                    <a:pt x="37" y="352"/>
                  </a:lnTo>
                  <a:lnTo>
                    <a:pt x="45" y="371"/>
                  </a:lnTo>
                  <a:lnTo>
                    <a:pt x="52" y="391"/>
                  </a:lnTo>
                  <a:lnTo>
                    <a:pt x="61" y="410"/>
                  </a:lnTo>
                  <a:lnTo>
                    <a:pt x="69" y="428"/>
                  </a:lnTo>
                  <a:lnTo>
                    <a:pt x="79" y="447"/>
                  </a:lnTo>
                  <a:lnTo>
                    <a:pt x="90" y="464"/>
                  </a:lnTo>
                  <a:lnTo>
                    <a:pt x="103" y="481"/>
                  </a:lnTo>
                  <a:lnTo>
                    <a:pt x="115" y="499"/>
                  </a:lnTo>
                  <a:lnTo>
                    <a:pt x="130" y="516"/>
                  </a:lnTo>
                  <a:lnTo>
                    <a:pt x="145" y="531"/>
                  </a:lnTo>
                  <a:lnTo>
                    <a:pt x="161" y="547"/>
                  </a:lnTo>
                  <a:lnTo>
                    <a:pt x="178" y="560"/>
                  </a:lnTo>
                  <a:lnTo>
                    <a:pt x="197" y="575"/>
                  </a:lnTo>
                  <a:lnTo>
                    <a:pt x="216" y="588"/>
                  </a:lnTo>
                  <a:lnTo>
                    <a:pt x="230" y="595"/>
                  </a:lnTo>
                  <a:lnTo>
                    <a:pt x="245" y="602"/>
                  </a:lnTo>
                  <a:lnTo>
                    <a:pt x="262" y="609"/>
                  </a:lnTo>
                  <a:lnTo>
                    <a:pt x="282" y="614"/>
                  </a:lnTo>
                  <a:lnTo>
                    <a:pt x="302" y="617"/>
                  </a:lnTo>
                  <a:lnTo>
                    <a:pt x="324" y="621"/>
                  </a:lnTo>
                  <a:lnTo>
                    <a:pt x="346" y="625"/>
                  </a:lnTo>
                  <a:lnTo>
                    <a:pt x="371" y="626"/>
                  </a:lnTo>
                  <a:lnTo>
                    <a:pt x="396" y="627"/>
                  </a:lnTo>
                  <a:lnTo>
                    <a:pt x="422" y="627"/>
                  </a:lnTo>
                  <a:lnTo>
                    <a:pt x="449" y="626"/>
                  </a:lnTo>
                  <a:lnTo>
                    <a:pt x="477" y="625"/>
                  </a:lnTo>
                  <a:lnTo>
                    <a:pt x="505" y="622"/>
                  </a:lnTo>
                  <a:lnTo>
                    <a:pt x="534" y="619"/>
                  </a:lnTo>
                  <a:lnTo>
                    <a:pt x="563" y="614"/>
                  </a:lnTo>
                  <a:lnTo>
                    <a:pt x="592" y="607"/>
                  </a:lnTo>
                  <a:lnTo>
                    <a:pt x="622" y="600"/>
                  </a:lnTo>
                  <a:lnTo>
                    <a:pt x="650" y="593"/>
                  </a:lnTo>
                  <a:lnTo>
                    <a:pt x="680" y="584"/>
                  </a:lnTo>
                  <a:lnTo>
                    <a:pt x="710" y="573"/>
                  </a:lnTo>
                  <a:lnTo>
                    <a:pt x="738" y="562"/>
                  </a:lnTo>
                  <a:lnTo>
                    <a:pt x="767" y="549"/>
                  </a:lnTo>
                  <a:lnTo>
                    <a:pt x="795" y="536"/>
                  </a:lnTo>
                  <a:lnTo>
                    <a:pt x="822" y="521"/>
                  </a:lnTo>
                  <a:lnTo>
                    <a:pt x="848" y="505"/>
                  </a:lnTo>
                  <a:lnTo>
                    <a:pt x="874" y="487"/>
                  </a:lnTo>
                  <a:lnTo>
                    <a:pt x="899" y="469"/>
                  </a:lnTo>
                  <a:lnTo>
                    <a:pt x="922" y="449"/>
                  </a:lnTo>
                  <a:lnTo>
                    <a:pt x="945" y="428"/>
                  </a:lnTo>
                  <a:lnTo>
                    <a:pt x="966" y="406"/>
                  </a:lnTo>
                  <a:lnTo>
                    <a:pt x="986" y="382"/>
                  </a:lnTo>
                  <a:lnTo>
                    <a:pt x="1004" y="358"/>
                  </a:lnTo>
                  <a:lnTo>
                    <a:pt x="1034" y="309"/>
                  </a:lnTo>
                  <a:lnTo>
                    <a:pt x="1057" y="270"/>
                  </a:lnTo>
                  <a:lnTo>
                    <a:pt x="1066" y="253"/>
                  </a:lnTo>
                  <a:lnTo>
                    <a:pt x="1073" y="238"/>
                  </a:lnTo>
                  <a:lnTo>
                    <a:pt x="1079" y="224"/>
                  </a:lnTo>
                  <a:lnTo>
                    <a:pt x="1083" y="212"/>
                  </a:lnTo>
                  <a:lnTo>
                    <a:pt x="1087" y="201"/>
                  </a:lnTo>
                  <a:lnTo>
                    <a:pt x="1088" y="191"/>
                  </a:lnTo>
                  <a:lnTo>
                    <a:pt x="1088" y="183"/>
                  </a:lnTo>
                  <a:lnTo>
                    <a:pt x="1087" y="176"/>
                  </a:lnTo>
                  <a:lnTo>
                    <a:pt x="1086" y="171"/>
                  </a:lnTo>
                  <a:lnTo>
                    <a:pt x="1083" y="166"/>
                  </a:lnTo>
                  <a:lnTo>
                    <a:pt x="1078" y="162"/>
                  </a:lnTo>
                  <a:lnTo>
                    <a:pt x="1075" y="159"/>
                  </a:lnTo>
                  <a:lnTo>
                    <a:pt x="1068" y="157"/>
                  </a:lnTo>
                  <a:lnTo>
                    <a:pt x="1062" y="156"/>
                  </a:lnTo>
                  <a:lnTo>
                    <a:pt x="1055" y="155"/>
                  </a:lnTo>
                  <a:lnTo>
                    <a:pt x="1049" y="155"/>
                  </a:lnTo>
                  <a:lnTo>
                    <a:pt x="1032" y="157"/>
                  </a:lnTo>
                  <a:lnTo>
                    <a:pt x="1015" y="160"/>
                  </a:lnTo>
                  <a:lnTo>
                    <a:pt x="979" y="167"/>
                  </a:lnTo>
                  <a:lnTo>
                    <a:pt x="946" y="174"/>
                  </a:lnTo>
                  <a:lnTo>
                    <a:pt x="867" y="181"/>
                  </a:lnTo>
                  <a:lnTo>
                    <a:pt x="791" y="186"/>
                  </a:lnTo>
                  <a:lnTo>
                    <a:pt x="721" y="188"/>
                  </a:lnTo>
                  <a:lnTo>
                    <a:pt x="654" y="190"/>
                  </a:lnTo>
                  <a:lnTo>
                    <a:pt x="592" y="187"/>
                  </a:lnTo>
                  <a:lnTo>
                    <a:pt x="534" y="183"/>
                  </a:lnTo>
                  <a:lnTo>
                    <a:pt x="480" y="178"/>
                  </a:lnTo>
                  <a:lnTo>
                    <a:pt x="429" y="171"/>
                  </a:lnTo>
                  <a:lnTo>
                    <a:pt x="382" y="162"/>
                  </a:lnTo>
                  <a:lnTo>
                    <a:pt x="339" y="153"/>
                  </a:lnTo>
                  <a:lnTo>
                    <a:pt x="299" y="143"/>
                  </a:lnTo>
                  <a:lnTo>
                    <a:pt x="263" y="131"/>
                  </a:lnTo>
                  <a:lnTo>
                    <a:pt x="229" y="119"/>
                  </a:lnTo>
                  <a:lnTo>
                    <a:pt x="199" y="107"/>
                  </a:lnTo>
                  <a:lnTo>
                    <a:pt x="171" y="94"/>
                  </a:lnTo>
                  <a:lnTo>
                    <a:pt x="146" y="82"/>
                  </a:lnTo>
                  <a:lnTo>
                    <a:pt x="124" y="70"/>
                  </a:lnTo>
                  <a:lnTo>
                    <a:pt x="104" y="59"/>
                  </a:lnTo>
                  <a:lnTo>
                    <a:pt x="85" y="47"/>
                  </a:lnTo>
                  <a:lnTo>
                    <a:pt x="71" y="36"/>
                  </a:lnTo>
                  <a:lnTo>
                    <a:pt x="45" y="19"/>
                  </a:lnTo>
                  <a:lnTo>
                    <a:pt x="26" y="7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B6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Freeform 268"/>
            <p:cNvSpPr>
              <a:spLocks/>
            </p:cNvSpPr>
            <p:nvPr/>
          </p:nvSpPr>
          <p:spPr bwMode="auto">
            <a:xfrm>
              <a:off x="10236200" y="4649788"/>
              <a:ext cx="404813" cy="155575"/>
            </a:xfrm>
            <a:custGeom>
              <a:avLst/>
              <a:gdLst>
                <a:gd name="T0" fmla="*/ 2 w 1020"/>
                <a:gd name="T1" fmla="*/ 0 h 393"/>
                <a:gd name="T2" fmla="*/ 45 w 1020"/>
                <a:gd name="T3" fmla="*/ 27 h 393"/>
                <a:gd name="T4" fmla="*/ 102 w 1020"/>
                <a:gd name="T5" fmla="*/ 58 h 393"/>
                <a:gd name="T6" fmla="*/ 177 w 1020"/>
                <a:gd name="T7" fmla="*/ 89 h 393"/>
                <a:gd name="T8" fmla="*/ 220 w 1020"/>
                <a:gd name="T9" fmla="*/ 104 h 393"/>
                <a:gd name="T10" fmla="*/ 270 w 1020"/>
                <a:gd name="T11" fmla="*/ 116 h 393"/>
                <a:gd name="T12" fmla="*/ 324 w 1020"/>
                <a:gd name="T13" fmla="*/ 129 h 393"/>
                <a:gd name="T14" fmla="*/ 385 w 1020"/>
                <a:gd name="T15" fmla="*/ 139 h 393"/>
                <a:gd name="T16" fmla="*/ 450 w 1020"/>
                <a:gd name="T17" fmla="*/ 146 h 393"/>
                <a:gd name="T18" fmla="*/ 523 w 1020"/>
                <a:gd name="T19" fmla="*/ 151 h 393"/>
                <a:gd name="T20" fmla="*/ 601 w 1020"/>
                <a:gd name="T21" fmla="*/ 153 h 393"/>
                <a:gd name="T22" fmla="*/ 687 w 1020"/>
                <a:gd name="T23" fmla="*/ 152 h 393"/>
                <a:gd name="T24" fmla="*/ 778 w 1020"/>
                <a:gd name="T25" fmla="*/ 147 h 393"/>
                <a:gd name="T26" fmla="*/ 877 w 1020"/>
                <a:gd name="T27" fmla="*/ 137 h 393"/>
                <a:gd name="T28" fmla="*/ 946 w 1020"/>
                <a:gd name="T29" fmla="*/ 124 h 393"/>
                <a:gd name="T30" fmla="*/ 980 w 1020"/>
                <a:gd name="T31" fmla="*/ 119 h 393"/>
                <a:gd name="T32" fmla="*/ 994 w 1020"/>
                <a:gd name="T33" fmla="*/ 119 h 393"/>
                <a:gd name="T34" fmla="*/ 1006 w 1020"/>
                <a:gd name="T35" fmla="*/ 122 h 393"/>
                <a:gd name="T36" fmla="*/ 1014 w 1020"/>
                <a:gd name="T37" fmla="*/ 129 h 393"/>
                <a:gd name="T38" fmla="*/ 1020 w 1020"/>
                <a:gd name="T39" fmla="*/ 139 h 393"/>
                <a:gd name="T40" fmla="*/ 1020 w 1020"/>
                <a:gd name="T41" fmla="*/ 155 h 393"/>
                <a:gd name="T42" fmla="*/ 1017 w 1020"/>
                <a:gd name="T43" fmla="*/ 174 h 393"/>
                <a:gd name="T44" fmla="*/ 1007 w 1020"/>
                <a:gd name="T45" fmla="*/ 200 h 393"/>
                <a:gd name="T46" fmla="*/ 989 w 1020"/>
                <a:gd name="T47" fmla="*/ 232 h 393"/>
                <a:gd name="T48" fmla="*/ 936 w 1020"/>
                <a:gd name="T49" fmla="*/ 320 h 393"/>
                <a:gd name="T50" fmla="*/ 907 w 1020"/>
                <a:gd name="T51" fmla="*/ 359 h 393"/>
                <a:gd name="T52" fmla="*/ 874 w 1020"/>
                <a:gd name="T53" fmla="*/ 393 h 393"/>
                <a:gd name="T54" fmla="*/ 784 w 1020"/>
                <a:gd name="T55" fmla="*/ 389 h 393"/>
                <a:gd name="T56" fmla="*/ 696 w 1020"/>
                <a:gd name="T57" fmla="*/ 382 h 393"/>
                <a:gd name="T58" fmla="*/ 612 w 1020"/>
                <a:gd name="T59" fmla="*/ 371 h 393"/>
                <a:gd name="T60" fmla="*/ 532 w 1020"/>
                <a:gd name="T61" fmla="*/ 357 h 393"/>
                <a:gd name="T62" fmla="*/ 455 w 1020"/>
                <a:gd name="T63" fmla="*/ 340 h 393"/>
                <a:gd name="T64" fmla="*/ 384 w 1020"/>
                <a:gd name="T65" fmla="*/ 320 h 393"/>
                <a:gd name="T66" fmla="*/ 316 w 1020"/>
                <a:gd name="T67" fmla="*/ 298 h 393"/>
                <a:gd name="T68" fmla="*/ 254 w 1020"/>
                <a:gd name="T69" fmla="*/ 273 h 393"/>
                <a:gd name="T70" fmla="*/ 198 w 1020"/>
                <a:gd name="T71" fmla="*/ 246 h 393"/>
                <a:gd name="T72" fmla="*/ 147 w 1020"/>
                <a:gd name="T73" fmla="*/ 218 h 393"/>
                <a:gd name="T74" fmla="*/ 104 w 1020"/>
                <a:gd name="T75" fmla="*/ 187 h 393"/>
                <a:gd name="T76" fmla="*/ 67 w 1020"/>
                <a:gd name="T77" fmla="*/ 153 h 393"/>
                <a:gd name="T78" fmla="*/ 39 w 1020"/>
                <a:gd name="T79" fmla="*/ 120 h 393"/>
                <a:gd name="T80" fmla="*/ 18 w 1020"/>
                <a:gd name="T81" fmla="*/ 84 h 393"/>
                <a:gd name="T82" fmla="*/ 4 w 1020"/>
                <a:gd name="T83" fmla="*/ 47 h 393"/>
                <a:gd name="T84" fmla="*/ 0 w 1020"/>
                <a:gd name="T85" fmla="*/ 1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393">
                  <a:moveTo>
                    <a:pt x="0" y="10"/>
                  </a:moveTo>
                  <a:lnTo>
                    <a:pt x="2" y="0"/>
                  </a:lnTo>
                  <a:lnTo>
                    <a:pt x="21" y="14"/>
                  </a:lnTo>
                  <a:lnTo>
                    <a:pt x="45" y="27"/>
                  </a:lnTo>
                  <a:lnTo>
                    <a:pt x="71" y="43"/>
                  </a:lnTo>
                  <a:lnTo>
                    <a:pt x="102" y="58"/>
                  </a:lnTo>
                  <a:lnTo>
                    <a:pt x="138" y="74"/>
                  </a:lnTo>
                  <a:lnTo>
                    <a:pt x="177" y="89"/>
                  </a:lnTo>
                  <a:lnTo>
                    <a:pt x="198" y="96"/>
                  </a:lnTo>
                  <a:lnTo>
                    <a:pt x="220" y="104"/>
                  </a:lnTo>
                  <a:lnTo>
                    <a:pt x="245" y="110"/>
                  </a:lnTo>
                  <a:lnTo>
                    <a:pt x="270" y="116"/>
                  </a:lnTo>
                  <a:lnTo>
                    <a:pt x="297" y="122"/>
                  </a:lnTo>
                  <a:lnTo>
                    <a:pt x="324" y="129"/>
                  </a:lnTo>
                  <a:lnTo>
                    <a:pt x="354" y="134"/>
                  </a:lnTo>
                  <a:lnTo>
                    <a:pt x="385" y="139"/>
                  </a:lnTo>
                  <a:lnTo>
                    <a:pt x="417" y="142"/>
                  </a:lnTo>
                  <a:lnTo>
                    <a:pt x="450" y="146"/>
                  </a:lnTo>
                  <a:lnTo>
                    <a:pt x="486" y="148"/>
                  </a:lnTo>
                  <a:lnTo>
                    <a:pt x="523" y="151"/>
                  </a:lnTo>
                  <a:lnTo>
                    <a:pt x="562" y="152"/>
                  </a:lnTo>
                  <a:lnTo>
                    <a:pt x="601" y="153"/>
                  </a:lnTo>
                  <a:lnTo>
                    <a:pt x="643" y="153"/>
                  </a:lnTo>
                  <a:lnTo>
                    <a:pt x="687" y="152"/>
                  </a:lnTo>
                  <a:lnTo>
                    <a:pt x="731" y="150"/>
                  </a:lnTo>
                  <a:lnTo>
                    <a:pt x="778" y="147"/>
                  </a:lnTo>
                  <a:lnTo>
                    <a:pt x="826" y="142"/>
                  </a:lnTo>
                  <a:lnTo>
                    <a:pt x="877" y="137"/>
                  </a:lnTo>
                  <a:lnTo>
                    <a:pt x="910" y="131"/>
                  </a:lnTo>
                  <a:lnTo>
                    <a:pt x="946" y="124"/>
                  </a:lnTo>
                  <a:lnTo>
                    <a:pt x="963" y="120"/>
                  </a:lnTo>
                  <a:lnTo>
                    <a:pt x="980" y="119"/>
                  </a:lnTo>
                  <a:lnTo>
                    <a:pt x="987" y="119"/>
                  </a:lnTo>
                  <a:lnTo>
                    <a:pt x="994" y="119"/>
                  </a:lnTo>
                  <a:lnTo>
                    <a:pt x="1001" y="120"/>
                  </a:lnTo>
                  <a:lnTo>
                    <a:pt x="1006" y="122"/>
                  </a:lnTo>
                  <a:lnTo>
                    <a:pt x="1010" y="125"/>
                  </a:lnTo>
                  <a:lnTo>
                    <a:pt x="1014" y="129"/>
                  </a:lnTo>
                  <a:lnTo>
                    <a:pt x="1018" y="134"/>
                  </a:lnTo>
                  <a:lnTo>
                    <a:pt x="1020" y="139"/>
                  </a:lnTo>
                  <a:lnTo>
                    <a:pt x="1020" y="146"/>
                  </a:lnTo>
                  <a:lnTo>
                    <a:pt x="1020" y="155"/>
                  </a:lnTo>
                  <a:lnTo>
                    <a:pt x="1019" y="163"/>
                  </a:lnTo>
                  <a:lnTo>
                    <a:pt x="1017" y="174"/>
                  </a:lnTo>
                  <a:lnTo>
                    <a:pt x="1012" y="187"/>
                  </a:lnTo>
                  <a:lnTo>
                    <a:pt x="1007" y="200"/>
                  </a:lnTo>
                  <a:lnTo>
                    <a:pt x="999" y="215"/>
                  </a:lnTo>
                  <a:lnTo>
                    <a:pt x="989" y="232"/>
                  </a:lnTo>
                  <a:lnTo>
                    <a:pt x="967" y="272"/>
                  </a:lnTo>
                  <a:lnTo>
                    <a:pt x="936" y="320"/>
                  </a:lnTo>
                  <a:lnTo>
                    <a:pt x="923" y="339"/>
                  </a:lnTo>
                  <a:lnTo>
                    <a:pt x="907" y="359"/>
                  </a:lnTo>
                  <a:lnTo>
                    <a:pt x="891" y="376"/>
                  </a:lnTo>
                  <a:lnTo>
                    <a:pt x="874" y="393"/>
                  </a:lnTo>
                  <a:lnTo>
                    <a:pt x="829" y="392"/>
                  </a:lnTo>
                  <a:lnTo>
                    <a:pt x="784" y="389"/>
                  </a:lnTo>
                  <a:lnTo>
                    <a:pt x="740" y="386"/>
                  </a:lnTo>
                  <a:lnTo>
                    <a:pt x="696" y="382"/>
                  </a:lnTo>
                  <a:lnTo>
                    <a:pt x="654" y="377"/>
                  </a:lnTo>
                  <a:lnTo>
                    <a:pt x="612" y="371"/>
                  </a:lnTo>
                  <a:lnTo>
                    <a:pt x="572" y="365"/>
                  </a:lnTo>
                  <a:lnTo>
                    <a:pt x="532" y="357"/>
                  </a:lnTo>
                  <a:lnTo>
                    <a:pt x="492" y="349"/>
                  </a:lnTo>
                  <a:lnTo>
                    <a:pt x="455" y="340"/>
                  </a:lnTo>
                  <a:lnTo>
                    <a:pt x="418" y="330"/>
                  </a:lnTo>
                  <a:lnTo>
                    <a:pt x="384" y="320"/>
                  </a:lnTo>
                  <a:lnTo>
                    <a:pt x="349" y="309"/>
                  </a:lnTo>
                  <a:lnTo>
                    <a:pt x="316" y="298"/>
                  </a:lnTo>
                  <a:lnTo>
                    <a:pt x="285" y="286"/>
                  </a:lnTo>
                  <a:lnTo>
                    <a:pt x="254" y="273"/>
                  </a:lnTo>
                  <a:lnTo>
                    <a:pt x="225" y="260"/>
                  </a:lnTo>
                  <a:lnTo>
                    <a:pt x="198" y="246"/>
                  </a:lnTo>
                  <a:lnTo>
                    <a:pt x="172" y="231"/>
                  </a:lnTo>
                  <a:lnTo>
                    <a:pt x="147" y="218"/>
                  </a:lnTo>
                  <a:lnTo>
                    <a:pt x="125" y="202"/>
                  </a:lnTo>
                  <a:lnTo>
                    <a:pt x="104" y="187"/>
                  </a:lnTo>
                  <a:lnTo>
                    <a:pt x="84" y="171"/>
                  </a:lnTo>
                  <a:lnTo>
                    <a:pt x="67" y="153"/>
                  </a:lnTo>
                  <a:lnTo>
                    <a:pt x="52" y="136"/>
                  </a:lnTo>
                  <a:lnTo>
                    <a:pt x="39" y="120"/>
                  </a:lnTo>
                  <a:lnTo>
                    <a:pt x="26" y="101"/>
                  </a:lnTo>
                  <a:lnTo>
                    <a:pt x="18" y="84"/>
                  </a:lnTo>
                  <a:lnTo>
                    <a:pt x="10" y="66"/>
                  </a:lnTo>
                  <a:lnTo>
                    <a:pt x="4" y="47"/>
                  </a:lnTo>
                  <a:lnTo>
                    <a:pt x="2" y="2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8" name="Freeform 269"/>
            <p:cNvSpPr>
              <a:spLocks/>
            </p:cNvSpPr>
            <p:nvPr/>
          </p:nvSpPr>
          <p:spPr bwMode="auto">
            <a:xfrm>
              <a:off x="10215563" y="4741863"/>
              <a:ext cx="412750" cy="165100"/>
            </a:xfrm>
            <a:custGeom>
              <a:avLst/>
              <a:gdLst>
                <a:gd name="T0" fmla="*/ 215 w 1039"/>
                <a:gd name="T1" fmla="*/ 326 h 416"/>
                <a:gd name="T2" fmla="*/ 247 w 1039"/>
                <a:gd name="T3" fmla="*/ 340 h 416"/>
                <a:gd name="T4" fmla="*/ 286 w 1039"/>
                <a:gd name="T5" fmla="*/ 348 h 416"/>
                <a:gd name="T6" fmla="*/ 331 w 1039"/>
                <a:gd name="T7" fmla="*/ 354 h 416"/>
                <a:gd name="T8" fmla="*/ 380 w 1039"/>
                <a:gd name="T9" fmla="*/ 358 h 416"/>
                <a:gd name="T10" fmla="*/ 434 w 1039"/>
                <a:gd name="T11" fmla="*/ 357 h 416"/>
                <a:gd name="T12" fmla="*/ 489 w 1039"/>
                <a:gd name="T13" fmla="*/ 352 h 416"/>
                <a:gd name="T14" fmla="*/ 546 w 1039"/>
                <a:gd name="T15" fmla="*/ 343 h 416"/>
                <a:gd name="T16" fmla="*/ 605 w 1039"/>
                <a:gd name="T17" fmla="*/ 330 h 416"/>
                <a:gd name="T18" fmla="*/ 664 w 1039"/>
                <a:gd name="T19" fmla="*/ 312 h 416"/>
                <a:gd name="T20" fmla="*/ 722 w 1039"/>
                <a:gd name="T21" fmla="*/ 291 h 416"/>
                <a:gd name="T22" fmla="*/ 777 w 1039"/>
                <a:gd name="T23" fmla="*/ 264 h 416"/>
                <a:gd name="T24" fmla="*/ 830 w 1039"/>
                <a:gd name="T25" fmla="*/ 233 h 416"/>
                <a:gd name="T26" fmla="*/ 881 w 1039"/>
                <a:gd name="T27" fmla="*/ 197 h 416"/>
                <a:gd name="T28" fmla="*/ 927 w 1039"/>
                <a:gd name="T29" fmla="*/ 157 h 416"/>
                <a:gd name="T30" fmla="*/ 968 w 1039"/>
                <a:gd name="T31" fmla="*/ 111 h 416"/>
                <a:gd name="T32" fmla="*/ 1002 w 1039"/>
                <a:gd name="T33" fmla="*/ 62 h 416"/>
                <a:gd name="T34" fmla="*/ 1030 w 1039"/>
                <a:gd name="T35" fmla="*/ 18 h 416"/>
                <a:gd name="T36" fmla="*/ 1031 w 1039"/>
                <a:gd name="T37" fmla="*/ 26 h 416"/>
                <a:gd name="T38" fmla="*/ 1007 w 1039"/>
                <a:gd name="T39" fmla="*/ 78 h 416"/>
                <a:gd name="T40" fmla="*/ 984 w 1039"/>
                <a:gd name="T41" fmla="*/ 122 h 416"/>
                <a:gd name="T42" fmla="*/ 950 w 1039"/>
                <a:gd name="T43" fmla="*/ 172 h 416"/>
                <a:gd name="T44" fmla="*/ 911 w 1039"/>
                <a:gd name="T45" fmla="*/ 217 h 416"/>
                <a:gd name="T46" fmla="*/ 866 w 1039"/>
                <a:gd name="T47" fmla="*/ 258 h 416"/>
                <a:gd name="T48" fmla="*/ 818 w 1039"/>
                <a:gd name="T49" fmla="*/ 294 h 416"/>
                <a:gd name="T50" fmla="*/ 765 w 1039"/>
                <a:gd name="T51" fmla="*/ 325 h 416"/>
                <a:gd name="T52" fmla="*/ 711 w 1039"/>
                <a:gd name="T53" fmla="*/ 351 h 416"/>
                <a:gd name="T54" fmla="*/ 654 w 1039"/>
                <a:gd name="T55" fmla="*/ 373 h 416"/>
                <a:gd name="T56" fmla="*/ 597 w 1039"/>
                <a:gd name="T57" fmla="*/ 389 h 416"/>
                <a:gd name="T58" fmla="*/ 540 w 1039"/>
                <a:gd name="T59" fmla="*/ 403 h 416"/>
                <a:gd name="T60" fmla="*/ 484 w 1039"/>
                <a:gd name="T61" fmla="*/ 411 h 416"/>
                <a:gd name="T62" fmla="*/ 430 w 1039"/>
                <a:gd name="T63" fmla="*/ 415 h 416"/>
                <a:gd name="T64" fmla="*/ 378 w 1039"/>
                <a:gd name="T65" fmla="*/ 416 h 416"/>
                <a:gd name="T66" fmla="*/ 330 w 1039"/>
                <a:gd name="T67" fmla="*/ 414 h 416"/>
                <a:gd name="T68" fmla="*/ 286 w 1039"/>
                <a:gd name="T69" fmla="*/ 408 h 416"/>
                <a:gd name="T70" fmla="*/ 248 w 1039"/>
                <a:gd name="T71" fmla="*/ 398 h 416"/>
                <a:gd name="T72" fmla="*/ 216 w 1039"/>
                <a:gd name="T73" fmla="*/ 385 h 416"/>
                <a:gd name="T74" fmla="*/ 178 w 1039"/>
                <a:gd name="T75" fmla="*/ 361 h 416"/>
                <a:gd name="T76" fmla="*/ 134 w 1039"/>
                <a:gd name="T77" fmla="*/ 322 h 416"/>
                <a:gd name="T78" fmla="*/ 97 w 1039"/>
                <a:gd name="T79" fmla="*/ 279 h 416"/>
                <a:gd name="T80" fmla="*/ 68 w 1039"/>
                <a:gd name="T81" fmla="*/ 233 h 416"/>
                <a:gd name="T82" fmla="*/ 44 w 1039"/>
                <a:gd name="T83" fmla="*/ 185 h 416"/>
                <a:gd name="T84" fmla="*/ 26 w 1039"/>
                <a:gd name="T85" fmla="*/ 134 h 416"/>
                <a:gd name="T86" fmla="*/ 12 w 1039"/>
                <a:gd name="T87" fmla="*/ 84 h 416"/>
                <a:gd name="T88" fmla="*/ 2 w 1039"/>
                <a:gd name="T89" fmla="*/ 33 h 416"/>
                <a:gd name="T90" fmla="*/ 3 w 1039"/>
                <a:gd name="T91" fmla="*/ 31 h 416"/>
                <a:gd name="T92" fmla="*/ 16 w 1039"/>
                <a:gd name="T93" fmla="*/ 74 h 416"/>
                <a:gd name="T94" fmla="*/ 32 w 1039"/>
                <a:gd name="T95" fmla="*/ 116 h 416"/>
                <a:gd name="T96" fmla="*/ 52 w 1039"/>
                <a:gd name="T97" fmla="*/ 158 h 416"/>
                <a:gd name="T98" fmla="*/ 75 w 1039"/>
                <a:gd name="T99" fmla="*/ 199 h 416"/>
                <a:gd name="T100" fmla="*/ 105 w 1039"/>
                <a:gd name="T101" fmla="*/ 237 h 416"/>
                <a:gd name="T102" fmla="*/ 139 w 1039"/>
                <a:gd name="T103" fmla="*/ 273 h 416"/>
                <a:gd name="T104" fmla="*/ 179 w 1039"/>
                <a:gd name="T105" fmla="*/ 304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9" h="416">
                  <a:moveTo>
                    <a:pt x="200" y="319"/>
                  </a:moveTo>
                  <a:lnTo>
                    <a:pt x="215" y="326"/>
                  </a:lnTo>
                  <a:lnTo>
                    <a:pt x="230" y="333"/>
                  </a:lnTo>
                  <a:lnTo>
                    <a:pt x="247" y="340"/>
                  </a:lnTo>
                  <a:lnTo>
                    <a:pt x="267" y="345"/>
                  </a:lnTo>
                  <a:lnTo>
                    <a:pt x="286" y="348"/>
                  </a:lnTo>
                  <a:lnTo>
                    <a:pt x="309" y="352"/>
                  </a:lnTo>
                  <a:lnTo>
                    <a:pt x="331" y="354"/>
                  </a:lnTo>
                  <a:lnTo>
                    <a:pt x="356" y="357"/>
                  </a:lnTo>
                  <a:lnTo>
                    <a:pt x="380" y="358"/>
                  </a:lnTo>
                  <a:lnTo>
                    <a:pt x="406" y="358"/>
                  </a:lnTo>
                  <a:lnTo>
                    <a:pt x="434" y="357"/>
                  </a:lnTo>
                  <a:lnTo>
                    <a:pt x="461" y="354"/>
                  </a:lnTo>
                  <a:lnTo>
                    <a:pt x="489" y="352"/>
                  </a:lnTo>
                  <a:lnTo>
                    <a:pt x="518" y="348"/>
                  </a:lnTo>
                  <a:lnTo>
                    <a:pt x="546" y="343"/>
                  </a:lnTo>
                  <a:lnTo>
                    <a:pt x="576" y="337"/>
                  </a:lnTo>
                  <a:lnTo>
                    <a:pt x="605" y="330"/>
                  </a:lnTo>
                  <a:lnTo>
                    <a:pt x="634" y="322"/>
                  </a:lnTo>
                  <a:lnTo>
                    <a:pt x="664" y="312"/>
                  </a:lnTo>
                  <a:lnTo>
                    <a:pt x="692" y="303"/>
                  </a:lnTo>
                  <a:lnTo>
                    <a:pt x="722" y="291"/>
                  </a:lnTo>
                  <a:lnTo>
                    <a:pt x="750" y="279"/>
                  </a:lnTo>
                  <a:lnTo>
                    <a:pt x="777" y="264"/>
                  </a:lnTo>
                  <a:lnTo>
                    <a:pt x="805" y="249"/>
                  </a:lnTo>
                  <a:lnTo>
                    <a:pt x="830" y="233"/>
                  </a:lnTo>
                  <a:lnTo>
                    <a:pt x="856" y="216"/>
                  </a:lnTo>
                  <a:lnTo>
                    <a:pt x="881" y="197"/>
                  </a:lnTo>
                  <a:lnTo>
                    <a:pt x="905" y="178"/>
                  </a:lnTo>
                  <a:lnTo>
                    <a:pt x="927" y="157"/>
                  </a:lnTo>
                  <a:lnTo>
                    <a:pt x="948" y="134"/>
                  </a:lnTo>
                  <a:lnTo>
                    <a:pt x="968" y="111"/>
                  </a:lnTo>
                  <a:lnTo>
                    <a:pt x="986" y="86"/>
                  </a:lnTo>
                  <a:lnTo>
                    <a:pt x="1002" y="62"/>
                  </a:lnTo>
                  <a:lnTo>
                    <a:pt x="1017" y="39"/>
                  </a:lnTo>
                  <a:lnTo>
                    <a:pt x="1030" y="18"/>
                  </a:lnTo>
                  <a:lnTo>
                    <a:pt x="1039" y="0"/>
                  </a:lnTo>
                  <a:lnTo>
                    <a:pt x="1031" y="26"/>
                  </a:lnTo>
                  <a:lnTo>
                    <a:pt x="1017" y="59"/>
                  </a:lnTo>
                  <a:lnTo>
                    <a:pt x="1007" y="78"/>
                  </a:lnTo>
                  <a:lnTo>
                    <a:pt x="997" y="99"/>
                  </a:lnTo>
                  <a:lnTo>
                    <a:pt x="984" y="122"/>
                  </a:lnTo>
                  <a:lnTo>
                    <a:pt x="969" y="146"/>
                  </a:lnTo>
                  <a:lnTo>
                    <a:pt x="950" y="172"/>
                  </a:lnTo>
                  <a:lnTo>
                    <a:pt x="932" y="195"/>
                  </a:lnTo>
                  <a:lnTo>
                    <a:pt x="911" y="217"/>
                  </a:lnTo>
                  <a:lnTo>
                    <a:pt x="890" y="238"/>
                  </a:lnTo>
                  <a:lnTo>
                    <a:pt x="866" y="258"/>
                  </a:lnTo>
                  <a:lnTo>
                    <a:pt x="843" y="277"/>
                  </a:lnTo>
                  <a:lnTo>
                    <a:pt x="818" y="294"/>
                  </a:lnTo>
                  <a:lnTo>
                    <a:pt x="792" y="310"/>
                  </a:lnTo>
                  <a:lnTo>
                    <a:pt x="765" y="325"/>
                  </a:lnTo>
                  <a:lnTo>
                    <a:pt x="738" y="338"/>
                  </a:lnTo>
                  <a:lnTo>
                    <a:pt x="711" y="351"/>
                  </a:lnTo>
                  <a:lnTo>
                    <a:pt x="682" y="362"/>
                  </a:lnTo>
                  <a:lnTo>
                    <a:pt x="654" y="373"/>
                  </a:lnTo>
                  <a:lnTo>
                    <a:pt x="625" y="382"/>
                  </a:lnTo>
                  <a:lnTo>
                    <a:pt x="597" y="389"/>
                  </a:lnTo>
                  <a:lnTo>
                    <a:pt x="568" y="396"/>
                  </a:lnTo>
                  <a:lnTo>
                    <a:pt x="540" y="403"/>
                  </a:lnTo>
                  <a:lnTo>
                    <a:pt x="511" y="408"/>
                  </a:lnTo>
                  <a:lnTo>
                    <a:pt x="484" y="411"/>
                  </a:lnTo>
                  <a:lnTo>
                    <a:pt x="456" y="414"/>
                  </a:lnTo>
                  <a:lnTo>
                    <a:pt x="430" y="415"/>
                  </a:lnTo>
                  <a:lnTo>
                    <a:pt x="403" y="416"/>
                  </a:lnTo>
                  <a:lnTo>
                    <a:pt x="378" y="416"/>
                  </a:lnTo>
                  <a:lnTo>
                    <a:pt x="353" y="415"/>
                  </a:lnTo>
                  <a:lnTo>
                    <a:pt x="330" y="414"/>
                  </a:lnTo>
                  <a:lnTo>
                    <a:pt x="307" y="411"/>
                  </a:lnTo>
                  <a:lnTo>
                    <a:pt x="286" y="408"/>
                  </a:lnTo>
                  <a:lnTo>
                    <a:pt x="267" y="403"/>
                  </a:lnTo>
                  <a:lnTo>
                    <a:pt x="248" y="398"/>
                  </a:lnTo>
                  <a:lnTo>
                    <a:pt x="231" y="392"/>
                  </a:lnTo>
                  <a:lnTo>
                    <a:pt x="216" y="385"/>
                  </a:lnTo>
                  <a:lnTo>
                    <a:pt x="202" y="377"/>
                  </a:lnTo>
                  <a:lnTo>
                    <a:pt x="178" y="361"/>
                  </a:lnTo>
                  <a:lnTo>
                    <a:pt x="155" y="342"/>
                  </a:lnTo>
                  <a:lnTo>
                    <a:pt x="134" y="322"/>
                  </a:lnTo>
                  <a:lnTo>
                    <a:pt x="115" y="301"/>
                  </a:lnTo>
                  <a:lnTo>
                    <a:pt x="97" y="279"/>
                  </a:lnTo>
                  <a:lnTo>
                    <a:pt x="81" y="257"/>
                  </a:lnTo>
                  <a:lnTo>
                    <a:pt x="68" y="233"/>
                  </a:lnTo>
                  <a:lnTo>
                    <a:pt x="55" y="209"/>
                  </a:lnTo>
                  <a:lnTo>
                    <a:pt x="44" y="185"/>
                  </a:lnTo>
                  <a:lnTo>
                    <a:pt x="34" y="159"/>
                  </a:lnTo>
                  <a:lnTo>
                    <a:pt x="26" y="134"/>
                  </a:lnTo>
                  <a:lnTo>
                    <a:pt x="18" y="108"/>
                  </a:lnTo>
                  <a:lnTo>
                    <a:pt x="12" y="84"/>
                  </a:lnTo>
                  <a:lnTo>
                    <a:pt x="7" y="58"/>
                  </a:lnTo>
                  <a:lnTo>
                    <a:pt x="2" y="33"/>
                  </a:lnTo>
                  <a:lnTo>
                    <a:pt x="0" y="8"/>
                  </a:lnTo>
                  <a:lnTo>
                    <a:pt x="3" y="31"/>
                  </a:lnTo>
                  <a:lnTo>
                    <a:pt x="9" y="52"/>
                  </a:lnTo>
                  <a:lnTo>
                    <a:pt x="16" y="74"/>
                  </a:lnTo>
                  <a:lnTo>
                    <a:pt x="23" y="95"/>
                  </a:lnTo>
                  <a:lnTo>
                    <a:pt x="32" y="116"/>
                  </a:lnTo>
                  <a:lnTo>
                    <a:pt x="42" y="137"/>
                  </a:lnTo>
                  <a:lnTo>
                    <a:pt x="52" y="158"/>
                  </a:lnTo>
                  <a:lnTo>
                    <a:pt x="63" y="179"/>
                  </a:lnTo>
                  <a:lnTo>
                    <a:pt x="75" y="199"/>
                  </a:lnTo>
                  <a:lnTo>
                    <a:pt x="90" y="218"/>
                  </a:lnTo>
                  <a:lnTo>
                    <a:pt x="105" y="237"/>
                  </a:lnTo>
                  <a:lnTo>
                    <a:pt x="121" y="256"/>
                  </a:lnTo>
                  <a:lnTo>
                    <a:pt x="139" y="273"/>
                  </a:lnTo>
                  <a:lnTo>
                    <a:pt x="158" y="289"/>
                  </a:lnTo>
                  <a:lnTo>
                    <a:pt x="179" y="304"/>
                  </a:lnTo>
                  <a:lnTo>
                    <a:pt x="200" y="319"/>
                  </a:lnTo>
                  <a:close/>
                </a:path>
              </a:pathLst>
            </a:custGeom>
            <a:solidFill>
              <a:srgbClr val="F9E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9" name="Freeform 270"/>
            <p:cNvSpPr>
              <a:spLocks/>
            </p:cNvSpPr>
            <p:nvPr/>
          </p:nvSpPr>
          <p:spPr bwMode="auto">
            <a:xfrm>
              <a:off x="10204450" y="4611688"/>
              <a:ext cx="446088" cy="111125"/>
            </a:xfrm>
            <a:custGeom>
              <a:avLst/>
              <a:gdLst>
                <a:gd name="T0" fmla="*/ 72 w 1125"/>
                <a:gd name="T1" fmla="*/ 35 h 277"/>
                <a:gd name="T2" fmla="*/ 116 w 1125"/>
                <a:gd name="T3" fmla="*/ 63 h 277"/>
                <a:gd name="T4" fmla="*/ 177 w 1125"/>
                <a:gd name="T5" fmla="*/ 94 h 277"/>
                <a:gd name="T6" fmla="*/ 254 w 1125"/>
                <a:gd name="T7" fmla="*/ 125 h 277"/>
                <a:gd name="T8" fmla="*/ 299 w 1125"/>
                <a:gd name="T9" fmla="*/ 139 h 277"/>
                <a:gd name="T10" fmla="*/ 350 w 1125"/>
                <a:gd name="T11" fmla="*/ 152 h 277"/>
                <a:gd name="T12" fmla="*/ 407 w 1125"/>
                <a:gd name="T13" fmla="*/ 165 h 277"/>
                <a:gd name="T14" fmla="*/ 469 w 1125"/>
                <a:gd name="T15" fmla="*/ 174 h 277"/>
                <a:gd name="T16" fmla="*/ 537 w 1125"/>
                <a:gd name="T17" fmla="*/ 182 h 277"/>
                <a:gd name="T18" fmla="*/ 612 w 1125"/>
                <a:gd name="T19" fmla="*/ 187 h 277"/>
                <a:gd name="T20" fmla="*/ 693 w 1125"/>
                <a:gd name="T21" fmla="*/ 189 h 277"/>
                <a:gd name="T22" fmla="*/ 780 w 1125"/>
                <a:gd name="T23" fmla="*/ 188 h 277"/>
                <a:gd name="T24" fmla="*/ 876 w 1125"/>
                <a:gd name="T25" fmla="*/ 183 h 277"/>
                <a:gd name="T26" fmla="*/ 978 w 1125"/>
                <a:gd name="T27" fmla="*/ 174 h 277"/>
                <a:gd name="T28" fmla="*/ 1072 w 1125"/>
                <a:gd name="T29" fmla="*/ 157 h 277"/>
                <a:gd name="T30" fmla="*/ 1092 w 1125"/>
                <a:gd name="T31" fmla="*/ 156 h 277"/>
                <a:gd name="T32" fmla="*/ 1109 w 1125"/>
                <a:gd name="T33" fmla="*/ 160 h 277"/>
                <a:gd name="T34" fmla="*/ 1120 w 1125"/>
                <a:gd name="T35" fmla="*/ 168 h 277"/>
                <a:gd name="T36" fmla="*/ 1125 w 1125"/>
                <a:gd name="T37" fmla="*/ 184 h 277"/>
                <a:gd name="T38" fmla="*/ 1124 w 1125"/>
                <a:gd name="T39" fmla="*/ 199 h 277"/>
                <a:gd name="T40" fmla="*/ 1118 w 1125"/>
                <a:gd name="T41" fmla="*/ 219 h 277"/>
                <a:gd name="T42" fmla="*/ 1093 w 1125"/>
                <a:gd name="T43" fmla="*/ 272 h 277"/>
                <a:gd name="T44" fmla="*/ 1097 w 1125"/>
                <a:gd name="T45" fmla="*/ 256 h 277"/>
                <a:gd name="T46" fmla="*/ 1098 w 1125"/>
                <a:gd name="T47" fmla="*/ 241 h 277"/>
                <a:gd name="T48" fmla="*/ 1094 w 1125"/>
                <a:gd name="T49" fmla="*/ 225 h 277"/>
                <a:gd name="T50" fmla="*/ 1083 w 1125"/>
                <a:gd name="T51" fmla="*/ 216 h 277"/>
                <a:gd name="T52" fmla="*/ 1067 w 1125"/>
                <a:gd name="T53" fmla="*/ 213 h 277"/>
                <a:gd name="T54" fmla="*/ 1046 w 1125"/>
                <a:gd name="T55" fmla="*/ 214 h 277"/>
                <a:gd name="T56" fmla="*/ 956 w 1125"/>
                <a:gd name="T57" fmla="*/ 231 h 277"/>
                <a:gd name="T58" fmla="*/ 857 w 1125"/>
                <a:gd name="T59" fmla="*/ 241 h 277"/>
                <a:gd name="T60" fmla="*/ 766 w 1125"/>
                <a:gd name="T61" fmla="*/ 246 h 277"/>
                <a:gd name="T62" fmla="*/ 680 w 1125"/>
                <a:gd name="T63" fmla="*/ 247 h 277"/>
                <a:gd name="T64" fmla="*/ 602 w 1125"/>
                <a:gd name="T65" fmla="*/ 245 h 277"/>
                <a:gd name="T66" fmla="*/ 529 w 1125"/>
                <a:gd name="T67" fmla="*/ 240 h 277"/>
                <a:gd name="T68" fmla="*/ 464 w 1125"/>
                <a:gd name="T69" fmla="*/ 233 h 277"/>
                <a:gd name="T70" fmla="*/ 403 w 1125"/>
                <a:gd name="T71" fmla="*/ 223 h 277"/>
                <a:gd name="T72" fmla="*/ 349 w 1125"/>
                <a:gd name="T73" fmla="*/ 210 h 277"/>
                <a:gd name="T74" fmla="*/ 299 w 1125"/>
                <a:gd name="T75" fmla="*/ 198 h 277"/>
                <a:gd name="T76" fmla="*/ 256 w 1125"/>
                <a:gd name="T77" fmla="*/ 183 h 277"/>
                <a:gd name="T78" fmla="*/ 181 w 1125"/>
                <a:gd name="T79" fmla="*/ 152 h 277"/>
                <a:gd name="T80" fmla="*/ 124 w 1125"/>
                <a:gd name="T81" fmla="*/ 121 h 277"/>
                <a:gd name="T82" fmla="*/ 81 w 1125"/>
                <a:gd name="T83" fmla="*/ 94 h 277"/>
                <a:gd name="T84" fmla="*/ 61 w 1125"/>
                <a:gd name="T85" fmla="*/ 82 h 277"/>
                <a:gd name="T86" fmla="*/ 32 w 1125"/>
                <a:gd name="T87" fmla="*/ 63 h 277"/>
                <a:gd name="T88" fmla="*/ 21 w 1125"/>
                <a:gd name="T89" fmla="*/ 59 h 277"/>
                <a:gd name="T90" fmla="*/ 16 w 1125"/>
                <a:gd name="T91" fmla="*/ 63 h 277"/>
                <a:gd name="T92" fmla="*/ 11 w 1125"/>
                <a:gd name="T93" fmla="*/ 80 h 277"/>
                <a:gd name="T94" fmla="*/ 10 w 1125"/>
                <a:gd name="T95" fmla="*/ 137 h 277"/>
                <a:gd name="T96" fmla="*/ 14 w 1125"/>
                <a:gd name="T97" fmla="*/ 226 h 277"/>
                <a:gd name="T98" fmla="*/ 12 w 1125"/>
                <a:gd name="T99" fmla="*/ 244 h 277"/>
                <a:gd name="T100" fmla="*/ 4 w 1125"/>
                <a:gd name="T101" fmla="*/ 178 h 277"/>
                <a:gd name="T102" fmla="*/ 0 w 1125"/>
                <a:gd name="T103" fmla="*/ 118 h 277"/>
                <a:gd name="T104" fmla="*/ 0 w 1125"/>
                <a:gd name="T105" fmla="*/ 64 h 277"/>
                <a:gd name="T106" fmla="*/ 1 w 1125"/>
                <a:gd name="T107" fmla="*/ 22 h 277"/>
                <a:gd name="T108" fmla="*/ 5 w 1125"/>
                <a:gd name="T109" fmla="*/ 5 h 277"/>
                <a:gd name="T110" fmla="*/ 10 w 1125"/>
                <a:gd name="T111" fmla="*/ 1 h 277"/>
                <a:gd name="T112" fmla="*/ 24 w 1125"/>
                <a:gd name="T113" fmla="*/ 4 h 277"/>
                <a:gd name="T114" fmla="*/ 52 w 1125"/>
                <a:gd name="T115" fmla="*/ 2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277">
                  <a:moveTo>
                    <a:pt x="72" y="36"/>
                  </a:moveTo>
                  <a:lnTo>
                    <a:pt x="72" y="35"/>
                  </a:lnTo>
                  <a:lnTo>
                    <a:pt x="93" y="48"/>
                  </a:lnTo>
                  <a:lnTo>
                    <a:pt x="116" y="63"/>
                  </a:lnTo>
                  <a:lnTo>
                    <a:pt x="145" y="78"/>
                  </a:lnTo>
                  <a:lnTo>
                    <a:pt x="177" y="94"/>
                  </a:lnTo>
                  <a:lnTo>
                    <a:pt x="213" y="109"/>
                  </a:lnTo>
                  <a:lnTo>
                    <a:pt x="254" y="125"/>
                  </a:lnTo>
                  <a:lnTo>
                    <a:pt x="276" y="132"/>
                  </a:lnTo>
                  <a:lnTo>
                    <a:pt x="299" y="139"/>
                  </a:lnTo>
                  <a:lnTo>
                    <a:pt x="324" y="146"/>
                  </a:lnTo>
                  <a:lnTo>
                    <a:pt x="350" y="152"/>
                  </a:lnTo>
                  <a:lnTo>
                    <a:pt x="378" y="158"/>
                  </a:lnTo>
                  <a:lnTo>
                    <a:pt x="407" y="165"/>
                  </a:lnTo>
                  <a:lnTo>
                    <a:pt x="438" y="169"/>
                  </a:lnTo>
                  <a:lnTo>
                    <a:pt x="469" y="174"/>
                  </a:lnTo>
                  <a:lnTo>
                    <a:pt x="502" y="178"/>
                  </a:lnTo>
                  <a:lnTo>
                    <a:pt x="537" y="182"/>
                  </a:lnTo>
                  <a:lnTo>
                    <a:pt x="574" y="184"/>
                  </a:lnTo>
                  <a:lnTo>
                    <a:pt x="612" y="187"/>
                  </a:lnTo>
                  <a:lnTo>
                    <a:pt x="652" y="188"/>
                  </a:lnTo>
                  <a:lnTo>
                    <a:pt x="693" y="189"/>
                  </a:lnTo>
                  <a:lnTo>
                    <a:pt x="736" y="189"/>
                  </a:lnTo>
                  <a:lnTo>
                    <a:pt x="780" y="188"/>
                  </a:lnTo>
                  <a:lnTo>
                    <a:pt x="827" y="186"/>
                  </a:lnTo>
                  <a:lnTo>
                    <a:pt x="876" y="183"/>
                  </a:lnTo>
                  <a:lnTo>
                    <a:pt x="926" y="179"/>
                  </a:lnTo>
                  <a:lnTo>
                    <a:pt x="978" y="174"/>
                  </a:lnTo>
                  <a:lnTo>
                    <a:pt x="1024" y="166"/>
                  </a:lnTo>
                  <a:lnTo>
                    <a:pt x="1072" y="157"/>
                  </a:lnTo>
                  <a:lnTo>
                    <a:pt x="1082" y="156"/>
                  </a:lnTo>
                  <a:lnTo>
                    <a:pt x="1092" y="156"/>
                  </a:lnTo>
                  <a:lnTo>
                    <a:pt x="1102" y="157"/>
                  </a:lnTo>
                  <a:lnTo>
                    <a:pt x="1109" y="160"/>
                  </a:lnTo>
                  <a:lnTo>
                    <a:pt x="1115" y="163"/>
                  </a:lnTo>
                  <a:lnTo>
                    <a:pt x="1120" y="168"/>
                  </a:lnTo>
                  <a:lnTo>
                    <a:pt x="1124" y="176"/>
                  </a:lnTo>
                  <a:lnTo>
                    <a:pt x="1125" y="184"/>
                  </a:lnTo>
                  <a:lnTo>
                    <a:pt x="1125" y="192"/>
                  </a:lnTo>
                  <a:lnTo>
                    <a:pt x="1124" y="199"/>
                  </a:lnTo>
                  <a:lnTo>
                    <a:pt x="1122" y="209"/>
                  </a:lnTo>
                  <a:lnTo>
                    <a:pt x="1118" y="219"/>
                  </a:lnTo>
                  <a:lnTo>
                    <a:pt x="1108" y="244"/>
                  </a:lnTo>
                  <a:lnTo>
                    <a:pt x="1093" y="272"/>
                  </a:lnTo>
                  <a:lnTo>
                    <a:pt x="1096" y="263"/>
                  </a:lnTo>
                  <a:lnTo>
                    <a:pt x="1097" y="256"/>
                  </a:lnTo>
                  <a:lnTo>
                    <a:pt x="1098" y="249"/>
                  </a:lnTo>
                  <a:lnTo>
                    <a:pt x="1098" y="241"/>
                  </a:lnTo>
                  <a:lnTo>
                    <a:pt x="1097" y="233"/>
                  </a:lnTo>
                  <a:lnTo>
                    <a:pt x="1094" y="225"/>
                  </a:lnTo>
                  <a:lnTo>
                    <a:pt x="1089" y="220"/>
                  </a:lnTo>
                  <a:lnTo>
                    <a:pt x="1083" y="216"/>
                  </a:lnTo>
                  <a:lnTo>
                    <a:pt x="1076" y="214"/>
                  </a:lnTo>
                  <a:lnTo>
                    <a:pt x="1067" y="213"/>
                  </a:lnTo>
                  <a:lnTo>
                    <a:pt x="1057" y="213"/>
                  </a:lnTo>
                  <a:lnTo>
                    <a:pt x="1046" y="214"/>
                  </a:lnTo>
                  <a:lnTo>
                    <a:pt x="1000" y="223"/>
                  </a:lnTo>
                  <a:lnTo>
                    <a:pt x="956" y="231"/>
                  </a:lnTo>
                  <a:lnTo>
                    <a:pt x="905" y="236"/>
                  </a:lnTo>
                  <a:lnTo>
                    <a:pt x="857" y="241"/>
                  </a:lnTo>
                  <a:lnTo>
                    <a:pt x="810" y="244"/>
                  </a:lnTo>
                  <a:lnTo>
                    <a:pt x="766" y="246"/>
                  </a:lnTo>
                  <a:lnTo>
                    <a:pt x="722" y="247"/>
                  </a:lnTo>
                  <a:lnTo>
                    <a:pt x="680" y="247"/>
                  </a:lnTo>
                  <a:lnTo>
                    <a:pt x="641" y="246"/>
                  </a:lnTo>
                  <a:lnTo>
                    <a:pt x="602" y="245"/>
                  </a:lnTo>
                  <a:lnTo>
                    <a:pt x="565" y="242"/>
                  </a:lnTo>
                  <a:lnTo>
                    <a:pt x="529" y="240"/>
                  </a:lnTo>
                  <a:lnTo>
                    <a:pt x="496" y="236"/>
                  </a:lnTo>
                  <a:lnTo>
                    <a:pt x="464" y="233"/>
                  </a:lnTo>
                  <a:lnTo>
                    <a:pt x="433" y="228"/>
                  </a:lnTo>
                  <a:lnTo>
                    <a:pt x="403" y="223"/>
                  </a:lnTo>
                  <a:lnTo>
                    <a:pt x="376" y="216"/>
                  </a:lnTo>
                  <a:lnTo>
                    <a:pt x="349" y="210"/>
                  </a:lnTo>
                  <a:lnTo>
                    <a:pt x="324" y="204"/>
                  </a:lnTo>
                  <a:lnTo>
                    <a:pt x="299" y="198"/>
                  </a:lnTo>
                  <a:lnTo>
                    <a:pt x="277" y="190"/>
                  </a:lnTo>
                  <a:lnTo>
                    <a:pt x="256" y="183"/>
                  </a:lnTo>
                  <a:lnTo>
                    <a:pt x="217" y="168"/>
                  </a:lnTo>
                  <a:lnTo>
                    <a:pt x="181" y="152"/>
                  </a:lnTo>
                  <a:lnTo>
                    <a:pt x="150" y="137"/>
                  </a:lnTo>
                  <a:lnTo>
                    <a:pt x="124" y="121"/>
                  </a:lnTo>
                  <a:lnTo>
                    <a:pt x="100" y="108"/>
                  </a:lnTo>
                  <a:lnTo>
                    <a:pt x="81" y="94"/>
                  </a:lnTo>
                  <a:lnTo>
                    <a:pt x="81" y="95"/>
                  </a:lnTo>
                  <a:lnTo>
                    <a:pt x="61" y="82"/>
                  </a:lnTo>
                  <a:lnTo>
                    <a:pt x="45" y="71"/>
                  </a:lnTo>
                  <a:lnTo>
                    <a:pt x="32" y="63"/>
                  </a:lnTo>
                  <a:lnTo>
                    <a:pt x="24" y="59"/>
                  </a:lnTo>
                  <a:lnTo>
                    <a:pt x="21" y="59"/>
                  </a:lnTo>
                  <a:lnTo>
                    <a:pt x="17" y="61"/>
                  </a:lnTo>
                  <a:lnTo>
                    <a:pt x="16" y="63"/>
                  </a:lnTo>
                  <a:lnTo>
                    <a:pt x="14" y="68"/>
                  </a:lnTo>
                  <a:lnTo>
                    <a:pt x="11" y="80"/>
                  </a:lnTo>
                  <a:lnTo>
                    <a:pt x="11" y="100"/>
                  </a:lnTo>
                  <a:lnTo>
                    <a:pt x="10" y="137"/>
                  </a:lnTo>
                  <a:lnTo>
                    <a:pt x="11" y="179"/>
                  </a:lnTo>
                  <a:lnTo>
                    <a:pt x="14" y="226"/>
                  </a:lnTo>
                  <a:lnTo>
                    <a:pt x="19" y="277"/>
                  </a:lnTo>
                  <a:lnTo>
                    <a:pt x="12" y="244"/>
                  </a:lnTo>
                  <a:lnTo>
                    <a:pt x="8" y="210"/>
                  </a:lnTo>
                  <a:lnTo>
                    <a:pt x="4" y="178"/>
                  </a:lnTo>
                  <a:lnTo>
                    <a:pt x="1" y="147"/>
                  </a:lnTo>
                  <a:lnTo>
                    <a:pt x="0" y="118"/>
                  </a:lnTo>
                  <a:lnTo>
                    <a:pt x="0" y="89"/>
                  </a:lnTo>
                  <a:lnTo>
                    <a:pt x="0" y="64"/>
                  </a:lnTo>
                  <a:lnTo>
                    <a:pt x="0" y="41"/>
                  </a:lnTo>
                  <a:lnTo>
                    <a:pt x="1" y="22"/>
                  </a:lnTo>
                  <a:lnTo>
                    <a:pt x="4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4" y="4"/>
                  </a:lnTo>
                  <a:lnTo>
                    <a:pt x="36" y="11"/>
                  </a:lnTo>
                  <a:lnTo>
                    <a:pt x="52" y="2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F9E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0" name="Freeform 271"/>
            <p:cNvSpPr>
              <a:spLocks/>
            </p:cNvSpPr>
            <p:nvPr/>
          </p:nvSpPr>
          <p:spPr bwMode="auto">
            <a:xfrm>
              <a:off x="10313988" y="4440238"/>
              <a:ext cx="146050" cy="139700"/>
            </a:xfrm>
            <a:custGeom>
              <a:avLst/>
              <a:gdLst>
                <a:gd name="T0" fmla="*/ 88 w 366"/>
                <a:gd name="T1" fmla="*/ 4 h 354"/>
                <a:gd name="T2" fmla="*/ 97 w 366"/>
                <a:gd name="T3" fmla="*/ 0 h 354"/>
                <a:gd name="T4" fmla="*/ 105 w 366"/>
                <a:gd name="T5" fmla="*/ 1 h 354"/>
                <a:gd name="T6" fmla="*/ 113 w 366"/>
                <a:gd name="T7" fmla="*/ 5 h 354"/>
                <a:gd name="T8" fmla="*/ 119 w 366"/>
                <a:gd name="T9" fmla="*/ 11 h 354"/>
                <a:gd name="T10" fmla="*/ 123 w 366"/>
                <a:gd name="T11" fmla="*/ 20 h 354"/>
                <a:gd name="T12" fmla="*/ 121 w 366"/>
                <a:gd name="T13" fmla="*/ 29 h 354"/>
                <a:gd name="T14" fmla="*/ 118 w 366"/>
                <a:gd name="T15" fmla="*/ 37 h 354"/>
                <a:gd name="T16" fmla="*/ 100 w 366"/>
                <a:gd name="T17" fmla="*/ 55 h 354"/>
                <a:gd name="T18" fmla="*/ 76 w 366"/>
                <a:gd name="T19" fmla="*/ 84 h 354"/>
                <a:gd name="T20" fmla="*/ 59 w 366"/>
                <a:gd name="T21" fmla="*/ 114 h 354"/>
                <a:gd name="T22" fmla="*/ 50 w 366"/>
                <a:gd name="T23" fmla="*/ 141 h 354"/>
                <a:gd name="T24" fmla="*/ 47 w 366"/>
                <a:gd name="T25" fmla="*/ 168 h 354"/>
                <a:gd name="T26" fmla="*/ 48 w 366"/>
                <a:gd name="T27" fmla="*/ 193 h 354"/>
                <a:gd name="T28" fmla="*/ 56 w 366"/>
                <a:gd name="T29" fmla="*/ 217 h 354"/>
                <a:gd name="T30" fmla="*/ 66 w 366"/>
                <a:gd name="T31" fmla="*/ 238 h 354"/>
                <a:gd name="T32" fmla="*/ 82 w 366"/>
                <a:gd name="T33" fmla="*/ 257 h 354"/>
                <a:gd name="T34" fmla="*/ 104 w 366"/>
                <a:gd name="T35" fmla="*/ 277 h 354"/>
                <a:gd name="T36" fmla="*/ 131 w 366"/>
                <a:gd name="T37" fmla="*/ 292 h 354"/>
                <a:gd name="T38" fmla="*/ 162 w 366"/>
                <a:gd name="T39" fmla="*/ 303 h 354"/>
                <a:gd name="T40" fmla="*/ 197 w 366"/>
                <a:gd name="T41" fmla="*/ 308 h 354"/>
                <a:gd name="T42" fmla="*/ 233 w 366"/>
                <a:gd name="T43" fmla="*/ 306 h 354"/>
                <a:gd name="T44" fmla="*/ 271 w 366"/>
                <a:gd name="T45" fmla="*/ 297 h 354"/>
                <a:gd name="T46" fmla="*/ 310 w 366"/>
                <a:gd name="T47" fmla="*/ 281 h 354"/>
                <a:gd name="T48" fmla="*/ 334 w 366"/>
                <a:gd name="T49" fmla="*/ 267 h 354"/>
                <a:gd name="T50" fmla="*/ 344 w 366"/>
                <a:gd name="T51" fmla="*/ 266 h 354"/>
                <a:gd name="T52" fmla="*/ 351 w 366"/>
                <a:gd name="T53" fmla="*/ 268 h 354"/>
                <a:gd name="T54" fmla="*/ 359 w 366"/>
                <a:gd name="T55" fmla="*/ 273 h 354"/>
                <a:gd name="T56" fmla="*/ 364 w 366"/>
                <a:gd name="T57" fmla="*/ 281 h 354"/>
                <a:gd name="T58" fmla="*/ 366 w 366"/>
                <a:gd name="T59" fmla="*/ 289 h 354"/>
                <a:gd name="T60" fmla="*/ 364 w 366"/>
                <a:gd name="T61" fmla="*/ 298 h 354"/>
                <a:gd name="T62" fmla="*/ 359 w 366"/>
                <a:gd name="T63" fmla="*/ 306 h 354"/>
                <a:gd name="T64" fmla="*/ 330 w 366"/>
                <a:gd name="T65" fmla="*/ 322 h 354"/>
                <a:gd name="T66" fmla="*/ 283 w 366"/>
                <a:gd name="T67" fmla="*/ 341 h 354"/>
                <a:gd name="T68" fmla="*/ 236 w 366"/>
                <a:gd name="T69" fmla="*/ 351 h 354"/>
                <a:gd name="T70" fmla="*/ 191 w 366"/>
                <a:gd name="T71" fmla="*/ 353 h 354"/>
                <a:gd name="T72" fmla="*/ 148 w 366"/>
                <a:gd name="T73" fmla="*/ 346 h 354"/>
                <a:gd name="T74" fmla="*/ 110 w 366"/>
                <a:gd name="T75" fmla="*/ 333 h 354"/>
                <a:gd name="T76" fmla="*/ 76 w 366"/>
                <a:gd name="T77" fmla="*/ 313 h 354"/>
                <a:gd name="T78" fmla="*/ 47 w 366"/>
                <a:gd name="T79" fmla="*/ 288 h 354"/>
                <a:gd name="T80" fmla="*/ 27 w 366"/>
                <a:gd name="T81" fmla="*/ 262 h 354"/>
                <a:gd name="T82" fmla="*/ 14 w 366"/>
                <a:gd name="T83" fmla="*/ 235 h 354"/>
                <a:gd name="T84" fmla="*/ 4 w 366"/>
                <a:gd name="T85" fmla="*/ 205 h 354"/>
                <a:gd name="T86" fmla="*/ 0 w 366"/>
                <a:gd name="T87" fmla="*/ 172 h 354"/>
                <a:gd name="T88" fmla="*/ 4 w 366"/>
                <a:gd name="T89" fmla="*/ 137 h 354"/>
                <a:gd name="T90" fmla="*/ 15 w 366"/>
                <a:gd name="T91" fmla="*/ 100 h 354"/>
                <a:gd name="T92" fmla="*/ 35 w 366"/>
                <a:gd name="T93" fmla="*/ 63 h 354"/>
                <a:gd name="T94" fmla="*/ 64 w 366"/>
                <a:gd name="T95" fmla="*/ 2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6" h="354">
                  <a:moveTo>
                    <a:pt x="84" y="6"/>
                  </a:moveTo>
                  <a:lnTo>
                    <a:pt x="88" y="4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09" y="3"/>
                  </a:lnTo>
                  <a:lnTo>
                    <a:pt x="113" y="5"/>
                  </a:lnTo>
                  <a:lnTo>
                    <a:pt x="116" y="8"/>
                  </a:lnTo>
                  <a:lnTo>
                    <a:pt x="119" y="11"/>
                  </a:lnTo>
                  <a:lnTo>
                    <a:pt x="121" y="15"/>
                  </a:lnTo>
                  <a:lnTo>
                    <a:pt x="123" y="20"/>
                  </a:lnTo>
                  <a:lnTo>
                    <a:pt x="123" y="24"/>
                  </a:lnTo>
                  <a:lnTo>
                    <a:pt x="121" y="29"/>
                  </a:lnTo>
                  <a:lnTo>
                    <a:pt x="120" y="32"/>
                  </a:lnTo>
                  <a:lnTo>
                    <a:pt x="118" y="37"/>
                  </a:lnTo>
                  <a:lnTo>
                    <a:pt x="115" y="40"/>
                  </a:lnTo>
                  <a:lnTo>
                    <a:pt x="100" y="55"/>
                  </a:lnTo>
                  <a:lnTo>
                    <a:pt x="87" y="69"/>
                  </a:lnTo>
                  <a:lnTo>
                    <a:pt x="76" y="84"/>
                  </a:lnTo>
                  <a:lnTo>
                    <a:pt x="67" y="99"/>
                  </a:lnTo>
                  <a:lnTo>
                    <a:pt x="59" y="114"/>
                  </a:lnTo>
                  <a:lnTo>
                    <a:pt x="53" y="128"/>
                  </a:lnTo>
                  <a:lnTo>
                    <a:pt x="50" y="141"/>
                  </a:lnTo>
                  <a:lnTo>
                    <a:pt x="47" y="155"/>
                  </a:lnTo>
                  <a:lnTo>
                    <a:pt x="47" y="168"/>
                  </a:lnTo>
                  <a:lnTo>
                    <a:pt x="47" y="181"/>
                  </a:lnTo>
                  <a:lnTo>
                    <a:pt x="48" y="193"/>
                  </a:lnTo>
                  <a:lnTo>
                    <a:pt x="51" y="205"/>
                  </a:lnTo>
                  <a:lnTo>
                    <a:pt x="56" y="217"/>
                  </a:lnTo>
                  <a:lnTo>
                    <a:pt x="61" y="226"/>
                  </a:lnTo>
                  <a:lnTo>
                    <a:pt x="66" y="238"/>
                  </a:lnTo>
                  <a:lnTo>
                    <a:pt x="72" y="246"/>
                  </a:lnTo>
                  <a:lnTo>
                    <a:pt x="82" y="257"/>
                  </a:lnTo>
                  <a:lnTo>
                    <a:pt x="93" y="267"/>
                  </a:lnTo>
                  <a:lnTo>
                    <a:pt x="104" y="277"/>
                  </a:lnTo>
                  <a:lnTo>
                    <a:pt x="118" y="285"/>
                  </a:lnTo>
                  <a:lnTo>
                    <a:pt x="131" y="292"/>
                  </a:lnTo>
                  <a:lnTo>
                    <a:pt x="146" y="298"/>
                  </a:lnTo>
                  <a:lnTo>
                    <a:pt x="162" y="303"/>
                  </a:lnTo>
                  <a:lnTo>
                    <a:pt x="179" y="306"/>
                  </a:lnTo>
                  <a:lnTo>
                    <a:pt x="197" y="308"/>
                  </a:lnTo>
                  <a:lnTo>
                    <a:pt x="215" y="308"/>
                  </a:lnTo>
                  <a:lnTo>
                    <a:pt x="233" y="306"/>
                  </a:lnTo>
                  <a:lnTo>
                    <a:pt x="252" y="303"/>
                  </a:lnTo>
                  <a:lnTo>
                    <a:pt x="271" y="297"/>
                  </a:lnTo>
                  <a:lnTo>
                    <a:pt x="291" y="291"/>
                  </a:lnTo>
                  <a:lnTo>
                    <a:pt x="310" y="281"/>
                  </a:lnTo>
                  <a:lnTo>
                    <a:pt x="330" y="270"/>
                  </a:lnTo>
                  <a:lnTo>
                    <a:pt x="334" y="267"/>
                  </a:lnTo>
                  <a:lnTo>
                    <a:pt x="339" y="266"/>
                  </a:lnTo>
                  <a:lnTo>
                    <a:pt x="344" y="266"/>
                  </a:lnTo>
                  <a:lnTo>
                    <a:pt x="348" y="266"/>
                  </a:lnTo>
                  <a:lnTo>
                    <a:pt x="351" y="268"/>
                  </a:lnTo>
                  <a:lnTo>
                    <a:pt x="356" y="270"/>
                  </a:lnTo>
                  <a:lnTo>
                    <a:pt x="359" y="273"/>
                  </a:lnTo>
                  <a:lnTo>
                    <a:pt x="362" y="277"/>
                  </a:lnTo>
                  <a:lnTo>
                    <a:pt x="364" y="281"/>
                  </a:lnTo>
                  <a:lnTo>
                    <a:pt x="365" y="286"/>
                  </a:lnTo>
                  <a:lnTo>
                    <a:pt x="366" y="289"/>
                  </a:lnTo>
                  <a:lnTo>
                    <a:pt x="365" y="294"/>
                  </a:lnTo>
                  <a:lnTo>
                    <a:pt x="364" y="298"/>
                  </a:lnTo>
                  <a:lnTo>
                    <a:pt x="361" y="302"/>
                  </a:lnTo>
                  <a:lnTo>
                    <a:pt x="359" y="306"/>
                  </a:lnTo>
                  <a:lnTo>
                    <a:pt x="355" y="308"/>
                  </a:lnTo>
                  <a:lnTo>
                    <a:pt x="330" y="322"/>
                  </a:lnTo>
                  <a:lnTo>
                    <a:pt x="307" y="333"/>
                  </a:lnTo>
                  <a:lnTo>
                    <a:pt x="283" y="341"/>
                  </a:lnTo>
                  <a:lnTo>
                    <a:pt x="259" y="348"/>
                  </a:lnTo>
                  <a:lnTo>
                    <a:pt x="236" y="351"/>
                  </a:lnTo>
                  <a:lnTo>
                    <a:pt x="213" y="354"/>
                  </a:lnTo>
                  <a:lnTo>
                    <a:pt x="191" y="353"/>
                  </a:lnTo>
                  <a:lnTo>
                    <a:pt x="170" y="350"/>
                  </a:lnTo>
                  <a:lnTo>
                    <a:pt x="148" y="346"/>
                  </a:lnTo>
                  <a:lnTo>
                    <a:pt x="129" y="340"/>
                  </a:lnTo>
                  <a:lnTo>
                    <a:pt x="110" y="333"/>
                  </a:lnTo>
                  <a:lnTo>
                    <a:pt x="93" y="323"/>
                  </a:lnTo>
                  <a:lnTo>
                    <a:pt x="76" y="313"/>
                  </a:lnTo>
                  <a:lnTo>
                    <a:pt x="61" y="301"/>
                  </a:lnTo>
                  <a:lnTo>
                    <a:pt x="47" y="288"/>
                  </a:lnTo>
                  <a:lnTo>
                    <a:pt x="36" y="275"/>
                  </a:lnTo>
                  <a:lnTo>
                    <a:pt x="27" y="262"/>
                  </a:lnTo>
                  <a:lnTo>
                    <a:pt x="20" y="250"/>
                  </a:lnTo>
                  <a:lnTo>
                    <a:pt x="14" y="235"/>
                  </a:lnTo>
                  <a:lnTo>
                    <a:pt x="9" y="220"/>
                  </a:lnTo>
                  <a:lnTo>
                    <a:pt x="4" y="205"/>
                  </a:lnTo>
                  <a:lnTo>
                    <a:pt x="1" y="189"/>
                  </a:lnTo>
                  <a:lnTo>
                    <a:pt x="0" y="172"/>
                  </a:lnTo>
                  <a:lnTo>
                    <a:pt x="1" y="155"/>
                  </a:lnTo>
                  <a:lnTo>
                    <a:pt x="4" y="137"/>
                  </a:lnTo>
                  <a:lnTo>
                    <a:pt x="9" y="119"/>
                  </a:lnTo>
                  <a:lnTo>
                    <a:pt x="15" y="100"/>
                  </a:lnTo>
                  <a:lnTo>
                    <a:pt x="24" y="82"/>
                  </a:lnTo>
                  <a:lnTo>
                    <a:pt x="35" y="63"/>
                  </a:lnTo>
                  <a:lnTo>
                    <a:pt x="48" y="45"/>
                  </a:lnTo>
                  <a:lnTo>
                    <a:pt x="64" y="25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rgbClr val="E5C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1" name="Freeform 272"/>
            <p:cNvSpPr>
              <a:spLocks/>
            </p:cNvSpPr>
            <p:nvPr/>
          </p:nvSpPr>
          <p:spPr bwMode="auto">
            <a:xfrm>
              <a:off x="10021888" y="3459163"/>
              <a:ext cx="1114425" cy="1038225"/>
            </a:xfrm>
            <a:custGeom>
              <a:avLst/>
              <a:gdLst>
                <a:gd name="T0" fmla="*/ 2591 w 2807"/>
                <a:gd name="T1" fmla="*/ 1625 h 2615"/>
                <a:gd name="T2" fmla="*/ 2581 w 2807"/>
                <a:gd name="T3" fmla="*/ 1486 h 2615"/>
                <a:gd name="T4" fmla="*/ 2550 w 2807"/>
                <a:gd name="T5" fmla="*/ 1352 h 2615"/>
                <a:gd name="T6" fmla="*/ 2488 w 2807"/>
                <a:gd name="T7" fmla="*/ 1232 h 2615"/>
                <a:gd name="T8" fmla="*/ 2386 w 2807"/>
                <a:gd name="T9" fmla="*/ 1136 h 2615"/>
                <a:gd name="T10" fmla="*/ 2234 w 2807"/>
                <a:gd name="T11" fmla="*/ 1077 h 2615"/>
                <a:gd name="T12" fmla="*/ 2008 w 2807"/>
                <a:gd name="T13" fmla="*/ 1064 h 2615"/>
                <a:gd name="T14" fmla="*/ 1641 w 2807"/>
                <a:gd name="T15" fmla="*/ 1077 h 2615"/>
                <a:gd name="T16" fmla="*/ 1269 w 2807"/>
                <a:gd name="T17" fmla="*/ 1077 h 2615"/>
                <a:gd name="T18" fmla="*/ 1060 w 2807"/>
                <a:gd name="T19" fmla="*/ 1064 h 2615"/>
                <a:gd name="T20" fmla="*/ 866 w 2807"/>
                <a:gd name="T21" fmla="*/ 1033 h 2615"/>
                <a:gd name="T22" fmla="*/ 700 w 2807"/>
                <a:gd name="T23" fmla="*/ 981 h 2615"/>
                <a:gd name="T24" fmla="*/ 558 w 2807"/>
                <a:gd name="T25" fmla="*/ 895 h 2615"/>
                <a:gd name="T26" fmla="*/ 423 w 2807"/>
                <a:gd name="T27" fmla="*/ 810 h 2615"/>
                <a:gd name="T28" fmla="*/ 326 w 2807"/>
                <a:gd name="T29" fmla="*/ 774 h 2615"/>
                <a:gd name="T30" fmla="*/ 258 w 2807"/>
                <a:gd name="T31" fmla="*/ 790 h 2615"/>
                <a:gd name="T32" fmla="*/ 214 w 2807"/>
                <a:gd name="T33" fmla="*/ 860 h 2615"/>
                <a:gd name="T34" fmla="*/ 187 w 2807"/>
                <a:gd name="T35" fmla="*/ 984 h 2615"/>
                <a:gd name="T36" fmla="*/ 165 w 2807"/>
                <a:gd name="T37" fmla="*/ 1223 h 2615"/>
                <a:gd name="T38" fmla="*/ 134 w 2807"/>
                <a:gd name="T39" fmla="*/ 1677 h 2615"/>
                <a:gd name="T40" fmla="*/ 109 w 2807"/>
                <a:gd name="T41" fmla="*/ 1919 h 2615"/>
                <a:gd name="T42" fmla="*/ 56 w 2807"/>
                <a:gd name="T43" fmla="*/ 2038 h 2615"/>
                <a:gd name="T44" fmla="*/ 18 w 2807"/>
                <a:gd name="T45" fmla="*/ 1823 h 2615"/>
                <a:gd name="T46" fmla="*/ 4 w 2807"/>
                <a:gd name="T47" fmla="*/ 1664 h 2615"/>
                <a:gd name="T48" fmla="*/ 0 w 2807"/>
                <a:gd name="T49" fmla="*/ 1314 h 2615"/>
                <a:gd name="T50" fmla="*/ 3 w 2807"/>
                <a:gd name="T51" fmla="*/ 1164 h 2615"/>
                <a:gd name="T52" fmla="*/ 8 w 2807"/>
                <a:gd name="T53" fmla="*/ 1022 h 2615"/>
                <a:gd name="T54" fmla="*/ 14 w 2807"/>
                <a:gd name="T55" fmla="*/ 900 h 2615"/>
                <a:gd name="T56" fmla="*/ 33 w 2807"/>
                <a:gd name="T57" fmla="*/ 771 h 2615"/>
                <a:gd name="T58" fmla="*/ 98 w 2807"/>
                <a:gd name="T59" fmla="*/ 616 h 2615"/>
                <a:gd name="T60" fmla="*/ 196 w 2807"/>
                <a:gd name="T61" fmla="*/ 469 h 2615"/>
                <a:gd name="T62" fmla="*/ 322 w 2807"/>
                <a:gd name="T63" fmla="*/ 335 h 2615"/>
                <a:gd name="T64" fmla="*/ 476 w 2807"/>
                <a:gd name="T65" fmla="*/ 219 h 2615"/>
                <a:gd name="T66" fmla="*/ 656 w 2807"/>
                <a:gd name="T67" fmla="*/ 123 h 2615"/>
                <a:gd name="T68" fmla="*/ 859 w 2807"/>
                <a:gd name="T69" fmla="*/ 52 h 2615"/>
                <a:gd name="T70" fmla="*/ 1082 w 2807"/>
                <a:gd name="T71" fmla="*/ 10 h 2615"/>
                <a:gd name="T72" fmla="*/ 1289 w 2807"/>
                <a:gd name="T73" fmla="*/ 2 h 2615"/>
                <a:gd name="T74" fmla="*/ 1391 w 2807"/>
                <a:gd name="T75" fmla="*/ 3 h 2615"/>
                <a:gd name="T76" fmla="*/ 1531 w 2807"/>
                <a:gd name="T77" fmla="*/ 2 h 2615"/>
                <a:gd name="T78" fmla="*/ 1770 w 2807"/>
                <a:gd name="T79" fmla="*/ 24 h 2615"/>
                <a:gd name="T80" fmla="*/ 1992 w 2807"/>
                <a:gd name="T81" fmla="*/ 72 h 2615"/>
                <a:gd name="T82" fmla="*/ 2196 w 2807"/>
                <a:gd name="T83" fmla="*/ 145 h 2615"/>
                <a:gd name="T84" fmla="*/ 2377 w 2807"/>
                <a:gd name="T85" fmla="*/ 240 h 2615"/>
                <a:gd name="T86" fmla="*/ 2532 w 2807"/>
                <a:gd name="T87" fmla="*/ 355 h 2615"/>
                <a:gd name="T88" fmla="*/ 2655 w 2807"/>
                <a:gd name="T89" fmla="*/ 486 h 2615"/>
                <a:gd name="T90" fmla="*/ 2744 w 2807"/>
                <a:gd name="T91" fmla="*/ 631 h 2615"/>
                <a:gd name="T92" fmla="*/ 2789 w 2807"/>
                <a:gd name="T93" fmla="*/ 777 h 2615"/>
                <a:gd name="T94" fmla="*/ 2796 w 2807"/>
                <a:gd name="T95" fmla="*/ 898 h 2615"/>
                <a:gd name="T96" fmla="*/ 2802 w 2807"/>
                <a:gd name="T97" fmla="*/ 1026 h 2615"/>
                <a:gd name="T98" fmla="*/ 2806 w 2807"/>
                <a:gd name="T99" fmla="*/ 1176 h 2615"/>
                <a:gd name="T100" fmla="*/ 2806 w 2807"/>
                <a:gd name="T101" fmla="*/ 1350 h 2615"/>
                <a:gd name="T102" fmla="*/ 2792 w 2807"/>
                <a:gd name="T103" fmla="*/ 1593 h 2615"/>
                <a:gd name="T104" fmla="*/ 2764 w 2807"/>
                <a:gd name="T105" fmla="*/ 1830 h 2615"/>
                <a:gd name="T106" fmla="*/ 2718 w 2807"/>
                <a:gd name="T107" fmla="*/ 2106 h 2615"/>
                <a:gd name="T108" fmla="*/ 2639 w 2807"/>
                <a:gd name="T109" fmla="*/ 2450 h 2615"/>
                <a:gd name="T110" fmla="*/ 2593 w 2807"/>
                <a:gd name="T111" fmla="*/ 2604 h 2615"/>
                <a:gd name="T112" fmla="*/ 2588 w 2807"/>
                <a:gd name="T113" fmla="*/ 2543 h 2615"/>
                <a:gd name="T114" fmla="*/ 2590 w 2807"/>
                <a:gd name="T115" fmla="*/ 2135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07" h="2615">
                  <a:moveTo>
                    <a:pt x="2588" y="1898"/>
                  </a:moveTo>
                  <a:lnTo>
                    <a:pt x="2590" y="1788"/>
                  </a:lnTo>
                  <a:lnTo>
                    <a:pt x="2592" y="1659"/>
                  </a:lnTo>
                  <a:lnTo>
                    <a:pt x="2591" y="1625"/>
                  </a:lnTo>
                  <a:lnTo>
                    <a:pt x="2590" y="1590"/>
                  </a:lnTo>
                  <a:lnTo>
                    <a:pt x="2588" y="1556"/>
                  </a:lnTo>
                  <a:lnTo>
                    <a:pt x="2585" y="1521"/>
                  </a:lnTo>
                  <a:lnTo>
                    <a:pt x="2581" y="1486"/>
                  </a:lnTo>
                  <a:lnTo>
                    <a:pt x="2575" y="1452"/>
                  </a:lnTo>
                  <a:lnTo>
                    <a:pt x="2569" y="1418"/>
                  </a:lnTo>
                  <a:lnTo>
                    <a:pt x="2560" y="1385"/>
                  </a:lnTo>
                  <a:lnTo>
                    <a:pt x="2550" y="1352"/>
                  </a:lnTo>
                  <a:lnTo>
                    <a:pt x="2538" y="1319"/>
                  </a:lnTo>
                  <a:lnTo>
                    <a:pt x="2523" y="1289"/>
                  </a:lnTo>
                  <a:lnTo>
                    <a:pt x="2507" y="1260"/>
                  </a:lnTo>
                  <a:lnTo>
                    <a:pt x="2488" y="1232"/>
                  </a:lnTo>
                  <a:lnTo>
                    <a:pt x="2466" y="1204"/>
                  </a:lnTo>
                  <a:lnTo>
                    <a:pt x="2442" y="1180"/>
                  </a:lnTo>
                  <a:lnTo>
                    <a:pt x="2415" y="1157"/>
                  </a:lnTo>
                  <a:lnTo>
                    <a:pt x="2386" y="1136"/>
                  </a:lnTo>
                  <a:lnTo>
                    <a:pt x="2352" y="1118"/>
                  </a:lnTo>
                  <a:lnTo>
                    <a:pt x="2316" y="1102"/>
                  </a:lnTo>
                  <a:lnTo>
                    <a:pt x="2277" y="1088"/>
                  </a:lnTo>
                  <a:lnTo>
                    <a:pt x="2234" y="1077"/>
                  </a:lnTo>
                  <a:lnTo>
                    <a:pt x="2187" y="1070"/>
                  </a:lnTo>
                  <a:lnTo>
                    <a:pt x="2136" y="1065"/>
                  </a:lnTo>
                  <a:lnTo>
                    <a:pt x="2080" y="1064"/>
                  </a:lnTo>
                  <a:lnTo>
                    <a:pt x="2008" y="1064"/>
                  </a:lnTo>
                  <a:lnTo>
                    <a:pt x="1927" y="1066"/>
                  </a:lnTo>
                  <a:lnTo>
                    <a:pt x="1837" y="1070"/>
                  </a:lnTo>
                  <a:lnTo>
                    <a:pt x="1741" y="1073"/>
                  </a:lnTo>
                  <a:lnTo>
                    <a:pt x="1641" y="1077"/>
                  </a:lnTo>
                  <a:lnTo>
                    <a:pt x="1536" y="1080"/>
                  </a:lnTo>
                  <a:lnTo>
                    <a:pt x="1430" y="1080"/>
                  </a:lnTo>
                  <a:lnTo>
                    <a:pt x="1323" y="1078"/>
                  </a:lnTo>
                  <a:lnTo>
                    <a:pt x="1269" y="1077"/>
                  </a:lnTo>
                  <a:lnTo>
                    <a:pt x="1216" y="1075"/>
                  </a:lnTo>
                  <a:lnTo>
                    <a:pt x="1164" y="1072"/>
                  </a:lnTo>
                  <a:lnTo>
                    <a:pt x="1111" y="1068"/>
                  </a:lnTo>
                  <a:lnTo>
                    <a:pt x="1060" y="1064"/>
                  </a:lnTo>
                  <a:lnTo>
                    <a:pt x="1009" y="1057"/>
                  </a:lnTo>
                  <a:lnTo>
                    <a:pt x="961" y="1050"/>
                  </a:lnTo>
                  <a:lnTo>
                    <a:pt x="913" y="1043"/>
                  </a:lnTo>
                  <a:lnTo>
                    <a:pt x="866" y="1033"/>
                  </a:lnTo>
                  <a:lnTo>
                    <a:pt x="821" y="1022"/>
                  </a:lnTo>
                  <a:lnTo>
                    <a:pt x="779" y="1009"/>
                  </a:lnTo>
                  <a:lnTo>
                    <a:pt x="739" y="996"/>
                  </a:lnTo>
                  <a:lnTo>
                    <a:pt x="700" y="981"/>
                  </a:lnTo>
                  <a:lnTo>
                    <a:pt x="663" y="963"/>
                  </a:lnTo>
                  <a:lnTo>
                    <a:pt x="630" y="945"/>
                  </a:lnTo>
                  <a:lnTo>
                    <a:pt x="599" y="925"/>
                  </a:lnTo>
                  <a:lnTo>
                    <a:pt x="558" y="895"/>
                  </a:lnTo>
                  <a:lnTo>
                    <a:pt x="521" y="869"/>
                  </a:lnTo>
                  <a:lnTo>
                    <a:pt x="485" y="847"/>
                  </a:lnTo>
                  <a:lnTo>
                    <a:pt x="453" y="827"/>
                  </a:lnTo>
                  <a:lnTo>
                    <a:pt x="423" y="810"/>
                  </a:lnTo>
                  <a:lnTo>
                    <a:pt x="395" y="797"/>
                  </a:lnTo>
                  <a:lnTo>
                    <a:pt x="370" y="787"/>
                  </a:lnTo>
                  <a:lnTo>
                    <a:pt x="347" y="779"/>
                  </a:lnTo>
                  <a:lnTo>
                    <a:pt x="326" y="774"/>
                  </a:lnTo>
                  <a:lnTo>
                    <a:pt x="306" y="774"/>
                  </a:lnTo>
                  <a:lnTo>
                    <a:pt x="288" y="776"/>
                  </a:lnTo>
                  <a:lnTo>
                    <a:pt x="272" y="782"/>
                  </a:lnTo>
                  <a:lnTo>
                    <a:pt x="258" y="790"/>
                  </a:lnTo>
                  <a:lnTo>
                    <a:pt x="245" y="803"/>
                  </a:lnTo>
                  <a:lnTo>
                    <a:pt x="234" y="819"/>
                  </a:lnTo>
                  <a:lnTo>
                    <a:pt x="223" y="837"/>
                  </a:lnTo>
                  <a:lnTo>
                    <a:pt x="214" y="860"/>
                  </a:lnTo>
                  <a:lnTo>
                    <a:pt x="206" y="886"/>
                  </a:lnTo>
                  <a:lnTo>
                    <a:pt x="198" y="915"/>
                  </a:lnTo>
                  <a:lnTo>
                    <a:pt x="192" y="949"/>
                  </a:lnTo>
                  <a:lnTo>
                    <a:pt x="187" y="984"/>
                  </a:lnTo>
                  <a:lnTo>
                    <a:pt x="181" y="1025"/>
                  </a:lnTo>
                  <a:lnTo>
                    <a:pt x="177" y="1068"/>
                  </a:lnTo>
                  <a:lnTo>
                    <a:pt x="172" y="1117"/>
                  </a:lnTo>
                  <a:lnTo>
                    <a:pt x="165" y="1223"/>
                  </a:lnTo>
                  <a:lnTo>
                    <a:pt x="157" y="1344"/>
                  </a:lnTo>
                  <a:lnTo>
                    <a:pt x="149" y="1480"/>
                  </a:lnTo>
                  <a:lnTo>
                    <a:pt x="138" y="1632"/>
                  </a:lnTo>
                  <a:lnTo>
                    <a:pt x="134" y="1677"/>
                  </a:lnTo>
                  <a:lnTo>
                    <a:pt x="130" y="1727"/>
                  </a:lnTo>
                  <a:lnTo>
                    <a:pt x="124" y="1784"/>
                  </a:lnTo>
                  <a:lnTo>
                    <a:pt x="117" y="1848"/>
                  </a:lnTo>
                  <a:lnTo>
                    <a:pt x="109" y="1919"/>
                  </a:lnTo>
                  <a:lnTo>
                    <a:pt x="101" y="1994"/>
                  </a:lnTo>
                  <a:lnTo>
                    <a:pt x="91" y="2075"/>
                  </a:lnTo>
                  <a:lnTo>
                    <a:pt x="80" y="2161"/>
                  </a:lnTo>
                  <a:lnTo>
                    <a:pt x="56" y="2038"/>
                  </a:lnTo>
                  <a:lnTo>
                    <a:pt x="36" y="1941"/>
                  </a:lnTo>
                  <a:lnTo>
                    <a:pt x="29" y="1899"/>
                  </a:lnTo>
                  <a:lnTo>
                    <a:pt x="23" y="1860"/>
                  </a:lnTo>
                  <a:lnTo>
                    <a:pt x="18" y="1823"/>
                  </a:lnTo>
                  <a:lnTo>
                    <a:pt x="13" y="1785"/>
                  </a:lnTo>
                  <a:lnTo>
                    <a:pt x="9" y="1748"/>
                  </a:lnTo>
                  <a:lnTo>
                    <a:pt x="7" y="1708"/>
                  </a:lnTo>
                  <a:lnTo>
                    <a:pt x="4" y="1664"/>
                  </a:lnTo>
                  <a:lnTo>
                    <a:pt x="3" y="1616"/>
                  </a:lnTo>
                  <a:lnTo>
                    <a:pt x="0" y="1501"/>
                  </a:lnTo>
                  <a:lnTo>
                    <a:pt x="0" y="1353"/>
                  </a:lnTo>
                  <a:lnTo>
                    <a:pt x="0" y="1314"/>
                  </a:lnTo>
                  <a:lnTo>
                    <a:pt x="0" y="1277"/>
                  </a:lnTo>
                  <a:lnTo>
                    <a:pt x="2" y="1239"/>
                  </a:lnTo>
                  <a:lnTo>
                    <a:pt x="2" y="1202"/>
                  </a:lnTo>
                  <a:lnTo>
                    <a:pt x="3" y="1164"/>
                  </a:lnTo>
                  <a:lnTo>
                    <a:pt x="4" y="1127"/>
                  </a:lnTo>
                  <a:lnTo>
                    <a:pt x="5" y="1090"/>
                  </a:lnTo>
                  <a:lnTo>
                    <a:pt x="7" y="1052"/>
                  </a:lnTo>
                  <a:lnTo>
                    <a:pt x="8" y="1022"/>
                  </a:lnTo>
                  <a:lnTo>
                    <a:pt x="9" y="992"/>
                  </a:lnTo>
                  <a:lnTo>
                    <a:pt x="12" y="961"/>
                  </a:lnTo>
                  <a:lnTo>
                    <a:pt x="13" y="930"/>
                  </a:lnTo>
                  <a:lnTo>
                    <a:pt x="14" y="900"/>
                  </a:lnTo>
                  <a:lnTo>
                    <a:pt x="16" y="869"/>
                  </a:lnTo>
                  <a:lnTo>
                    <a:pt x="19" y="840"/>
                  </a:lnTo>
                  <a:lnTo>
                    <a:pt x="20" y="810"/>
                  </a:lnTo>
                  <a:lnTo>
                    <a:pt x="33" y="771"/>
                  </a:lnTo>
                  <a:lnTo>
                    <a:pt x="45" y="731"/>
                  </a:lnTo>
                  <a:lnTo>
                    <a:pt x="61" y="693"/>
                  </a:lnTo>
                  <a:lnTo>
                    <a:pt x="78" y="653"/>
                  </a:lnTo>
                  <a:lnTo>
                    <a:pt x="98" y="616"/>
                  </a:lnTo>
                  <a:lnTo>
                    <a:pt x="119" y="578"/>
                  </a:lnTo>
                  <a:lnTo>
                    <a:pt x="143" y="541"/>
                  </a:lnTo>
                  <a:lnTo>
                    <a:pt x="169" y="505"/>
                  </a:lnTo>
                  <a:lnTo>
                    <a:pt x="196" y="469"/>
                  </a:lnTo>
                  <a:lnTo>
                    <a:pt x="224" y="434"/>
                  </a:lnTo>
                  <a:lnTo>
                    <a:pt x="255" y="401"/>
                  </a:lnTo>
                  <a:lnTo>
                    <a:pt x="288" y="368"/>
                  </a:lnTo>
                  <a:lnTo>
                    <a:pt x="322" y="335"/>
                  </a:lnTo>
                  <a:lnTo>
                    <a:pt x="358" y="305"/>
                  </a:lnTo>
                  <a:lnTo>
                    <a:pt x="396" y="275"/>
                  </a:lnTo>
                  <a:lnTo>
                    <a:pt x="436" y="246"/>
                  </a:lnTo>
                  <a:lnTo>
                    <a:pt x="476" y="219"/>
                  </a:lnTo>
                  <a:lnTo>
                    <a:pt x="518" y="193"/>
                  </a:lnTo>
                  <a:lnTo>
                    <a:pt x="563" y="169"/>
                  </a:lnTo>
                  <a:lnTo>
                    <a:pt x="609" y="145"/>
                  </a:lnTo>
                  <a:lnTo>
                    <a:pt x="656" y="123"/>
                  </a:lnTo>
                  <a:lnTo>
                    <a:pt x="704" y="103"/>
                  </a:lnTo>
                  <a:lnTo>
                    <a:pt x="755" y="85"/>
                  </a:lnTo>
                  <a:lnTo>
                    <a:pt x="807" y="67"/>
                  </a:lnTo>
                  <a:lnTo>
                    <a:pt x="859" y="52"/>
                  </a:lnTo>
                  <a:lnTo>
                    <a:pt x="913" y="39"/>
                  </a:lnTo>
                  <a:lnTo>
                    <a:pt x="969" y="28"/>
                  </a:lnTo>
                  <a:lnTo>
                    <a:pt x="1024" y="18"/>
                  </a:lnTo>
                  <a:lnTo>
                    <a:pt x="1082" y="10"/>
                  </a:lnTo>
                  <a:lnTo>
                    <a:pt x="1142" y="5"/>
                  </a:lnTo>
                  <a:lnTo>
                    <a:pt x="1202" y="2"/>
                  </a:lnTo>
                  <a:lnTo>
                    <a:pt x="1263" y="0"/>
                  </a:lnTo>
                  <a:lnTo>
                    <a:pt x="1289" y="2"/>
                  </a:lnTo>
                  <a:lnTo>
                    <a:pt x="1315" y="2"/>
                  </a:lnTo>
                  <a:lnTo>
                    <a:pt x="1341" y="3"/>
                  </a:lnTo>
                  <a:lnTo>
                    <a:pt x="1367" y="4"/>
                  </a:lnTo>
                  <a:lnTo>
                    <a:pt x="1391" y="3"/>
                  </a:lnTo>
                  <a:lnTo>
                    <a:pt x="1417" y="2"/>
                  </a:lnTo>
                  <a:lnTo>
                    <a:pt x="1443" y="2"/>
                  </a:lnTo>
                  <a:lnTo>
                    <a:pt x="1469" y="0"/>
                  </a:lnTo>
                  <a:lnTo>
                    <a:pt x="1531" y="2"/>
                  </a:lnTo>
                  <a:lnTo>
                    <a:pt x="1592" y="4"/>
                  </a:lnTo>
                  <a:lnTo>
                    <a:pt x="1652" y="9"/>
                  </a:lnTo>
                  <a:lnTo>
                    <a:pt x="1710" y="15"/>
                  </a:lnTo>
                  <a:lnTo>
                    <a:pt x="1770" y="24"/>
                  </a:lnTo>
                  <a:lnTo>
                    <a:pt x="1827" y="34"/>
                  </a:lnTo>
                  <a:lnTo>
                    <a:pt x="1882" y="45"/>
                  </a:lnTo>
                  <a:lnTo>
                    <a:pt x="1938" y="57"/>
                  </a:lnTo>
                  <a:lnTo>
                    <a:pt x="1992" y="72"/>
                  </a:lnTo>
                  <a:lnTo>
                    <a:pt x="2046" y="88"/>
                  </a:lnTo>
                  <a:lnTo>
                    <a:pt x="2096" y="107"/>
                  </a:lnTo>
                  <a:lnTo>
                    <a:pt x="2147" y="125"/>
                  </a:lnTo>
                  <a:lnTo>
                    <a:pt x="2196" y="145"/>
                  </a:lnTo>
                  <a:lnTo>
                    <a:pt x="2243" y="167"/>
                  </a:lnTo>
                  <a:lnTo>
                    <a:pt x="2290" y="191"/>
                  </a:lnTo>
                  <a:lnTo>
                    <a:pt x="2335" y="216"/>
                  </a:lnTo>
                  <a:lnTo>
                    <a:pt x="2377" y="240"/>
                  </a:lnTo>
                  <a:lnTo>
                    <a:pt x="2419" y="267"/>
                  </a:lnTo>
                  <a:lnTo>
                    <a:pt x="2457" y="296"/>
                  </a:lnTo>
                  <a:lnTo>
                    <a:pt x="2496" y="324"/>
                  </a:lnTo>
                  <a:lnTo>
                    <a:pt x="2532" y="355"/>
                  </a:lnTo>
                  <a:lnTo>
                    <a:pt x="2565" y="386"/>
                  </a:lnTo>
                  <a:lnTo>
                    <a:pt x="2597" y="418"/>
                  </a:lnTo>
                  <a:lnTo>
                    <a:pt x="2627" y="452"/>
                  </a:lnTo>
                  <a:lnTo>
                    <a:pt x="2655" y="486"/>
                  </a:lnTo>
                  <a:lnTo>
                    <a:pt x="2681" y="521"/>
                  </a:lnTo>
                  <a:lnTo>
                    <a:pt x="2705" y="557"/>
                  </a:lnTo>
                  <a:lnTo>
                    <a:pt x="2726" y="594"/>
                  </a:lnTo>
                  <a:lnTo>
                    <a:pt x="2744" y="631"/>
                  </a:lnTo>
                  <a:lnTo>
                    <a:pt x="2760" y="669"/>
                  </a:lnTo>
                  <a:lnTo>
                    <a:pt x="2775" y="708"/>
                  </a:lnTo>
                  <a:lnTo>
                    <a:pt x="2786" y="747"/>
                  </a:lnTo>
                  <a:lnTo>
                    <a:pt x="2789" y="777"/>
                  </a:lnTo>
                  <a:lnTo>
                    <a:pt x="2791" y="806"/>
                  </a:lnTo>
                  <a:lnTo>
                    <a:pt x="2792" y="837"/>
                  </a:lnTo>
                  <a:lnTo>
                    <a:pt x="2795" y="867"/>
                  </a:lnTo>
                  <a:lnTo>
                    <a:pt x="2796" y="898"/>
                  </a:lnTo>
                  <a:lnTo>
                    <a:pt x="2797" y="929"/>
                  </a:lnTo>
                  <a:lnTo>
                    <a:pt x="2799" y="958"/>
                  </a:lnTo>
                  <a:lnTo>
                    <a:pt x="2800" y="989"/>
                  </a:lnTo>
                  <a:lnTo>
                    <a:pt x="2802" y="1026"/>
                  </a:lnTo>
                  <a:lnTo>
                    <a:pt x="2804" y="1064"/>
                  </a:lnTo>
                  <a:lnTo>
                    <a:pt x="2804" y="1101"/>
                  </a:lnTo>
                  <a:lnTo>
                    <a:pt x="2805" y="1139"/>
                  </a:lnTo>
                  <a:lnTo>
                    <a:pt x="2806" y="1176"/>
                  </a:lnTo>
                  <a:lnTo>
                    <a:pt x="2806" y="1214"/>
                  </a:lnTo>
                  <a:lnTo>
                    <a:pt x="2806" y="1251"/>
                  </a:lnTo>
                  <a:lnTo>
                    <a:pt x="2807" y="1290"/>
                  </a:lnTo>
                  <a:lnTo>
                    <a:pt x="2806" y="1350"/>
                  </a:lnTo>
                  <a:lnTo>
                    <a:pt x="2805" y="1411"/>
                  </a:lnTo>
                  <a:lnTo>
                    <a:pt x="2801" y="1471"/>
                  </a:lnTo>
                  <a:lnTo>
                    <a:pt x="2797" y="1532"/>
                  </a:lnTo>
                  <a:lnTo>
                    <a:pt x="2792" y="1593"/>
                  </a:lnTo>
                  <a:lnTo>
                    <a:pt x="2786" y="1653"/>
                  </a:lnTo>
                  <a:lnTo>
                    <a:pt x="2780" y="1713"/>
                  </a:lnTo>
                  <a:lnTo>
                    <a:pt x="2773" y="1772"/>
                  </a:lnTo>
                  <a:lnTo>
                    <a:pt x="2764" y="1830"/>
                  </a:lnTo>
                  <a:lnTo>
                    <a:pt x="2755" y="1888"/>
                  </a:lnTo>
                  <a:lnTo>
                    <a:pt x="2747" y="1945"/>
                  </a:lnTo>
                  <a:lnTo>
                    <a:pt x="2738" y="1999"/>
                  </a:lnTo>
                  <a:lnTo>
                    <a:pt x="2718" y="2106"/>
                  </a:lnTo>
                  <a:lnTo>
                    <a:pt x="2697" y="2204"/>
                  </a:lnTo>
                  <a:lnTo>
                    <a:pt x="2677" y="2297"/>
                  </a:lnTo>
                  <a:lnTo>
                    <a:pt x="2658" y="2379"/>
                  </a:lnTo>
                  <a:lnTo>
                    <a:pt x="2639" y="2450"/>
                  </a:lnTo>
                  <a:lnTo>
                    <a:pt x="2622" y="2511"/>
                  </a:lnTo>
                  <a:lnTo>
                    <a:pt x="2608" y="2559"/>
                  </a:lnTo>
                  <a:lnTo>
                    <a:pt x="2597" y="2593"/>
                  </a:lnTo>
                  <a:lnTo>
                    <a:pt x="2593" y="2604"/>
                  </a:lnTo>
                  <a:lnTo>
                    <a:pt x="2591" y="2611"/>
                  </a:lnTo>
                  <a:lnTo>
                    <a:pt x="2588" y="2615"/>
                  </a:lnTo>
                  <a:lnTo>
                    <a:pt x="2588" y="2614"/>
                  </a:lnTo>
                  <a:lnTo>
                    <a:pt x="2588" y="2543"/>
                  </a:lnTo>
                  <a:lnTo>
                    <a:pt x="2588" y="2452"/>
                  </a:lnTo>
                  <a:lnTo>
                    <a:pt x="2588" y="2349"/>
                  </a:lnTo>
                  <a:lnTo>
                    <a:pt x="2590" y="2242"/>
                  </a:lnTo>
                  <a:lnTo>
                    <a:pt x="2590" y="2135"/>
                  </a:lnTo>
                  <a:lnTo>
                    <a:pt x="2590" y="2039"/>
                  </a:lnTo>
                  <a:lnTo>
                    <a:pt x="2590" y="1956"/>
                  </a:lnTo>
                  <a:lnTo>
                    <a:pt x="2588" y="1898"/>
                  </a:lnTo>
                  <a:close/>
                </a:path>
              </a:pathLst>
            </a:custGeom>
            <a:solidFill>
              <a:srgbClr val="703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2" name="Freeform 273"/>
            <p:cNvSpPr>
              <a:spLocks/>
            </p:cNvSpPr>
            <p:nvPr/>
          </p:nvSpPr>
          <p:spPr bwMode="auto">
            <a:xfrm>
              <a:off x="9996488" y="3097213"/>
              <a:ext cx="1276350" cy="1400175"/>
            </a:xfrm>
            <a:custGeom>
              <a:avLst/>
              <a:gdLst>
                <a:gd name="T0" fmla="*/ 2721 w 3216"/>
                <a:gd name="T1" fmla="*/ 884 h 3529"/>
                <a:gd name="T2" fmla="*/ 2507 w 3216"/>
                <a:gd name="T3" fmla="*/ 761 h 3529"/>
                <a:gd name="T4" fmla="*/ 2266 w 3216"/>
                <a:gd name="T5" fmla="*/ 701 h 3529"/>
                <a:gd name="T6" fmla="*/ 2006 w 3216"/>
                <a:gd name="T7" fmla="*/ 682 h 3529"/>
                <a:gd name="T8" fmla="*/ 1566 w 3216"/>
                <a:gd name="T9" fmla="*/ 675 h 3529"/>
                <a:gd name="T10" fmla="*/ 1433 w 3216"/>
                <a:gd name="T11" fmla="*/ 544 h 3529"/>
                <a:gd name="T12" fmla="*/ 1369 w 3216"/>
                <a:gd name="T13" fmla="*/ 441 h 3529"/>
                <a:gd name="T14" fmla="*/ 1328 w 3216"/>
                <a:gd name="T15" fmla="*/ 325 h 3529"/>
                <a:gd name="T16" fmla="*/ 1313 w 3216"/>
                <a:gd name="T17" fmla="*/ 193 h 3529"/>
                <a:gd name="T18" fmla="*/ 1317 w 3216"/>
                <a:gd name="T19" fmla="*/ 77 h 3529"/>
                <a:gd name="T20" fmla="*/ 1300 w 3216"/>
                <a:gd name="T21" fmla="*/ 21 h 3529"/>
                <a:gd name="T22" fmla="*/ 1259 w 3216"/>
                <a:gd name="T23" fmla="*/ 0 h 3529"/>
                <a:gd name="T24" fmla="*/ 1191 w 3216"/>
                <a:gd name="T25" fmla="*/ 14 h 3529"/>
                <a:gd name="T26" fmla="*/ 1084 w 3216"/>
                <a:gd name="T27" fmla="*/ 77 h 3529"/>
                <a:gd name="T28" fmla="*/ 872 w 3216"/>
                <a:gd name="T29" fmla="*/ 271 h 3529"/>
                <a:gd name="T30" fmla="*/ 627 w 3216"/>
                <a:gd name="T31" fmla="*/ 596 h 3529"/>
                <a:gd name="T32" fmla="*/ 589 w 3216"/>
                <a:gd name="T33" fmla="*/ 750 h 3529"/>
                <a:gd name="T34" fmla="*/ 573 w 3216"/>
                <a:gd name="T35" fmla="*/ 1046 h 3529"/>
                <a:gd name="T36" fmla="*/ 599 w 3216"/>
                <a:gd name="T37" fmla="*/ 1274 h 3529"/>
                <a:gd name="T38" fmla="*/ 591 w 3216"/>
                <a:gd name="T39" fmla="*/ 1282 h 3529"/>
                <a:gd name="T40" fmla="*/ 496 w 3216"/>
                <a:gd name="T41" fmla="*/ 1051 h 3529"/>
                <a:gd name="T42" fmla="*/ 431 w 3216"/>
                <a:gd name="T43" fmla="*/ 801 h 3529"/>
                <a:gd name="T44" fmla="*/ 387 w 3216"/>
                <a:gd name="T45" fmla="*/ 493 h 3529"/>
                <a:gd name="T46" fmla="*/ 350 w 3216"/>
                <a:gd name="T47" fmla="*/ 235 h 3529"/>
                <a:gd name="T48" fmla="*/ 238 w 3216"/>
                <a:gd name="T49" fmla="*/ 286 h 3529"/>
                <a:gd name="T50" fmla="*/ 125 w 3216"/>
                <a:gd name="T51" fmla="*/ 502 h 3529"/>
                <a:gd name="T52" fmla="*/ 37 w 3216"/>
                <a:gd name="T53" fmla="*/ 816 h 3529"/>
                <a:gd name="T54" fmla="*/ 0 w 3216"/>
                <a:gd name="T55" fmla="*/ 1163 h 3529"/>
                <a:gd name="T56" fmla="*/ 41 w 3216"/>
                <a:gd name="T57" fmla="*/ 1477 h 3529"/>
                <a:gd name="T58" fmla="*/ 117 w 3216"/>
                <a:gd name="T59" fmla="*/ 1625 h 3529"/>
                <a:gd name="T60" fmla="*/ 209 w 3216"/>
                <a:gd name="T61" fmla="*/ 1737 h 3529"/>
                <a:gd name="T62" fmla="*/ 283 w 3216"/>
                <a:gd name="T63" fmla="*/ 1758 h 3529"/>
                <a:gd name="T64" fmla="*/ 321 w 3216"/>
                <a:gd name="T65" fmla="*/ 1705 h 3529"/>
                <a:gd name="T66" fmla="*/ 373 w 3216"/>
                <a:gd name="T67" fmla="*/ 1687 h 3529"/>
                <a:gd name="T68" fmla="*/ 444 w 3216"/>
                <a:gd name="T69" fmla="*/ 1705 h 3529"/>
                <a:gd name="T70" fmla="*/ 662 w 3216"/>
                <a:gd name="T71" fmla="*/ 1838 h 3529"/>
                <a:gd name="T72" fmla="*/ 789 w 3216"/>
                <a:gd name="T73" fmla="*/ 1904 h 3529"/>
                <a:gd name="T74" fmla="*/ 1034 w 3216"/>
                <a:gd name="T75" fmla="*/ 1964 h 3529"/>
                <a:gd name="T76" fmla="*/ 1318 w 3216"/>
                <a:gd name="T77" fmla="*/ 1990 h 3529"/>
                <a:gd name="T78" fmla="*/ 1712 w 3216"/>
                <a:gd name="T79" fmla="*/ 1989 h 3529"/>
                <a:gd name="T80" fmla="*/ 1953 w 3216"/>
                <a:gd name="T81" fmla="*/ 1980 h 3529"/>
                <a:gd name="T82" fmla="*/ 2101 w 3216"/>
                <a:gd name="T83" fmla="*/ 1977 h 3529"/>
                <a:gd name="T84" fmla="*/ 2340 w 3216"/>
                <a:gd name="T85" fmla="*/ 2001 h 3529"/>
                <a:gd name="T86" fmla="*/ 2529 w 3216"/>
                <a:gd name="T87" fmla="*/ 2117 h 3529"/>
                <a:gd name="T88" fmla="*/ 2623 w 3216"/>
                <a:gd name="T89" fmla="*/ 2298 h 3529"/>
                <a:gd name="T90" fmla="*/ 2653 w 3216"/>
                <a:gd name="T91" fmla="*/ 2503 h 3529"/>
                <a:gd name="T92" fmla="*/ 2653 w 3216"/>
                <a:gd name="T93" fmla="*/ 2952 h 3529"/>
                <a:gd name="T94" fmla="*/ 2651 w 3216"/>
                <a:gd name="T95" fmla="*/ 3527 h 3529"/>
                <a:gd name="T96" fmla="*/ 2716 w 3216"/>
                <a:gd name="T97" fmla="*/ 3465 h 3529"/>
                <a:gd name="T98" fmla="*/ 2867 w 3216"/>
                <a:gd name="T99" fmla="*/ 3247 h 3529"/>
                <a:gd name="T100" fmla="*/ 2994 w 3216"/>
                <a:gd name="T101" fmla="*/ 3001 h 3529"/>
                <a:gd name="T102" fmla="*/ 3101 w 3216"/>
                <a:gd name="T103" fmla="*/ 2696 h 3529"/>
                <a:gd name="T104" fmla="*/ 3168 w 3216"/>
                <a:gd name="T105" fmla="*/ 2352 h 3529"/>
                <a:gd name="T106" fmla="*/ 3213 w 3216"/>
                <a:gd name="T107" fmla="*/ 2110 h 3529"/>
                <a:gd name="T108" fmla="*/ 3208 w 3216"/>
                <a:gd name="T109" fmla="*/ 1885 h 3529"/>
                <a:gd name="T110" fmla="*/ 3134 w 3216"/>
                <a:gd name="T111" fmla="*/ 1591 h 3529"/>
                <a:gd name="T112" fmla="*/ 2957 w 3216"/>
                <a:gd name="T113" fmla="*/ 1200 h 3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16" h="3529">
                  <a:moveTo>
                    <a:pt x="2870" y="1043"/>
                  </a:moveTo>
                  <a:lnTo>
                    <a:pt x="2842" y="1006"/>
                  </a:lnTo>
                  <a:lnTo>
                    <a:pt x="2813" y="973"/>
                  </a:lnTo>
                  <a:lnTo>
                    <a:pt x="2784" y="941"/>
                  </a:lnTo>
                  <a:lnTo>
                    <a:pt x="2753" y="911"/>
                  </a:lnTo>
                  <a:lnTo>
                    <a:pt x="2721" y="884"/>
                  </a:lnTo>
                  <a:lnTo>
                    <a:pt x="2687" y="858"/>
                  </a:lnTo>
                  <a:lnTo>
                    <a:pt x="2653" y="836"/>
                  </a:lnTo>
                  <a:lnTo>
                    <a:pt x="2618" y="815"/>
                  </a:lnTo>
                  <a:lnTo>
                    <a:pt x="2582" y="795"/>
                  </a:lnTo>
                  <a:lnTo>
                    <a:pt x="2545" y="778"/>
                  </a:lnTo>
                  <a:lnTo>
                    <a:pt x="2507" y="761"/>
                  </a:lnTo>
                  <a:lnTo>
                    <a:pt x="2468" y="748"/>
                  </a:lnTo>
                  <a:lnTo>
                    <a:pt x="2430" y="735"/>
                  </a:lnTo>
                  <a:lnTo>
                    <a:pt x="2389" y="724"/>
                  </a:lnTo>
                  <a:lnTo>
                    <a:pt x="2348" y="716"/>
                  </a:lnTo>
                  <a:lnTo>
                    <a:pt x="2308" y="707"/>
                  </a:lnTo>
                  <a:lnTo>
                    <a:pt x="2266" y="701"/>
                  </a:lnTo>
                  <a:lnTo>
                    <a:pt x="2224" y="695"/>
                  </a:lnTo>
                  <a:lnTo>
                    <a:pt x="2182" y="691"/>
                  </a:lnTo>
                  <a:lnTo>
                    <a:pt x="2138" y="687"/>
                  </a:lnTo>
                  <a:lnTo>
                    <a:pt x="2094" y="685"/>
                  </a:lnTo>
                  <a:lnTo>
                    <a:pt x="2050" y="684"/>
                  </a:lnTo>
                  <a:lnTo>
                    <a:pt x="2006" y="682"/>
                  </a:lnTo>
                  <a:lnTo>
                    <a:pt x="1961" y="682"/>
                  </a:lnTo>
                  <a:lnTo>
                    <a:pt x="1871" y="685"/>
                  </a:lnTo>
                  <a:lnTo>
                    <a:pt x="1781" y="689"/>
                  </a:lnTo>
                  <a:lnTo>
                    <a:pt x="1691" y="695"/>
                  </a:lnTo>
                  <a:lnTo>
                    <a:pt x="1600" y="701"/>
                  </a:lnTo>
                  <a:lnTo>
                    <a:pt x="1566" y="675"/>
                  </a:lnTo>
                  <a:lnTo>
                    <a:pt x="1534" y="648"/>
                  </a:lnTo>
                  <a:lnTo>
                    <a:pt x="1501" y="619"/>
                  </a:lnTo>
                  <a:lnTo>
                    <a:pt x="1473" y="590"/>
                  </a:lnTo>
                  <a:lnTo>
                    <a:pt x="1459" y="575"/>
                  </a:lnTo>
                  <a:lnTo>
                    <a:pt x="1446" y="559"/>
                  </a:lnTo>
                  <a:lnTo>
                    <a:pt x="1433" y="544"/>
                  </a:lnTo>
                  <a:lnTo>
                    <a:pt x="1421" y="528"/>
                  </a:lnTo>
                  <a:lnTo>
                    <a:pt x="1410" y="511"/>
                  </a:lnTo>
                  <a:lnTo>
                    <a:pt x="1399" y="494"/>
                  </a:lnTo>
                  <a:lnTo>
                    <a:pt x="1389" y="477"/>
                  </a:lnTo>
                  <a:lnTo>
                    <a:pt x="1379" y="459"/>
                  </a:lnTo>
                  <a:lnTo>
                    <a:pt x="1369" y="441"/>
                  </a:lnTo>
                  <a:lnTo>
                    <a:pt x="1360" y="423"/>
                  </a:lnTo>
                  <a:lnTo>
                    <a:pt x="1353" y="404"/>
                  </a:lnTo>
                  <a:lnTo>
                    <a:pt x="1346" y="384"/>
                  </a:lnTo>
                  <a:lnTo>
                    <a:pt x="1339" y="366"/>
                  </a:lnTo>
                  <a:lnTo>
                    <a:pt x="1333" y="345"/>
                  </a:lnTo>
                  <a:lnTo>
                    <a:pt x="1328" y="325"/>
                  </a:lnTo>
                  <a:lnTo>
                    <a:pt x="1325" y="304"/>
                  </a:lnTo>
                  <a:lnTo>
                    <a:pt x="1321" y="283"/>
                  </a:lnTo>
                  <a:lnTo>
                    <a:pt x="1317" y="261"/>
                  </a:lnTo>
                  <a:lnTo>
                    <a:pt x="1316" y="239"/>
                  </a:lnTo>
                  <a:lnTo>
                    <a:pt x="1315" y="215"/>
                  </a:lnTo>
                  <a:lnTo>
                    <a:pt x="1313" y="193"/>
                  </a:lnTo>
                  <a:lnTo>
                    <a:pt x="1313" y="168"/>
                  </a:lnTo>
                  <a:lnTo>
                    <a:pt x="1315" y="145"/>
                  </a:lnTo>
                  <a:lnTo>
                    <a:pt x="1317" y="119"/>
                  </a:lnTo>
                  <a:lnTo>
                    <a:pt x="1318" y="104"/>
                  </a:lnTo>
                  <a:lnTo>
                    <a:pt x="1318" y="90"/>
                  </a:lnTo>
                  <a:lnTo>
                    <a:pt x="1317" y="77"/>
                  </a:lnTo>
                  <a:lnTo>
                    <a:pt x="1316" y="66"/>
                  </a:lnTo>
                  <a:lnTo>
                    <a:pt x="1315" y="54"/>
                  </a:lnTo>
                  <a:lnTo>
                    <a:pt x="1312" y="45"/>
                  </a:lnTo>
                  <a:lnTo>
                    <a:pt x="1309" y="36"/>
                  </a:lnTo>
                  <a:lnTo>
                    <a:pt x="1305" y="28"/>
                  </a:lnTo>
                  <a:lnTo>
                    <a:pt x="1300" y="21"/>
                  </a:lnTo>
                  <a:lnTo>
                    <a:pt x="1294" y="16"/>
                  </a:lnTo>
                  <a:lnTo>
                    <a:pt x="1289" y="11"/>
                  </a:lnTo>
                  <a:lnTo>
                    <a:pt x="1281" y="7"/>
                  </a:lnTo>
                  <a:lnTo>
                    <a:pt x="1275" y="4"/>
                  </a:lnTo>
                  <a:lnTo>
                    <a:pt x="1267" y="1"/>
                  </a:lnTo>
                  <a:lnTo>
                    <a:pt x="1259" y="0"/>
                  </a:lnTo>
                  <a:lnTo>
                    <a:pt x="1250" y="0"/>
                  </a:lnTo>
                  <a:lnTo>
                    <a:pt x="1249" y="0"/>
                  </a:lnTo>
                  <a:lnTo>
                    <a:pt x="1236" y="1"/>
                  </a:lnTo>
                  <a:lnTo>
                    <a:pt x="1222" y="4"/>
                  </a:lnTo>
                  <a:lnTo>
                    <a:pt x="1207" y="7"/>
                  </a:lnTo>
                  <a:lnTo>
                    <a:pt x="1191" y="14"/>
                  </a:lnTo>
                  <a:lnTo>
                    <a:pt x="1175" y="21"/>
                  </a:lnTo>
                  <a:lnTo>
                    <a:pt x="1158" y="28"/>
                  </a:lnTo>
                  <a:lnTo>
                    <a:pt x="1140" y="38"/>
                  </a:lnTo>
                  <a:lnTo>
                    <a:pt x="1122" y="49"/>
                  </a:lnTo>
                  <a:lnTo>
                    <a:pt x="1103" y="63"/>
                  </a:lnTo>
                  <a:lnTo>
                    <a:pt x="1084" y="77"/>
                  </a:lnTo>
                  <a:lnTo>
                    <a:pt x="1064" y="91"/>
                  </a:lnTo>
                  <a:lnTo>
                    <a:pt x="1043" y="106"/>
                  </a:lnTo>
                  <a:lnTo>
                    <a:pt x="1002" y="142"/>
                  </a:lnTo>
                  <a:lnTo>
                    <a:pt x="959" y="182"/>
                  </a:lnTo>
                  <a:lnTo>
                    <a:pt x="915" y="224"/>
                  </a:lnTo>
                  <a:lnTo>
                    <a:pt x="872" y="271"/>
                  </a:lnTo>
                  <a:lnTo>
                    <a:pt x="829" y="319"/>
                  </a:lnTo>
                  <a:lnTo>
                    <a:pt x="786" y="371"/>
                  </a:lnTo>
                  <a:lnTo>
                    <a:pt x="743" y="425"/>
                  </a:lnTo>
                  <a:lnTo>
                    <a:pt x="703" y="481"/>
                  </a:lnTo>
                  <a:lnTo>
                    <a:pt x="664" y="538"/>
                  </a:lnTo>
                  <a:lnTo>
                    <a:pt x="627" y="596"/>
                  </a:lnTo>
                  <a:lnTo>
                    <a:pt x="621" y="612"/>
                  </a:lnTo>
                  <a:lnTo>
                    <a:pt x="615" y="628"/>
                  </a:lnTo>
                  <a:lnTo>
                    <a:pt x="610" y="646"/>
                  </a:lnTo>
                  <a:lnTo>
                    <a:pt x="605" y="665"/>
                  </a:lnTo>
                  <a:lnTo>
                    <a:pt x="596" y="707"/>
                  </a:lnTo>
                  <a:lnTo>
                    <a:pt x="589" y="750"/>
                  </a:lnTo>
                  <a:lnTo>
                    <a:pt x="583" y="797"/>
                  </a:lnTo>
                  <a:lnTo>
                    <a:pt x="578" y="847"/>
                  </a:lnTo>
                  <a:lnTo>
                    <a:pt x="575" y="896"/>
                  </a:lnTo>
                  <a:lnTo>
                    <a:pt x="573" y="947"/>
                  </a:lnTo>
                  <a:lnTo>
                    <a:pt x="572" y="996"/>
                  </a:lnTo>
                  <a:lnTo>
                    <a:pt x="573" y="1046"/>
                  </a:lnTo>
                  <a:lnTo>
                    <a:pt x="574" y="1093"/>
                  </a:lnTo>
                  <a:lnTo>
                    <a:pt x="577" y="1137"/>
                  </a:lnTo>
                  <a:lnTo>
                    <a:pt x="581" y="1178"/>
                  </a:lnTo>
                  <a:lnTo>
                    <a:pt x="586" y="1215"/>
                  </a:lnTo>
                  <a:lnTo>
                    <a:pt x="591" y="1248"/>
                  </a:lnTo>
                  <a:lnTo>
                    <a:pt x="599" y="1274"/>
                  </a:lnTo>
                  <a:lnTo>
                    <a:pt x="601" y="1284"/>
                  </a:lnTo>
                  <a:lnTo>
                    <a:pt x="603" y="1291"/>
                  </a:lnTo>
                  <a:lnTo>
                    <a:pt x="601" y="1294"/>
                  </a:lnTo>
                  <a:lnTo>
                    <a:pt x="600" y="1293"/>
                  </a:lnTo>
                  <a:lnTo>
                    <a:pt x="596" y="1289"/>
                  </a:lnTo>
                  <a:lnTo>
                    <a:pt x="591" y="1282"/>
                  </a:lnTo>
                  <a:lnTo>
                    <a:pt x="585" y="1271"/>
                  </a:lnTo>
                  <a:lnTo>
                    <a:pt x="578" y="1257"/>
                  </a:lnTo>
                  <a:lnTo>
                    <a:pt x="562" y="1221"/>
                  </a:lnTo>
                  <a:lnTo>
                    <a:pt x="542" y="1174"/>
                  </a:lnTo>
                  <a:lnTo>
                    <a:pt x="520" y="1117"/>
                  </a:lnTo>
                  <a:lnTo>
                    <a:pt x="496" y="1051"/>
                  </a:lnTo>
                  <a:lnTo>
                    <a:pt x="485" y="1015"/>
                  </a:lnTo>
                  <a:lnTo>
                    <a:pt x="474" y="975"/>
                  </a:lnTo>
                  <a:lnTo>
                    <a:pt x="463" y="935"/>
                  </a:lnTo>
                  <a:lnTo>
                    <a:pt x="452" y="892"/>
                  </a:lnTo>
                  <a:lnTo>
                    <a:pt x="441" y="848"/>
                  </a:lnTo>
                  <a:lnTo>
                    <a:pt x="431" y="801"/>
                  </a:lnTo>
                  <a:lnTo>
                    <a:pt x="421" y="754"/>
                  </a:lnTo>
                  <a:lnTo>
                    <a:pt x="412" y="705"/>
                  </a:lnTo>
                  <a:lnTo>
                    <a:pt x="405" y="654"/>
                  </a:lnTo>
                  <a:lnTo>
                    <a:pt x="397" y="601"/>
                  </a:lnTo>
                  <a:lnTo>
                    <a:pt x="391" y="548"/>
                  </a:lnTo>
                  <a:lnTo>
                    <a:pt x="387" y="493"/>
                  </a:lnTo>
                  <a:lnTo>
                    <a:pt x="384" y="438"/>
                  </a:lnTo>
                  <a:lnTo>
                    <a:pt x="381" y="381"/>
                  </a:lnTo>
                  <a:lnTo>
                    <a:pt x="381" y="324"/>
                  </a:lnTo>
                  <a:lnTo>
                    <a:pt x="382" y="266"/>
                  </a:lnTo>
                  <a:lnTo>
                    <a:pt x="366" y="246"/>
                  </a:lnTo>
                  <a:lnTo>
                    <a:pt x="350" y="235"/>
                  </a:lnTo>
                  <a:lnTo>
                    <a:pt x="332" y="229"/>
                  </a:lnTo>
                  <a:lnTo>
                    <a:pt x="314" y="229"/>
                  </a:lnTo>
                  <a:lnTo>
                    <a:pt x="296" y="235"/>
                  </a:lnTo>
                  <a:lnTo>
                    <a:pt x="276" y="247"/>
                  </a:lnTo>
                  <a:lnTo>
                    <a:pt x="258" y="265"/>
                  </a:lnTo>
                  <a:lnTo>
                    <a:pt x="238" y="286"/>
                  </a:lnTo>
                  <a:lnTo>
                    <a:pt x="218" y="312"/>
                  </a:lnTo>
                  <a:lnTo>
                    <a:pt x="198" y="342"/>
                  </a:lnTo>
                  <a:lnTo>
                    <a:pt x="180" y="377"/>
                  </a:lnTo>
                  <a:lnTo>
                    <a:pt x="161" y="415"/>
                  </a:lnTo>
                  <a:lnTo>
                    <a:pt x="143" y="457"/>
                  </a:lnTo>
                  <a:lnTo>
                    <a:pt x="125" y="502"/>
                  </a:lnTo>
                  <a:lnTo>
                    <a:pt x="108" y="549"/>
                  </a:lnTo>
                  <a:lnTo>
                    <a:pt x="92" y="598"/>
                  </a:lnTo>
                  <a:lnTo>
                    <a:pt x="76" y="650"/>
                  </a:lnTo>
                  <a:lnTo>
                    <a:pt x="62" y="705"/>
                  </a:lnTo>
                  <a:lnTo>
                    <a:pt x="49" y="760"/>
                  </a:lnTo>
                  <a:lnTo>
                    <a:pt x="37" y="816"/>
                  </a:lnTo>
                  <a:lnTo>
                    <a:pt x="26" y="874"/>
                  </a:lnTo>
                  <a:lnTo>
                    <a:pt x="18" y="932"/>
                  </a:lnTo>
                  <a:lnTo>
                    <a:pt x="10" y="990"/>
                  </a:lnTo>
                  <a:lnTo>
                    <a:pt x="5" y="1048"/>
                  </a:lnTo>
                  <a:lnTo>
                    <a:pt x="2" y="1106"/>
                  </a:lnTo>
                  <a:lnTo>
                    <a:pt x="0" y="1163"/>
                  </a:lnTo>
                  <a:lnTo>
                    <a:pt x="0" y="1220"/>
                  </a:lnTo>
                  <a:lnTo>
                    <a:pt x="4" y="1274"/>
                  </a:lnTo>
                  <a:lnTo>
                    <a:pt x="9" y="1329"/>
                  </a:lnTo>
                  <a:lnTo>
                    <a:pt x="18" y="1381"/>
                  </a:lnTo>
                  <a:lnTo>
                    <a:pt x="28" y="1430"/>
                  </a:lnTo>
                  <a:lnTo>
                    <a:pt x="41" y="1477"/>
                  </a:lnTo>
                  <a:lnTo>
                    <a:pt x="47" y="1496"/>
                  </a:lnTo>
                  <a:lnTo>
                    <a:pt x="55" y="1514"/>
                  </a:lnTo>
                  <a:lnTo>
                    <a:pt x="63" y="1533"/>
                  </a:lnTo>
                  <a:lnTo>
                    <a:pt x="72" y="1551"/>
                  </a:lnTo>
                  <a:lnTo>
                    <a:pt x="93" y="1590"/>
                  </a:lnTo>
                  <a:lnTo>
                    <a:pt x="117" y="1625"/>
                  </a:lnTo>
                  <a:lnTo>
                    <a:pt x="140" y="1659"/>
                  </a:lnTo>
                  <a:lnTo>
                    <a:pt x="164" y="1690"/>
                  </a:lnTo>
                  <a:lnTo>
                    <a:pt x="176" y="1703"/>
                  </a:lnTo>
                  <a:lnTo>
                    <a:pt x="187" y="1716"/>
                  </a:lnTo>
                  <a:lnTo>
                    <a:pt x="198" y="1727"/>
                  </a:lnTo>
                  <a:lnTo>
                    <a:pt x="209" y="1737"/>
                  </a:lnTo>
                  <a:lnTo>
                    <a:pt x="224" y="1749"/>
                  </a:lnTo>
                  <a:lnTo>
                    <a:pt x="240" y="1761"/>
                  </a:lnTo>
                  <a:lnTo>
                    <a:pt x="256" y="1773"/>
                  </a:lnTo>
                  <a:lnTo>
                    <a:pt x="274" y="1784"/>
                  </a:lnTo>
                  <a:lnTo>
                    <a:pt x="279" y="1770"/>
                  </a:lnTo>
                  <a:lnTo>
                    <a:pt x="283" y="1758"/>
                  </a:lnTo>
                  <a:lnTo>
                    <a:pt x="288" y="1747"/>
                  </a:lnTo>
                  <a:lnTo>
                    <a:pt x="295" y="1736"/>
                  </a:lnTo>
                  <a:lnTo>
                    <a:pt x="300" y="1727"/>
                  </a:lnTo>
                  <a:lnTo>
                    <a:pt x="307" y="1718"/>
                  </a:lnTo>
                  <a:lnTo>
                    <a:pt x="313" y="1711"/>
                  </a:lnTo>
                  <a:lnTo>
                    <a:pt x="321" y="1705"/>
                  </a:lnTo>
                  <a:lnTo>
                    <a:pt x="328" y="1700"/>
                  </a:lnTo>
                  <a:lnTo>
                    <a:pt x="335" y="1695"/>
                  </a:lnTo>
                  <a:lnTo>
                    <a:pt x="344" y="1691"/>
                  </a:lnTo>
                  <a:lnTo>
                    <a:pt x="353" y="1689"/>
                  </a:lnTo>
                  <a:lnTo>
                    <a:pt x="363" y="1687"/>
                  </a:lnTo>
                  <a:lnTo>
                    <a:pt x="373" y="1687"/>
                  </a:lnTo>
                  <a:lnTo>
                    <a:pt x="384" y="1687"/>
                  </a:lnTo>
                  <a:lnTo>
                    <a:pt x="395" y="1689"/>
                  </a:lnTo>
                  <a:lnTo>
                    <a:pt x="406" y="1691"/>
                  </a:lnTo>
                  <a:lnTo>
                    <a:pt x="418" y="1695"/>
                  </a:lnTo>
                  <a:lnTo>
                    <a:pt x="431" y="1698"/>
                  </a:lnTo>
                  <a:lnTo>
                    <a:pt x="444" y="1705"/>
                  </a:lnTo>
                  <a:lnTo>
                    <a:pt x="474" y="1717"/>
                  </a:lnTo>
                  <a:lnTo>
                    <a:pt x="505" y="1734"/>
                  </a:lnTo>
                  <a:lnTo>
                    <a:pt x="539" y="1755"/>
                  </a:lnTo>
                  <a:lnTo>
                    <a:pt x="578" y="1779"/>
                  </a:lnTo>
                  <a:lnTo>
                    <a:pt x="619" y="1806"/>
                  </a:lnTo>
                  <a:lnTo>
                    <a:pt x="662" y="1838"/>
                  </a:lnTo>
                  <a:lnTo>
                    <a:pt x="677" y="1847"/>
                  </a:lnTo>
                  <a:lnTo>
                    <a:pt x="690" y="1857"/>
                  </a:lnTo>
                  <a:lnTo>
                    <a:pt x="705" y="1865"/>
                  </a:lnTo>
                  <a:lnTo>
                    <a:pt x="721" y="1874"/>
                  </a:lnTo>
                  <a:lnTo>
                    <a:pt x="755" y="1890"/>
                  </a:lnTo>
                  <a:lnTo>
                    <a:pt x="789" y="1904"/>
                  </a:lnTo>
                  <a:lnTo>
                    <a:pt x="826" y="1917"/>
                  </a:lnTo>
                  <a:lnTo>
                    <a:pt x="865" y="1930"/>
                  </a:lnTo>
                  <a:lnTo>
                    <a:pt x="904" y="1939"/>
                  </a:lnTo>
                  <a:lnTo>
                    <a:pt x="946" y="1949"/>
                  </a:lnTo>
                  <a:lnTo>
                    <a:pt x="990" y="1958"/>
                  </a:lnTo>
                  <a:lnTo>
                    <a:pt x="1034" y="1964"/>
                  </a:lnTo>
                  <a:lnTo>
                    <a:pt x="1080" y="1972"/>
                  </a:lnTo>
                  <a:lnTo>
                    <a:pt x="1126" y="1977"/>
                  </a:lnTo>
                  <a:lnTo>
                    <a:pt x="1173" y="1981"/>
                  </a:lnTo>
                  <a:lnTo>
                    <a:pt x="1221" y="1985"/>
                  </a:lnTo>
                  <a:lnTo>
                    <a:pt x="1269" y="1988"/>
                  </a:lnTo>
                  <a:lnTo>
                    <a:pt x="1318" y="1990"/>
                  </a:lnTo>
                  <a:lnTo>
                    <a:pt x="1401" y="1991"/>
                  </a:lnTo>
                  <a:lnTo>
                    <a:pt x="1478" y="1993"/>
                  </a:lnTo>
                  <a:lnTo>
                    <a:pt x="1548" y="1993"/>
                  </a:lnTo>
                  <a:lnTo>
                    <a:pt x="1611" y="1991"/>
                  </a:lnTo>
                  <a:lnTo>
                    <a:pt x="1666" y="1990"/>
                  </a:lnTo>
                  <a:lnTo>
                    <a:pt x="1712" y="1989"/>
                  </a:lnTo>
                  <a:lnTo>
                    <a:pt x="1746" y="1988"/>
                  </a:lnTo>
                  <a:lnTo>
                    <a:pt x="1770" y="1988"/>
                  </a:lnTo>
                  <a:lnTo>
                    <a:pt x="1818" y="1985"/>
                  </a:lnTo>
                  <a:lnTo>
                    <a:pt x="1864" y="1984"/>
                  </a:lnTo>
                  <a:lnTo>
                    <a:pt x="1909" y="1983"/>
                  </a:lnTo>
                  <a:lnTo>
                    <a:pt x="1953" y="1980"/>
                  </a:lnTo>
                  <a:lnTo>
                    <a:pt x="1979" y="1980"/>
                  </a:lnTo>
                  <a:lnTo>
                    <a:pt x="2005" y="1979"/>
                  </a:lnTo>
                  <a:lnTo>
                    <a:pt x="2031" y="1978"/>
                  </a:lnTo>
                  <a:lnTo>
                    <a:pt x="2054" y="1978"/>
                  </a:lnTo>
                  <a:lnTo>
                    <a:pt x="2078" y="1977"/>
                  </a:lnTo>
                  <a:lnTo>
                    <a:pt x="2101" y="1977"/>
                  </a:lnTo>
                  <a:lnTo>
                    <a:pt x="2122" y="1977"/>
                  </a:lnTo>
                  <a:lnTo>
                    <a:pt x="2143" y="1977"/>
                  </a:lnTo>
                  <a:lnTo>
                    <a:pt x="2199" y="1978"/>
                  </a:lnTo>
                  <a:lnTo>
                    <a:pt x="2250" y="1983"/>
                  </a:lnTo>
                  <a:lnTo>
                    <a:pt x="2297" y="1990"/>
                  </a:lnTo>
                  <a:lnTo>
                    <a:pt x="2340" y="2001"/>
                  </a:lnTo>
                  <a:lnTo>
                    <a:pt x="2379" y="2015"/>
                  </a:lnTo>
                  <a:lnTo>
                    <a:pt x="2415" y="2031"/>
                  </a:lnTo>
                  <a:lnTo>
                    <a:pt x="2449" y="2049"/>
                  </a:lnTo>
                  <a:lnTo>
                    <a:pt x="2478" y="2070"/>
                  </a:lnTo>
                  <a:lnTo>
                    <a:pt x="2505" y="2093"/>
                  </a:lnTo>
                  <a:lnTo>
                    <a:pt x="2529" y="2117"/>
                  </a:lnTo>
                  <a:lnTo>
                    <a:pt x="2551" y="2145"/>
                  </a:lnTo>
                  <a:lnTo>
                    <a:pt x="2570" y="2173"/>
                  </a:lnTo>
                  <a:lnTo>
                    <a:pt x="2586" y="2202"/>
                  </a:lnTo>
                  <a:lnTo>
                    <a:pt x="2601" y="2232"/>
                  </a:lnTo>
                  <a:lnTo>
                    <a:pt x="2613" y="2265"/>
                  </a:lnTo>
                  <a:lnTo>
                    <a:pt x="2623" y="2298"/>
                  </a:lnTo>
                  <a:lnTo>
                    <a:pt x="2632" y="2331"/>
                  </a:lnTo>
                  <a:lnTo>
                    <a:pt x="2638" y="2365"/>
                  </a:lnTo>
                  <a:lnTo>
                    <a:pt x="2644" y="2399"/>
                  </a:lnTo>
                  <a:lnTo>
                    <a:pt x="2648" y="2434"/>
                  </a:lnTo>
                  <a:lnTo>
                    <a:pt x="2651" y="2469"/>
                  </a:lnTo>
                  <a:lnTo>
                    <a:pt x="2653" y="2503"/>
                  </a:lnTo>
                  <a:lnTo>
                    <a:pt x="2654" y="2538"/>
                  </a:lnTo>
                  <a:lnTo>
                    <a:pt x="2654" y="2572"/>
                  </a:lnTo>
                  <a:lnTo>
                    <a:pt x="2653" y="2701"/>
                  </a:lnTo>
                  <a:lnTo>
                    <a:pt x="2651" y="2811"/>
                  </a:lnTo>
                  <a:lnTo>
                    <a:pt x="2653" y="2869"/>
                  </a:lnTo>
                  <a:lnTo>
                    <a:pt x="2653" y="2952"/>
                  </a:lnTo>
                  <a:lnTo>
                    <a:pt x="2653" y="3048"/>
                  </a:lnTo>
                  <a:lnTo>
                    <a:pt x="2653" y="3155"/>
                  </a:lnTo>
                  <a:lnTo>
                    <a:pt x="2651" y="3262"/>
                  </a:lnTo>
                  <a:lnTo>
                    <a:pt x="2651" y="3365"/>
                  </a:lnTo>
                  <a:lnTo>
                    <a:pt x="2651" y="3456"/>
                  </a:lnTo>
                  <a:lnTo>
                    <a:pt x="2651" y="3527"/>
                  </a:lnTo>
                  <a:lnTo>
                    <a:pt x="2653" y="3529"/>
                  </a:lnTo>
                  <a:lnTo>
                    <a:pt x="2656" y="3528"/>
                  </a:lnTo>
                  <a:lnTo>
                    <a:pt x="2661" y="3524"/>
                  </a:lnTo>
                  <a:lnTo>
                    <a:pt x="2669" y="3517"/>
                  </a:lnTo>
                  <a:lnTo>
                    <a:pt x="2690" y="3496"/>
                  </a:lnTo>
                  <a:lnTo>
                    <a:pt x="2716" y="3465"/>
                  </a:lnTo>
                  <a:lnTo>
                    <a:pt x="2749" y="3424"/>
                  </a:lnTo>
                  <a:lnTo>
                    <a:pt x="2785" y="3373"/>
                  </a:lnTo>
                  <a:lnTo>
                    <a:pt x="2805" y="3345"/>
                  </a:lnTo>
                  <a:lnTo>
                    <a:pt x="2824" y="3315"/>
                  </a:lnTo>
                  <a:lnTo>
                    <a:pt x="2846" y="3282"/>
                  </a:lnTo>
                  <a:lnTo>
                    <a:pt x="2867" y="3247"/>
                  </a:lnTo>
                  <a:lnTo>
                    <a:pt x="2888" y="3211"/>
                  </a:lnTo>
                  <a:lnTo>
                    <a:pt x="2909" y="3173"/>
                  </a:lnTo>
                  <a:lnTo>
                    <a:pt x="2931" y="3132"/>
                  </a:lnTo>
                  <a:lnTo>
                    <a:pt x="2952" y="3090"/>
                  </a:lnTo>
                  <a:lnTo>
                    <a:pt x="2973" y="3046"/>
                  </a:lnTo>
                  <a:lnTo>
                    <a:pt x="2994" y="3001"/>
                  </a:lnTo>
                  <a:lnTo>
                    <a:pt x="3014" y="2954"/>
                  </a:lnTo>
                  <a:lnTo>
                    <a:pt x="3032" y="2905"/>
                  </a:lnTo>
                  <a:lnTo>
                    <a:pt x="3051" y="2855"/>
                  </a:lnTo>
                  <a:lnTo>
                    <a:pt x="3069" y="2804"/>
                  </a:lnTo>
                  <a:lnTo>
                    <a:pt x="3085" y="2750"/>
                  </a:lnTo>
                  <a:lnTo>
                    <a:pt x="3101" y="2696"/>
                  </a:lnTo>
                  <a:lnTo>
                    <a:pt x="3115" y="2640"/>
                  </a:lnTo>
                  <a:lnTo>
                    <a:pt x="3127" y="2583"/>
                  </a:lnTo>
                  <a:lnTo>
                    <a:pt x="3139" y="2525"/>
                  </a:lnTo>
                  <a:lnTo>
                    <a:pt x="3147" y="2466"/>
                  </a:lnTo>
                  <a:lnTo>
                    <a:pt x="3157" y="2409"/>
                  </a:lnTo>
                  <a:lnTo>
                    <a:pt x="3168" y="2352"/>
                  </a:lnTo>
                  <a:lnTo>
                    <a:pt x="3182" y="2294"/>
                  </a:lnTo>
                  <a:lnTo>
                    <a:pt x="3194" y="2236"/>
                  </a:lnTo>
                  <a:lnTo>
                    <a:pt x="3199" y="2205"/>
                  </a:lnTo>
                  <a:lnTo>
                    <a:pt x="3204" y="2174"/>
                  </a:lnTo>
                  <a:lnTo>
                    <a:pt x="3209" y="2143"/>
                  </a:lnTo>
                  <a:lnTo>
                    <a:pt x="3213" y="2110"/>
                  </a:lnTo>
                  <a:lnTo>
                    <a:pt x="3215" y="2077"/>
                  </a:lnTo>
                  <a:lnTo>
                    <a:pt x="3216" y="2041"/>
                  </a:lnTo>
                  <a:lnTo>
                    <a:pt x="3216" y="2005"/>
                  </a:lnTo>
                  <a:lnTo>
                    <a:pt x="3215" y="1967"/>
                  </a:lnTo>
                  <a:lnTo>
                    <a:pt x="3213" y="1927"/>
                  </a:lnTo>
                  <a:lnTo>
                    <a:pt x="3208" y="1885"/>
                  </a:lnTo>
                  <a:lnTo>
                    <a:pt x="3200" y="1842"/>
                  </a:lnTo>
                  <a:lnTo>
                    <a:pt x="3192" y="1796"/>
                  </a:lnTo>
                  <a:lnTo>
                    <a:pt x="3182" y="1748"/>
                  </a:lnTo>
                  <a:lnTo>
                    <a:pt x="3168" y="1698"/>
                  </a:lnTo>
                  <a:lnTo>
                    <a:pt x="3152" y="1647"/>
                  </a:lnTo>
                  <a:lnTo>
                    <a:pt x="3134" y="1591"/>
                  </a:lnTo>
                  <a:lnTo>
                    <a:pt x="3113" y="1533"/>
                  </a:lnTo>
                  <a:lnTo>
                    <a:pt x="3088" y="1473"/>
                  </a:lnTo>
                  <a:lnTo>
                    <a:pt x="3061" y="1409"/>
                  </a:lnTo>
                  <a:lnTo>
                    <a:pt x="3030" y="1342"/>
                  </a:lnTo>
                  <a:lnTo>
                    <a:pt x="2995" y="1273"/>
                  </a:lnTo>
                  <a:lnTo>
                    <a:pt x="2957" y="1200"/>
                  </a:lnTo>
                  <a:lnTo>
                    <a:pt x="2915" y="1124"/>
                  </a:lnTo>
                  <a:lnTo>
                    <a:pt x="2870" y="1043"/>
                  </a:lnTo>
                  <a:close/>
                </a:path>
              </a:pathLst>
            </a:custGeom>
            <a:solidFill>
              <a:srgbClr val="844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3" name="Freeform 274"/>
            <p:cNvSpPr>
              <a:spLocks/>
            </p:cNvSpPr>
            <p:nvPr/>
          </p:nvSpPr>
          <p:spPr bwMode="auto">
            <a:xfrm>
              <a:off x="10148888" y="3201988"/>
              <a:ext cx="96838" cy="409575"/>
            </a:xfrm>
            <a:custGeom>
              <a:avLst/>
              <a:gdLst>
                <a:gd name="T0" fmla="*/ 210 w 246"/>
                <a:gd name="T1" fmla="*/ 982 h 1028"/>
                <a:gd name="T2" fmla="*/ 200 w 246"/>
                <a:gd name="T3" fmla="*/ 912 h 1028"/>
                <a:gd name="T4" fmla="*/ 193 w 246"/>
                <a:gd name="T5" fmla="*/ 827 h 1028"/>
                <a:gd name="T6" fmla="*/ 191 w 246"/>
                <a:gd name="T7" fmla="*/ 730 h 1028"/>
                <a:gd name="T8" fmla="*/ 194 w 246"/>
                <a:gd name="T9" fmla="*/ 630 h 1028"/>
                <a:gd name="T10" fmla="*/ 202 w 246"/>
                <a:gd name="T11" fmla="*/ 531 h 1028"/>
                <a:gd name="T12" fmla="*/ 215 w 246"/>
                <a:gd name="T13" fmla="*/ 441 h 1028"/>
                <a:gd name="T14" fmla="*/ 229 w 246"/>
                <a:gd name="T15" fmla="*/ 380 h 1028"/>
                <a:gd name="T16" fmla="*/ 240 w 246"/>
                <a:gd name="T17" fmla="*/ 346 h 1028"/>
                <a:gd name="T18" fmla="*/ 229 w 246"/>
                <a:gd name="T19" fmla="*/ 319 h 1028"/>
                <a:gd name="T20" fmla="*/ 196 w 246"/>
                <a:gd name="T21" fmla="*/ 291 h 1028"/>
                <a:gd name="T22" fmla="*/ 165 w 246"/>
                <a:gd name="T23" fmla="*/ 263 h 1028"/>
                <a:gd name="T24" fmla="*/ 135 w 246"/>
                <a:gd name="T25" fmla="*/ 231 h 1028"/>
                <a:gd name="T26" fmla="*/ 107 w 246"/>
                <a:gd name="T27" fmla="*/ 196 h 1028"/>
                <a:gd name="T28" fmla="*/ 81 w 246"/>
                <a:gd name="T29" fmla="*/ 158 h 1028"/>
                <a:gd name="T30" fmla="*/ 57 w 246"/>
                <a:gd name="T31" fmla="*/ 116 h 1028"/>
                <a:gd name="T32" fmla="*/ 36 w 246"/>
                <a:gd name="T33" fmla="*/ 70 h 1028"/>
                <a:gd name="T34" fmla="*/ 20 w 246"/>
                <a:gd name="T35" fmla="*/ 32 h 1028"/>
                <a:gd name="T36" fmla="*/ 8 w 246"/>
                <a:gd name="T37" fmla="*/ 10 h 1028"/>
                <a:gd name="T38" fmla="*/ 0 w 246"/>
                <a:gd name="T39" fmla="*/ 58 h 1028"/>
                <a:gd name="T40" fmla="*/ 3 w 246"/>
                <a:gd name="T41" fmla="*/ 172 h 1028"/>
                <a:gd name="T42" fmla="*/ 10 w 246"/>
                <a:gd name="T43" fmla="*/ 282 h 1028"/>
                <a:gd name="T44" fmla="*/ 24 w 246"/>
                <a:gd name="T45" fmla="*/ 388 h 1028"/>
                <a:gd name="T46" fmla="*/ 40 w 246"/>
                <a:gd name="T47" fmla="*/ 488 h 1028"/>
                <a:gd name="T48" fmla="*/ 60 w 246"/>
                <a:gd name="T49" fmla="*/ 582 h 1028"/>
                <a:gd name="T50" fmla="*/ 82 w 246"/>
                <a:gd name="T51" fmla="*/ 669 h 1028"/>
                <a:gd name="T52" fmla="*/ 104 w 246"/>
                <a:gd name="T53" fmla="*/ 749 h 1028"/>
                <a:gd name="T54" fmla="*/ 139 w 246"/>
                <a:gd name="T55" fmla="*/ 851 h 1028"/>
                <a:gd name="T56" fmla="*/ 181 w 246"/>
                <a:gd name="T57" fmla="*/ 955 h 1028"/>
                <a:gd name="T58" fmla="*/ 204 w 246"/>
                <a:gd name="T59" fmla="*/ 1005 h 1028"/>
                <a:gd name="T60" fmla="*/ 215 w 246"/>
                <a:gd name="T61" fmla="*/ 1023 h 1028"/>
                <a:gd name="T62" fmla="*/ 220 w 246"/>
                <a:gd name="T63" fmla="*/ 1028 h 1028"/>
                <a:gd name="T64" fmla="*/ 220 w 246"/>
                <a:gd name="T65" fmla="*/ 101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6" h="1028">
                  <a:moveTo>
                    <a:pt x="218" y="1008"/>
                  </a:moveTo>
                  <a:lnTo>
                    <a:pt x="210" y="982"/>
                  </a:lnTo>
                  <a:lnTo>
                    <a:pt x="205" y="949"/>
                  </a:lnTo>
                  <a:lnTo>
                    <a:pt x="200" y="912"/>
                  </a:lnTo>
                  <a:lnTo>
                    <a:pt x="196" y="871"/>
                  </a:lnTo>
                  <a:lnTo>
                    <a:pt x="193" y="827"/>
                  </a:lnTo>
                  <a:lnTo>
                    <a:pt x="192" y="780"/>
                  </a:lnTo>
                  <a:lnTo>
                    <a:pt x="191" y="730"/>
                  </a:lnTo>
                  <a:lnTo>
                    <a:pt x="192" y="681"/>
                  </a:lnTo>
                  <a:lnTo>
                    <a:pt x="194" y="630"/>
                  </a:lnTo>
                  <a:lnTo>
                    <a:pt x="197" y="581"/>
                  </a:lnTo>
                  <a:lnTo>
                    <a:pt x="202" y="531"/>
                  </a:lnTo>
                  <a:lnTo>
                    <a:pt x="208" y="484"/>
                  </a:lnTo>
                  <a:lnTo>
                    <a:pt x="215" y="441"/>
                  </a:lnTo>
                  <a:lnTo>
                    <a:pt x="224" y="399"/>
                  </a:lnTo>
                  <a:lnTo>
                    <a:pt x="229" y="380"/>
                  </a:lnTo>
                  <a:lnTo>
                    <a:pt x="234" y="362"/>
                  </a:lnTo>
                  <a:lnTo>
                    <a:pt x="240" y="346"/>
                  </a:lnTo>
                  <a:lnTo>
                    <a:pt x="246" y="330"/>
                  </a:lnTo>
                  <a:lnTo>
                    <a:pt x="229" y="319"/>
                  </a:lnTo>
                  <a:lnTo>
                    <a:pt x="212" y="305"/>
                  </a:lnTo>
                  <a:lnTo>
                    <a:pt x="196" y="291"/>
                  </a:lnTo>
                  <a:lnTo>
                    <a:pt x="179" y="278"/>
                  </a:lnTo>
                  <a:lnTo>
                    <a:pt x="165" y="263"/>
                  </a:lnTo>
                  <a:lnTo>
                    <a:pt x="149" y="247"/>
                  </a:lnTo>
                  <a:lnTo>
                    <a:pt x="135" y="231"/>
                  </a:lnTo>
                  <a:lnTo>
                    <a:pt x="120" y="214"/>
                  </a:lnTo>
                  <a:lnTo>
                    <a:pt x="107" y="196"/>
                  </a:lnTo>
                  <a:lnTo>
                    <a:pt x="94" y="177"/>
                  </a:lnTo>
                  <a:lnTo>
                    <a:pt x="81" y="158"/>
                  </a:lnTo>
                  <a:lnTo>
                    <a:pt x="69" y="137"/>
                  </a:lnTo>
                  <a:lnTo>
                    <a:pt x="57" y="116"/>
                  </a:lnTo>
                  <a:lnTo>
                    <a:pt x="46" y="94"/>
                  </a:lnTo>
                  <a:lnTo>
                    <a:pt x="36" y="70"/>
                  </a:lnTo>
                  <a:lnTo>
                    <a:pt x="26" y="46"/>
                  </a:lnTo>
                  <a:lnTo>
                    <a:pt x="20" y="32"/>
                  </a:lnTo>
                  <a:lnTo>
                    <a:pt x="14" y="20"/>
                  </a:lnTo>
                  <a:lnTo>
                    <a:pt x="8" y="10"/>
                  </a:lnTo>
                  <a:lnTo>
                    <a:pt x="1" y="0"/>
                  </a:lnTo>
                  <a:lnTo>
                    <a:pt x="0" y="58"/>
                  </a:lnTo>
                  <a:lnTo>
                    <a:pt x="0" y="115"/>
                  </a:lnTo>
                  <a:lnTo>
                    <a:pt x="3" y="172"/>
                  </a:lnTo>
                  <a:lnTo>
                    <a:pt x="6" y="227"/>
                  </a:lnTo>
                  <a:lnTo>
                    <a:pt x="10" y="282"/>
                  </a:lnTo>
                  <a:lnTo>
                    <a:pt x="16" y="335"/>
                  </a:lnTo>
                  <a:lnTo>
                    <a:pt x="24" y="388"/>
                  </a:lnTo>
                  <a:lnTo>
                    <a:pt x="31" y="439"/>
                  </a:lnTo>
                  <a:lnTo>
                    <a:pt x="40" y="488"/>
                  </a:lnTo>
                  <a:lnTo>
                    <a:pt x="50" y="535"/>
                  </a:lnTo>
                  <a:lnTo>
                    <a:pt x="60" y="582"/>
                  </a:lnTo>
                  <a:lnTo>
                    <a:pt x="71" y="626"/>
                  </a:lnTo>
                  <a:lnTo>
                    <a:pt x="82" y="669"/>
                  </a:lnTo>
                  <a:lnTo>
                    <a:pt x="93" y="709"/>
                  </a:lnTo>
                  <a:lnTo>
                    <a:pt x="104" y="749"/>
                  </a:lnTo>
                  <a:lnTo>
                    <a:pt x="115" y="785"/>
                  </a:lnTo>
                  <a:lnTo>
                    <a:pt x="139" y="851"/>
                  </a:lnTo>
                  <a:lnTo>
                    <a:pt x="161" y="908"/>
                  </a:lnTo>
                  <a:lnTo>
                    <a:pt x="181" y="955"/>
                  </a:lnTo>
                  <a:lnTo>
                    <a:pt x="197" y="991"/>
                  </a:lnTo>
                  <a:lnTo>
                    <a:pt x="204" y="1005"/>
                  </a:lnTo>
                  <a:lnTo>
                    <a:pt x="210" y="1016"/>
                  </a:lnTo>
                  <a:lnTo>
                    <a:pt x="215" y="1023"/>
                  </a:lnTo>
                  <a:lnTo>
                    <a:pt x="219" y="1027"/>
                  </a:lnTo>
                  <a:lnTo>
                    <a:pt x="220" y="1028"/>
                  </a:lnTo>
                  <a:lnTo>
                    <a:pt x="222" y="1025"/>
                  </a:lnTo>
                  <a:lnTo>
                    <a:pt x="220" y="1018"/>
                  </a:lnTo>
                  <a:lnTo>
                    <a:pt x="218" y="1008"/>
                  </a:lnTo>
                  <a:close/>
                </a:path>
              </a:pathLst>
            </a:custGeom>
            <a:solidFill>
              <a:srgbClr val="703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4" name="Freeform 275"/>
            <p:cNvSpPr>
              <a:spLocks noEditPoints="1"/>
            </p:cNvSpPr>
            <p:nvPr/>
          </p:nvSpPr>
          <p:spPr bwMode="auto">
            <a:xfrm>
              <a:off x="9864725" y="4098925"/>
              <a:ext cx="1195388" cy="422275"/>
            </a:xfrm>
            <a:custGeom>
              <a:avLst/>
              <a:gdLst>
                <a:gd name="T0" fmla="*/ 2692 w 3011"/>
                <a:gd name="T1" fmla="*/ 785 h 1067"/>
                <a:gd name="T2" fmla="*/ 2598 w 3011"/>
                <a:gd name="T3" fmla="*/ 943 h 1067"/>
                <a:gd name="T4" fmla="*/ 2441 w 3011"/>
                <a:gd name="T5" fmla="*/ 1006 h 1067"/>
                <a:gd name="T6" fmla="*/ 2167 w 3011"/>
                <a:gd name="T7" fmla="*/ 993 h 1067"/>
                <a:gd name="T8" fmla="*/ 1968 w 3011"/>
                <a:gd name="T9" fmla="*/ 957 h 1067"/>
                <a:gd name="T10" fmla="*/ 1854 w 3011"/>
                <a:gd name="T11" fmla="*/ 873 h 1067"/>
                <a:gd name="T12" fmla="*/ 1731 w 3011"/>
                <a:gd name="T13" fmla="*/ 627 h 1067"/>
                <a:gd name="T14" fmla="*/ 1706 w 3011"/>
                <a:gd name="T15" fmla="*/ 455 h 1067"/>
                <a:gd name="T16" fmla="*/ 1749 w 3011"/>
                <a:gd name="T17" fmla="*/ 355 h 1067"/>
                <a:gd name="T18" fmla="*/ 1867 w 3011"/>
                <a:gd name="T19" fmla="*/ 285 h 1067"/>
                <a:gd name="T20" fmla="*/ 2108 w 3011"/>
                <a:gd name="T21" fmla="*/ 257 h 1067"/>
                <a:gd name="T22" fmla="*/ 2447 w 3011"/>
                <a:gd name="T23" fmla="*/ 283 h 1067"/>
                <a:gd name="T24" fmla="*/ 2637 w 3011"/>
                <a:gd name="T25" fmla="*/ 345 h 1067"/>
                <a:gd name="T26" fmla="*/ 2727 w 3011"/>
                <a:gd name="T27" fmla="*/ 424 h 1067"/>
                <a:gd name="T28" fmla="*/ 2755 w 3011"/>
                <a:gd name="T29" fmla="*/ 523 h 1067"/>
                <a:gd name="T30" fmla="*/ 1033 w 3011"/>
                <a:gd name="T31" fmla="*/ 789 h 1067"/>
                <a:gd name="T32" fmla="*/ 905 w 3011"/>
                <a:gd name="T33" fmla="*/ 847 h 1067"/>
                <a:gd name="T34" fmla="*/ 702 w 3011"/>
                <a:gd name="T35" fmla="*/ 842 h 1067"/>
                <a:gd name="T36" fmla="*/ 432 w 3011"/>
                <a:gd name="T37" fmla="*/ 800 h 1067"/>
                <a:gd name="T38" fmla="*/ 292 w 3011"/>
                <a:gd name="T39" fmla="*/ 706 h 1067"/>
                <a:gd name="T40" fmla="*/ 232 w 3011"/>
                <a:gd name="T41" fmla="*/ 531 h 1067"/>
                <a:gd name="T42" fmla="*/ 224 w 3011"/>
                <a:gd name="T43" fmla="*/ 262 h 1067"/>
                <a:gd name="T44" fmla="*/ 269 w 3011"/>
                <a:gd name="T45" fmla="*/ 170 h 1067"/>
                <a:gd name="T46" fmla="*/ 374 w 3011"/>
                <a:gd name="T47" fmla="*/ 111 h 1067"/>
                <a:gd name="T48" fmla="*/ 573 w 3011"/>
                <a:gd name="T49" fmla="*/ 90 h 1067"/>
                <a:gd name="T50" fmla="*/ 911 w 3011"/>
                <a:gd name="T51" fmla="*/ 133 h 1067"/>
                <a:gd name="T52" fmla="*/ 1141 w 3011"/>
                <a:gd name="T53" fmla="*/ 210 h 1067"/>
                <a:gd name="T54" fmla="*/ 1241 w 3011"/>
                <a:gd name="T55" fmla="*/ 303 h 1067"/>
                <a:gd name="T56" fmla="*/ 1263 w 3011"/>
                <a:gd name="T57" fmla="*/ 409 h 1067"/>
                <a:gd name="T58" fmla="*/ 1204 w 3011"/>
                <a:gd name="T59" fmla="*/ 572 h 1067"/>
                <a:gd name="T60" fmla="*/ 2291 w 3011"/>
                <a:gd name="T61" fmla="*/ 211 h 1067"/>
                <a:gd name="T62" fmla="*/ 1793 w 3011"/>
                <a:gd name="T63" fmla="*/ 242 h 1067"/>
                <a:gd name="T64" fmla="*/ 1568 w 3011"/>
                <a:gd name="T65" fmla="*/ 287 h 1067"/>
                <a:gd name="T66" fmla="*/ 1406 w 3011"/>
                <a:gd name="T67" fmla="*/ 261 h 1067"/>
                <a:gd name="T68" fmla="*/ 1130 w 3011"/>
                <a:gd name="T69" fmla="*/ 149 h 1067"/>
                <a:gd name="T70" fmla="*/ 591 w 3011"/>
                <a:gd name="T71" fmla="*/ 26 h 1067"/>
                <a:gd name="T72" fmla="*/ 162 w 3011"/>
                <a:gd name="T73" fmla="*/ 0 h 1067"/>
                <a:gd name="T74" fmla="*/ 52 w 3011"/>
                <a:gd name="T75" fmla="*/ 193 h 1067"/>
                <a:gd name="T76" fmla="*/ 104 w 3011"/>
                <a:gd name="T77" fmla="*/ 304 h 1067"/>
                <a:gd name="T78" fmla="*/ 178 w 3011"/>
                <a:gd name="T79" fmla="*/ 670 h 1067"/>
                <a:gd name="T80" fmla="*/ 231 w 3011"/>
                <a:gd name="T81" fmla="*/ 768 h 1067"/>
                <a:gd name="T82" fmla="*/ 350 w 3011"/>
                <a:gd name="T83" fmla="*/ 840 h 1067"/>
                <a:gd name="T84" fmla="*/ 655 w 3011"/>
                <a:gd name="T85" fmla="*/ 884 h 1067"/>
                <a:gd name="T86" fmla="*/ 1004 w 3011"/>
                <a:gd name="T87" fmla="*/ 899 h 1067"/>
                <a:gd name="T88" fmla="*/ 1136 w 3011"/>
                <a:gd name="T89" fmla="*/ 798 h 1067"/>
                <a:gd name="T90" fmla="*/ 1383 w 3011"/>
                <a:gd name="T91" fmla="*/ 465 h 1067"/>
                <a:gd name="T92" fmla="*/ 1449 w 3011"/>
                <a:gd name="T93" fmla="*/ 419 h 1067"/>
                <a:gd name="T94" fmla="*/ 1523 w 3011"/>
                <a:gd name="T95" fmla="*/ 426 h 1067"/>
                <a:gd name="T96" fmla="*/ 1577 w 3011"/>
                <a:gd name="T97" fmla="*/ 484 h 1067"/>
                <a:gd name="T98" fmla="*/ 1752 w 3011"/>
                <a:gd name="T99" fmla="*/ 861 h 1067"/>
                <a:gd name="T100" fmla="*/ 1861 w 3011"/>
                <a:gd name="T101" fmla="*/ 988 h 1067"/>
                <a:gd name="T102" fmla="*/ 2206 w 3011"/>
                <a:gd name="T103" fmla="*/ 1043 h 1067"/>
                <a:gd name="T104" fmla="*/ 2514 w 3011"/>
                <a:gd name="T105" fmla="*/ 1064 h 1067"/>
                <a:gd name="T106" fmla="*/ 2645 w 3011"/>
                <a:gd name="T107" fmla="*/ 1016 h 1067"/>
                <a:gd name="T108" fmla="*/ 2716 w 3011"/>
                <a:gd name="T109" fmla="*/ 932 h 1067"/>
                <a:gd name="T110" fmla="*/ 2863 w 3011"/>
                <a:gd name="T111" fmla="*/ 590 h 1067"/>
                <a:gd name="T112" fmla="*/ 2936 w 3011"/>
                <a:gd name="T113" fmla="*/ 489 h 1067"/>
                <a:gd name="T114" fmla="*/ 2868 w 3011"/>
                <a:gd name="T115" fmla="*/ 279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1" h="1067">
                  <a:moveTo>
                    <a:pt x="2753" y="536"/>
                  </a:moveTo>
                  <a:lnTo>
                    <a:pt x="2748" y="570"/>
                  </a:lnTo>
                  <a:lnTo>
                    <a:pt x="2739" y="620"/>
                  </a:lnTo>
                  <a:lnTo>
                    <a:pt x="2731" y="651"/>
                  </a:lnTo>
                  <a:lnTo>
                    <a:pt x="2724" y="682"/>
                  </a:lnTo>
                  <a:lnTo>
                    <a:pt x="2714" y="716"/>
                  </a:lnTo>
                  <a:lnTo>
                    <a:pt x="2704" y="750"/>
                  </a:lnTo>
                  <a:lnTo>
                    <a:pt x="2692" y="785"/>
                  </a:lnTo>
                  <a:lnTo>
                    <a:pt x="2678" y="818"/>
                  </a:lnTo>
                  <a:lnTo>
                    <a:pt x="2663" y="850"/>
                  </a:lnTo>
                  <a:lnTo>
                    <a:pt x="2646" y="880"/>
                  </a:lnTo>
                  <a:lnTo>
                    <a:pt x="2637" y="895"/>
                  </a:lnTo>
                  <a:lnTo>
                    <a:pt x="2629" y="908"/>
                  </a:lnTo>
                  <a:lnTo>
                    <a:pt x="2619" y="921"/>
                  </a:lnTo>
                  <a:lnTo>
                    <a:pt x="2607" y="932"/>
                  </a:lnTo>
                  <a:lnTo>
                    <a:pt x="2598" y="943"/>
                  </a:lnTo>
                  <a:lnTo>
                    <a:pt x="2586" y="953"/>
                  </a:lnTo>
                  <a:lnTo>
                    <a:pt x="2575" y="960"/>
                  </a:lnTo>
                  <a:lnTo>
                    <a:pt x="2563" y="968"/>
                  </a:lnTo>
                  <a:lnTo>
                    <a:pt x="2539" y="980"/>
                  </a:lnTo>
                  <a:lnTo>
                    <a:pt x="2515" y="989"/>
                  </a:lnTo>
                  <a:lnTo>
                    <a:pt x="2490" y="996"/>
                  </a:lnTo>
                  <a:lnTo>
                    <a:pt x="2467" y="1002"/>
                  </a:lnTo>
                  <a:lnTo>
                    <a:pt x="2441" y="1006"/>
                  </a:lnTo>
                  <a:lnTo>
                    <a:pt x="2415" y="1009"/>
                  </a:lnTo>
                  <a:lnTo>
                    <a:pt x="2389" y="1010"/>
                  </a:lnTo>
                  <a:lnTo>
                    <a:pt x="2360" y="1010"/>
                  </a:lnTo>
                  <a:lnTo>
                    <a:pt x="2332" y="1009"/>
                  </a:lnTo>
                  <a:lnTo>
                    <a:pt x="2302" y="1006"/>
                  </a:lnTo>
                  <a:lnTo>
                    <a:pt x="2271" y="1004"/>
                  </a:lnTo>
                  <a:lnTo>
                    <a:pt x="2238" y="1000"/>
                  </a:lnTo>
                  <a:lnTo>
                    <a:pt x="2167" y="993"/>
                  </a:lnTo>
                  <a:lnTo>
                    <a:pt x="2089" y="984"/>
                  </a:lnTo>
                  <a:lnTo>
                    <a:pt x="2068" y="981"/>
                  </a:lnTo>
                  <a:lnTo>
                    <a:pt x="2050" y="979"/>
                  </a:lnTo>
                  <a:lnTo>
                    <a:pt x="2031" y="975"/>
                  </a:lnTo>
                  <a:lnTo>
                    <a:pt x="2014" y="971"/>
                  </a:lnTo>
                  <a:lnTo>
                    <a:pt x="1998" y="967"/>
                  </a:lnTo>
                  <a:lnTo>
                    <a:pt x="1983" y="962"/>
                  </a:lnTo>
                  <a:lnTo>
                    <a:pt x="1968" y="957"/>
                  </a:lnTo>
                  <a:lnTo>
                    <a:pt x="1955" y="950"/>
                  </a:lnTo>
                  <a:lnTo>
                    <a:pt x="1941" y="944"/>
                  </a:lnTo>
                  <a:lnTo>
                    <a:pt x="1929" y="938"/>
                  </a:lnTo>
                  <a:lnTo>
                    <a:pt x="1918" y="931"/>
                  </a:lnTo>
                  <a:lnTo>
                    <a:pt x="1906" y="923"/>
                  </a:lnTo>
                  <a:lnTo>
                    <a:pt x="1887" y="907"/>
                  </a:lnTo>
                  <a:lnTo>
                    <a:pt x="1869" y="890"/>
                  </a:lnTo>
                  <a:lnTo>
                    <a:pt x="1854" y="873"/>
                  </a:lnTo>
                  <a:lnTo>
                    <a:pt x="1841" y="854"/>
                  </a:lnTo>
                  <a:lnTo>
                    <a:pt x="1828" y="836"/>
                  </a:lnTo>
                  <a:lnTo>
                    <a:pt x="1817" y="816"/>
                  </a:lnTo>
                  <a:lnTo>
                    <a:pt x="1798" y="776"/>
                  </a:lnTo>
                  <a:lnTo>
                    <a:pt x="1780" y="738"/>
                  </a:lnTo>
                  <a:lnTo>
                    <a:pt x="1760" y="697"/>
                  </a:lnTo>
                  <a:lnTo>
                    <a:pt x="1741" y="651"/>
                  </a:lnTo>
                  <a:lnTo>
                    <a:pt x="1731" y="627"/>
                  </a:lnTo>
                  <a:lnTo>
                    <a:pt x="1722" y="601"/>
                  </a:lnTo>
                  <a:lnTo>
                    <a:pt x="1715" y="575"/>
                  </a:lnTo>
                  <a:lnTo>
                    <a:pt x="1710" y="549"/>
                  </a:lnTo>
                  <a:lnTo>
                    <a:pt x="1705" y="522"/>
                  </a:lnTo>
                  <a:lnTo>
                    <a:pt x="1704" y="496"/>
                  </a:lnTo>
                  <a:lnTo>
                    <a:pt x="1704" y="482"/>
                  </a:lnTo>
                  <a:lnTo>
                    <a:pt x="1705" y="468"/>
                  </a:lnTo>
                  <a:lnTo>
                    <a:pt x="1706" y="455"/>
                  </a:lnTo>
                  <a:lnTo>
                    <a:pt x="1709" y="442"/>
                  </a:lnTo>
                  <a:lnTo>
                    <a:pt x="1711" y="429"/>
                  </a:lnTo>
                  <a:lnTo>
                    <a:pt x="1716" y="416"/>
                  </a:lnTo>
                  <a:lnTo>
                    <a:pt x="1720" y="404"/>
                  </a:lnTo>
                  <a:lnTo>
                    <a:pt x="1726" y="391"/>
                  </a:lnTo>
                  <a:lnTo>
                    <a:pt x="1733" y="379"/>
                  </a:lnTo>
                  <a:lnTo>
                    <a:pt x="1741" y="367"/>
                  </a:lnTo>
                  <a:lnTo>
                    <a:pt x="1749" y="355"/>
                  </a:lnTo>
                  <a:lnTo>
                    <a:pt x="1759" y="344"/>
                  </a:lnTo>
                  <a:lnTo>
                    <a:pt x="1770" y="332"/>
                  </a:lnTo>
                  <a:lnTo>
                    <a:pt x="1784" y="323"/>
                  </a:lnTo>
                  <a:lnTo>
                    <a:pt x="1798" y="314"/>
                  </a:lnTo>
                  <a:lnTo>
                    <a:pt x="1814" y="305"/>
                  </a:lnTo>
                  <a:lnTo>
                    <a:pt x="1830" y="298"/>
                  </a:lnTo>
                  <a:lnTo>
                    <a:pt x="1848" y="290"/>
                  </a:lnTo>
                  <a:lnTo>
                    <a:pt x="1867" y="285"/>
                  </a:lnTo>
                  <a:lnTo>
                    <a:pt x="1887" y="279"/>
                  </a:lnTo>
                  <a:lnTo>
                    <a:pt x="1906" y="276"/>
                  </a:lnTo>
                  <a:lnTo>
                    <a:pt x="1929" y="271"/>
                  </a:lnTo>
                  <a:lnTo>
                    <a:pt x="1950" y="267"/>
                  </a:lnTo>
                  <a:lnTo>
                    <a:pt x="1972" y="264"/>
                  </a:lnTo>
                  <a:lnTo>
                    <a:pt x="2018" y="261"/>
                  </a:lnTo>
                  <a:lnTo>
                    <a:pt x="2063" y="258"/>
                  </a:lnTo>
                  <a:lnTo>
                    <a:pt x="2108" y="257"/>
                  </a:lnTo>
                  <a:lnTo>
                    <a:pt x="2152" y="257"/>
                  </a:lnTo>
                  <a:lnTo>
                    <a:pt x="2194" y="258"/>
                  </a:lnTo>
                  <a:lnTo>
                    <a:pt x="2234" y="259"/>
                  </a:lnTo>
                  <a:lnTo>
                    <a:pt x="2300" y="264"/>
                  </a:lnTo>
                  <a:lnTo>
                    <a:pt x="2344" y="268"/>
                  </a:lnTo>
                  <a:lnTo>
                    <a:pt x="2380" y="273"/>
                  </a:lnTo>
                  <a:lnTo>
                    <a:pt x="2415" y="278"/>
                  </a:lnTo>
                  <a:lnTo>
                    <a:pt x="2447" y="283"/>
                  </a:lnTo>
                  <a:lnTo>
                    <a:pt x="2478" y="289"/>
                  </a:lnTo>
                  <a:lnTo>
                    <a:pt x="2506" y="295"/>
                  </a:lnTo>
                  <a:lnTo>
                    <a:pt x="2532" y="303"/>
                  </a:lnTo>
                  <a:lnTo>
                    <a:pt x="2557" y="310"/>
                  </a:lnTo>
                  <a:lnTo>
                    <a:pt x="2579" y="319"/>
                  </a:lnTo>
                  <a:lnTo>
                    <a:pt x="2600" y="327"/>
                  </a:lnTo>
                  <a:lnTo>
                    <a:pt x="2620" y="336"/>
                  </a:lnTo>
                  <a:lnTo>
                    <a:pt x="2637" y="345"/>
                  </a:lnTo>
                  <a:lnTo>
                    <a:pt x="2653" y="355"/>
                  </a:lnTo>
                  <a:lnTo>
                    <a:pt x="2668" y="363"/>
                  </a:lnTo>
                  <a:lnTo>
                    <a:pt x="2680" y="373"/>
                  </a:lnTo>
                  <a:lnTo>
                    <a:pt x="2693" y="383"/>
                  </a:lnTo>
                  <a:lnTo>
                    <a:pt x="2704" y="393"/>
                  </a:lnTo>
                  <a:lnTo>
                    <a:pt x="2713" y="404"/>
                  </a:lnTo>
                  <a:lnTo>
                    <a:pt x="2721" y="414"/>
                  </a:lnTo>
                  <a:lnTo>
                    <a:pt x="2727" y="424"/>
                  </a:lnTo>
                  <a:lnTo>
                    <a:pt x="2734" y="434"/>
                  </a:lnTo>
                  <a:lnTo>
                    <a:pt x="2740" y="444"/>
                  </a:lnTo>
                  <a:lnTo>
                    <a:pt x="2744" y="454"/>
                  </a:lnTo>
                  <a:lnTo>
                    <a:pt x="2747" y="463"/>
                  </a:lnTo>
                  <a:lnTo>
                    <a:pt x="2750" y="473"/>
                  </a:lnTo>
                  <a:lnTo>
                    <a:pt x="2753" y="491"/>
                  </a:lnTo>
                  <a:lnTo>
                    <a:pt x="2755" y="508"/>
                  </a:lnTo>
                  <a:lnTo>
                    <a:pt x="2755" y="523"/>
                  </a:lnTo>
                  <a:lnTo>
                    <a:pt x="2753" y="536"/>
                  </a:lnTo>
                  <a:lnTo>
                    <a:pt x="2753" y="536"/>
                  </a:lnTo>
                  <a:close/>
                  <a:moveTo>
                    <a:pt x="1134" y="671"/>
                  </a:moveTo>
                  <a:lnTo>
                    <a:pt x="1108" y="706"/>
                  </a:lnTo>
                  <a:lnTo>
                    <a:pt x="1080" y="739"/>
                  </a:lnTo>
                  <a:lnTo>
                    <a:pt x="1066" y="756"/>
                  </a:lnTo>
                  <a:lnTo>
                    <a:pt x="1051" y="772"/>
                  </a:lnTo>
                  <a:lnTo>
                    <a:pt x="1033" y="789"/>
                  </a:lnTo>
                  <a:lnTo>
                    <a:pt x="1015" y="802"/>
                  </a:lnTo>
                  <a:lnTo>
                    <a:pt x="994" y="816"/>
                  </a:lnTo>
                  <a:lnTo>
                    <a:pt x="972" y="827"/>
                  </a:lnTo>
                  <a:lnTo>
                    <a:pt x="959" y="832"/>
                  </a:lnTo>
                  <a:lnTo>
                    <a:pt x="947" y="837"/>
                  </a:lnTo>
                  <a:lnTo>
                    <a:pt x="933" y="840"/>
                  </a:lnTo>
                  <a:lnTo>
                    <a:pt x="920" y="844"/>
                  </a:lnTo>
                  <a:lnTo>
                    <a:pt x="905" y="847"/>
                  </a:lnTo>
                  <a:lnTo>
                    <a:pt x="890" y="849"/>
                  </a:lnTo>
                  <a:lnTo>
                    <a:pt x="874" y="850"/>
                  </a:lnTo>
                  <a:lnTo>
                    <a:pt x="857" y="852"/>
                  </a:lnTo>
                  <a:lnTo>
                    <a:pt x="839" y="853"/>
                  </a:lnTo>
                  <a:lnTo>
                    <a:pt x="821" y="852"/>
                  </a:lnTo>
                  <a:lnTo>
                    <a:pt x="801" y="850"/>
                  </a:lnTo>
                  <a:lnTo>
                    <a:pt x="780" y="849"/>
                  </a:lnTo>
                  <a:lnTo>
                    <a:pt x="702" y="842"/>
                  </a:lnTo>
                  <a:lnTo>
                    <a:pt x="632" y="834"/>
                  </a:lnTo>
                  <a:lnTo>
                    <a:pt x="598" y="831"/>
                  </a:lnTo>
                  <a:lnTo>
                    <a:pt x="567" y="827"/>
                  </a:lnTo>
                  <a:lnTo>
                    <a:pt x="538" y="823"/>
                  </a:lnTo>
                  <a:lnTo>
                    <a:pt x="509" y="818"/>
                  </a:lnTo>
                  <a:lnTo>
                    <a:pt x="482" y="813"/>
                  </a:lnTo>
                  <a:lnTo>
                    <a:pt x="457" y="807"/>
                  </a:lnTo>
                  <a:lnTo>
                    <a:pt x="432" y="800"/>
                  </a:lnTo>
                  <a:lnTo>
                    <a:pt x="408" y="790"/>
                  </a:lnTo>
                  <a:lnTo>
                    <a:pt x="385" y="780"/>
                  </a:lnTo>
                  <a:lnTo>
                    <a:pt x="363" y="768"/>
                  </a:lnTo>
                  <a:lnTo>
                    <a:pt x="341" y="753"/>
                  </a:lnTo>
                  <a:lnTo>
                    <a:pt x="320" y="737"/>
                  </a:lnTo>
                  <a:lnTo>
                    <a:pt x="310" y="727"/>
                  </a:lnTo>
                  <a:lnTo>
                    <a:pt x="300" y="717"/>
                  </a:lnTo>
                  <a:lnTo>
                    <a:pt x="292" y="706"/>
                  </a:lnTo>
                  <a:lnTo>
                    <a:pt x="283" y="692"/>
                  </a:lnTo>
                  <a:lnTo>
                    <a:pt x="275" y="680"/>
                  </a:lnTo>
                  <a:lnTo>
                    <a:pt x="269" y="665"/>
                  </a:lnTo>
                  <a:lnTo>
                    <a:pt x="262" y="650"/>
                  </a:lnTo>
                  <a:lnTo>
                    <a:pt x="257" y="634"/>
                  </a:lnTo>
                  <a:lnTo>
                    <a:pt x="246" y="601"/>
                  </a:lnTo>
                  <a:lnTo>
                    <a:pt x="238" y="566"/>
                  </a:lnTo>
                  <a:lnTo>
                    <a:pt x="232" y="531"/>
                  </a:lnTo>
                  <a:lnTo>
                    <a:pt x="227" y="494"/>
                  </a:lnTo>
                  <a:lnTo>
                    <a:pt x="224" y="460"/>
                  </a:lnTo>
                  <a:lnTo>
                    <a:pt x="221" y="425"/>
                  </a:lnTo>
                  <a:lnTo>
                    <a:pt x="220" y="392"/>
                  </a:lnTo>
                  <a:lnTo>
                    <a:pt x="219" y="361"/>
                  </a:lnTo>
                  <a:lnTo>
                    <a:pt x="220" y="309"/>
                  </a:lnTo>
                  <a:lnTo>
                    <a:pt x="222" y="274"/>
                  </a:lnTo>
                  <a:lnTo>
                    <a:pt x="224" y="262"/>
                  </a:lnTo>
                  <a:lnTo>
                    <a:pt x="226" y="247"/>
                  </a:lnTo>
                  <a:lnTo>
                    <a:pt x="231" y="231"/>
                  </a:lnTo>
                  <a:lnTo>
                    <a:pt x="238" y="214"/>
                  </a:lnTo>
                  <a:lnTo>
                    <a:pt x="243" y="205"/>
                  </a:lnTo>
                  <a:lnTo>
                    <a:pt x="248" y="196"/>
                  </a:lnTo>
                  <a:lnTo>
                    <a:pt x="254" y="188"/>
                  </a:lnTo>
                  <a:lnTo>
                    <a:pt x="262" y="179"/>
                  </a:lnTo>
                  <a:lnTo>
                    <a:pt x="269" y="170"/>
                  </a:lnTo>
                  <a:lnTo>
                    <a:pt x="279" y="162"/>
                  </a:lnTo>
                  <a:lnTo>
                    <a:pt x="289" y="153"/>
                  </a:lnTo>
                  <a:lnTo>
                    <a:pt x="300" y="146"/>
                  </a:lnTo>
                  <a:lnTo>
                    <a:pt x="313" y="138"/>
                  </a:lnTo>
                  <a:lnTo>
                    <a:pt x="326" y="131"/>
                  </a:lnTo>
                  <a:lnTo>
                    <a:pt x="341" y="124"/>
                  </a:lnTo>
                  <a:lnTo>
                    <a:pt x="357" y="117"/>
                  </a:lnTo>
                  <a:lnTo>
                    <a:pt x="374" y="111"/>
                  </a:lnTo>
                  <a:lnTo>
                    <a:pt x="394" y="106"/>
                  </a:lnTo>
                  <a:lnTo>
                    <a:pt x="414" y="101"/>
                  </a:lnTo>
                  <a:lnTo>
                    <a:pt x="436" y="98"/>
                  </a:lnTo>
                  <a:lnTo>
                    <a:pt x="461" y="94"/>
                  </a:lnTo>
                  <a:lnTo>
                    <a:pt x="486" y="91"/>
                  </a:lnTo>
                  <a:lnTo>
                    <a:pt x="513" y="90"/>
                  </a:lnTo>
                  <a:lnTo>
                    <a:pt x="543" y="90"/>
                  </a:lnTo>
                  <a:lnTo>
                    <a:pt x="573" y="90"/>
                  </a:lnTo>
                  <a:lnTo>
                    <a:pt x="606" y="91"/>
                  </a:lnTo>
                  <a:lnTo>
                    <a:pt x="640" y="94"/>
                  </a:lnTo>
                  <a:lnTo>
                    <a:pt x="677" y="96"/>
                  </a:lnTo>
                  <a:lnTo>
                    <a:pt x="722" y="101"/>
                  </a:lnTo>
                  <a:lnTo>
                    <a:pt x="787" y="111"/>
                  </a:lnTo>
                  <a:lnTo>
                    <a:pt x="826" y="117"/>
                  </a:lnTo>
                  <a:lnTo>
                    <a:pt x="868" y="125"/>
                  </a:lnTo>
                  <a:lnTo>
                    <a:pt x="911" y="133"/>
                  </a:lnTo>
                  <a:lnTo>
                    <a:pt x="954" y="143"/>
                  </a:lnTo>
                  <a:lnTo>
                    <a:pt x="999" y="156"/>
                  </a:lnTo>
                  <a:lnTo>
                    <a:pt x="1042" y="168"/>
                  </a:lnTo>
                  <a:lnTo>
                    <a:pt x="1063" y="175"/>
                  </a:lnTo>
                  <a:lnTo>
                    <a:pt x="1084" y="184"/>
                  </a:lnTo>
                  <a:lnTo>
                    <a:pt x="1104" y="192"/>
                  </a:lnTo>
                  <a:lnTo>
                    <a:pt x="1122" y="201"/>
                  </a:lnTo>
                  <a:lnTo>
                    <a:pt x="1141" y="210"/>
                  </a:lnTo>
                  <a:lnTo>
                    <a:pt x="1158" y="220"/>
                  </a:lnTo>
                  <a:lnTo>
                    <a:pt x="1174" y="230"/>
                  </a:lnTo>
                  <a:lnTo>
                    <a:pt x="1189" y="241"/>
                  </a:lnTo>
                  <a:lnTo>
                    <a:pt x="1203" y="252"/>
                  </a:lnTo>
                  <a:lnTo>
                    <a:pt x="1215" y="264"/>
                  </a:lnTo>
                  <a:lnTo>
                    <a:pt x="1225" y="277"/>
                  </a:lnTo>
                  <a:lnTo>
                    <a:pt x="1234" y="289"/>
                  </a:lnTo>
                  <a:lnTo>
                    <a:pt x="1241" y="303"/>
                  </a:lnTo>
                  <a:lnTo>
                    <a:pt x="1247" y="316"/>
                  </a:lnTo>
                  <a:lnTo>
                    <a:pt x="1254" y="329"/>
                  </a:lnTo>
                  <a:lnTo>
                    <a:pt x="1257" y="342"/>
                  </a:lnTo>
                  <a:lnTo>
                    <a:pt x="1260" y="356"/>
                  </a:lnTo>
                  <a:lnTo>
                    <a:pt x="1262" y="370"/>
                  </a:lnTo>
                  <a:lnTo>
                    <a:pt x="1263" y="383"/>
                  </a:lnTo>
                  <a:lnTo>
                    <a:pt x="1263" y="397"/>
                  </a:lnTo>
                  <a:lnTo>
                    <a:pt x="1263" y="409"/>
                  </a:lnTo>
                  <a:lnTo>
                    <a:pt x="1262" y="423"/>
                  </a:lnTo>
                  <a:lnTo>
                    <a:pt x="1261" y="436"/>
                  </a:lnTo>
                  <a:lnTo>
                    <a:pt x="1257" y="449"/>
                  </a:lnTo>
                  <a:lnTo>
                    <a:pt x="1251" y="475"/>
                  </a:lnTo>
                  <a:lnTo>
                    <a:pt x="1241" y="501"/>
                  </a:lnTo>
                  <a:lnTo>
                    <a:pt x="1230" y="525"/>
                  </a:lnTo>
                  <a:lnTo>
                    <a:pt x="1218" y="549"/>
                  </a:lnTo>
                  <a:lnTo>
                    <a:pt x="1204" y="572"/>
                  </a:lnTo>
                  <a:lnTo>
                    <a:pt x="1190" y="594"/>
                  </a:lnTo>
                  <a:lnTo>
                    <a:pt x="1161" y="635"/>
                  </a:lnTo>
                  <a:lnTo>
                    <a:pt x="1134" y="671"/>
                  </a:lnTo>
                  <a:lnTo>
                    <a:pt x="1134" y="671"/>
                  </a:lnTo>
                  <a:close/>
                  <a:moveTo>
                    <a:pt x="2514" y="221"/>
                  </a:moveTo>
                  <a:lnTo>
                    <a:pt x="2443" y="217"/>
                  </a:lnTo>
                  <a:lnTo>
                    <a:pt x="2369" y="214"/>
                  </a:lnTo>
                  <a:lnTo>
                    <a:pt x="2291" y="211"/>
                  </a:lnTo>
                  <a:lnTo>
                    <a:pt x="2213" y="211"/>
                  </a:lnTo>
                  <a:lnTo>
                    <a:pt x="2136" y="211"/>
                  </a:lnTo>
                  <a:lnTo>
                    <a:pt x="2065" y="214"/>
                  </a:lnTo>
                  <a:lnTo>
                    <a:pt x="1998" y="217"/>
                  </a:lnTo>
                  <a:lnTo>
                    <a:pt x="1941" y="222"/>
                  </a:lnTo>
                  <a:lnTo>
                    <a:pt x="1890" y="229"/>
                  </a:lnTo>
                  <a:lnTo>
                    <a:pt x="1840" y="235"/>
                  </a:lnTo>
                  <a:lnTo>
                    <a:pt x="1793" y="242"/>
                  </a:lnTo>
                  <a:lnTo>
                    <a:pt x="1748" y="250"/>
                  </a:lnTo>
                  <a:lnTo>
                    <a:pt x="1707" y="257"/>
                  </a:lnTo>
                  <a:lnTo>
                    <a:pt x="1671" y="264"/>
                  </a:lnTo>
                  <a:lnTo>
                    <a:pt x="1641" y="271"/>
                  </a:lnTo>
                  <a:lnTo>
                    <a:pt x="1616" y="276"/>
                  </a:lnTo>
                  <a:lnTo>
                    <a:pt x="1597" y="281"/>
                  </a:lnTo>
                  <a:lnTo>
                    <a:pt x="1581" y="284"/>
                  </a:lnTo>
                  <a:lnTo>
                    <a:pt x="1568" y="287"/>
                  </a:lnTo>
                  <a:lnTo>
                    <a:pt x="1555" y="288"/>
                  </a:lnTo>
                  <a:lnTo>
                    <a:pt x="1532" y="287"/>
                  </a:lnTo>
                  <a:lnTo>
                    <a:pt x="1500" y="284"/>
                  </a:lnTo>
                  <a:lnTo>
                    <a:pt x="1469" y="281"/>
                  </a:lnTo>
                  <a:lnTo>
                    <a:pt x="1445" y="276"/>
                  </a:lnTo>
                  <a:lnTo>
                    <a:pt x="1434" y="272"/>
                  </a:lnTo>
                  <a:lnTo>
                    <a:pt x="1420" y="268"/>
                  </a:lnTo>
                  <a:lnTo>
                    <a:pt x="1406" y="261"/>
                  </a:lnTo>
                  <a:lnTo>
                    <a:pt x="1388" y="252"/>
                  </a:lnTo>
                  <a:lnTo>
                    <a:pt x="1365" y="242"/>
                  </a:lnTo>
                  <a:lnTo>
                    <a:pt x="1336" y="230"/>
                  </a:lnTo>
                  <a:lnTo>
                    <a:pt x="1303" y="215"/>
                  </a:lnTo>
                  <a:lnTo>
                    <a:pt x="1265" y="200"/>
                  </a:lnTo>
                  <a:lnTo>
                    <a:pt x="1223" y="184"/>
                  </a:lnTo>
                  <a:lnTo>
                    <a:pt x="1177" y="167"/>
                  </a:lnTo>
                  <a:lnTo>
                    <a:pt x="1130" y="149"/>
                  </a:lnTo>
                  <a:lnTo>
                    <a:pt x="1080" y="133"/>
                  </a:lnTo>
                  <a:lnTo>
                    <a:pt x="1026" y="117"/>
                  </a:lnTo>
                  <a:lnTo>
                    <a:pt x="963" y="100"/>
                  </a:lnTo>
                  <a:lnTo>
                    <a:pt x="892" y="83"/>
                  </a:lnTo>
                  <a:lnTo>
                    <a:pt x="817" y="67"/>
                  </a:lnTo>
                  <a:lnTo>
                    <a:pt x="740" y="52"/>
                  </a:lnTo>
                  <a:lnTo>
                    <a:pt x="664" y="38"/>
                  </a:lnTo>
                  <a:lnTo>
                    <a:pt x="591" y="26"/>
                  </a:lnTo>
                  <a:lnTo>
                    <a:pt x="522" y="16"/>
                  </a:lnTo>
                  <a:lnTo>
                    <a:pt x="488" y="12"/>
                  </a:lnTo>
                  <a:lnTo>
                    <a:pt x="452" y="9"/>
                  </a:lnTo>
                  <a:lnTo>
                    <a:pt x="416" y="6"/>
                  </a:lnTo>
                  <a:lnTo>
                    <a:pt x="378" y="4"/>
                  </a:lnTo>
                  <a:lnTo>
                    <a:pt x="304" y="1"/>
                  </a:lnTo>
                  <a:lnTo>
                    <a:pt x="230" y="0"/>
                  </a:lnTo>
                  <a:lnTo>
                    <a:pt x="162" y="0"/>
                  </a:lnTo>
                  <a:lnTo>
                    <a:pt x="101" y="0"/>
                  </a:lnTo>
                  <a:lnTo>
                    <a:pt x="52" y="1"/>
                  </a:lnTo>
                  <a:lnTo>
                    <a:pt x="16" y="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6" y="187"/>
                  </a:lnTo>
                  <a:lnTo>
                    <a:pt x="22" y="188"/>
                  </a:lnTo>
                  <a:lnTo>
                    <a:pt x="52" y="193"/>
                  </a:lnTo>
                  <a:lnTo>
                    <a:pt x="57" y="194"/>
                  </a:lnTo>
                  <a:lnTo>
                    <a:pt x="62" y="198"/>
                  </a:lnTo>
                  <a:lnTo>
                    <a:pt x="65" y="203"/>
                  </a:lnTo>
                  <a:lnTo>
                    <a:pt x="70" y="209"/>
                  </a:lnTo>
                  <a:lnTo>
                    <a:pt x="79" y="225"/>
                  </a:lnTo>
                  <a:lnTo>
                    <a:pt x="88" y="247"/>
                  </a:lnTo>
                  <a:lnTo>
                    <a:pt x="95" y="274"/>
                  </a:lnTo>
                  <a:lnTo>
                    <a:pt x="104" y="304"/>
                  </a:lnTo>
                  <a:lnTo>
                    <a:pt x="111" y="337"/>
                  </a:lnTo>
                  <a:lnTo>
                    <a:pt x="118" y="373"/>
                  </a:lnTo>
                  <a:lnTo>
                    <a:pt x="132" y="450"/>
                  </a:lnTo>
                  <a:lnTo>
                    <a:pt x="147" y="529"/>
                  </a:lnTo>
                  <a:lnTo>
                    <a:pt x="154" y="567"/>
                  </a:lnTo>
                  <a:lnTo>
                    <a:pt x="162" y="603"/>
                  </a:lnTo>
                  <a:lnTo>
                    <a:pt x="169" y="638"/>
                  </a:lnTo>
                  <a:lnTo>
                    <a:pt x="178" y="670"/>
                  </a:lnTo>
                  <a:lnTo>
                    <a:pt x="183" y="685"/>
                  </a:lnTo>
                  <a:lnTo>
                    <a:pt x="188" y="700"/>
                  </a:lnTo>
                  <a:lnTo>
                    <a:pt x="193" y="712"/>
                  </a:lnTo>
                  <a:lnTo>
                    <a:pt x="200" y="724"/>
                  </a:lnTo>
                  <a:lnTo>
                    <a:pt x="206" y="737"/>
                  </a:lnTo>
                  <a:lnTo>
                    <a:pt x="214" y="748"/>
                  </a:lnTo>
                  <a:lnTo>
                    <a:pt x="222" y="758"/>
                  </a:lnTo>
                  <a:lnTo>
                    <a:pt x="231" y="768"/>
                  </a:lnTo>
                  <a:lnTo>
                    <a:pt x="240" y="776"/>
                  </a:lnTo>
                  <a:lnTo>
                    <a:pt x="248" y="785"/>
                  </a:lnTo>
                  <a:lnTo>
                    <a:pt x="258" y="792"/>
                  </a:lnTo>
                  <a:lnTo>
                    <a:pt x="268" y="800"/>
                  </a:lnTo>
                  <a:lnTo>
                    <a:pt x="288" y="813"/>
                  </a:lnTo>
                  <a:lnTo>
                    <a:pt x="309" y="824"/>
                  </a:lnTo>
                  <a:lnTo>
                    <a:pt x="329" y="833"/>
                  </a:lnTo>
                  <a:lnTo>
                    <a:pt x="350" y="840"/>
                  </a:lnTo>
                  <a:lnTo>
                    <a:pt x="369" y="847"/>
                  </a:lnTo>
                  <a:lnTo>
                    <a:pt x="388" y="852"/>
                  </a:lnTo>
                  <a:lnTo>
                    <a:pt x="421" y="858"/>
                  </a:lnTo>
                  <a:lnTo>
                    <a:pt x="447" y="860"/>
                  </a:lnTo>
                  <a:lnTo>
                    <a:pt x="478" y="864"/>
                  </a:lnTo>
                  <a:lnTo>
                    <a:pt x="525" y="869"/>
                  </a:lnTo>
                  <a:lnTo>
                    <a:pt x="586" y="876"/>
                  </a:lnTo>
                  <a:lnTo>
                    <a:pt x="655" y="884"/>
                  </a:lnTo>
                  <a:lnTo>
                    <a:pt x="729" y="891"/>
                  </a:lnTo>
                  <a:lnTo>
                    <a:pt x="803" y="900"/>
                  </a:lnTo>
                  <a:lnTo>
                    <a:pt x="875" y="906"/>
                  </a:lnTo>
                  <a:lnTo>
                    <a:pt x="941" y="911"/>
                  </a:lnTo>
                  <a:lnTo>
                    <a:pt x="956" y="911"/>
                  </a:lnTo>
                  <a:lnTo>
                    <a:pt x="972" y="910"/>
                  </a:lnTo>
                  <a:lnTo>
                    <a:pt x="988" y="905"/>
                  </a:lnTo>
                  <a:lnTo>
                    <a:pt x="1004" y="899"/>
                  </a:lnTo>
                  <a:lnTo>
                    <a:pt x="1020" y="891"/>
                  </a:lnTo>
                  <a:lnTo>
                    <a:pt x="1036" y="882"/>
                  </a:lnTo>
                  <a:lnTo>
                    <a:pt x="1053" y="871"/>
                  </a:lnTo>
                  <a:lnTo>
                    <a:pt x="1069" y="859"/>
                  </a:lnTo>
                  <a:lnTo>
                    <a:pt x="1087" y="845"/>
                  </a:lnTo>
                  <a:lnTo>
                    <a:pt x="1103" y="831"/>
                  </a:lnTo>
                  <a:lnTo>
                    <a:pt x="1120" y="815"/>
                  </a:lnTo>
                  <a:lnTo>
                    <a:pt x="1136" y="798"/>
                  </a:lnTo>
                  <a:lnTo>
                    <a:pt x="1169" y="763"/>
                  </a:lnTo>
                  <a:lnTo>
                    <a:pt x="1202" y="726"/>
                  </a:lnTo>
                  <a:lnTo>
                    <a:pt x="1231" y="687"/>
                  </a:lnTo>
                  <a:lnTo>
                    <a:pt x="1261" y="648"/>
                  </a:lnTo>
                  <a:lnTo>
                    <a:pt x="1288" y="609"/>
                  </a:lnTo>
                  <a:lnTo>
                    <a:pt x="1313" y="573"/>
                  </a:lnTo>
                  <a:lnTo>
                    <a:pt x="1355" y="509"/>
                  </a:lnTo>
                  <a:lnTo>
                    <a:pt x="1383" y="465"/>
                  </a:lnTo>
                  <a:lnTo>
                    <a:pt x="1391" y="455"/>
                  </a:lnTo>
                  <a:lnTo>
                    <a:pt x="1398" y="445"/>
                  </a:lnTo>
                  <a:lnTo>
                    <a:pt x="1407" y="437"/>
                  </a:lnTo>
                  <a:lnTo>
                    <a:pt x="1416" y="433"/>
                  </a:lnTo>
                  <a:lnTo>
                    <a:pt x="1424" y="428"/>
                  </a:lnTo>
                  <a:lnTo>
                    <a:pt x="1432" y="424"/>
                  </a:lnTo>
                  <a:lnTo>
                    <a:pt x="1440" y="420"/>
                  </a:lnTo>
                  <a:lnTo>
                    <a:pt x="1449" y="419"/>
                  </a:lnTo>
                  <a:lnTo>
                    <a:pt x="1464" y="416"/>
                  </a:lnTo>
                  <a:lnTo>
                    <a:pt x="1476" y="416"/>
                  </a:lnTo>
                  <a:lnTo>
                    <a:pt x="1484" y="418"/>
                  </a:lnTo>
                  <a:lnTo>
                    <a:pt x="1486" y="418"/>
                  </a:lnTo>
                  <a:lnTo>
                    <a:pt x="1490" y="418"/>
                  </a:lnTo>
                  <a:lnTo>
                    <a:pt x="1497" y="419"/>
                  </a:lnTo>
                  <a:lnTo>
                    <a:pt x="1509" y="421"/>
                  </a:lnTo>
                  <a:lnTo>
                    <a:pt x="1523" y="426"/>
                  </a:lnTo>
                  <a:lnTo>
                    <a:pt x="1530" y="430"/>
                  </a:lnTo>
                  <a:lnTo>
                    <a:pt x="1538" y="435"/>
                  </a:lnTo>
                  <a:lnTo>
                    <a:pt x="1545" y="440"/>
                  </a:lnTo>
                  <a:lnTo>
                    <a:pt x="1553" y="446"/>
                  </a:lnTo>
                  <a:lnTo>
                    <a:pt x="1560" y="454"/>
                  </a:lnTo>
                  <a:lnTo>
                    <a:pt x="1566" y="462"/>
                  </a:lnTo>
                  <a:lnTo>
                    <a:pt x="1573" y="473"/>
                  </a:lnTo>
                  <a:lnTo>
                    <a:pt x="1577" y="484"/>
                  </a:lnTo>
                  <a:lnTo>
                    <a:pt x="1596" y="534"/>
                  </a:lnTo>
                  <a:lnTo>
                    <a:pt x="1624" y="606"/>
                  </a:lnTo>
                  <a:lnTo>
                    <a:pt x="1641" y="646"/>
                  </a:lnTo>
                  <a:lnTo>
                    <a:pt x="1660" y="688"/>
                  </a:lnTo>
                  <a:lnTo>
                    <a:pt x="1680" y="733"/>
                  </a:lnTo>
                  <a:lnTo>
                    <a:pt x="1702" y="777"/>
                  </a:lnTo>
                  <a:lnTo>
                    <a:pt x="1726" y="821"/>
                  </a:lnTo>
                  <a:lnTo>
                    <a:pt x="1752" y="861"/>
                  </a:lnTo>
                  <a:lnTo>
                    <a:pt x="1764" y="881"/>
                  </a:lnTo>
                  <a:lnTo>
                    <a:pt x="1778" y="900"/>
                  </a:lnTo>
                  <a:lnTo>
                    <a:pt x="1790" y="918"/>
                  </a:lnTo>
                  <a:lnTo>
                    <a:pt x="1805" y="934"/>
                  </a:lnTo>
                  <a:lnTo>
                    <a:pt x="1819" y="950"/>
                  </a:lnTo>
                  <a:lnTo>
                    <a:pt x="1832" y="964"/>
                  </a:lnTo>
                  <a:lnTo>
                    <a:pt x="1847" y="976"/>
                  </a:lnTo>
                  <a:lnTo>
                    <a:pt x="1861" y="988"/>
                  </a:lnTo>
                  <a:lnTo>
                    <a:pt x="1875" y="996"/>
                  </a:lnTo>
                  <a:lnTo>
                    <a:pt x="1890" y="1004"/>
                  </a:lnTo>
                  <a:lnTo>
                    <a:pt x="1905" y="1010"/>
                  </a:lnTo>
                  <a:lnTo>
                    <a:pt x="1920" y="1012"/>
                  </a:lnTo>
                  <a:lnTo>
                    <a:pt x="1984" y="1021"/>
                  </a:lnTo>
                  <a:lnTo>
                    <a:pt x="2056" y="1028"/>
                  </a:lnTo>
                  <a:lnTo>
                    <a:pt x="2131" y="1036"/>
                  </a:lnTo>
                  <a:lnTo>
                    <a:pt x="2206" y="1043"/>
                  </a:lnTo>
                  <a:lnTo>
                    <a:pt x="2275" y="1051"/>
                  </a:lnTo>
                  <a:lnTo>
                    <a:pt x="2335" y="1056"/>
                  </a:lnTo>
                  <a:lnTo>
                    <a:pt x="2382" y="1060"/>
                  </a:lnTo>
                  <a:lnTo>
                    <a:pt x="2413" y="1063"/>
                  </a:lnTo>
                  <a:lnTo>
                    <a:pt x="2438" y="1065"/>
                  </a:lnTo>
                  <a:lnTo>
                    <a:pt x="2473" y="1067"/>
                  </a:lnTo>
                  <a:lnTo>
                    <a:pt x="2492" y="1065"/>
                  </a:lnTo>
                  <a:lnTo>
                    <a:pt x="2514" y="1064"/>
                  </a:lnTo>
                  <a:lnTo>
                    <a:pt x="2535" y="1060"/>
                  </a:lnTo>
                  <a:lnTo>
                    <a:pt x="2557" y="1056"/>
                  </a:lnTo>
                  <a:lnTo>
                    <a:pt x="2579" y="1049"/>
                  </a:lnTo>
                  <a:lnTo>
                    <a:pt x="2601" y="1041"/>
                  </a:lnTo>
                  <a:lnTo>
                    <a:pt x="2612" y="1036"/>
                  </a:lnTo>
                  <a:lnTo>
                    <a:pt x="2624" y="1030"/>
                  </a:lnTo>
                  <a:lnTo>
                    <a:pt x="2633" y="1023"/>
                  </a:lnTo>
                  <a:lnTo>
                    <a:pt x="2645" y="1016"/>
                  </a:lnTo>
                  <a:lnTo>
                    <a:pt x="2654" y="1009"/>
                  </a:lnTo>
                  <a:lnTo>
                    <a:pt x="2664" y="1000"/>
                  </a:lnTo>
                  <a:lnTo>
                    <a:pt x="2674" y="991"/>
                  </a:lnTo>
                  <a:lnTo>
                    <a:pt x="2683" y="981"/>
                  </a:lnTo>
                  <a:lnTo>
                    <a:pt x="2693" y="970"/>
                  </a:lnTo>
                  <a:lnTo>
                    <a:pt x="2700" y="958"/>
                  </a:lnTo>
                  <a:lnTo>
                    <a:pt x="2709" y="946"/>
                  </a:lnTo>
                  <a:lnTo>
                    <a:pt x="2716" y="932"/>
                  </a:lnTo>
                  <a:lnTo>
                    <a:pt x="2730" y="902"/>
                  </a:lnTo>
                  <a:lnTo>
                    <a:pt x="2745" y="870"/>
                  </a:lnTo>
                  <a:lnTo>
                    <a:pt x="2760" y="836"/>
                  </a:lnTo>
                  <a:lnTo>
                    <a:pt x="2774" y="800"/>
                  </a:lnTo>
                  <a:lnTo>
                    <a:pt x="2805" y="726"/>
                  </a:lnTo>
                  <a:lnTo>
                    <a:pt x="2835" y="654"/>
                  </a:lnTo>
                  <a:lnTo>
                    <a:pt x="2850" y="620"/>
                  </a:lnTo>
                  <a:lnTo>
                    <a:pt x="2863" y="590"/>
                  </a:lnTo>
                  <a:lnTo>
                    <a:pt x="2877" y="561"/>
                  </a:lnTo>
                  <a:lnTo>
                    <a:pt x="2891" y="536"/>
                  </a:lnTo>
                  <a:lnTo>
                    <a:pt x="2903" y="517"/>
                  </a:lnTo>
                  <a:lnTo>
                    <a:pt x="2915" y="502"/>
                  </a:lnTo>
                  <a:lnTo>
                    <a:pt x="2922" y="497"/>
                  </a:lnTo>
                  <a:lnTo>
                    <a:pt x="2927" y="493"/>
                  </a:lnTo>
                  <a:lnTo>
                    <a:pt x="2931" y="491"/>
                  </a:lnTo>
                  <a:lnTo>
                    <a:pt x="2936" y="489"/>
                  </a:lnTo>
                  <a:lnTo>
                    <a:pt x="2967" y="492"/>
                  </a:lnTo>
                  <a:lnTo>
                    <a:pt x="2982" y="493"/>
                  </a:lnTo>
                  <a:lnTo>
                    <a:pt x="2988" y="494"/>
                  </a:lnTo>
                  <a:lnTo>
                    <a:pt x="2990" y="496"/>
                  </a:lnTo>
                  <a:lnTo>
                    <a:pt x="3011" y="310"/>
                  </a:lnTo>
                  <a:lnTo>
                    <a:pt x="2976" y="303"/>
                  </a:lnTo>
                  <a:lnTo>
                    <a:pt x="2928" y="292"/>
                  </a:lnTo>
                  <a:lnTo>
                    <a:pt x="2868" y="279"/>
                  </a:lnTo>
                  <a:lnTo>
                    <a:pt x="2802" y="264"/>
                  </a:lnTo>
                  <a:lnTo>
                    <a:pt x="2730" y="251"/>
                  </a:lnTo>
                  <a:lnTo>
                    <a:pt x="2656" y="238"/>
                  </a:lnTo>
                  <a:lnTo>
                    <a:pt x="2619" y="234"/>
                  </a:lnTo>
                  <a:lnTo>
                    <a:pt x="2583" y="229"/>
                  </a:lnTo>
                  <a:lnTo>
                    <a:pt x="2547" y="224"/>
                  </a:lnTo>
                  <a:lnTo>
                    <a:pt x="2514" y="221"/>
                  </a:lnTo>
                  <a:close/>
                </a:path>
              </a:pathLst>
            </a:custGeom>
            <a:solidFill>
              <a:srgbClr val="481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5" name="Freeform 276"/>
            <p:cNvSpPr>
              <a:spLocks noEditPoints="1"/>
            </p:cNvSpPr>
            <p:nvPr/>
          </p:nvSpPr>
          <p:spPr bwMode="auto">
            <a:xfrm>
              <a:off x="9858375" y="4090988"/>
              <a:ext cx="1209675" cy="436562"/>
            </a:xfrm>
            <a:custGeom>
              <a:avLst/>
              <a:gdLst>
                <a:gd name="T0" fmla="*/ 319 w 3045"/>
                <a:gd name="T1" fmla="*/ 181 h 1100"/>
                <a:gd name="T2" fmla="*/ 265 w 3045"/>
                <a:gd name="T3" fmla="*/ 556 h 1100"/>
                <a:gd name="T4" fmla="*/ 418 w 3045"/>
                <a:gd name="T5" fmla="*/ 786 h 1100"/>
                <a:gd name="T6" fmla="*/ 802 w 3045"/>
                <a:gd name="T7" fmla="*/ 850 h 1100"/>
                <a:gd name="T8" fmla="*/ 1137 w 3045"/>
                <a:gd name="T9" fmla="*/ 678 h 1100"/>
                <a:gd name="T10" fmla="*/ 1257 w 3045"/>
                <a:gd name="T11" fmla="*/ 365 h 1100"/>
                <a:gd name="T12" fmla="*/ 980 w 3045"/>
                <a:gd name="T13" fmla="*/ 180 h 1100"/>
                <a:gd name="T14" fmla="*/ 429 w 3045"/>
                <a:gd name="T15" fmla="*/ 827 h 1100"/>
                <a:gd name="T16" fmla="*/ 243 w 3045"/>
                <a:gd name="T17" fmla="*/ 609 h 1100"/>
                <a:gd name="T18" fmla="*/ 259 w 3045"/>
                <a:gd name="T19" fmla="*/ 192 h 1100"/>
                <a:gd name="T20" fmla="*/ 622 w 3045"/>
                <a:gd name="T21" fmla="*/ 91 h 1100"/>
                <a:gd name="T22" fmla="*/ 1183 w 3045"/>
                <a:gd name="T23" fmla="*/ 222 h 1100"/>
                <a:gd name="T24" fmla="*/ 1295 w 3045"/>
                <a:gd name="T25" fmla="*/ 426 h 1100"/>
                <a:gd name="T26" fmla="*/ 1078 w 3045"/>
                <a:gd name="T27" fmla="*/ 802 h 1100"/>
                <a:gd name="T28" fmla="*/ 768 w 3045"/>
                <a:gd name="T29" fmla="*/ 880 h 1100"/>
                <a:gd name="T30" fmla="*/ 2244 w 3045"/>
                <a:gd name="T31" fmla="*/ 998 h 1100"/>
                <a:gd name="T32" fmla="*/ 2593 w 3045"/>
                <a:gd name="T33" fmla="*/ 956 h 1100"/>
                <a:gd name="T34" fmla="*/ 2753 w 3045"/>
                <a:gd name="T35" fmla="*/ 551 h 1100"/>
                <a:gd name="T36" fmla="*/ 2590 w 3045"/>
                <a:gd name="T37" fmla="*/ 352 h 1100"/>
                <a:gd name="T38" fmla="*/ 1988 w 3045"/>
                <a:gd name="T39" fmla="*/ 299 h 1100"/>
                <a:gd name="T40" fmla="*/ 1747 w 3045"/>
                <a:gd name="T41" fmla="*/ 441 h 1100"/>
                <a:gd name="T42" fmla="*/ 1823 w 3045"/>
                <a:gd name="T43" fmla="*/ 773 h 1100"/>
                <a:gd name="T44" fmla="*/ 2271 w 3045"/>
                <a:gd name="T45" fmla="*/ 1035 h 1100"/>
                <a:gd name="T46" fmla="*/ 1984 w 3045"/>
                <a:gd name="T47" fmla="*/ 992 h 1100"/>
                <a:gd name="T48" fmla="*/ 1732 w 3045"/>
                <a:gd name="T49" fmla="*/ 649 h 1100"/>
                <a:gd name="T50" fmla="*/ 1753 w 3045"/>
                <a:gd name="T51" fmla="*/ 361 h 1100"/>
                <a:gd name="T52" fmla="*/ 2077 w 3045"/>
                <a:gd name="T53" fmla="*/ 258 h 1100"/>
                <a:gd name="T54" fmla="*/ 2652 w 3045"/>
                <a:gd name="T55" fmla="*/ 342 h 1100"/>
                <a:gd name="T56" fmla="*/ 2776 w 3045"/>
                <a:gd name="T57" fmla="*/ 615 h 1100"/>
                <a:gd name="T58" fmla="*/ 2614 w 3045"/>
                <a:gd name="T59" fmla="*/ 982 h 1100"/>
                <a:gd name="T60" fmla="*/ 2271 w 3045"/>
                <a:gd name="T61" fmla="*/ 1035 h 1100"/>
                <a:gd name="T62" fmla="*/ 1639 w 3045"/>
                <a:gd name="T63" fmla="*/ 574 h 1100"/>
                <a:gd name="T64" fmla="*/ 1956 w 3045"/>
                <a:gd name="T65" fmla="*/ 1014 h 1100"/>
                <a:gd name="T66" fmla="*/ 2385 w 3045"/>
                <a:gd name="T67" fmla="*/ 1059 h 1100"/>
                <a:gd name="T68" fmla="*/ 2685 w 3045"/>
                <a:gd name="T69" fmla="*/ 988 h 1100"/>
                <a:gd name="T70" fmla="*/ 2929 w 3045"/>
                <a:gd name="T71" fmla="*/ 499 h 1100"/>
                <a:gd name="T72" fmla="*/ 2528 w 3045"/>
                <a:gd name="T73" fmla="*/ 255 h 1100"/>
                <a:gd name="T74" fmla="*/ 1636 w 3045"/>
                <a:gd name="T75" fmla="*/ 310 h 1100"/>
                <a:gd name="T76" fmla="*/ 1279 w 3045"/>
                <a:gd name="T77" fmla="*/ 234 h 1100"/>
                <a:gd name="T78" fmla="*/ 291 w 3045"/>
                <a:gd name="T79" fmla="*/ 34 h 1100"/>
                <a:gd name="T80" fmla="*/ 117 w 3045"/>
                <a:gd name="T81" fmla="*/ 255 h 1100"/>
                <a:gd name="T82" fmla="*/ 231 w 3045"/>
                <a:gd name="T83" fmla="*/ 735 h 1100"/>
                <a:gd name="T84" fmla="*/ 512 w 3045"/>
                <a:gd name="T85" fmla="*/ 866 h 1100"/>
                <a:gd name="T86" fmla="*/ 939 w 3045"/>
                <a:gd name="T87" fmla="*/ 911 h 1100"/>
                <a:gd name="T88" fmla="*/ 1340 w 3045"/>
                <a:gd name="T89" fmla="*/ 543 h 1100"/>
                <a:gd name="T90" fmla="*/ 1509 w 3045"/>
                <a:gd name="T91" fmla="*/ 419 h 1100"/>
                <a:gd name="T92" fmla="*/ 1861 w 3045"/>
                <a:gd name="T93" fmla="*/ 1013 h 1100"/>
                <a:gd name="T94" fmla="*/ 1579 w 3045"/>
                <a:gd name="T95" fmla="*/ 508 h 1100"/>
                <a:gd name="T96" fmla="*/ 1457 w 3045"/>
                <a:gd name="T97" fmla="*/ 454 h 1100"/>
                <a:gd name="T98" fmla="*/ 1124 w 3045"/>
                <a:gd name="T99" fmla="*/ 865 h 1100"/>
                <a:gd name="T100" fmla="*/ 896 w 3045"/>
                <a:gd name="T101" fmla="*/ 940 h 1100"/>
                <a:gd name="T102" fmla="*/ 473 w 3045"/>
                <a:gd name="T103" fmla="*/ 896 h 1100"/>
                <a:gd name="T104" fmla="*/ 185 w 3045"/>
                <a:gd name="T105" fmla="*/ 713 h 1100"/>
                <a:gd name="T106" fmla="*/ 79 w 3045"/>
                <a:gd name="T107" fmla="*/ 246 h 1100"/>
                <a:gd name="T108" fmla="*/ 123 w 3045"/>
                <a:gd name="T109" fmla="*/ 0 h 1100"/>
                <a:gd name="T110" fmla="*/ 1148 w 3045"/>
                <a:gd name="T111" fmla="*/ 150 h 1100"/>
                <a:gd name="T112" fmla="*/ 1582 w 3045"/>
                <a:gd name="T113" fmla="*/ 286 h 1100"/>
                <a:gd name="T114" fmla="*/ 2313 w 3045"/>
                <a:gd name="T115" fmla="*/ 212 h 1100"/>
                <a:gd name="T116" fmla="*/ 3045 w 3045"/>
                <a:gd name="T117" fmla="*/ 314 h 1100"/>
                <a:gd name="T118" fmla="*/ 2842 w 3045"/>
                <a:gd name="T119" fmla="*/ 733 h 1100"/>
                <a:gd name="T120" fmla="*/ 2643 w 3045"/>
                <a:gd name="T121" fmla="*/ 1064 h 1100"/>
                <a:gd name="T122" fmla="*/ 2280 w 3045"/>
                <a:gd name="T123" fmla="*/ 1084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5" h="1100">
                  <a:moveTo>
                    <a:pt x="688" y="131"/>
                  </a:moveTo>
                  <a:lnTo>
                    <a:pt x="655" y="127"/>
                  </a:lnTo>
                  <a:lnTo>
                    <a:pt x="623" y="126"/>
                  </a:lnTo>
                  <a:lnTo>
                    <a:pt x="591" y="124"/>
                  </a:lnTo>
                  <a:lnTo>
                    <a:pt x="561" y="123"/>
                  </a:lnTo>
                  <a:lnTo>
                    <a:pt x="533" y="124"/>
                  </a:lnTo>
                  <a:lnTo>
                    <a:pt x="505" y="126"/>
                  </a:lnTo>
                  <a:lnTo>
                    <a:pt x="478" y="128"/>
                  </a:lnTo>
                  <a:lnTo>
                    <a:pt x="453" y="132"/>
                  </a:lnTo>
                  <a:lnTo>
                    <a:pt x="430" y="137"/>
                  </a:lnTo>
                  <a:lnTo>
                    <a:pt x="408" y="142"/>
                  </a:lnTo>
                  <a:lnTo>
                    <a:pt x="388" y="148"/>
                  </a:lnTo>
                  <a:lnTo>
                    <a:pt x="368" y="154"/>
                  </a:lnTo>
                  <a:lnTo>
                    <a:pt x="351" y="163"/>
                  </a:lnTo>
                  <a:lnTo>
                    <a:pt x="333" y="171"/>
                  </a:lnTo>
                  <a:lnTo>
                    <a:pt x="319" y="181"/>
                  </a:lnTo>
                  <a:lnTo>
                    <a:pt x="305" y="191"/>
                  </a:lnTo>
                  <a:lnTo>
                    <a:pt x="295" y="202"/>
                  </a:lnTo>
                  <a:lnTo>
                    <a:pt x="285" y="213"/>
                  </a:lnTo>
                  <a:lnTo>
                    <a:pt x="277" y="225"/>
                  </a:lnTo>
                  <a:lnTo>
                    <a:pt x="269" y="237"/>
                  </a:lnTo>
                  <a:lnTo>
                    <a:pt x="263" y="251"/>
                  </a:lnTo>
                  <a:lnTo>
                    <a:pt x="259" y="264"/>
                  </a:lnTo>
                  <a:lnTo>
                    <a:pt x="256" y="278"/>
                  </a:lnTo>
                  <a:lnTo>
                    <a:pt x="254" y="293"/>
                  </a:lnTo>
                  <a:lnTo>
                    <a:pt x="252" y="337"/>
                  </a:lnTo>
                  <a:lnTo>
                    <a:pt x="252" y="393"/>
                  </a:lnTo>
                  <a:lnTo>
                    <a:pt x="252" y="424"/>
                  </a:lnTo>
                  <a:lnTo>
                    <a:pt x="254" y="456"/>
                  </a:lnTo>
                  <a:lnTo>
                    <a:pt x="257" y="489"/>
                  </a:lnTo>
                  <a:lnTo>
                    <a:pt x="261" y="522"/>
                  </a:lnTo>
                  <a:lnTo>
                    <a:pt x="265" y="556"/>
                  </a:lnTo>
                  <a:lnTo>
                    <a:pt x="272" y="588"/>
                  </a:lnTo>
                  <a:lnTo>
                    <a:pt x="280" y="620"/>
                  </a:lnTo>
                  <a:lnTo>
                    <a:pt x="289" y="650"/>
                  </a:lnTo>
                  <a:lnTo>
                    <a:pt x="295" y="663"/>
                  </a:lnTo>
                  <a:lnTo>
                    <a:pt x="300" y="677"/>
                  </a:lnTo>
                  <a:lnTo>
                    <a:pt x="308" y="689"/>
                  </a:lnTo>
                  <a:lnTo>
                    <a:pt x="314" y="702"/>
                  </a:lnTo>
                  <a:lnTo>
                    <a:pt x="321" y="713"/>
                  </a:lnTo>
                  <a:lnTo>
                    <a:pt x="329" y="723"/>
                  </a:lnTo>
                  <a:lnTo>
                    <a:pt x="337" y="733"/>
                  </a:lnTo>
                  <a:lnTo>
                    <a:pt x="346" y="740"/>
                  </a:lnTo>
                  <a:lnTo>
                    <a:pt x="359" y="751"/>
                  </a:lnTo>
                  <a:lnTo>
                    <a:pt x="374" y="761"/>
                  </a:lnTo>
                  <a:lnTo>
                    <a:pt x="388" y="770"/>
                  </a:lnTo>
                  <a:lnTo>
                    <a:pt x="403" y="778"/>
                  </a:lnTo>
                  <a:lnTo>
                    <a:pt x="418" y="786"/>
                  </a:lnTo>
                  <a:lnTo>
                    <a:pt x="434" y="793"/>
                  </a:lnTo>
                  <a:lnTo>
                    <a:pt x="450" y="798"/>
                  </a:lnTo>
                  <a:lnTo>
                    <a:pt x="467" y="804"/>
                  </a:lnTo>
                  <a:lnTo>
                    <a:pt x="502" y="813"/>
                  </a:lnTo>
                  <a:lnTo>
                    <a:pt x="541" y="820"/>
                  </a:lnTo>
                  <a:lnTo>
                    <a:pt x="583" y="828"/>
                  </a:lnTo>
                  <a:lnTo>
                    <a:pt x="630" y="833"/>
                  </a:lnTo>
                  <a:lnTo>
                    <a:pt x="645" y="834"/>
                  </a:lnTo>
                  <a:lnTo>
                    <a:pt x="661" y="835"/>
                  </a:lnTo>
                  <a:lnTo>
                    <a:pt x="677" y="838"/>
                  </a:lnTo>
                  <a:lnTo>
                    <a:pt x="693" y="839"/>
                  </a:lnTo>
                  <a:lnTo>
                    <a:pt x="712" y="840"/>
                  </a:lnTo>
                  <a:lnTo>
                    <a:pt x="732" y="843"/>
                  </a:lnTo>
                  <a:lnTo>
                    <a:pt x="750" y="844"/>
                  </a:lnTo>
                  <a:lnTo>
                    <a:pt x="771" y="846"/>
                  </a:lnTo>
                  <a:lnTo>
                    <a:pt x="802" y="850"/>
                  </a:lnTo>
                  <a:lnTo>
                    <a:pt x="837" y="853"/>
                  </a:lnTo>
                  <a:lnTo>
                    <a:pt x="868" y="853"/>
                  </a:lnTo>
                  <a:lnTo>
                    <a:pt x="896" y="850"/>
                  </a:lnTo>
                  <a:lnTo>
                    <a:pt x="923" y="846"/>
                  </a:lnTo>
                  <a:lnTo>
                    <a:pt x="947" y="840"/>
                  </a:lnTo>
                  <a:lnTo>
                    <a:pt x="969" y="833"/>
                  </a:lnTo>
                  <a:lnTo>
                    <a:pt x="990" y="824"/>
                  </a:lnTo>
                  <a:lnTo>
                    <a:pt x="1009" y="814"/>
                  </a:lnTo>
                  <a:lnTo>
                    <a:pt x="1026" y="802"/>
                  </a:lnTo>
                  <a:lnTo>
                    <a:pt x="1042" y="789"/>
                  </a:lnTo>
                  <a:lnTo>
                    <a:pt x="1056" y="776"/>
                  </a:lnTo>
                  <a:lnTo>
                    <a:pt x="1070" y="762"/>
                  </a:lnTo>
                  <a:lnTo>
                    <a:pt x="1095" y="733"/>
                  </a:lnTo>
                  <a:lnTo>
                    <a:pt x="1119" y="702"/>
                  </a:lnTo>
                  <a:lnTo>
                    <a:pt x="1127" y="689"/>
                  </a:lnTo>
                  <a:lnTo>
                    <a:pt x="1137" y="678"/>
                  </a:lnTo>
                  <a:lnTo>
                    <a:pt x="1163" y="642"/>
                  </a:lnTo>
                  <a:lnTo>
                    <a:pt x="1192" y="603"/>
                  </a:lnTo>
                  <a:lnTo>
                    <a:pt x="1205" y="582"/>
                  </a:lnTo>
                  <a:lnTo>
                    <a:pt x="1219" y="560"/>
                  </a:lnTo>
                  <a:lnTo>
                    <a:pt x="1231" y="537"/>
                  </a:lnTo>
                  <a:lnTo>
                    <a:pt x="1241" y="514"/>
                  </a:lnTo>
                  <a:lnTo>
                    <a:pt x="1251" y="490"/>
                  </a:lnTo>
                  <a:lnTo>
                    <a:pt x="1257" y="466"/>
                  </a:lnTo>
                  <a:lnTo>
                    <a:pt x="1260" y="453"/>
                  </a:lnTo>
                  <a:lnTo>
                    <a:pt x="1262" y="441"/>
                  </a:lnTo>
                  <a:lnTo>
                    <a:pt x="1263" y="429"/>
                  </a:lnTo>
                  <a:lnTo>
                    <a:pt x="1263" y="416"/>
                  </a:lnTo>
                  <a:lnTo>
                    <a:pt x="1263" y="403"/>
                  </a:lnTo>
                  <a:lnTo>
                    <a:pt x="1262" y="390"/>
                  </a:lnTo>
                  <a:lnTo>
                    <a:pt x="1261" y="378"/>
                  </a:lnTo>
                  <a:lnTo>
                    <a:pt x="1257" y="365"/>
                  </a:lnTo>
                  <a:lnTo>
                    <a:pt x="1253" y="353"/>
                  </a:lnTo>
                  <a:lnTo>
                    <a:pt x="1248" y="341"/>
                  </a:lnTo>
                  <a:lnTo>
                    <a:pt x="1244" y="328"/>
                  </a:lnTo>
                  <a:lnTo>
                    <a:pt x="1236" y="315"/>
                  </a:lnTo>
                  <a:lnTo>
                    <a:pt x="1231" y="307"/>
                  </a:lnTo>
                  <a:lnTo>
                    <a:pt x="1225" y="300"/>
                  </a:lnTo>
                  <a:lnTo>
                    <a:pt x="1218" y="291"/>
                  </a:lnTo>
                  <a:lnTo>
                    <a:pt x="1210" y="284"/>
                  </a:lnTo>
                  <a:lnTo>
                    <a:pt x="1192" y="269"/>
                  </a:lnTo>
                  <a:lnTo>
                    <a:pt x="1171" y="254"/>
                  </a:lnTo>
                  <a:lnTo>
                    <a:pt x="1146" y="241"/>
                  </a:lnTo>
                  <a:lnTo>
                    <a:pt x="1119" y="227"/>
                  </a:lnTo>
                  <a:lnTo>
                    <a:pt x="1088" y="215"/>
                  </a:lnTo>
                  <a:lnTo>
                    <a:pt x="1054" y="202"/>
                  </a:lnTo>
                  <a:lnTo>
                    <a:pt x="1019" y="191"/>
                  </a:lnTo>
                  <a:lnTo>
                    <a:pt x="980" y="180"/>
                  </a:lnTo>
                  <a:lnTo>
                    <a:pt x="938" y="170"/>
                  </a:lnTo>
                  <a:lnTo>
                    <a:pt x="894" y="160"/>
                  </a:lnTo>
                  <a:lnTo>
                    <a:pt x="847" y="152"/>
                  </a:lnTo>
                  <a:lnTo>
                    <a:pt x="797" y="144"/>
                  </a:lnTo>
                  <a:lnTo>
                    <a:pt x="745" y="137"/>
                  </a:lnTo>
                  <a:lnTo>
                    <a:pt x="692" y="131"/>
                  </a:lnTo>
                  <a:lnTo>
                    <a:pt x="688" y="131"/>
                  </a:lnTo>
                  <a:close/>
                  <a:moveTo>
                    <a:pt x="627" y="866"/>
                  </a:moveTo>
                  <a:lnTo>
                    <a:pt x="583" y="861"/>
                  </a:lnTo>
                  <a:lnTo>
                    <a:pt x="542" y="856"/>
                  </a:lnTo>
                  <a:lnTo>
                    <a:pt x="523" y="853"/>
                  </a:lnTo>
                  <a:lnTo>
                    <a:pt x="503" y="849"/>
                  </a:lnTo>
                  <a:lnTo>
                    <a:pt x="483" y="844"/>
                  </a:lnTo>
                  <a:lnTo>
                    <a:pt x="465" y="839"/>
                  </a:lnTo>
                  <a:lnTo>
                    <a:pt x="446" y="834"/>
                  </a:lnTo>
                  <a:lnTo>
                    <a:pt x="429" y="827"/>
                  </a:lnTo>
                  <a:lnTo>
                    <a:pt x="410" y="819"/>
                  </a:lnTo>
                  <a:lnTo>
                    <a:pt x="393" y="812"/>
                  </a:lnTo>
                  <a:lnTo>
                    <a:pt x="376" y="802"/>
                  </a:lnTo>
                  <a:lnTo>
                    <a:pt x="358" y="792"/>
                  </a:lnTo>
                  <a:lnTo>
                    <a:pt x="342" y="780"/>
                  </a:lnTo>
                  <a:lnTo>
                    <a:pt x="326" y="767"/>
                  </a:lnTo>
                  <a:lnTo>
                    <a:pt x="314" y="756"/>
                  </a:lnTo>
                  <a:lnTo>
                    <a:pt x="303" y="744"/>
                  </a:lnTo>
                  <a:lnTo>
                    <a:pt x="293" y="730"/>
                  </a:lnTo>
                  <a:lnTo>
                    <a:pt x="283" y="715"/>
                  </a:lnTo>
                  <a:lnTo>
                    <a:pt x="275" y="699"/>
                  </a:lnTo>
                  <a:lnTo>
                    <a:pt x="267" y="683"/>
                  </a:lnTo>
                  <a:lnTo>
                    <a:pt x="261" y="665"/>
                  </a:lnTo>
                  <a:lnTo>
                    <a:pt x="254" y="647"/>
                  </a:lnTo>
                  <a:lnTo>
                    <a:pt x="248" y="628"/>
                  </a:lnTo>
                  <a:lnTo>
                    <a:pt x="243" y="609"/>
                  </a:lnTo>
                  <a:lnTo>
                    <a:pt x="238" y="589"/>
                  </a:lnTo>
                  <a:lnTo>
                    <a:pt x="235" y="569"/>
                  </a:lnTo>
                  <a:lnTo>
                    <a:pt x="228" y="529"/>
                  </a:lnTo>
                  <a:lnTo>
                    <a:pt x="225" y="489"/>
                  </a:lnTo>
                  <a:lnTo>
                    <a:pt x="221" y="451"/>
                  </a:lnTo>
                  <a:lnTo>
                    <a:pt x="220" y="414"/>
                  </a:lnTo>
                  <a:lnTo>
                    <a:pt x="218" y="380"/>
                  </a:lnTo>
                  <a:lnTo>
                    <a:pt x="218" y="351"/>
                  </a:lnTo>
                  <a:lnTo>
                    <a:pt x="221" y="307"/>
                  </a:lnTo>
                  <a:lnTo>
                    <a:pt x="221" y="290"/>
                  </a:lnTo>
                  <a:lnTo>
                    <a:pt x="223" y="273"/>
                  </a:lnTo>
                  <a:lnTo>
                    <a:pt x="227" y="254"/>
                  </a:lnTo>
                  <a:lnTo>
                    <a:pt x="233" y="238"/>
                  </a:lnTo>
                  <a:lnTo>
                    <a:pt x="241" y="222"/>
                  </a:lnTo>
                  <a:lnTo>
                    <a:pt x="249" y="206"/>
                  </a:lnTo>
                  <a:lnTo>
                    <a:pt x="259" y="192"/>
                  </a:lnTo>
                  <a:lnTo>
                    <a:pt x="272" y="178"/>
                  </a:lnTo>
                  <a:lnTo>
                    <a:pt x="284" y="165"/>
                  </a:lnTo>
                  <a:lnTo>
                    <a:pt x="300" y="154"/>
                  </a:lnTo>
                  <a:lnTo>
                    <a:pt x="316" y="143"/>
                  </a:lnTo>
                  <a:lnTo>
                    <a:pt x="333" y="133"/>
                  </a:lnTo>
                  <a:lnTo>
                    <a:pt x="353" y="124"/>
                  </a:lnTo>
                  <a:lnTo>
                    <a:pt x="373" y="116"/>
                  </a:lnTo>
                  <a:lnTo>
                    <a:pt x="395" y="110"/>
                  </a:lnTo>
                  <a:lnTo>
                    <a:pt x="419" y="103"/>
                  </a:lnTo>
                  <a:lnTo>
                    <a:pt x="444" y="98"/>
                  </a:lnTo>
                  <a:lnTo>
                    <a:pt x="470" y="95"/>
                  </a:lnTo>
                  <a:lnTo>
                    <a:pt x="498" y="92"/>
                  </a:lnTo>
                  <a:lnTo>
                    <a:pt x="526" y="90"/>
                  </a:lnTo>
                  <a:lnTo>
                    <a:pt x="557" y="90"/>
                  </a:lnTo>
                  <a:lnTo>
                    <a:pt x="588" y="90"/>
                  </a:lnTo>
                  <a:lnTo>
                    <a:pt x="622" y="91"/>
                  </a:lnTo>
                  <a:lnTo>
                    <a:pt x="656" y="94"/>
                  </a:lnTo>
                  <a:lnTo>
                    <a:pt x="692" y="96"/>
                  </a:lnTo>
                  <a:lnTo>
                    <a:pt x="696" y="97"/>
                  </a:lnTo>
                  <a:lnTo>
                    <a:pt x="768" y="106"/>
                  </a:lnTo>
                  <a:lnTo>
                    <a:pt x="849" y="118"/>
                  </a:lnTo>
                  <a:lnTo>
                    <a:pt x="891" y="126"/>
                  </a:lnTo>
                  <a:lnTo>
                    <a:pt x="933" y="134"/>
                  </a:lnTo>
                  <a:lnTo>
                    <a:pt x="975" y="144"/>
                  </a:lnTo>
                  <a:lnTo>
                    <a:pt x="1017" y="155"/>
                  </a:lnTo>
                  <a:lnTo>
                    <a:pt x="1058" y="168"/>
                  </a:lnTo>
                  <a:lnTo>
                    <a:pt x="1096" y="181"/>
                  </a:lnTo>
                  <a:lnTo>
                    <a:pt x="1115" y="189"/>
                  </a:lnTo>
                  <a:lnTo>
                    <a:pt x="1134" y="197"/>
                  </a:lnTo>
                  <a:lnTo>
                    <a:pt x="1151" y="205"/>
                  </a:lnTo>
                  <a:lnTo>
                    <a:pt x="1167" y="213"/>
                  </a:lnTo>
                  <a:lnTo>
                    <a:pt x="1183" y="222"/>
                  </a:lnTo>
                  <a:lnTo>
                    <a:pt x="1198" y="232"/>
                  </a:lnTo>
                  <a:lnTo>
                    <a:pt x="1211" y="242"/>
                  </a:lnTo>
                  <a:lnTo>
                    <a:pt x="1225" y="252"/>
                  </a:lnTo>
                  <a:lnTo>
                    <a:pt x="1236" y="263"/>
                  </a:lnTo>
                  <a:lnTo>
                    <a:pt x="1247" y="274"/>
                  </a:lnTo>
                  <a:lnTo>
                    <a:pt x="1256" y="285"/>
                  </a:lnTo>
                  <a:lnTo>
                    <a:pt x="1265" y="298"/>
                  </a:lnTo>
                  <a:lnTo>
                    <a:pt x="1272" y="311"/>
                  </a:lnTo>
                  <a:lnTo>
                    <a:pt x="1279" y="326"/>
                  </a:lnTo>
                  <a:lnTo>
                    <a:pt x="1284" y="341"/>
                  </a:lnTo>
                  <a:lnTo>
                    <a:pt x="1289" y="354"/>
                  </a:lnTo>
                  <a:lnTo>
                    <a:pt x="1292" y="369"/>
                  </a:lnTo>
                  <a:lnTo>
                    <a:pt x="1294" y="383"/>
                  </a:lnTo>
                  <a:lnTo>
                    <a:pt x="1295" y="398"/>
                  </a:lnTo>
                  <a:lnTo>
                    <a:pt x="1297" y="412"/>
                  </a:lnTo>
                  <a:lnTo>
                    <a:pt x="1295" y="426"/>
                  </a:lnTo>
                  <a:lnTo>
                    <a:pt x="1294" y="441"/>
                  </a:lnTo>
                  <a:lnTo>
                    <a:pt x="1293" y="454"/>
                  </a:lnTo>
                  <a:lnTo>
                    <a:pt x="1291" y="468"/>
                  </a:lnTo>
                  <a:lnTo>
                    <a:pt x="1283" y="495"/>
                  </a:lnTo>
                  <a:lnTo>
                    <a:pt x="1273" y="522"/>
                  </a:lnTo>
                  <a:lnTo>
                    <a:pt x="1262" y="548"/>
                  </a:lnTo>
                  <a:lnTo>
                    <a:pt x="1248" y="573"/>
                  </a:lnTo>
                  <a:lnTo>
                    <a:pt x="1235" y="598"/>
                  </a:lnTo>
                  <a:lnTo>
                    <a:pt x="1220" y="621"/>
                  </a:lnTo>
                  <a:lnTo>
                    <a:pt x="1190" y="663"/>
                  </a:lnTo>
                  <a:lnTo>
                    <a:pt x="1162" y="699"/>
                  </a:lnTo>
                  <a:lnTo>
                    <a:pt x="1153" y="710"/>
                  </a:lnTo>
                  <a:lnTo>
                    <a:pt x="1145" y="723"/>
                  </a:lnTo>
                  <a:lnTo>
                    <a:pt x="1120" y="755"/>
                  </a:lnTo>
                  <a:lnTo>
                    <a:pt x="1093" y="787"/>
                  </a:lnTo>
                  <a:lnTo>
                    <a:pt x="1078" y="802"/>
                  </a:lnTo>
                  <a:lnTo>
                    <a:pt x="1062" y="817"/>
                  </a:lnTo>
                  <a:lnTo>
                    <a:pt x="1044" y="830"/>
                  </a:lnTo>
                  <a:lnTo>
                    <a:pt x="1026" y="843"/>
                  </a:lnTo>
                  <a:lnTo>
                    <a:pt x="1005" y="855"/>
                  </a:lnTo>
                  <a:lnTo>
                    <a:pt x="983" y="865"/>
                  </a:lnTo>
                  <a:lnTo>
                    <a:pt x="958" y="872"/>
                  </a:lnTo>
                  <a:lnTo>
                    <a:pt x="932" y="880"/>
                  </a:lnTo>
                  <a:lnTo>
                    <a:pt x="917" y="882"/>
                  </a:lnTo>
                  <a:lnTo>
                    <a:pt x="902" y="883"/>
                  </a:lnTo>
                  <a:lnTo>
                    <a:pt x="886" y="886"/>
                  </a:lnTo>
                  <a:lnTo>
                    <a:pt x="870" y="886"/>
                  </a:lnTo>
                  <a:lnTo>
                    <a:pt x="854" y="886"/>
                  </a:lnTo>
                  <a:lnTo>
                    <a:pt x="836" y="886"/>
                  </a:lnTo>
                  <a:lnTo>
                    <a:pt x="818" y="885"/>
                  </a:lnTo>
                  <a:lnTo>
                    <a:pt x="798" y="883"/>
                  </a:lnTo>
                  <a:lnTo>
                    <a:pt x="768" y="880"/>
                  </a:lnTo>
                  <a:lnTo>
                    <a:pt x="748" y="878"/>
                  </a:lnTo>
                  <a:lnTo>
                    <a:pt x="728" y="876"/>
                  </a:lnTo>
                  <a:lnTo>
                    <a:pt x="708" y="875"/>
                  </a:lnTo>
                  <a:lnTo>
                    <a:pt x="690" y="872"/>
                  </a:lnTo>
                  <a:lnTo>
                    <a:pt x="674" y="871"/>
                  </a:lnTo>
                  <a:lnTo>
                    <a:pt x="657" y="870"/>
                  </a:lnTo>
                  <a:lnTo>
                    <a:pt x="643" y="869"/>
                  </a:lnTo>
                  <a:lnTo>
                    <a:pt x="627" y="866"/>
                  </a:lnTo>
                  <a:lnTo>
                    <a:pt x="627" y="866"/>
                  </a:lnTo>
                  <a:close/>
                  <a:moveTo>
                    <a:pt x="2135" y="987"/>
                  </a:moveTo>
                  <a:lnTo>
                    <a:pt x="2155" y="988"/>
                  </a:lnTo>
                  <a:lnTo>
                    <a:pt x="2175" y="991"/>
                  </a:lnTo>
                  <a:lnTo>
                    <a:pt x="2193" y="993"/>
                  </a:lnTo>
                  <a:lnTo>
                    <a:pt x="2212" y="995"/>
                  </a:lnTo>
                  <a:lnTo>
                    <a:pt x="2228" y="997"/>
                  </a:lnTo>
                  <a:lnTo>
                    <a:pt x="2244" y="998"/>
                  </a:lnTo>
                  <a:lnTo>
                    <a:pt x="2260" y="1001"/>
                  </a:lnTo>
                  <a:lnTo>
                    <a:pt x="2275" y="1002"/>
                  </a:lnTo>
                  <a:lnTo>
                    <a:pt x="2322" y="1007"/>
                  </a:lnTo>
                  <a:lnTo>
                    <a:pt x="2365" y="1010"/>
                  </a:lnTo>
                  <a:lnTo>
                    <a:pt x="2405" y="1010"/>
                  </a:lnTo>
                  <a:lnTo>
                    <a:pt x="2440" y="1008"/>
                  </a:lnTo>
                  <a:lnTo>
                    <a:pt x="2459" y="1006"/>
                  </a:lnTo>
                  <a:lnTo>
                    <a:pt x="2475" y="1003"/>
                  </a:lnTo>
                  <a:lnTo>
                    <a:pt x="2492" y="1000"/>
                  </a:lnTo>
                  <a:lnTo>
                    <a:pt x="2508" y="996"/>
                  </a:lnTo>
                  <a:lnTo>
                    <a:pt x="2525" y="991"/>
                  </a:lnTo>
                  <a:lnTo>
                    <a:pt x="2541" y="985"/>
                  </a:lnTo>
                  <a:lnTo>
                    <a:pt x="2555" y="977"/>
                  </a:lnTo>
                  <a:lnTo>
                    <a:pt x="2572" y="970"/>
                  </a:lnTo>
                  <a:lnTo>
                    <a:pt x="2583" y="964"/>
                  </a:lnTo>
                  <a:lnTo>
                    <a:pt x="2593" y="956"/>
                  </a:lnTo>
                  <a:lnTo>
                    <a:pt x="2602" y="948"/>
                  </a:lnTo>
                  <a:lnTo>
                    <a:pt x="2611" y="939"/>
                  </a:lnTo>
                  <a:lnTo>
                    <a:pt x="2621" y="928"/>
                  </a:lnTo>
                  <a:lnTo>
                    <a:pt x="2630" y="917"/>
                  </a:lnTo>
                  <a:lnTo>
                    <a:pt x="2637" y="906"/>
                  </a:lnTo>
                  <a:lnTo>
                    <a:pt x="2646" y="892"/>
                  </a:lnTo>
                  <a:lnTo>
                    <a:pt x="2661" y="866"/>
                  </a:lnTo>
                  <a:lnTo>
                    <a:pt x="2675" y="836"/>
                  </a:lnTo>
                  <a:lnTo>
                    <a:pt x="2688" y="806"/>
                  </a:lnTo>
                  <a:lnTo>
                    <a:pt x="2700" y="773"/>
                  </a:lnTo>
                  <a:lnTo>
                    <a:pt x="2710" y="743"/>
                  </a:lnTo>
                  <a:lnTo>
                    <a:pt x="2720" y="710"/>
                  </a:lnTo>
                  <a:lnTo>
                    <a:pt x="2729" y="678"/>
                  </a:lnTo>
                  <a:lnTo>
                    <a:pt x="2736" y="649"/>
                  </a:lnTo>
                  <a:lnTo>
                    <a:pt x="2746" y="594"/>
                  </a:lnTo>
                  <a:lnTo>
                    <a:pt x="2753" y="551"/>
                  </a:lnTo>
                  <a:lnTo>
                    <a:pt x="2755" y="536"/>
                  </a:lnTo>
                  <a:lnTo>
                    <a:pt x="2755" y="521"/>
                  </a:lnTo>
                  <a:lnTo>
                    <a:pt x="2753" y="508"/>
                  </a:lnTo>
                  <a:lnTo>
                    <a:pt x="2750" y="493"/>
                  </a:lnTo>
                  <a:lnTo>
                    <a:pt x="2745" y="479"/>
                  </a:lnTo>
                  <a:lnTo>
                    <a:pt x="2740" y="467"/>
                  </a:lnTo>
                  <a:lnTo>
                    <a:pt x="2732" y="453"/>
                  </a:lnTo>
                  <a:lnTo>
                    <a:pt x="2724" y="441"/>
                  </a:lnTo>
                  <a:lnTo>
                    <a:pt x="2713" y="427"/>
                  </a:lnTo>
                  <a:lnTo>
                    <a:pt x="2700" y="415"/>
                  </a:lnTo>
                  <a:lnTo>
                    <a:pt x="2685" y="404"/>
                  </a:lnTo>
                  <a:lnTo>
                    <a:pt x="2669" y="391"/>
                  </a:lnTo>
                  <a:lnTo>
                    <a:pt x="2652" y="382"/>
                  </a:lnTo>
                  <a:lnTo>
                    <a:pt x="2633" y="370"/>
                  </a:lnTo>
                  <a:lnTo>
                    <a:pt x="2612" y="362"/>
                  </a:lnTo>
                  <a:lnTo>
                    <a:pt x="2590" y="352"/>
                  </a:lnTo>
                  <a:lnTo>
                    <a:pt x="2567" y="344"/>
                  </a:lnTo>
                  <a:lnTo>
                    <a:pt x="2542" y="336"/>
                  </a:lnTo>
                  <a:lnTo>
                    <a:pt x="2515" y="328"/>
                  </a:lnTo>
                  <a:lnTo>
                    <a:pt x="2487" y="322"/>
                  </a:lnTo>
                  <a:lnTo>
                    <a:pt x="2458" y="316"/>
                  </a:lnTo>
                  <a:lnTo>
                    <a:pt x="2427" y="311"/>
                  </a:lnTo>
                  <a:lnTo>
                    <a:pt x="2395" y="307"/>
                  </a:lnTo>
                  <a:lnTo>
                    <a:pt x="2361" y="302"/>
                  </a:lnTo>
                  <a:lnTo>
                    <a:pt x="2307" y="298"/>
                  </a:lnTo>
                  <a:lnTo>
                    <a:pt x="2254" y="294"/>
                  </a:lnTo>
                  <a:lnTo>
                    <a:pt x="2203" y="293"/>
                  </a:lnTo>
                  <a:lnTo>
                    <a:pt x="2156" y="291"/>
                  </a:lnTo>
                  <a:lnTo>
                    <a:pt x="2110" y="291"/>
                  </a:lnTo>
                  <a:lnTo>
                    <a:pt x="2067" y="293"/>
                  </a:lnTo>
                  <a:lnTo>
                    <a:pt x="2026" y="295"/>
                  </a:lnTo>
                  <a:lnTo>
                    <a:pt x="1988" y="299"/>
                  </a:lnTo>
                  <a:lnTo>
                    <a:pt x="1953" y="304"/>
                  </a:lnTo>
                  <a:lnTo>
                    <a:pt x="1920" y="310"/>
                  </a:lnTo>
                  <a:lnTo>
                    <a:pt x="1890" y="317"/>
                  </a:lnTo>
                  <a:lnTo>
                    <a:pt x="1864" y="326"/>
                  </a:lnTo>
                  <a:lnTo>
                    <a:pt x="1840" y="336"/>
                  </a:lnTo>
                  <a:lnTo>
                    <a:pt x="1820" y="347"/>
                  </a:lnTo>
                  <a:lnTo>
                    <a:pt x="1810" y="353"/>
                  </a:lnTo>
                  <a:lnTo>
                    <a:pt x="1801" y="359"/>
                  </a:lnTo>
                  <a:lnTo>
                    <a:pt x="1794" y="365"/>
                  </a:lnTo>
                  <a:lnTo>
                    <a:pt x="1788" y="372"/>
                  </a:lnTo>
                  <a:lnTo>
                    <a:pt x="1778" y="383"/>
                  </a:lnTo>
                  <a:lnTo>
                    <a:pt x="1769" y="394"/>
                  </a:lnTo>
                  <a:lnTo>
                    <a:pt x="1763" y="405"/>
                  </a:lnTo>
                  <a:lnTo>
                    <a:pt x="1757" y="416"/>
                  </a:lnTo>
                  <a:lnTo>
                    <a:pt x="1751" y="429"/>
                  </a:lnTo>
                  <a:lnTo>
                    <a:pt x="1747" y="441"/>
                  </a:lnTo>
                  <a:lnTo>
                    <a:pt x="1743" y="452"/>
                  </a:lnTo>
                  <a:lnTo>
                    <a:pt x="1739" y="464"/>
                  </a:lnTo>
                  <a:lnTo>
                    <a:pt x="1738" y="477"/>
                  </a:lnTo>
                  <a:lnTo>
                    <a:pt x="1737" y="489"/>
                  </a:lnTo>
                  <a:lnTo>
                    <a:pt x="1736" y="503"/>
                  </a:lnTo>
                  <a:lnTo>
                    <a:pt x="1736" y="515"/>
                  </a:lnTo>
                  <a:lnTo>
                    <a:pt x="1738" y="540"/>
                  </a:lnTo>
                  <a:lnTo>
                    <a:pt x="1742" y="566"/>
                  </a:lnTo>
                  <a:lnTo>
                    <a:pt x="1747" y="590"/>
                  </a:lnTo>
                  <a:lnTo>
                    <a:pt x="1754" y="615"/>
                  </a:lnTo>
                  <a:lnTo>
                    <a:pt x="1763" y="640"/>
                  </a:lnTo>
                  <a:lnTo>
                    <a:pt x="1772" y="663"/>
                  </a:lnTo>
                  <a:lnTo>
                    <a:pt x="1791" y="708"/>
                  </a:lnTo>
                  <a:lnTo>
                    <a:pt x="1811" y="747"/>
                  </a:lnTo>
                  <a:lnTo>
                    <a:pt x="1817" y="761"/>
                  </a:lnTo>
                  <a:lnTo>
                    <a:pt x="1823" y="773"/>
                  </a:lnTo>
                  <a:lnTo>
                    <a:pt x="1841" y="809"/>
                  </a:lnTo>
                  <a:lnTo>
                    <a:pt x="1859" y="844"/>
                  </a:lnTo>
                  <a:lnTo>
                    <a:pt x="1869" y="860"/>
                  </a:lnTo>
                  <a:lnTo>
                    <a:pt x="1882" y="876"/>
                  </a:lnTo>
                  <a:lnTo>
                    <a:pt x="1894" y="892"/>
                  </a:lnTo>
                  <a:lnTo>
                    <a:pt x="1909" y="907"/>
                  </a:lnTo>
                  <a:lnTo>
                    <a:pt x="1925" y="921"/>
                  </a:lnTo>
                  <a:lnTo>
                    <a:pt x="1942" y="933"/>
                  </a:lnTo>
                  <a:lnTo>
                    <a:pt x="1963" y="945"/>
                  </a:lnTo>
                  <a:lnTo>
                    <a:pt x="1985" y="956"/>
                  </a:lnTo>
                  <a:lnTo>
                    <a:pt x="2010" y="965"/>
                  </a:lnTo>
                  <a:lnTo>
                    <a:pt x="2039" y="972"/>
                  </a:lnTo>
                  <a:lnTo>
                    <a:pt x="2070" y="979"/>
                  </a:lnTo>
                  <a:lnTo>
                    <a:pt x="2103" y="984"/>
                  </a:lnTo>
                  <a:lnTo>
                    <a:pt x="2135" y="987"/>
                  </a:lnTo>
                  <a:close/>
                  <a:moveTo>
                    <a:pt x="2271" y="1035"/>
                  </a:moveTo>
                  <a:lnTo>
                    <a:pt x="2256" y="1034"/>
                  </a:lnTo>
                  <a:lnTo>
                    <a:pt x="2240" y="1033"/>
                  </a:lnTo>
                  <a:lnTo>
                    <a:pt x="2224" y="1031"/>
                  </a:lnTo>
                  <a:lnTo>
                    <a:pt x="2208" y="1029"/>
                  </a:lnTo>
                  <a:lnTo>
                    <a:pt x="2189" y="1027"/>
                  </a:lnTo>
                  <a:lnTo>
                    <a:pt x="2171" y="1024"/>
                  </a:lnTo>
                  <a:lnTo>
                    <a:pt x="2151" y="1023"/>
                  </a:lnTo>
                  <a:lnTo>
                    <a:pt x="2131" y="1021"/>
                  </a:lnTo>
                  <a:lnTo>
                    <a:pt x="2099" y="1018"/>
                  </a:lnTo>
                  <a:lnTo>
                    <a:pt x="2081" y="1016"/>
                  </a:lnTo>
                  <a:lnTo>
                    <a:pt x="2062" y="1012"/>
                  </a:lnTo>
                  <a:lnTo>
                    <a:pt x="2045" y="1010"/>
                  </a:lnTo>
                  <a:lnTo>
                    <a:pt x="2029" y="1006"/>
                  </a:lnTo>
                  <a:lnTo>
                    <a:pt x="2013" y="1001"/>
                  </a:lnTo>
                  <a:lnTo>
                    <a:pt x="1998" y="997"/>
                  </a:lnTo>
                  <a:lnTo>
                    <a:pt x="1984" y="992"/>
                  </a:lnTo>
                  <a:lnTo>
                    <a:pt x="1971" y="986"/>
                  </a:lnTo>
                  <a:lnTo>
                    <a:pt x="1946" y="975"/>
                  </a:lnTo>
                  <a:lnTo>
                    <a:pt x="1924" y="961"/>
                  </a:lnTo>
                  <a:lnTo>
                    <a:pt x="1904" y="948"/>
                  </a:lnTo>
                  <a:lnTo>
                    <a:pt x="1885" y="932"/>
                  </a:lnTo>
                  <a:lnTo>
                    <a:pt x="1870" y="916"/>
                  </a:lnTo>
                  <a:lnTo>
                    <a:pt x="1856" y="898"/>
                  </a:lnTo>
                  <a:lnTo>
                    <a:pt x="1843" y="881"/>
                  </a:lnTo>
                  <a:lnTo>
                    <a:pt x="1832" y="862"/>
                  </a:lnTo>
                  <a:lnTo>
                    <a:pt x="1811" y="825"/>
                  </a:lnTo>
                  <a:lnTo>
                    <a:pt x="1794" y="789"/>
                  </a:lnTo>
                  <a:lnTo>
                    <a:pt x="1788" y="776"/>
                  </a:lnTo>
                  <a:lnTo>
                    <a:pt x="1781" y="762"/>
                  </a:lnTo>
                  <a:lnTo>
                    <a:pt x="1762" y="721"/>
                  </a:lnTo>
                  <a:lnTo>
                    <a:pt x="1741" y="675"/>
                  </a:lnTo>
                  <a:lnTo>
                    <a:pt x="1732" y="649"/>
                  </a:lnTo>
                  <a:lnTo>
                    <a:pt x="1722" y="623"/>
                  </a:lnTo>
                  <a:lnTo>
                    <a:pt x="1715" y="595"/>
                  </a:lnTo>
                  <a:lnTo>
                    <a:pt x="1708" y="567"/>
                  </a:lnTo>
                  <a:lnTo>
                    <a:pt x="1705" y="540"/>
                  </a:lnTo>
                  <a:lnTo>
                    <a:pt x="1704" y="511"/>
                  </a:lnTo>
                  <a:lnTo>
                    <a:pt x="1704" y="497"/>
                  </a:lnTo>
                  <a:lnTo>
                    <a:pt x="1705" y="483"/>
                  </a:lnTo>
                  <a:lnTo>
                    <a:pt x="1706" y="468"/>
                  </a:lnTo>
                  <a:lnTo>
                    <a:pt x="1708" y="454"/>
                  </a:lnTo>
                  <a:lnTo>
                    <a:pt x="1712" y="441"/>
                  </a:lnTo>
                  <a:lnTo>
                    <a:pt x="1716" y="427"/>
                  </a:lnTo>
                  <a:lnTo>
                    <a:pt x="1721" y="414"/>
                  </a:lnTo>
                  <a:lnTo>
                    <a:pt x="1728" y="400"/>
                  </a:lnTo>
                  <a:lnTo>
                    <a:pt x="1734" y="387"/>
                  </a:lnTo>
                  <a:lnTo>
                    <a:pt x="1743" y="374"/>
                  </a:lnTo>
                  <a:lnTo>
                    <a:pt x="1753" y="361"/>
                  </a:lnTo>
                  <a:lnTo>
                    <a:pt x="1764" y="348"/>
                  </a:lnTo>
                  <a:lnTo>
                    <a:pt x="1774" y="338"/>
                  </a:lnTo>
                  <a:lnTo>
                    <a:pt x="1785" y="330"/>
                  </a:lnTo>
                  <a:lnTo>
                    <a:pt x="1798" y="321"/>
                  </a:lnTo>
                  <a:lnTo>
                    <a:pt x="1811" y="312"/>
                  </a:lnTo>
                  <a:lnTo>
                    <a:pt x="1826" y="305"/>
                  </a:lnTo>
                  <a:lnTo>
                    <a:pt x="1842" y="299"/>
                  </a:lnTo>
                  <a:lnTo>
                    <a:pt x="1858" y="293"/>
                  </a:lnTo>
                  <a:lnTo>
                    <a:pt x="1875" y="286"/>
                  </a:lnTo>
                  <a:lnTo>
                    <a:pt x="1894" y="281"/>
                  </a:lnTo>
                  <a:lnTo>
                    <a:pt x="1912" y="278"/>
                  </a:lnTo>
                  <a:lnTo>
                    <a:pt x="1931" y="273"/>
                  </a:lnTo>
                  <a:lnTo>
                    <a:pt x="1951" y="270"/>
                  </a:lnTo>
                  <a:lnTo>
                    <a:pt x="1992" y="264"/>
                  </a:lnTo>
                  <a:lnTo>
                    <a:pt x="2034" y="260"/>
                  </a:lnTo>
                  <a:lnTo>
                    <a:pt x="2077" y="258"/>
                  </a:lnTo>
                  <a:lnTo>
                    <a:pt x="2120" y="257"/>
                  </a:lnTo>
                  <a:lnTo>
                    <a:pt x="2165" y="257"/>
                  </a:lnTo>
                  <a:lnTo>
                    <a:pt x="2207" y="258"/>
                  </a:lnTo>
                  <a:lnTo>
                    <a:pt x="2288" y="263"/>
                  </a:lnTo>
                  <a:lnTo>
                    <a:pt x="2361" y="269"/>
                  </a:lnTo>
                  <a:lnTo>
                    <a:pt x="2365" y="269"/>
                  </a:lnTo>
                  <a:lnTo>
                    <a:pt x="2400" y="273"/>
                  </a:lnTo>
                  <a:lnTo>
                    <a:pt x="2434" y="278"/>
                  </a:lnTo>
                  <a:lnTo>
                    <a:pt x="2468" y="284"/>
                  </a:lnTo>
                  <a:lnTo>
                    <a:pt x="2499" y="290"/>
                  </a:lnTo>
                  <a:lnTo>
                    <a:pt x="2528" y="296"/>
                  </a:lnTo>
                  <a:lnTo>
                    <a:pt x="2555" y="305"/>
                  </a:lnTo>
                  <a:lnTo>
                    <a:pt x="2583" y="312"/>
                  </a:lnTo>
                  <a:lnTo>
                    <a:pt x="2607" y="322"/>
                  </a:lnTo>
                  <a:lnTo>
                    <a:pt x="2631" y="332"/>
                  </a:lnTo>
                  <a:lnTo>
                    <a:pt x="2652" y="342"/>
                  </a:lnTo>
                  <a:lnTo>
                    <a:pt x="2673" y="353"/>
                  </a:lnTo>
                  <a:lnTo>
                    <a:pt x="2691" y="365"/>
                  </a:lnTo>
                  <a:lnTo>
                    <a:pt x="2708" y="378"/>
                  </a:lnTo>
                  <a:lnTo>
                    <a:pt x="2724" y="391"/>
                  </a:lnTo>
                  <a:lnTo>
                    <a:pt x="2737" y="405"/>
                  </a:lnTo>
                  <a:lnTo>
                    <a:pt x="2750" y="420"/>
                  </a:lnTo>
                  <a:lnTo>
                    <a:pt x="2760" y="435"/>
                  </a:lnTo>
                  <a:lnTo>
                    <a:pt x="2768" y="451"/>
                  </a:lnTo>
                  <a:lnTo>
                    <a:pt x="2776" y="467"/>
                  </a:lnTo>
                  <a:lnTo>
                    <a:pt x="2782" y="484"/>
                  </a:lnTo>
                  <a:lnTo>
                    <a:pt x="2785" y="501"/>
                  </a:lnTo>
                  <a:lnTo>
                    <a:pt x="2787" y="519"/>
                  </a:lnTo>
                  <a:lnTo>
                    <a:pt x="2787" y="537"/>
                  </a:lnTo>
                  <a:lnTo>
                    <a:pt x="2785" y="555"/>
                  </a:lnTo>
                  <a:lnTo>
                    <a:pt x="2783" y="572"/>
                  </a:lnTo>
                  <a:lnTo>
                    <a:pt x="2776" y="615"/>
                  </a:lnTo>
                  <a:lnTo>
                    <a:pt x="2769" y="644"/>
                  </a:lnTo>
                  <a:lnTo>
                    <a:pt x="2762" y="676"/>
                  </a:lnTo>
                  <a:lnTo>
                    <a:pt x="2753" y="712"/>
                  </a:lnTo>
                  <a:lnTo>
                    <a:pt x="2742" y="749"/>
                  </a:lnTo>
                  <a:lnTo>
                    <a:pt x="2730" y="787"/>
                  </a:lnTo>
                  <a:lnTo>
                    <a:pt x="2716" y="825"/>
                  </a:lnTo>
                  <a:lnTo>
                    <a:pt x="2708" y="844"/>
                  </a:lnTo>
                  <a:lnTo>
                    <a:pt x="2699" y="862"/>
                  </a:lnTo>
                  <a:lnTo>
                    <a:pt x="2690" y="880"/>
                  </a:lnTo>
                  <a:lnTo>
                    <a:pt x="2682" y="897"/>
                  </a:lnTo>
                  <a:lnTo>
                    <a:pt x="2672" y="914"/>
                  </a:lnTo>
                  <a:lnTo>
                    <a:pt x="2661" y="929"/>
                  </a:lnTo>
                  <a:lnTo>
                    <a:pt x="2649" y="944"/>
                  </a:lnTo>
                  <a:lnTo>
                    <a:pt x="2638" y="958"/>
                  </a:lnTo>
                  <a:lnTo>
                    <a:pt x="2626" y="971"/>
                  </a:lnTo>
                  <a:lnTo>
                    <a:pt x="2614" y="982"/>
                  </a:lnTo>
                  <a:lnTo>
                    <a:pt x="2600" y="992"/>
                  </a:lnTo>
                  <a:lnTo>
                    <a:pt x="2586" y="1000"/>
                  </a:lnTo>
                  <a:lnTo>
                    <a:pt x="2568" y="1010"/>
                  </a:lnTo>
                  <a:lnTo>
                    <a:pt x="2549" y="1017"/>
                  </a:lnTo>
                  <a:lnTo>
                    <a:pt x="2531" y="1024"/>
                  </a:lnTo>
                  <a:lnTo>
                    <a:pt x="2511" y="1029"/>
                  </a:lnTo>
                  <a:lnTo>
                    <a:pt x="2492" y="1034"/>
                  </a:lnTo>
                  <a:lnTo>
                    <a:pt x="2474" y="1038"/>
                  </a:lnTo>
                  <a:lnTo>
                    <a:pt x="2454" y="1040"/>
                  </a:lnTo>
                  <a:lnTo>
                    <a:pt x="2436" y="1043"/>
                  </a:lnTo>
                  <a:lnTo>
                    <a:pt x="2416" y="1044"/>
                  </a:lnTo>
                  <a:lnTo>
                    <a:pt x="2396" y="1044"/>
                  </a:lnTo>
                  <a:lnTo>
                    <a:pt x="2376" y="1044"/>
                  </a:lnTo>
                  <a:lnTo>
                    <a:pt x="2356" y="1043"/>
                  </a:lnTo>
                  <a:lnTo>
                    <a:pt x="2314" y="1040"/>
                  </a:lnTo>
                  <a:lnTo>
                    <a:pt x="2271" y="1035"/>
                  </a:lnTo>
                  <a:lnTo>
                    <a:pt x="2271" y="1035"/>
                  </a:lnTo>
                  <a:close/>
                  <a:moveTo>
                    <a:pt x="1509" y="419"/>
                  </a:moveTo>
                  <a:lnTo>
                    <a:pt x="1517" y="420"/>
                  </a:lnTo>
                  <a:lnTo>
                    <a:pt x="1529" y="422"/>
                  </a:lnTo>
                  <a:lnTo>
                    <a:pt x="1543" y="426"/>
                  </a:lnTo>
                  <a:lnTo>
                    <a:pt x="1556" y="433"/>
                  </a:lnTo>
                  <a:lnTo>
                    <a:pt x="1564" y="438"/>
                  </a:lnTo>
                  <a:lnTo>
                    <a:pt x="1571" y="443"/>
                  </a:lnTo>
                  <a:lnTo>
                    <a:pt x="1579" y="450"/>
                  </a:lnTo>
                  <a:lnTo>
                    <a:pt x="1586" y="457"/>
                  </a:lnTo>
                  <a:lnTo>
                    <a:pt x="1592" y="464"/>
                  </a:lnTo>
                  <a:lnTo>
                    <a:pt x="1598" y="474"/>
                  </a:lnTo>
                  <a:lnTo>
                    <a:pt x="1605" y="484"/>
                  </a:lnTo>
                  <a:lnTo>
                    <a:pt x="1610" y="495"/>
                  </a:lnTo>
                  <a:lnTo>
                    <a:pt x="1612" y="501"/>
                  </a:lnTo>
                  <a:lnTo>
                    <a:pt x="1639" y="574"/>
                  </a:lnTo>
                  <a:lnTo>
                    <a:pt x="1665" y="640"/>
                  </a:lnTo>
                  <a:lnTo>
                    <a:pt x="1691" y="699"/>
                  </a:lnTo>
                  <a:lnTo>
                    <a:pt x="1716" y="751"/>
                  </a:lnTo>
                  <a:lnTo>
                    <a:pt x="1739" y="798"/>
                  </a:lnTo>
                  <a:lnTo>
                    <a:pt x="1763" y="839"/>
                  </a:lnTo>
                  <a:lnTo>
                    <a:pt x="1785" y="875"/>
                  </a:lnTo>
                  <a:lnTo>
                    <a:pt x="1806" y="906"/>
                  </a:lnTo>
                  <a:lnTo>
                    <a:pt x="1826" y="932"/>
                  </a:lnTo>
                  <a:lnTo>
                    <a:pt x="1844" y="954"/>
                  </a:lnTo>
                  <a:lnTo>
                    <a:pt x="1863" y="971"/>
                  </a:lnTo>
                  <a:lnTo>
                    <a:pt x="1880" y="986"/>
                  </a:lnTo>
                  <a:lnTo>
                    <a:pt x="1896" y="997"/>
                  </a:lnTo>
                  <a:lnTo>
                    <a:pt x="1911" y="1005"/>
                  </a:lnTo>
                  <a:lnTo>
                    <a:pt x="1925" y="1010"/>
                  </a:lnTo>
                  <a:lnTo>
                    <a:pt x="1938" y="1012"/>
                  </a:lnTo>
                  <a:lnTo>
                    <a:pt x="1956" y="1014"/>
                  </a:lnTo>
                  <a:lnTo>
                    <a:pt x="1976" y="1017"/>
                  </a:lnTo>
                  <a:lnTo>
                    <a:pt x="1997" y="1019"/>
                  </a:lnTo>
                  <a:lnTo>
                    <a:pt x="2020" y="1023"/>
                  </a:lnTo>
                  <a:lnTo>
                    <a:pt x="2044" y="1026"/>
                  </a:lnTo>
                  <a:lnTo>
                    <a:pt x="2070" y="1028"/>
                  </a:lnTo>
                  <a:lnTo>
                    <a:pt x="2096" y="1031"/>
                  </a:lnTo>
                  <a:lnTo>
                    <a:pt x="2124" y="1034"/>
                  </a:lnTo>
                  <a:lnTo>
                    <a:pt x="2157" y="1037"/>
                  </a:lnTo>
                  <a:lnTo>
                    <a:pt x="2189" y="1040"/>
                  </a:lnTo>
                  <a:lnTo>
                    <a:pt x="2222" y="1044"/>
                  </a:lnTo>
                  <a:lnTo>
                    <a:pt x="2253" y="1047"/>
                  </a:lnTo>
                  <a:lnTo>
                    <a:pt x="2283" y="1049"/>
                  </a:lnTo>
                  <a:lnTo>
                    <a:pt x="2312" y="1052"/>
                  </a:lnTo>
                  <a:lnTo>
                    <a:pt x="2338" y="1054"/>
                  </a:lnTo>
                  <a:lnTo>
                    <a:pt x="2361" y="1056"/>
                  </a:lnTo>
                  <a:lnTo>
                    <a:pt x="2385" y="1059"/>
                  </a:lnTo>
                  <a:lnTo>
                    <a:pt x="2403" y="1060"/>
                  </a:lnTo>
                  <a:lnTo>
                    <a:pt x="2419" y="1063"/>
                  </a:lnTo>
                  <a:lnTo>
                    <a:pt x="2431" y="1064"/>
                  </a:lnTo>
                  <a:lnTo>
                    <a:pt x="2457" y="1065"/>
                  </a:lnTo>
                  <a:lnTo>
                    <a:pt x="2481" y="1066"/>
                  </a:lnTo>
                  <a:lnTo>
                    <a:pt x="2505" y="1065"/>
                  </a:lnTo>
                  <a:lnTo>
                    <a:pt x="2528" y="1064"/>
                  </a:lnTo>
                  <a:lnTo>
                    <a:pt x="2549" y="1060"/>
                  </a:lnTo>
                  <a:lnTo>
                    <a:pt x="2570" y="1056"/>
                  </a:lnTo>
                  <a:lnTo>
                    <a:pt x="2590" y="1050"/>
                  </a:lnTo>
                  <a:lnTo>
                    <a:pt x="2609" y="1043"/>
                  </a:lnTo>
                  <a:lnTo>
                    <a:pt x="2626" y="1034"/>
                  </a:lnTo>
                  <a:lnTo>
                    <a:pt x="2642" y="1026"/>
                  </a:lnTo>
                  <a:lnTo>
                    <a:pt x="2658" y="1014"/>
                  </a:lnTo>
                  <a:lnTo>
                    <a:pt x="2672" y="1002"/>
                  </a:lnTo>
                  <a:lnTo>
                    <a:pt x="2685" y="988"/>
                  </a:lnTo>
                  <a:lnTo>
                    <a:pt x="2698" y="974"/>
                  </a:lnTo>
                  <a:lnTo>
                    <a:pt x="2708" y="959"/>
                  </a:lnTo>
                  <a:lnTo>
                    <a:pt x="2717" y="942"/>
                  </a:lnTo>
                  <a:lnTo>
                    <a:pt x="2737" y="901"/>
                  </a:lnTo>
                  <a:lnTo>
                    <a:pt x="2757" y="855"/>
                  </a:lnTo>
                  <a:lnTo>
                    <a:pt x="2777" y="806"/>
                  </a:lnTo>
                  <a:lnTo>
                    <a:pt x="2798" y="756"/>
                  </a:lnTo>
                  <a:lnTo>
                    <a:pt x="2823" y="696"/>
                  </a:lnTo>
                  <a:lnTo>
                    <a:pt x="2846" y="642"/>
                  </a:lnTo>
                  <a:lnTo>
                    <a:pt x="2866" y="595"/>
                  </a:lnTo>
                  <a:lnTo>
                    <a:pt x="2886" y="558"/>
                  </a:lnTo>
                  <a:lnTo>
                    <a:pt x="2894" y="542"/>
                  </a:lnTo>
                  <a:lnTo>
                    <a:pt x="2904" y="527"/>
                  </a:lnTo>
                  <a:lnTo>
                    <a:pt x="2913" y="516"/>
                  </a:lnTo>
                  <a:lnTo>
                    <a:pt x="2920" y="506"/>
                  </a:lnTo>
                  <a:lnTo>
                    <a:pt x="2929" y="499"/>
                  </a:lnTo>
                  <a:lnTo>
                    <a:pt x="2938" y="494"/>
                  </a:lnTo>
                  <a:lnTo>
                    <a:pt x="2946" y="490"/>
                  </a:lnTo>
                  <a:lnTo>
                    <a:pt x="2954" y="490"/>
                  </a:lnTo>
                  <a:lnTo>
                    <a:pt x="2976" y="492"/>
                  </a:lnTo>
                  <a:lnTo>
                    <a:pt x="2991" y="493"/>
                  </a:lnTo>
                  <a:lnTo>
                    <a:pt x="3008" y="341"/>
                  </a:lnTo>
                  <a:lnTo>
                    <a:pt x="2994" y="337"/>
                  </a:lnTo>
                  <a:lnTo>
                    <a:pt x="2977" y="333"/>
                  </a:lnTo>
                  <a:lnTo>
                    <a:pt x="2934" y="325"/>
                  </a:lnTo>
                  <a:lnTo>
                    <a:pt x="2884" y="314"/>
                  </a:lnTo>
                  <a:lnTo>
                    <a:pt x="2829" y="301"/>
                  </a:lnTo>
                  <a:lnTo>
                    <a:pt x="2769" y="290"/>
                  </a:lnTo>
                  <a:lnTo>
                    <a:pt x="2708" y="279"/>
                  </a:lnTo>
                  <a:lnTo>
                    <a:pt x="2646" y="269"/>
                  </a:lnTo>
                  <a:lnTo>
                    <a:pt x="2585" y="260"/>
                  </a:lnTo>
                  <a:lnTo>
                    <a:pt x="2528" y="255"/>
                  </a:lnTo>
                  <a:lnTo>
                    <a:pt x="2462" y="251"/>
                  </a:lnTo>
                  <a:lnTo>
                    <a:pt x="2389" y="248"/>
                  </a:lnTo>
                  <a:lnTo>
                    <a:pt x="2313" y="246"/>
                  </a:lnTo>
                  <a:lnTo>
                    <a:pt x="2235" y="244"/>
                  </a:lnTo>
                  <a:lnTo>
                    <a:pt x="2159" y="246"/>
                  </a:lnTo>
                  <a:lnTo>
                    <a:pt x="2086" y="247"/>
                  </a:lnTo>
                  <a:lnTo>
                    <a:pt x="2018" y="251"/>
                  </a:lnTo>
                  <a:lnTo>
                    <a:pt x="1959" y="257"/>
                  </a:lnTo>
                  <a:lnTo>
                    <a:pt x="1905" y="263"/>
                  </a:lnTo>
                  <a:lnTo>
                    <a:pt x="1854" y="270"/>
                  </a:lnTo>
                  <a:lnTo>
                    <a:pt x="1806" y="276"/>
                  </a:lnTo>
                  <a:lnTo>
                    <a:pt x="1762" y="284"/>
                  </a:lnTo>
                  <a:lnTo>
                    <a:pt x="1722" y="291"/>
                  </a:lnTo>
                  <a:lnTo>
                    <a:pt x="1687" y="299"/>
                  </a:lnTo>
                  <a:lnTo>
                    <a:pt x="1658" y="305"/>
                  </a:lnTo>
                  <a:lnTo>
                    <a:pt x="1636" y="310"/>
                  </a:lnTo>
                  <a:lnTo>
                    <a:pt x="1616" y="315"/>
                  </a:lnTo>
                  <a:lnTo>
                    <a:pt x="1598" y="319"/>
                  </a:lnTo>
                  <a:lnTo>
                    <a:pt x="1585" y="320"/>
                  </a:lnTo>
                  <a:lnTo>
                    <a:pt x="1571" y="321"/>
                  </a:lnTo>
                  <a:lnTo>
                    <a:pt x="1546" y="321"/>
                  </a:lnTo>
                  <a:lnTo>
                    <a:pt x="1514" y="319"/>
                  </a:lnTo>
                  <a:lnTo>
                    <a:pt x="1482" y="315"/>
                  </a:lnTo>
                  <a:lnTo>
                    <a:pt x="1457" y="310"/>
                  </a:lnTo>
                  <a:lnTo>
                    <a:pt x="1445" y="306"/>
                  </a:lnTo>
                  <a:lnTo>
                    <a:pt x="1432" y="301"/>
                  </a:lnTo>
                  <a:lnTo>
                    <a:pt x="1415" y="294"/>
                  </a:lnTo>
                  <a:lnTo>
                    <a:pt x="1397" y="285"/>
                  </a:lnTo>
                  <a:lnTo>
                    <a:pt x="1376" y="275"/>
                  </a:lnTo>
                  <a:lnTo>
                    <a:pt x="1350" y="264"/>
                  </a:lnTo>
                  <a:lnTo>
                    <a:pt x="1317" y="249"/>
                  </a:lnTo>
                  <a:lnTo>
                    <a:pt x="1279" y="234"/>
                  </a:lnTo>
                  <a:lnTo>
                    <a:pt x="1237" y="218"/>
                  </a:lnTo>
                  <a:lnTo>
                    <a:pt x="1192" y="201"/>
                  </a:lnTo>
                  <a:lnTo>
                    <a:pt x="1143" y="184"/>
                  </a:lnTo>
                  <a:lnTo>
                    <a:pt x="1091" y="166"/>
                  </a:lnTo>
                  <a:lnTo>
                    <a:pt x="1035" y="149"/>
                  </a:lnTo>
                  <a:lnTo>
                    <a:pt x="970" y="132"/>
                  </a:lnTo>
                  <a:lnTo>
                    <a:pt x="899" y="116"/>
                  </a:lnTo>
                  <a:lnTo>
                    <a:pt x="823" y="100"/>
                  </a:lnTo>
                  <a:lnTo>
                    <a:pt x="748" y="84"/>
                  </a:lnTo>
                  <a:lnTo>
                    <a:pt x="672" y="71"/>
                  </a:lnTo>
                  <a:lnTo>
                    <a:pt x="601" y="59"/>
                  </a:lnTo>
                  <a:lnTo>
                    <a:pt x="535" y="50"/>
                  </a:lnTo>
                  <a:lnTo>
                    <a:pt x="478" y="43"/>
                  </a:lnTo>
                  <a:lnTo>
                    <a:pt x="418" y="39"/>
                  </a:lnTo>
                  <a:lnTo>
                    <a:pt x="355" y="35"/>
                  </a:lnTo>
                  <a:lnTo>
                    <a:pt x="291" y="34"/>
                  </a:lnTo>
                  <a:lnTo>
                    <a:pt x="231" y="34"/>
                  </a:lnTo>
                  <a:lnTo>
                    <a:pt x="174" y="34"/>
                  </a:lnTo>
                  <a:lnTo>
                    <a:pt x="123" y="34"/>
                  </a:lnTo>
                  <a:lnTo>
                    <a:pt x="79" y="34"/>
                  </a:lnTo>
                  <a:lnTo>
                    <a:pt x="61" y="35"/>
                  </a:lnTo>
                  <a:lnTo>
                    <a:pt x="47" y="35"/>
                  </a:lnTo>
                  <a:lnTo>
                    <a:pt x="33" y="187"/>
                  </a:lnTo>
                  <a:lnTo>
                    <a:pt x="48" y="189"/>
                  </a:lnTo>
                  <a:lnTo>
                    <a:pt x="70" y="192"/>
                  </a:lnTo>
                  <a:lnTo>
                    <a:pt x="78" y="195"/>
                  </a:lnTo>
                  <a:lnTo>
                    <a:pt x="85" y="200"/>
                  </a:lnTo>
                  <a:lnTo>
                    <a:pt x="92" y="206"/>
                  </a:lnTo>
                  <a:lnTo>
                    <a:pt x="100" y="216"/>
                  </a:lnTo>
                  <a:lnTo>
                    <a:pt x="106" y="227"/>
                  </a:lnTo>
                  <a:lnTo>
                    <a:pt x="112" y="239"/>
                  </a:lnTo>
                  <a:lnTo>
                    <a:pt x="117" y="255"/>
                  </a:lnTo>
                  <a:lnTo>
                    <a:pt x="123" y="273"/>
                  </a:lnTo>
                  <a:lnTo>
                    <a:pt x="134" y="314"/>
                  </a:lnTo>
                  <a:lnTo>
                    <a:pt x="146" y="363"/>
                  </a:lnTo>
                  <a:lnTo>
                    <a:pt x="157" y="420"/>
                  </a:lnTo>
                  <a:lnTo>
                    <a:pt x="169" y="485"/>
                  </a:lnTo>
                  <a:lnTo>
                    <a:pt x="174" y="511"/>
                  </a:lnTo>
                  <a:lnTo>
                    <a:pt x="179" y="539"/>
                  </a:lnTo>
                  <a:lnTo>
                    <a:pt x="184" y="565"/>
                  </a:lnTo>
                  <a:lnTo>
                    <a:pt x="189" y="589"/>
                  </a:lnTo>
                  <a:lnTo>
                    <a:pt x="194" y="615"/>
                  </a:lnTo>
                  <a:lnTo>
                    <a:pt x="199" y="639"/>
                  </a:lnTo>
                  <a:lnTo>
                    <a:pt x="204" y="661"/>
                  </a:lnTo>
                  <a:lnTo>
                    <a:pt x="210" y="682"/>
                  </a:lnTo>
                  <a:lnTo>
                    <a:pt x="215" y="702"/>
                  </a:lnTo>
                  <a:lnTo>
                    <a:pt x="222" y="719"/>
                  </a:lnTo>
                  <a:lnTo>
                    <a:pt x="231" y="735"/>
                  </a:lnTo>
                  <a:lnTo>
                    <a:pt x="241" y="751"/>
                  </a:lnTo>
                  <a:lnTo>
                    <a:pt x="253" y="766"/>
                  </a:lnTo>
                  <a:lnTo>
                    <a:pt x="265" y="780"/>
                  </a:lnTo>
                  <a:lnTo>
                    <a:pt x="279" y="793"/>
                  </a:lnTo>
                  <a:lnTo>
                    <a:pt x="295" y="804"/>
                  </a:lnTo>
                  <a:lnTo>
                    <a:pt x="312" y="815"/>
                  </a:lnTo>
                  <a:lnTo>
                    <a:pt x="330" y="825"/>
                  </a:lnTo>
                  <a:lnTo>
                    <a:pt x="350" y="834"/>
                  </a:lnTo>
                  <a:lnTo>
                    <a:pt x="371" y="841"/>
                  </a:lnTo>
                  <a:lnTo>
                    <a:pt x="392" y="848"/>
                  </a:lnTo>
                  <a:lnTo>
                    <a:pt x="415" y="853"/>
                  </a:lnTo>
                  <a:lnTo>
                    <a:pt x="440" y="857"/>
                  </a:lnTo>
                  <a:lnTo>
                    <a:pt x="466" y="860"/>
                  </a:lnTo>
                  <a:lnTo>
                    <a:pt x="477" y="862"/>
                  </a:lnTo>
                  <a:lnTo>
                    <a:pt x="492" y="864"/>
                  </a:lnTo>
                  <a:lnTo>
                    <a:pt x="512" y="866"/>
                  </a:lnTo>
                  <a:lnTo>
                    <a:pt x="534" y="869"/>
                  </a:lnTo>
                  <a:lnTo>
                    <a:pt x="559" y="871"/>
                  </a:lnTo>
                  <a:lnTo>
                    <a:pt x="584" y="874"/>
                  </a:lnTo>
                  <a:lnTo>
                    <a:pt x="613" y="877"/>
                  </a:lnTo>
                  <a:lnTo>
                    <a:pt x="643" y="881"/>
                  </a:lnTo>
                  <a:lnTo>
                    <a:pt x="674" y="883"/>
                  </a:lnTo>
                  <a:lnTo>
                    <a:pt x="706" y="887"/>
                  </a:lnTo>
                  <a:lnTo>
                    <a:pt x="739" y="891"/>
                  </a:lnTo>
                  <a:lnTo>
                    <a:pt x="771" y="895"/>
                  </a:lnTo>
                  <a:lnTo>
                    <a:pt x="800" y="897"/>
                  </a:lnTo>
                  <a:lnTo>
                    <a:pt x="827" y="899"/>
                  </a:lnTo>
                  <a:lnTo>
                    <a:pt x="852" y="902"/>
                  </a:lnTo>
                  <a:lnTo>
                    <a:pt x="876" y="904"/>
                  </a:lnTo>
                  <a:lnTo>
                    <a:pt x="899" y="907"/>
                  </a:lnTo>
                  <a:lnTo>
                    <a:pt x="920" y="908"/>
                  </a:lnTo>
                  <a:lnTo>
                    <a:pt x="939" y="911"/>
                  </a:lnTo>
                  <a:lnTo>
                    <a:pt x="958" y="912"/>
                  </a:lnTo>
                  <a:lnTo>
                    <a:pt x="972" y="912"/>
                  </a:lnTo>
                  <a:lnTo>
                    <a:pt x="986" y="909"/>
                  </a:lnTo>
                  <a:lnTo>
                    <a:pt x="1002" y="904"/>
                  </a:lnTo>
                  <a:lnTo>
                    <a:pt x="1020" y="897"/>
                  </a:lnTo>
                  <a:lnTo>
                    <a:pt x="1040" y="887"/>
                  </a:lnTo>
                  <a:lnTo>
                    <a:pt x="1061" y="874"/>
                  </a:lnTo>
                  <a:lnTo>
                    <a:pt x="1084" y="856"/>
                  </a:lnTo>
                  <a:lnTo>
                    <a:pt x="1109" y="834"/>
                  </a:lnTo>
                  <a:lnTo>
                    <a:pt x="1136" y="808"/>
                  </a:lnTo>
                  <a:lnTo>
                    <a:pt x="1164" y="777"/>
                  </a:lnTo>
                  <a:lnTo>
                    <a:pt x="1195" y="743"/>
                  </a:lnTo>
                  <a:lnTo>
                    <a:pt x="1229" y="702"/>
                  </a:lnTo>
                  <a:lnTo>
                    <a:pt x="1263" y="655"/>
                  </a:lnTo>
                  <a:lnTo>
                    <a:pt x="1300" y="603"/>
                  </a:lnTo>
                  <a:lnTo>
                    <a:pt x="1340" y="543"/>
                  </a:lnTo>
                  <a:lnTo>
                    <a:pt x="1382" y="478"/>
                  </a:lnTo>
                  <a:lnTo>
                    <a:pt x="1386" y="472"/>
                  </a:lnTo>
                  <a:lnTo>
                    <a:pt x="1392" y="462"/>
                  </a:lnTo>
                  <a:lnTo>
                    <a:pt x="1401" y="453"/>
                  </a:lnTo>
                  <a:lnTo>
                    <a:pt x="1408" y="446"/>
                  </a:lnTo>
                  <a:lnTo>
                    <a:pt x="1415" y="438"/>
                  </a:lnTo>
                  <a:lnTo>
                    <a:pt x="1424" y="433"/>
                  </a:lnTo>
                  <a:lnTo>
                    <a:pt x="1433" y="429"/>
                  </a:lnTo>
                  <a:lnTo>
                    <a:pt x="1441" y="425"/>
                  </a:lnTo>
                  <a:lnTo>
                    <a:pt x="1449" y="422"/>
                  </a:lnTo>
                  <a:lnTo>
                    <a:pt x="1465" y="419"/>
                  </a:lnTo>
                  <a:lnTo>
                    <a:pt x="1478" y="417"/>
                  </a:lnTo>
                  <a:lnTo>
                    <a:pt x="1491" y="416"/>
                  </a:lnTo>
                  <a:lnTo>
                    <a:pt x="1500" y="417"/>
                  </a:lnTo>
                  <a:lnTo>
                    <a:pt x="1504" y="417"/>
                  </a:lnTo>
                  <a:lnTo>
                    <a:pt x="1509" y="419"/>
                  </a:lnTo>
                  <a:close/>
                  <a:moveTo>
                    <a:pt x="2120" y="1068"/>
                  </a:moveTo>
                  <a:lnTo>
                    <a:pt x="2092" y="1065"/>
                  </a:lnTo>
                  <a:lnTo>
                    <a:pt x="2066" y="1061"/>
                  </a:lnTo>
                  <a:lnTo>
                    <a:pt x="2040" y="1059"/>
                  </a:lnTo>
                  <a:lnTo>
                    <a:pt x="2015" y="1056"/>
                  </a:lnTo>
                  <a:lnTo>
                    <a:pt x="1993" y="1054"/>
                  </a:lnTo>
                  <a:lnTo>
                    <a:pt x="1972" y="1052"/>
                  </a:lnTo>
                  <a:lnTo>
                    <a:pt x="1952" y="1049"/>
                  </a:lnTo>
                  <a:lnTo>
                    <a:pt x="1934" y="1047"/>
                  </a:lnTo>
                  <a:lnTo>
                    <a:pt x="1924" y="1044"/>
                  </a:lnTo>
                  <a:lnTo>
                    <a:pt x="1912" y="1042"/>
                  </a:lnTo>
                  <a:lnTo>
                    <a:pt x="1903" y="1038"/>
                  </a:lnTo>
                  <a:lnTo>
                    <a:pt x="1891" y="1033"/>
                  </a:lnTo>
                  <a:lnTo>
                    <a:pt x="1882" y="1027"/>
                  </a:lnTo>
                  <a:lnTo>
                    <a:pt x="1870" y="1021"/>
                  </a:lnTo>
                  <a:lnTo>
                    <a:pt x="1861" y="1013"/>
                  </a:lnTo>
                  <a:lnTo>
                    <a:pt x="1849" y="1005"/>
                  </a:lnTo>
                  <a:lnTo>
                    <a:pt x="1840" y="995"/>
                  </a:lnTo>
                  <a:lnTo>
                    <a:pt x="1828" y="985"/>
                  </a:lnTo>
                  <a:lnTo>
                    <a:pt x="1817" y="972"/>
                  </a:lnTo>
                  <a:lnTo>
                    <a:pt x="1806" y="960"/>
                  </a:lnTo>
                  <a:lnTo>
                    <a:pt x="1785" y="933"/>
                  </a:lnTo>
                  <a:lnTo>
                    <a:pt x="1763" y="902"/>
                  </a:lnTo>
                  <a:lnTo>
                    <a:pt x="1741" y="866"/>
                  </a:lnTo>
                  <a:lnTo>
                    <a:pt x="1718" y="828"/>
                  </a:lnTo>
                  <a:lnTo>
                    <a:pt x="1696" y="785"/>
                  </a:lnTo>
                  <a:lnTo>
                    <a:pt x="1673" y="738"/>
                  </a:lnTo>
                  <a:lnTo>
                    <a:pt x="1650" y="688"/>
                  </a:lnTo>
                  <a:lnTo>
                    <a:pt x="1627" y="634"/>
                  </a:lnTo>
                  <a:lnTo>
                    <a:pt x="1605" y="576"/>
                  </a:lnTo>
                  <a:lnTo>
                    <a:pt x="1581" y="514"/>
                  </a:lnTo>
                  <a:lnTo>
                    <a:pt x="1579" y="508"/>
                  </a:lnTo>
                  <a:lnTo>
                    <a:pt x="1575" y="500"/>
                  </a:lnTo>
                  <a:lnTo>
                    <a:pt x="1571" y="493"/>
                  </a:lnTo>
                  <a:lnTo>
                    <a:pt x="1568" y="487"/>
                  </a:lnTo>
                  <a:lnTo>
                    <a:pt x="1563" y="480"/>
                  </a:lnTo>
                  <a:lnTo>
                    <a:pt x="1553" y="471"/>
                  </a:lnTo>
                  <a:lnTo>
                    <a:pt x="1542" y="463"/>
                  </a:lnTo>
                  <a:lnTo>
                    <a:pt x="1532" y="458"/>
                  </a:lnTo>
                  <a:lnTo>
                    <a:pt x="1522" y="456"/>
                  </a:lnTo>
                  <a:lnTo>
                    <a:pt x="1513" y="453"/>
                  </a:lnTo>
                  <a:lnTo>
                    <a:pt x="1506" y="452"/>
                  </a:lnTo>
                  <a:lnTo>
                    <a:pt x="1502" y="452"/>
                  </a:lnTo>
                  <a:lnTo>
                    <a:pt x="1496" y="451"/>
                  </a:lnTo>
                  <a:lnTo>
                    <a:pt x="1488" y="451"/>
                  </a:lnTo>
                  <a:lnTo>
                    <a:pt x="1480" y="451"/>
                  </a:lnTo>
                  <a:lnTo>
                    <a:pt x="1469" y="452"/>
                  </a:lnTo>
                  <a:lnTo>
                    <a:pt x="1457" y="454"/>
                  </a:lnTo>
                  <a:lnTo>
                    <a:pt x="1446" y="459"/>
                  </a:lnTo>
                  <a:lnTo>
                    <a:pt x="1434" y="467"/>
                  </a:lnTo>
                  <a:lnTo>
                    <a:pt x="1429" y="472"/>
                  </a:lnTo>
                  <a:lnTo>
                    <a:pt x="1423" y="477"/>
                  </a:lnTo>
                  <a:lnTo>
                    <a:pt x="1418" y="484"/>
                  </a:lnTo>
                  <a:lnTo>
                    <a:pt x="1413" y="490"/>
                  </a:lnTo>
                  <a:lnTo>
                    <a:pt x="1409" y="497"/>
                  </a:lnTo>
                  <a:lnTo>
                    <a:pt x="1373" y="552"/>
                  </a:lnTo>
                  <a:lnTo>
                    <a:pt x="1340" y="604"/>
                  </a:lnTo>
                  <a:lnTo>
                    <a:pt x="1305" y="652"/>
                  </a:lnTo>
                  <a:lnTo>
                    <a:pt x="1273" y="697"/>
                  </a:lnTo>
                  <a:lnTo>
                    <a:pt x="1241" y="738"/>
                  </a:lnTo>
                  <a:lnTo>
                    <a:pt x="1211" y="775"/>
                  </a:lnTo>
                  <a:lnTo>
                    <a:pt x="1180" y="808"/>
                  </a:lnTo>
                  <a:lnTo>
                    <a:pt x="1152" y="839"/>
                  </a:lnTo>
                  <a:lnTo>
                    <a:pt x="1124" y="865"/>
                  </a:lnTo>
                  <a:lnTo>
                    <a:pt x="1098" y="887"/>
                  </a:lnTo>
                  <a:lnTo>
                    <a:pt x="1084" y="897"/>
                  </a:lnTo>
                  <a:lnTo>
                    <a:pt x="1070" y="907"/>
                  </a:lnTo>
                  <a:lnTo>
                    <a:pt x="1058" y="914"/>
                  </a:lnTo>
                  <a:lnTo>
                    <a:pt x="1046" y="922"/>
                  </a:lnTo>
                  <a:lnTo>
                    <a:pt x="1033" y="928"/>
                  </a:lnTo>
                  <a:lnTo>
                    <a:pt x="1022" y="933"/>
                  </a:lnTo>
                  <a:lnTo>
                    <a:pt x="1010" y="938"/>
                  </a:lnTo>
                  <a:lnTo>
                    <a:pt x="999" y="942"/>
                  </a:lnTo>
                  <a:lnTo>
                    <a:pt x="988" y="944"/>
                  </a:lnTo>
                  <a:lnTo>
                    <a:pt x="976" y="945"/>
                  </a:lnTo>
                  <a:lnTo>
                    <a:pt x="965" y="945"/>
                  </a:lnTo>
                  <a:lnTo>
                    <a:pt x="955" y="945"/>
                  </a:lnTo>
                  <a:lnTo>
                    <a:pt x="937" y="944"/>
                  </a:lnTo>
                  <a:lnTo>
                    <a:pt x="917" y="943"/>
                  </a:lnTo>
                  <a:lnTo>
                    <a:pt x="896" y="940"/>
                  </a:lnTo>
                  <a:lnTo>
                    <a:pt x="873" y="939"/>
                  </a:lnTo>
                  <a:lnTo>
                    <a:pt x="849" y="937"/>
                  </a:lnTo>
                  <a:lnTo>
                    <a:pt x="823" y="934"/>
                  </a:lnTo>
                  <a:lnTo>
                    <a:pt x="796" y="932"/>
                  </a:lnTo>
                  <a:lnTo>
                    <a:pt x="769" y="928"/>
                  </a:lnTo>
                  <a:lnTo>
                    <a:pt x="735" y="924"/>
                  </a:lnTo>
                  <a:lnTo>
                    <a:pt x="702" y="922"/>
                  </a:lnTo>
                  <a:lnTo>
                    <a:pt x="670" y="918"/>
                  </a:lnTo>
                  <a:lnTo>
                    <a:pt x="639" y="914"/>
                  </a:lnTo>
                  <a:lnTo>
                    <a:pt x="609" y="911"/>
                  </a:lnTo>
                  <a:lnTo>
                    <a:pt x="581" y="908"/>
                  </a:lnTo>
                  <a:lnTo>
                    <a:pt x="554" y="904"/>
                  </a:lnTo>
                  <a:lnTo>
                    <a:pt x="530" y="902"/>
                  </a:lnTo>
                  <a:lnTo>
                    <a:pt x="508" y="899"/>
                  </a:lnTo>
                  <a:lnTo>
                    <a:pt x="489" y="897"/>
                  </a:lnTo>
                  <a:lnTo>
                    <a:pt x="473" y="896"/>
                  </a:lnTo>
                  <a:lnTo>
                    <a:pt x="462" y="895"/>
                  </a:lnTo>
                  <a:lnTo>
                    <a:pt x="434" y="891"/>
                  </a:lnTo>
                  <a:lnTo>
                    <a:pt x="406" y="886"/>
                  </a:lnTo>
                  <a:lnTo>
                    <a:pt x="380" y="880"/>
                  </a:lnTo>
                  <a:lnTo>
                    <a:pt x="357" y="872"/>
                  </a:lnTo>
                  <a:lnTo>
                    <a:pt x="333" y="864"/>
                  </a:lnTo>
                  <a:lnTo>
                    <a:pt x="312" y="854"/>
                  </a:lnTo>
                  <a:lnTo>
                    <a:pt x="293" y="843"/>
                  </a:lnTo>
                  <a:lnTo>
                    <a:pt x="274" y="832"/>
                  </a:lnTo>
                  <a:lnTo>
                    <a:pt x="257" y="818"/>
                  </a:lnTo>
                  <a:lnTo>
                    <a:pt x="241" y="803"/>
                  </a:lnTo>
                  <a:lnTo>
                    <a:pt x="226" y="787"/>
                  </a:lnTo>
                  <a:lnTo>
                    <a:pt x="214" y="771"/>
                  </a:lnTo>
                  <a:lnTo>
                    <a:pt x="202" y="752"/>
                  </a:lnTo>
                  <a:lnTo>
                    <a:pt x="193" y="734"/>
                  </a:lnTo>
                  <a:lnTo>
                    <a:pt x="185" y="713"/>
                  </a:lnTo>
                  <a:lnTo>
                    <a:pt x="178" y="692"/>
                  </a:lnTo>
                  <a:lnTo>
                    <a:pt x="173" y="671"/>
                  </a:lnTo>
                  <a:lnTo>
                    <a:pt x="167" y="647"/>
                  </a:lnTo>
                  <a:lnTo>
                    <a:pt x="162" y="623"/>
                  </a:lnTo>
                  <a:lnTo>
                    <a:pt x="157" y="598"/>
                  </a:lnTo>
                  <a:lnTo>
                    <a:pt x="152" y="572"/>
                  </a:lnTo>
                  <a:lnTo>
                    <a:pt x="147" y="545"/>
                  </a:lnTo>
                  <a:lnTo>
                    <a:pt x="142" y="519"/>
                  </a:lnTo>
                  <a:lnTo>
                    <a:pt x="137" y="492"/>
                  </a:lnTo>
                  <a:lnTo>
                    <a:pt x="129" y="453"/>
                  </a:lnTo>
                  <a:lnTo>
                    <a:pt x="121" y="411"/>
                  </a:lnTo>
                  <a:lnTo>
                    <a:pt x="112" y="368"/>
                  </a:lnTo>
                  <a:lnTo>
                    <a:pt x="104" y="326"/>
                  </a:lnTo>
                  <a:lnTo>
                    <a:pt x="94" y="289"/>
                  </a:lnTo>
                  <a:lnTo>
                    <a:pt x="84" y="258"/>
                  </a:lnTo>
                  <a:lnTo>
                    <a:pt x="79" y="246"/>
                  </a:lnTo>
                  <a:lnTo>
                    <a:pt x="74" y="236"/>
                  </a:lnTo>
                  <a:lnTo>
                    <a:pt x="70" y="230"/>
                  </a:lnTo>
                  <a:lnTo>
                    <a:pt x="65" y="226"/>
                  </a:lnTo>
                  <a:lnTo>
                    <a:pt x="44" y="223"/>
                  </a:lnTo>
                  <a:lnTo>
                    <a:pt x="31" y="222"/>
                  </a:lnTo>
                  <a:lnTo>
                    <a:pt x="22" y="221"/>
                  </a:lnTo>
                  <a:lnTo>
                    <a:pt x="18" y="221"/>
                  </a:lnTo>
                  <a:lnTo>
                    <a:pt x="17" y="205"/>
                  </a:lnTo>
                  <a:lnTo>
                    <a:pt x="0" y="202"/>
                  </a:lnTo>
                  <a:lnTo>
                    <a:pt x="17" y="1"/>
                  </a:lnTo>
                  <a:lnTo>
                    <a:pt x="32" y="1"/>
                  </a:lnTo>
                  <a:lnTo>
                    <a:pt x="42" y="1"/>
                  </a:lnTo>
                  <a:lnTo>
                    <a:pt x="53" y="1"/>
                  </a:lnTo>
                  <a:lnTo>
                    <a:pt x="65" y="1"/>
                  </a:lnTo>
                  <a:lnTo>
                    <a:pt x="79" y="1"/>
                  </a:lnTo>
                  <a:lnTo>
                    <a:pt x="123" y="0"/>
                  </a:lnTo>
                  <a:lnTo>
                    <a:pt x="175" y="0"/>
                  </a:lnTo>
                  <a:lnTo>
                    <a:pt x="232" y="0"/>
                  </a:lnTo>
                  <a:lnTo>
                    <a:pt x="294" y="1"/>
                  </a:lnTo>
                  <a:lnTo>
                    <a:pt x="357" y="2"/>
                  </a:lnTo>
                  <a:lnTo>
                    <a:pt x="420" y="5"/>
                  </a:lnTo>
                  <a:lnTo>
                    <a:pt x="482" y="9"/>
                  </a:lnTo>
                  <a:lnTo>
                    <a:pt x="540" y="16"/>
                  </a:lnTo>
                  <a:lnTo>
                    <a:pt x="606" y="26"/>
                  </a:lnTo>
                  <a:lnTo>
                    <a:pt x="678" y="37"/>
                  </a:lnTo>
                  <a:lnTo>
                    <a:pt x="754" y="50"/>
                  </a:lnTo>
                  <a:lnTo>
                    <a:pt x="831" y="66"/>
                  </a:lnTo>
                  <a:lnTo>
                    <a:pt x="906" y="82"/>
                  </a:lnTo>
                  <a:lnTo>
                    <a:pt x="979" y="100"/>
                  </a:lnTo>
                  <a:lnTo>
                    <a:pt x="1044" y="117"/>
                  </a:lnTo>
                  <a:lnTo>
                    <a:pt x="1101" y="134"/>
                  </a:lnTo>
                  <a:lnTo>
                    <a:pt x="1148" y="150"/>
                  </a:lnTo>
                  <a:lnTo>
                    <a:pt x="1195" y="166"/>
                  </a:lnTo>
                  <a:lnTo>
                    <a:pt x="1240" y="183"/>
                  </a:lnTo>
                  <a:lnTo>
                    <a:pt x="1282" y="199"/>
                  </a:lnTo>
                  <a:lnTo>
                    <a:pt x="1320" y="215"/>
                  </a:lnTo>
                  <a:lnTo>
                    <a:pt x="1356" y="230"/>
                  </a:lnTo>
                  <a:lnTo>
                    <a:pt x="1386" y="243"/>
                  </a:lnTo>
                  <a:lnTo>
                    <a:pt x="1410" y="254"/>
                  </a:lnTo>
                  <a:lnTo>
                    <a:pt x="1428" y="262"/>
                  </a:lnTo>
                  <a:lnTo>
                    <a:pt x="1443" y="268"/>
                  </a:lnTo>
                  <a:lnTo>
                    <a:pt x="1454" y="273"/>
                  </a:lnTo>
                  <a:lnTo>
                    <a:pt x="1465" y="276"/>
                  </a:lnTo>
                  <a:lnTo>
                    <a:pt x="1487" y="280"/>
                  </a:lnTo>
                  <a:lnTo>
                    <a:pt x="1518" y="284"/>
                  </a:lnTo>
                  <a:lnTo>
                    <a:pt x="1548" y="288"/>
                  </a:lnTo>
                  <a:lnTo>
                    <a:pt x="1571" y="288"/>
                  </a:lnTo>
                  <a:lnTo>
                    <a:pt x="1582" y="286"/>
                  </a:lnTo>
                  <a:lnTo>
                    <a:pt x="1596" y="284"/>
                  </a:lnTo>
                  <a:lnTo>
                    <a:pt x="1611" y="281"/>
                  </a:lnTo>
                  <a:lnTo>
                    <a:pt x="1628" y="276"/>
                  </a:lnTo>
                  <a:lnTo>
                    <a:pt x="1655" y="270"/>
                  </a:lnTo>
                  <a:lnTo>
                    <a:pt x="1687" y="264"/>
                  </a:lnTo>
                  <a:lnTo>
                    <a:pt x="1725" y="257"/>
                  </a:lnTo>
                  <a:lnTo>
                    <a:pt x="1767" y="249"/>
                  </a:lnTo>
                  <a:lnTo>
                    <a:pt x="1811" y="242"/>
                  </a:lnTo>
                  <a:lnTo>
                    <a:pt x="1858" y="234"/>
                  </a:lnTo>
                  <a:lnTo>
                    <a:pt x="1906" y="228"/>
                  </a:lnTo>
                  <a:lnTo>
                    <a:pt x="1956" y="222"/>
                  </a:lnTo>
                  <a:lnTo>
                    <a:pt x="2015" y="217"/>
                  </a:lnTo>
                  <a:lnTo>
                    <a:pt x="2083" y="213"/>
                  </a:lnTo>
                  <a:lnTo>
                    <a:pt x="2157" y="211"/>
                  </a:lnTo>
                  <a:lnTo>
                    <a:pt x="2235" y="211"/>
                  </a:lnTo>
                  <a:lnTo>
                    <a:pt x="2313" y="212"/>
                  </a:lnTo>
                  <a:lnTo>
                    <a:pt x="2391" y="213"/>
                  </a:lnTo>
                  <a:lnTo>
                    <a:pt x="2464" y="217"/>
                  </a:lnTo>
                  <a:lnTo>
                    <a:pt x="2531" y="221"/>
                  </a:lnTo>
                  <a:lnTo>
                    <a:pt x="2589" y="227"/>
                  </a:lnTo>
                  <a:lnTo>
                    <a:pt x="2649" y="234"/>
                  </a:lnTo>
                  <a:lnTo>
                    <a:pt x="2713" y="246"/>
                  </a:lnTo>
                  <a:lnTo>
                    <a:pt x="2774" y="257"/>
                  </a:lnTo>
                  <a:lnTo>
                    <a:pt x="2835" y="268"/>
                  </a:lnTo>
                  <a:lnTo>
                    <a:pt x="2891" y="280"/>
                  </a:lnTo>
                  <a:lnTo>
                    <a:pt x="2941" y="290"/>
                  </a:lnTo>
                  <a:lnTo>
                    <a:pt x="2985" y="300"/>
                  </a:lnTo>
                  <a:lnTo>
                    <a:pt x="2998" y="304"/>
                  </a:lnTo>
                  <a:lnTo>
                    <a:pt x="3011" y="306"/>
                  </a:lnTo>
                  <a:lnTo>
                    <a:pt x="3020" y="309"/>
                  </a:lnTo>
                  <a:lnTo>
                    <a:pt x="3030" y="310"/>
                  </a:lnTo>
                  <a:lnTo>
                    <a:pt x="3045" y="314"/>
                  </a:lnTo>
                  <a:lnTo>
                    <a:pt x="3022" y="514"/>
                  </a:lnTo>
                  <a:lnTo>
                    <a:pt x="3006" y="513"/>
                  </a:lnTo>
                  <a:lnTo>
                    <a:pt x="2999" y="529"/>
                  </a:lnTo>
                  <a:lnTo>
                    <a:pt x="2996" y="527"/>
                  </a:lnTo>
                  <a:lnTo>
                    <a:pt x="2987" y="526"/>
                  </a:lnTo>
                  <a:lnTo>
                    <a:pt x="2972" y="525"/>
                  </a:lnTo>
                  <a:lnTo>
                    <a:pt x="2952" y="524"/>
                  </a:lnTo>
                  <a:lnTo>
                    <a:pt x="2946" y="526"/>
                  </a:lnTo>
                  <a:lnTo>
                    <a:pt x="2941" y="532"/>
                  </a:lnTo>
                  <a:lnTo>
                    <a:pt x="2934" y="540"/>
                  </a:lnTo>
                  <a:lnTo>
                    <a:pt x="2926" y="551"/>
                  </a:lnTo>
                  <a:lnTo>
                    <a:pt x="2912" y="579"/>
                  </a:lnTo>
                  <a:lnTo>
                    <a:pt x="2894" y="614"/>
                  </a:lnTo>
                  <a:lnTo>
                    <a:pt x="2877" y="654"/>
                  </a:lnTo>
                  <a:lnTo>
                    <a:pt x="2860" y="693"/>
                  </a:lnTo>
                  <a:lnTo>
                    <a:pt x="2842" y="733"/>
                  </a:lnTo>
                  <a:lnTo>
                    <a:pt x="2828" y="770"/>
                  </a:lnTo>
                  <a:lnTo>
                    <a:pt x="2818" y="794"/>
                  </a:lnTo>
                  <a:lnTo>
                    <a:pt x="2808" y="819"/>
                  </a:lnTo>
                  <a:lnTo>
                    <a:pt x="2797" y="845"/>
                  </a:lnTo>
                  <a:lnTo>
                    <a:pt x="2787" y="869"/>
                  </a:lnTo>
                  <a:lnTo>
                    <a:pt x="2777" y="892"/>
                  </a:lnTo>
                  <a:lnTo>
                    <a:pt x="2766" y="916"/>
                  </a:lnTo>
                  <a:lnTo>
                    <a:pt x="2756" y="937"/>
                  </a:lnTo>
                  <a:lnTo>
                    <a:pt x="2746" y="956"/>
                  </a:lnTo>
                  <a:lnTo>
                    <a:pt x="2736" y="976"/>
                  </a:lnTo>
                  <a:lnTo>
                    <a:pt x="2724" y="995"/>
                  </a:lnTo>
                  <a:lnTo>
                    <a:pt x="2710" y="1011"/>
                  </a:lnTo>
                  <a:lnTo>
                    <a:pt x="2695" y="1027"/>
                  </a:lnTo>
                  <a:lnTo>
                    <a:pt x="2679" y="1040"/>
                  </a:lnTo>
                  <a:lnTo>
                    <a:pt x="2662" y="1053"/>
                  </a:lnTo>
                  <a:lnTo>
                    <a:pt x="2643" y="1064"/>
                  </a:lnTo>
                  <a:lnTo>
                    <a:pt x="2625" y="1074"/>
                  </a:lnTo>
                  <a:lnTo>
                    <a:pt x="2604" y="1081"/>
                  </a:lnTo>
                  <a:lnTo>
                    <a:pt x="2581" y="1089"/>
                  </a:lnTo>
                  <a:lnTo>
                    <a:pt x="2559" y="1094"/>
                  </a:lnTo>
                  <a:lnTo>
                    <a:pt x="2534" y="1097"/>
                  </a:lnTo>
                  <a:lnTo>
                    <a:pt x="2510" y="1100"/>
                  </a:lnTo>
                  <a:lnTo>
                    <a:pt x="2483" y="1100"/>
                  </a:lnTo>
                  <a:lnTo>
                    <a:pt x="2455" y="1100"/>
                  </a:lnTo>
                  <a:lnTo>
                    <a:pt x="2427" y="1097"/>
                  </a:lnTo>
                  <a:lnTo>
                    <a:pt x="2416" y="1096"/>
                  </a:lnTo>
                  <a:lnTo>
                    <a:pt x="2400" y="1095"/>
                  </a:lnTo>
                  <a:lnTo>
                    <a:pt x="2381" y="1092"/>
                  </a:lnTo>
                  <a:lnTo>
                    <a:pt x="2359" y="1091"/>
                  </a:lnTo>
                  <a:lnTo>
                    <a:pt x="2334" y="1089"/>
                  </a:lnTo>
                  <a:lnTo>
                    <a:pt x="2308" y="1086"/>
                  </a:lnTo>
                  <a:lnTo>
                    <a:pt x="2280" y="1084"/>
                  </a:lnTo>
                  <a:lnTo>
                    <a:pt x="2250" y="1080"/>
                  </a:lnTo>
                  <a:lnTo>
                    <a:pt x="2218" y="1077"/>
                  </a:lnTo>
                  <a:lnTo>
                    <a:pt x="2186" y="1074"/>
                  </a:lnTo>
                  <a:lnTo>
                    <a:pt x="2154" y="1071"/>
                  </a:lnTo>
                  <a:lnTo>
                    <a:pt x="2120" y="1068"/>
                  </a:lnTo>
                  <a:close/>
                </a:path>
              </a:pathLst>
            </a:custGeom>
            <a:solidFill>
              <a:srgbClr val="481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9A9CF239-6F32-4007-8769-00FC5E0C23C6}" type="slidenum">
              <a:rPr lang="fr-FR" sz="1200" smtClean="0">
                <a:latin typeface="Gill Sans" panose="020B0604020202020204"/>
              </a:rPr>
              <a:pPr algn="ctr"/>
              <a:t>17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30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224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109220" indent="-9652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tabLst>
                <a:tab pos="109855" algn="l"/>
              </a:tabLs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ＭＳ Ｐゴシック" panose="020B0600070205080204" pitchFamily="34" charset="-128"/>
              </a:rPr>
              <a:t>Tous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ＭＳ Ｐゴシック" panose="020B0600070205080204" pitchFamily="34" charset="-128"/>
              </a:rPr>
              <a:t>les trois peuvent être soit (vers) ou (loin) ...</a:t>
            </a:r>
          </a:p>
          <a:p>
            <a:pPr marL="109220" indent="-9652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tabLst>
                <a:tab pos="109855" algn="l"/>
              </a:tabLs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ＭＳ Ｐゴシック" panose="020B0600070205080204" pitchFamily="34" charset="-128"/>
              </a:rPr>
              <a:t>6 motivations de base.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502729" y="2135384"/>
            <a:ext cx="6138542" cy="2325778"/>
            <a:chOff x="1335939" y="2568002"/>
            <a:chExt cx="6138542" cy="2325778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3792927" y="2571178"/>
              <a:ext cx="1224568" cy="1042826"/>
            </a:xfrm>
            <a:custGeom>
              <a:avLst/>
              <a:gdLst>
                <a:gd name="T0" fmla="*/ 1428 w 3086"/>
                <a:gd name="T1" fmla="*/ 1365 h 2627"/>
                <a:gd name="T2" fmla="*/ 1322 w 3086"/>
                <a:gd name="T3" fmla="*/ 1293 h 2627"/>
                <a:gd name="T4" fmla="*/ 1160 w 3086"/>
                <a:gd name="T5" fmla="*/ 1209 h 2627"/>
                <a:gd name="T6" fmla="*/ 939 w 3086"/>
                <a:gd name="T7" fmla="*/ 767 h 2627"/>
                <a:gd name="T8" fmla="*/ 454 w 3086"/>
                <a:gd name="T9" fmla="*/ 736 h 2627"/>
                <a:gd name="T10" fmla="*/ 236 w 3086"/>
                <a:gd name="T11" fmla="*/ 961 h 2627"/>
                <a:gd name="T12" fmla="*/ 4 w 3086"/>
                <a:gd name="T13" fmla="*/ 1552 h 2627"/>
                <a:gd name="T14" fmla="*/ 64 w 3086"/>
                <a:gd name="T15" fmla="*/ 1686 h 2627"/>
                <a:gd name="T16" fmla="*/ 164 w 3086"/>
                <a:gd name="T17" fmla="*/ 1678 h 2627"/>
                <a:gd name="T18" fmla="*/ 306 w 3086"/>
                <a:gd name="T19" fmla="*/ 1305 h 2627"/>
                <a:gd name="T20" fmla="*/ 325 w 3086"/>
                <a:gd name="T21" fmla="*/ 1629 h 2627"/>
                <a:gd name="T22" fmla="*/ 350 w 3086"/>
                <a:gd name="T23" fmla="*/ 2484 h 2627"/>
                <a:gd name="T24" fmla="*/ 440 w 3086"/>
                <a:gd name="T25" fmla="*/ 2622 h 2627"/>
                <a:gd name="T26" fmla="*/ 603 w 3086"/>
                <a:gd name="T27" fmla="*/ 2550 h 2627"/>
                <a:gd name="T28" fmla="*/ 618 w 3086"/>
                <a:gd name="T29" fmla="*/ 1716 h 2627"/>
                <a:gd name="T30" fmla="*/ 663 w 3086"/>
                <a:gd name="T31" fmla="*/ 2484 h 2627"/>
                <a:gd name="T32" fmla="*/ 753 w 3086"/>
                <a:gd name="T33" fmla="*/ 2622 h 2627"/>
                <a:gd name="T34" fmla="*/ 916 w 3086"/>
                <a:gd name="T35" fmla="*/ 2550 h 2627"/>
                <a:gd name="T36" fmla="*/ 927 w 3086"/>
                <a:gd name="T37" fmla="*/ 1706 h 2627"/>
                <a:gd name="T38" fmla="*/ 951 w 3086"/>
                <a:gd name="T39" fmla="*/ 1353 h 2627"/>
                <a:gd name="T40" fmla="*/ 1006 w 3086"/>
                <a:gd name="T41" fmla="*/ 1359 h 2627"/>
                <a:gd name="T42" fmla="*/ 1309 w 3086"/>
                <a:gd name="T43" fmla="*/ 1483 h 2627"/>
                <a:gd name="T44" fmla="*/ 1796 w 3086"/>
                <a:gd name="T45" fmla="*/ 1406 h 2627"/>
                <a:gd name="T46" fmla="*/ 2890 w 3086"/>
                <a:gd name="T47" fmla="*/ 689 h 2627"/>
                <a:gd name="T48" fmla="*/ 2330 w 3086"/>
                <a:gd name="T49" fmla="*/ 857 h 2627"/>
                <a:gd name="T50" fmla="*/ 2095 w 3086"/>
                <a:gd name="T51" fmla="*/ 931 h 2627"/>
                <a:gd name="T52" fmla="*/ 1762 w 3086"/>
                <a:gd name="T53" fmla="*/ 1093 h 2627"/>
                <a:gd name="T54" fmla="*/ 1741 w 3086"/>
                <a:gd name="T55" fmla="*/ 1172 h 2627"/>
                <a:gd name="T56" fmla="*/ 2011 w 3086"/>
                <a:gd name="T57" fmla="*/ 1171 h 2627"/>
                <a:gd name="T58" fmla="*/ 2451 w 3086"/>
                <a:gd name="T59" fmla="*/ 1006 h 2627"/>
                <a:gd name="T60" fmla="*/ 2850 w 3086"/>
                <a:gd name="T61" fmla="*/ 733 h 2627"/>
                <a:gd name="T62" fmla="*/ 2439 w 3086"/>
                <a:gd name="T63" fmla="*/ 241 h 2627"/>
                <a:gd name="T64" fmla="*/ 2204 w 3086"/>
                <a:gd name="T65" fmla="*/ 221 h 2627"/>
                <a:gd name="T66" fmla="*/ 2039 w 3086"/>
                <a:gd name="T67" fmla="*/ 241 h 2627"/>
                <a:gd name="T68" fmla="*/ 2294 w 3086"/>
                <a:gd name="T69" fmla="*/ 0 h 2627"/>
                <a:gd name="T70" fmla="*/ 2563 w 3086"/>
                <a:gd name="T71" fmla="*/ 241 h 2627"/>
                <a:gd name="T72" fmla="*/ 3086 w 3086"/>
                <a:gd name="T73" fmla="*/ 467 h 2627"/>
                <a:gd name="T74" fmla="*/ 2035 w 3086"/>
                <a:gd name="T75" fmla="*/ 408 h 2627"/>
                <a:gd name="T76" fmla="*/ 1518 w 3086"/>
                <a:gd name="T77" fmla="*/ 425 h 2627"/>
                <a:gd name="T78" fmla="*/ 1553 w 3086"/>
                <a:gd name="T79" fmla="*/ 565 h 2627"/>
                <a:gd name="T80" fmla="*/ 1631 w 3086"/>
                <a:gd name="T81" fmla="*/ 723 h 2627"/>
                <a:gd name="T82" fmla="*/ 2824 w 3086"/>
                <a:gd name="T83" fmla="*/ 565 h 2627"/>
                <a:gd name="T84" fmla="*/ 2957 w 3086"/>
                <a:gd name="T85" fmla="*/ 1334 h 2627"/>
                <a:gd name="T86" fmla="*/ 2931 w 3086"/>
                <a:gd name="T87" fmla="*/ 1525 h 2627"/>
                <a:gd name="T88" fmla="*/ 1813 w 3086"/>
                <a:gd name="T89" fmla="*/ 1525 h 2627"/>
                <a:gd name="T90" fmla="*/ 1503 w 3086"/>
                <a:gd name="T91" fmla="*/ 1631 h 2627"/>
                <a:gd name="T92" fmla="*/ 2042 w 3086"/>
                <a:gd name="T93" fmla="*/ 1682 h 2627"/>
                <a:gd name="T94" fmla="*/ 3040 w 3086"/>
                <a:gd name="T95" fmla="*/ 1681 h 2627"/>
                <a:gd name="T96" fmla="*/ 3086 w 3086"/>
                <a:gd name="T97" fmla="*/ 1578 h 2627"/>
                <a:gd name="T98" fmla="*/ 3035 w 3086"/>
                <a:gd name="T99" fmla="*/ 970 h 2627"/>
                <a:gd name="T100" fmla="*/ 708 w 3086"/>
                <a:gd name="T101" fmla="*/ 1323 h 2627"/>
                <a:gd name="T102" fmla="*/ 547 w 3086"/>
                <a:gd name="T103" fmla="*/ 1011 h 2627"/>
                <a:gd name="T104" fmla="*/ 570 w 3086"/>
                <a:gd name="T105" fmla="*/ 868 h 2627"/>
                <a:gd name="T106" fmla="*/ 756 w 3086"/>
                <a:gd name="T107" fmla="*/ 1145 h 2627"/>
                <a:gd name="T108" fmla="*/ 366 w 3086"/>
                <a:gd name="T109" fmla="*/ 349 h 2627"/>
                <a:gd name="T110" fmla="*/ 452 w 3086"/>
                <a:gd name="T111" fmla="*/ 154 h 2627"/>
                <a:gd name="T112" fmla="*/ 647 w 3086"/>
                <a:gd name="T113" fmla="*/ 67 h 2627"/>
                <a:gd name="T114" fmla="*/ 853 w 3086"/>
                <a:gd name="T115" fmla="*/ 134 h 2627"/>
                <a:gd name="T116" fmla="*/ 957 w 3086"/>
                <a:gd name="T117" fmla="*/ 319 h 2627"/>
                <a:gd name="T118" fmla="*/ 910 w 3086"/>
                <a:gd name="T119" fmla="*/ 531 h 2627"/>
                <a:gd name="T120" fmla="*/ 737 w 3086"/>
                <a:gd name="T121" fmla="*/ 653 h 2627"/>
                <a:gd name="T122" fmla="*/ 521 w 3086"/>
                <a:gd name="T123" fmla="*/ 627 h 2627"/>
                <a:gd name="T124" fmla="*/ 383 w 3086"/>
                <a:gd name="T125" fmla="*/ 46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6" h="2627">
                  <a:moveTo>
                    <a:pt x="1970" y="1340"/>
                  </a:moveTo>
                  <a:lnTo>
                    <a:pt x="1960" y="1338"/>
                  </a:lnTo>
                  <a:lnTo>
                    <a:pt x="1954" y="1336"/>
                  </a:lnTo>
                  <a:lnTo>
                    <a:pt x="1948" y="1332"/>
                  </a:lnTo>
                  <a:lnTo>
                    <a:pt x="1943" y="1327"/>
                  </a:lnTo>
                  <a:lnTo>
                    <a:pt x="1938" y="1323"/>
                  </a:lnTo>
                  <a:lnTo>
                    <a:pt x="1932" y="1318"/>
                  </a:lnTo>
                  <a:lnTo>
                    <a:pt x="1926" y="1315"/>
                  </a:lnTo>
                  <a:lnTo>
                    <a:pt x="1917" y="1314"/>
                  </a:lnTo>
                  <a:lnTo>
                    <a:pt x="1753" y="1331"/>
                  </a:lnTo>
                  <a:lnTo>
                    <a:pt x="1630" y="1345"/>
                  </a:lnTo>
                  <a:lnTo>
                    <a:pt x="1542" y="1353"/>
                  </a:lnTo>
                  <a:lnTo>
                    <a:pt x="1483" y="1360"/>
                  </a:lnTo>
                  <a:lnTo>
                    <a:pt x="1448" y="1364"/>
                  </a:lnTo>
                  <a:lnTo>
                    <a:pt x="1428" y="1365"/>
                  </a:lnTo>
                  <a:lnTo>
                    <a:pt x="1422" y="1367"/>
                  </a:lnTo>
                  <a:lnTo>
                    <a:pt x="1421" y="1367"/>
                  </a:lnTo>
                  <a:lnTo>
                    <a:pt x="1412" y="1365"/>
                  </a:lnTo>
                  <a:lnTo>
                    <a:pt x="1405" y="1363"/>
                  </a:lnTo>
                  <a:lnTo>
                    <a:pt x="1400" y="1358"/>
                  </a:lnTo>
                  <a:lnTo>
                    <a:pt x="1394" y="1353"/>
                  </a:lnTo>
                  <a:lnTo>
                    <a:pt x="1389" y="1348"/>
                  </a:lnTo>
                  <a:lnTo>
                    <a:pt x="1384" y="1345"/>
                  </a:lnTo>
                  <a:lnTo>
                    <a:pt x="1377" y="1341"/>
                  </a:lnTo>
                  <a:lnTo>
                    <a:pt x="1369" y="1340"/>
                  </a:lnTo>
                  <a:lnTo>
                    <a:pt x="1369" y="1337"/>
                  </a:lnTo>
                  <a:lnTo>
                    <a:pt x="1369" y="1314"/>
                  </a:lnTo>
                  <a:lnTo>
                    <a:pt x="1354" y="1305"/>
                  </a:lnTo>
                  <a:lnTo>
                    <a:pt x="1338" y="1298"/>
                  </a:lnTo>
                  <a:lnTo>
                    <a:pt x="1322" y="1293"/>
                  </a:lnTo>
                  <a:lnTo>
                    <a:pt x="1307" y="1289"/>
                  </a:lnTo>
                  <a:lnTo>
                    <a:pt x="1275" y="1286"/>
                  </a:lnTo>
                  <a:lnTo>
                    <a:pt x="1245" y="1281"/>
                  </a:lnTo>
                  <a:lnTo>
                    <a:pt x="1230" y="1278"/>
                  </a:lnTo>
                  <a:lnTo>
                    <a:pt x="1217" y="1275"/>
                  </a:lnTo>
                  <a:lnTo>
                    <a:pt x="1204" y="1269"/>
                  </a:lnTo>
                  <a:lnTo>
                    <a:pt x="1193" y="1263"/>
                  </a:lnTo>
                  <a:lnTo>
                    <a:pt x="1187" y="1258"/>
                  </a:lnTo>
                  <a:lnTo>
                    <a:pt x="1182" y="1253"/>
                  </a:lnTo>
                  <a:lnTo>
                    <a:pt x="1177" y="1248"/>
                  </a:lnTo>
                  <a:lnTo>
                    <a:pt x="1173" y="1242"/>
                  </a:lnTo>
                  <a:lnTo>
                    <a:pt x="1170" y="1234"/>
                  </a:lnTo>
                  <a:lnTo>
                    <a:pt x="1166" y="1227"/>
                  </a:lnTo>
                  <a:lnTo>
                    <a:pt x="1162" y="1219"/>
                  </a:lnTo>
                  <a:lnTo>
                    <a:pt x="1160" y="1209"/>
                  </a:lnTo>
                  <a:lnTo>
                    <a:pt x="1131" y="1121"/>
                  </a:lnTo>
                  <a:lnTo>
                    <a:pt x="1100" y="1035"/>
                  </a:lnTo>
                  <a:lnTo>
                    <a:pt x="1083" y="995"/>
                  </a:lnTo>
                  <a:lnTo>
                    <a:pt x="1068" y="956"/>
                  </a:lnTo>
                  <a:lnTo>
                    <a:pt x="1051" y="918"/>
                  </a:lnTo>
                  <a:lnTo>
                    <a:pt x="1032" y="884"/>
                  </a:lnTo>
                  <a:lnTo>
                    <a:pt x="1023" y="868"/>
                  </a:lnTo>
                  <a:lnTo>
                    <a:pt x="1014" y="852"/>
                  </a:lnTo>
                  <a:lnTo>
                    <a:pt x="1004" y="837"/>
                  </a:lnTo>
                  <a:lnTo>
                    <a:pt x="993" y="824"/>
                  </a:lnTo>
                  <a:lnTo>
                    <a:pt x="984" y="810"/>
                  </a:lnTo>
                  <a:lnTo>
                    <a:pt x="973" y="798"/>
                  </a:lnTo>
                  <a:lnTo>
                    <a:pt x="962" y="787"/>
                  </a:lnTo>
                  <a:lnTo>
                    <a:pt x="951" y="777"/>
                  </a:lnTo>
                  <a:lnTo>
                    <a:pt x="939" y="767"/>
                  </a:lnTo>
                  <a:lnTo>
                    <a:pt x="927" y="759"/>
                  </a:lnTo>
                  <a:lnTo>
                    <a:pt x="915" y="753"/>
                  </a:lnTo>
                  <a:lnTo>
                    <a:pt x="901" y="747"/>
                  </a:lnTo>
                  <a:lnTo>
                    <a:pt x="889" y="742"/>
                  </a:lnTo>
                  <a:lnTo>
                    <a:pt x="875" y="739"/>
                  </a:lnTo>
                  <a:lnTo>
                    <a:pt x="861" y="737"/>
                  </a:lnTo>
                  <a:lnTo>
                    <a:pt x="847" y="736"/>
                  </a:lnTo>
                  <a:lnTo>
                    <a:pt x="717" y="736"/>
                  </a:lnTo>
                  <a:lnTo>
                    <a:pt x="620" y="736"/>
                  </a:lnTo>
                  <a:lnTo>
                    <a:pt x="550" y="736"/>
                  </a:lnTo>
                  <a:lnTo>
                    <a:pt x="504" y="736"/>
                  </a:lnTo>
                  <a:lnTo>
                    <a:pt x="475" y="736"/>
                  </a:lnTo>
                  <a:lnTo>
                    <a:pt x="461" y="736"/>
                  </a:lnTo>
                  <a:lnTo>
                    <a:pt x="456" y="736"/>
                  </a:lnTo>
                  <a:lnTo>
                    <a:pt x="454" y="736"/>
                  </a:lnTo>
                  <a:lnTo>
                    <a:pt x="440" y="737"/>
                  </a:lnTo>
                  <a:lnTo>
                    <a:pt x="427" y="739"/>
                  </a:lnTo>
                  <a:lnTo>
                    <a:pt x="412" y="744"/>
                  </a:lnTo>
                  <a:lnTo>
                    <a:pt x="399" y="750"/>
                  </a:lnTo>
                  <a:lnTo>
                    <a:pt x="385" y="758"/>
                  </a:lnTo>
                  <a:lnTo>
                    <a:pt x="372" y="766"/>
                  </a:lnTo>
                  <a:lnTo>
                    <a:pt x="360" y="777"/>
                  </a:lnTo>
                  <a:lnTo>
                    <a:pt x="346" y="788"/>
                  </a:lnTo>
                  <a:lnTo>
                    <a:pt x="334" y="802"/>
                  </a:lnTo>
                  <a:lnTo>
                    <a:pt x="322" y="815"/>
                  </a:lnTo>
                  <a:lnTo>
                    <a:pt x="311" y="831"/>
                  </a:lnTo>
                  <a:lnTo>
                    <a:pt x="299" y="847"/>
                  </a:lnTo>
                  <a:lnTo>
                    <a:pt x="277" y="882"/>
                  </a:lnTo>
                  <a:lnTo>
                    <a:pt x="255" y="920"/>
                  </a:lnTo>
                  <a:lnTo>
                    <a:pt x="236" y="961"/>
                  </a:lnTo>
                  <a:lnTo>
                    <a:pt x="217" y="1002"/>
                  </a:lnTo>
                  <a:lnTo>
                    <a:pt x="197" y="1046"/>
                  </a:lnTo>
                  <a:lnTo>
                    <a:pt x="180" y="1090"/>
                  </a:lnTo>
                  <a:lnTo>
                    <a:pt x="146" y="1178"/>
                  </a:lnTo>
                  <a:lnTo>
                    <a:pt x="116" y="1261"/>
                  </a:lnTo>
                  <a:lnTo>
                    <a:pt x="106" y="1299"/>
                  </a:lnTo>
                  <a:lnTo>
                    <a:pt x="95" y="1336"/>
                  </a:lnTo>
                  <a:lnTo>
                    <a:pt x="85" y="1370"/>
                  </a:lnTo>
                  <a:lnTo>
                    <a:pt x="73" y="1402"/>
                  </a:lnTo>
                  <a:lnTo>
                    <a:pt x="60" y="1434"/>
                  </a:lnTo>
                  <a:lnTo>
                    <a:pt x="45" y="1464"/>
                  </a:lnTo>
                  <a:lnTo>
                    <a:pt x="30" y="1495"/>
                  </a:lnTo>
                  <a:lnTo>
                    <a:pt x="11" y="1524"/>
                  </a:lnTo>
                  <a:lnTo>
                    <a:pt x="7" y="1539"/>
                  </a:lnTo>
                  <a:lnTo>
                    <a:pt x="4" y="1552"/>
                  </a:lnTo>
                  <a:lnTo>
                    <a:pt x="2" y="1566"/>
                  </a:lnTo>
                  <a:lnTo>
                    <a:pt x="0" y="1578"/>
                  </a:lnTo>
                  <a:lnTo>
                    <a:pt x="2" y="1590"/>
                  </a:lnTo>
                  <a:lnTo>
                    <a:pt x="3" y="1601"/>
                  </a:lnTo>
                  <a:lnTo>
                    <a:pt x="5" y="1612"/>
                  </a:lnTo>
                  <a:lnTo>
                    <a:pt x="8" y="1622"/>
                  </a:lnTo>
                  <a:lnTo>
                    <a:pt x="13" y="1632"/>
                  </a:lnTo>
                  <a:lnTo>
                    <a:pt x="17" y="1640"/>
                  </a:lnTo>
                  <a:lnTo>
                    <a:pt x="22" y="1649"/>
                  </a:lnTo>
                  <a:lnTo>
                    <a:pt x="30" y="1657"/>
                  </a:lnTo>
                  <a:lnTo>
                    <a:pt x="37" y="1664"/>
                  </a:lnTo>
                  <a:lnTo>
                    <a:pt x="45" y="1671"/>
                  </a:lnTo>
                  <a:lnTo>
                    <a:pt x="54" y="1676"/>
                  </a:lnTo>
                  <a:lnTo>
                    <a:pt x="64" y="1682"/>
                  </a:lnTo>
                  <a:lnTo>
                    <a:pt x="64" y="1686"/>
                  </a:lnTo>
                  <a:lnTo>
                    <a:pt x="65" y="1691"/>
                  </a:lnTo>
                  <a:lnTo>
                    <a:pt x="66" y="1694"/>
                  </a:lnTo>
                  <a:lnTo>
                    <a:pt x="68" y="1697"/>
                  </a:lnTo>
                  <a:lnTo>
                    <a:pt x="73" y="1702"/>
                  </a:lnTo>
                  <a:lnTo>
                    <a:pt x="79" y="1704"/>
                  </a:lnTo>
                  <a:lnTo>
                    <a:pt x="88" y="1706"/>
                  </a:lnTo>
                  <a:lnTo>
                    <a:pt x="96" y="1708"/>
                  </a:lnTo>
                  <a:lnTo>
                    <a:pt x="106" y="1708"/>
                  </a:lnTo>
                  <a:lnTo>
                    <a:pt x="116" y="1708"/>
                  </a:lnTo>
                  <a:lnTo>
                    <a:pt x="121" y="1708"/>
                  </a:lnTo>
                  <a:lnTo>
                    <a:pt x="127" y="1705"/>
                  </a:lnTo>
                  <a:lnTo>
                    <a:pt x="133" y="1703"/>
                  </a:lnTo>
                  <a:lnTo>
                    <a:pt x="139" y="1699"/>
                  </a:lnTo>
                  <a:lnTo>
                    <a:pt x="152" y="1689"/>
                  </a:lnTo>
                  <a:lnTo>
                    <a:pt x="164" y="1678"/>
                  </a:lnTo>
                  <a:lnTo>
                    <a:pt x="176" y="1666"/>
                  </a:lnTo>
                  <a:lnTo>
                    <a:pt x="185" y="1653"/>
                  </a:lnTo>
                  <a:lnTo>
                    <a:pt x="189" y="1646"/>
                  </a:lnTo>
                  <a:lnTo>
                    <a:pt x="191" y="1640"/>
                  </a:lnTo>
                  <a:lnTo>
                    <a:pt x="193" y="1634"/>
                  </a:lnTo>
                  <a:lnTo>
                    <a:pt x="193" y="1629"/>
                  </a:lnTo>
                  <a:lnTo>
                    <a:pt x="204" y="1598"/>
                  </a:lnTo>
                  <a:lnTo>
                    <a:pt x="218" y="1561"/>
                  </a:lnTo>
                  <a:lnTo>
                    <a:pt x="231" y="1522"/>
                  </a:lnTo>
                  <a:lnTo>
                    <a:pt x="246" y="1481"/>
                  </a:lnTo>
                  <a:lnTo>
                    <a:pt x="260" y="1439"/>
                  </a:lnTo>
                  <a:lnTo>
                    <a:pt x="275" y="1396"/>
                  </a:lnTo>
                  <a:lnTo>
                    <a:pt x="287" y="1354"/>
                  </a:lnTo>
                  <a:lnTo>
                    <a:pt x="298" y="1314"/>
                  </a:lnTo>
                  <a:lnTo>
                    <a:pt x="306" y="1305"/>
                  </a:lnTo>
                  <a:lnTo>
                    <a:pt x="314" y="1299"/>
                  </a:lnTo>
                  <a:lnTo>
                    <a:pt x="319" y="1296"/>
                  </a:lnTo>
                  <a:lnTo>
                    <a:pt x="321" y="1294"/>
                  </a:lnTo>
                  <a:lnTo>
                    <a:pt x="323" y="1296"/>
                  </a:lnTo>
                  <a:lnTo>
                    <a:pt x="325" y="1299"/>
                  </a:lnTo>
                  <a:lnTo>
                    <a:pt x="325" y="1305"/>
                  </a:lnTo>
                  <a:lnTo>
                    <a:pt x="325" y="1314"/>
                  </a:lnTo>
                  <a:lnTo>
                    <a:pt x="325" y="1418"/>
                  </a:lnTo>
                  <a:lnTo>
                    <a:pt x="325" y="1496"/>
                  </a:lnTo>
                  <a:lnTo>
                    <a:pt x="325" y="1552"/>
                  </a:lnTo>
                  <a:lnTo>
                    <a:pt x="325" y="1589"/>
                  </a:lnTo>
                  <a:lnTo>
                    <a:pt x="325" y="1612"/>
                  </a:lnTo>
                  <a:lnTo>
                    <a:pt x="325" y="1624"/>
                  </a:lnTo>
                  <a:lnTo>
                    <a:pt x="325" y="1628"/>
                  </a:lnTo>
                  <a:lnTo>
                    <a:pt x="325" y="1629"/>
                  </a:lnTo>
                  <a:lnTo>
                    <a:pt x="325" y="1655"/>
                  </a:lnTo>
                  <a:lnTo>
                    <a:pt x="326" y="1664"/>
                  </a:lnTo>
                  <a:lnTo>
                    <a:pt x="328" y="1671"/>
                  </a:lnTo>
                  <a:lnTo>
                    <a:pt x="333" y="1677"/>
                  </a:lnTo>
                  <a:lnTo>
                    <a:pt x="338" y="1682"/>
                  </a:lnTo>
                  <a:lnTo>
                    <a:pt x="343" y="1687"/>
                  </a:lnTo>
                  <a:lnTo>
                    <a:pt x="346" y="1692"/>
                  </a:lnTo>
                  <a:lnTo>
                    <a:pt x="349" y="1699"/>
                  </a:lnTo>
                  <a:lnTo>
                    <a:pt x="350" y="1708"/>
                  </a:lnTo>
                  <a:lnTo>
                    <a:pt x="350" y="1968"/>
                  </a:lnTo>
                  <a:lnTo>
                    <a:pt x="350" y="2164"/>
                  </a:lnTo>
                  <a:lnTo>
                    <a:pt x="350" y="2303"/>
                  </a:lnTo>
                  <a:lnTo>
                    <a:pt x="350" y="2397"/>
                  </a:lnTo>
                  <a:lnTo>
                    <a:pt x="350" y="2455"/>
                  </a:lnTo>
                  <a:lnTo>
                    <a:pt x="350" y="2484"/>
                  </a:lnTo>
                  <a:lnTo>
                    <a:pt x="350" y="2494"/>
                  </a:lnTo>
                  <a:lnTo>
                    <a:pt x="350" y="2496"/>
                  </a:lnTo>
                  <a:lnTo>
                    <a:pt x="351" y="2510"/>
                  </a:lnTo>
                  <a:lnTo>
                    <a:pt x="352" y="2524"/>
                  </a:lnTo>
                  <a:lnTo>
                    <a:pt x="356" y="2537"/>
                  </a:lnTo>
                  <a:lnTo>
                    <a:pt x="360" y="2550"/>
                  </a:lnTo>
                  <a:lnTo>
                    <a:pt x="365" y="2561"/>
                  </a:lnTo>
                  <a:lnTo>
                    <a:pt x="371" y="2572"/>
                  </a:lnTo>
                  <a:lnTo>
                    <a:pt x="378" y="2582"/>
                  </a:lnTo>
                  <a:lnTo>
                    <a:pt x="386" y="2590"/>
                  </a:lnTo>
                  <a:lnTo>
                    <a:pt x="395" y="2599"/>
                  </a:lnTo>
                  <a:lnTo>
                    <a:pt x="406" y="2606"/>
                  </a:lnTo>
                  <a:lnTo>
                    <a:pt x="416" y="2612"/>
                  </a:lnTo>
                  <a:lnTo>
                    <a:pt x="428" y="2617"/>
                  </a:lnTo>
                  <a:lnTo>
                    <a:pt x="440" y="2622"/>
                  </a:lnTo>
                  <a:lnTo>
                    <a:pt x="453" y="2625"/>
                  </a:lnTo>
                  <a:lnTo>
                    <a:pt x="467" y="2627"/>
                  </a:lnTo>
                  <a:lnTo>
                    <a:pt x="481" y="2627"/>
                  </a:lnTo>
                  <a:lnTo>
                    <a:pt x="496" y="2627"/>
                  </a:lnTo>
                  <a:lnTo>
                    <a:pt x="509" y="2625"/>
                  </a:lnTo>
                  <a:lnTo>
                    <a:pt x="522" y="2622"/>
                  </a:lnTo>
                  <a:lnTo>
                    <a:pt x="535" y="2617"/>
                  </a:lnTo>
                  <a:lnTo>
                    <a:pt x="546" y="2612"/>
                  </a:lnTo>
                  <a:lnTo>
                    <a:pt x="556" y="2606"/>
                  </a:lnTo>
                  <a:lnTo>
                    <a:pt x="566" y="2599"/>
                  </a:lnTo>
                  <a:lnTo>
                    <a:pt x="576" y="2590"/>
                  </a:lnTo>
                  <a:lnTo>
                    <a:pt x="583" y="2582"/>
                  </a:lnTo>
                  <a:lnTo>
                    <a:pt x="590" y="2572"/>
                  </a:lnTo>
                  <a:lnTo>
                    <a:pt x="597" y="2561"/>
                  </a:lnTo>
                  <a:lnTo>
                    <a:pt x="603" y="2550"/>
                  </a:lnTo>
                  <a:lnTo>
                    <a:pt x="606" y="2537"/>
                  </a:lnTo>
                  <a:lnTo>
                    <a:pt x="609" y="2524"/>
                  </a:lnTo>
                  <a:lnTo>
                    <a:pt x="611" y="2510"/>
                  </a:lnTo>
                  <a:lnTo>
                    <a:pt x="611" y="2496"/>
                  </a:lnTo>
                  <a:lnTo>
                    <a:pt x="611" y="2244"/>
                  </a:lnTo>
                  <a:lnTo>
                    <a:pt x="611" y="2055"/>
                  </a:lnTo>
                  <a:lnTo>
                    <a:pt x="611" y="1920"/>
                  </a:lnTo>
                  <a:lnTo>
                    <a:pt x="611" y="1830"/>
                  </a:lnTo>
                  <a:lnTo>
                    <a:pt x="611" y="1775"/>
                  </a:lnTo>
                  <a:lnTo>
                    <a:pt x="611" y="1746"/>
                  </a:lnTo>
                  <a:lnTo>
                    <a:pt x="611" y="1736"/>
                  </a:lnTo>
                  <a:lnTo>
                    <a:pt x="611" y="1735"/>
                  </a:lnTo>
                  <a:lnTo>
                    <a:pt x="612" y="1730"/>
                  </a:lnTo>
                  <a:lnTo>
                    <a:pt x="615" y="1721"/>
                  </a:lnTo>
                  <a:lnTo>
                    <a:pt x="618" y="1716"/>
                  </a:lnTo>
                  <a:lnTo>
                    <a:pt x="622" y="1711"/>
                  </a:lnTo>
                  <a:lnTo>
                    <a:pt x="629" y="1709"/>
                  </a:lnTo>
                  <a:lnTo>
                    <a:pt x="638" y="1708"/>
                  </a:lnTo>
                  <a:lnTo>
                    <a:pt x="646" y="1709"/>
                  </a:lnTo>
                  <a:lnTo>
                    <a:pt x="652" y="1711"/>
                  </a:lnTo>
                  <a:lnTo>
                    <a:pt x="657" y="1716"/>
                  </a:lnTo>
                  <a:lnTo>
                    <a:pt x="661" y="1721"/>
                  </a:lnTo>
                  <a:lnTo>
                    <a:pt x="663" y="1730"/>
                  </a:lnTo>
                  <a:lnTo>
                    <a:pt x="663" y="1735"/>
                  </a:lnTo>
                  <a:lnTo>
                    <a:pt x="663" y="1985"/>
                  </a:lnTo>
                  <a:lnTo>
                    <a:pt x="663" y="2175"/>
                  </a:lnTo>
                  <a:lnTo>
                    <a:pt x="663" y="2310"/>
                  </a:lnTo>
                  <a:lnTo>
                    <a:pt x="663" y="2401"/>
                  </a:lnTo>
                  <a:lnTo>
                    <a:pt x="663" y="2456"/>
                  </a:lnTo>
                  <a:lnTo>
                    <a:pt x="663" y="2484"/>
                  </a:lnTo>
                  <a:lnTo>
                    <a:pt x="663" y="2494"/>
                  </a:lnTo>
                  <a:lnTo>
                    <a:pt x="663" y="2496"/>
                  </a:lnTo>
                  <a:lnTo>
                    <a:pt x="664" y="2510"/>
                  </a:lnTo>
                  <a:lnTo>
                    <a:pt x="666" y="2524"/>
                  </a:lnTo>
                  <a:lnTo>
                    <a:pt x="669" y="2537"/>
                  </a:lnTo>
                  <a:lnTo>
                    <a:pt x="673" y="2550"/>
                  </a:lnTo>
                  <a:lnTo>
                    <a:pt x="678" y="2561"/>
                  </a:lnTo>
                  <a:lnTo>
                    <a:pt x="684" y="2572"/>
                  </a:lnTo>
                  <a:lnTo>
                    <a:pt x="691" y="2582"/>
                  </a:lnTo>
                  <a:lnTo>
                    <a:pt x="700" y="2590"/>
                  </a:lnTo>
                  <a:lnTo>
                    <a:pt x="708" y="2599"/>
                  </a:lnTo>
                  <a:lnTo>
                    <a:pt x="719" y="2606"/>
                  </a:lnTo>
                  <a:lnTo>
                    <a:pt x="729" y="2612"/>
                  </a:lnTo>
                  <a:lnTo>
                    <a:pt x="741" y="2617"/>
                  </a:lnTo>
                  <a:lnTo>
                    <a:pt x="753" y="2622"/>
                  </a:lnTo>
                  <a:lnTo>
                    <a:pt x="766" y="2625"/>
                  </a:lnTo>
                  <a:lnTo>
                    <a:pt x="780" y="2627"/>
                  </a:lnTo>
                  <a:lnTo>
                    <a:pt x="794" y="2627"/>
                  </a:lnTo>
                  <a:lnTo>
                    <a:pt x="809" y="2627"/>
                  </a:lnTo>
                  <a:lnTo>
                    <a:pt x="822" y="2625"/>
                  </a:lnTo>
                  <a:lnTo>
                    <a:pt x="836" y="2622"/>
                  </a:lnTo>
                  <a:lnTo>
                    <a:pt x="848" y="2617"/>
                  </a:lnTo>
                  <a:lnTo>
                    <a:pt x="859" y="2612"/>
                  </a:lnTo>
                  <a:lnTo>
                    <a:pt x="870" y="2606"/>
                  </a:lnTo>
                  <a:lnTo>
                    <a:pt x="879" y="2599"/>
                  </a:lnTo>
                  <a:lnTo>
                    <a:pt x="889" y="2590"/>
                  </a:lnTo>
                  <a:lnTo>
                    <a:pt x="898" y="2582"/>
                  </a:lnTo>
                  <a:lnTo>
                    <a:pt x="904" y="2572"/>
                  </a:lnTo>
                  <a:lnTo>
                    <a:pt x="910" y="2561"/>
                  </a:lnTo>
                  <a:lnTo>
                    <a:pt x="916" y="2550"/>
                  </a:lnTo>
                  <a:lnTo>
                    <a:pt x="919" y="2537"/>
                  </a:lnTo>
                  <a:lnTo>
                    <a:pt x="922" y="2524"/>
                  </a:lnTo>
                  <a:lnTo>
                    <a:pt x="924" y="2510"/>
                  </a:lnTo>
                  <a:lnTo>
                    <a:pt x="924" y="2496"/>
                  </a:lnTo>
                  <a:lnTo>
                    <a:pt x="924" y="2244"/>
                  </a:lnTo>
                  <a:lnTo>
                    <a:pt x="924" y="2055"/>
                  </a:lnTo>
                  <a:lnTo>
                    <a:pt x="924" y="1920"/>
                  </a:lnTo>
                  <a:lnTo>
                    <a:pt x="924" y="1830"/>
                  </a:lnTo>
                  <a:lnTo>
                    <a:pt x="924" y="1775"/>
                  </a:lnTo>
                  <a:lnTo>
                    <a:pt x="924" y="1746"/>
                  </a:lnTo>
                  <a:lnTo>
                    <a:pt x="924" y="1736"/>
                  </a:lnTo>
                  <a:lnTo>
                    <a:pt x="924" y="1735"/>
                  </a:lnTo>
                  <a:lnTo>
                    <a:pt x="924" y="1725"/>
                  </a:lnTo>
                  <a:lnTo>
                    <a:pt x="926" y="1715"/>
                  </a:lnTo>
                  <a:lnTo>
                    <a:pt x="927" y="1706"/>
                  </a:lnTo>
                  <a:lnTo>
                    <a:pt x="928" y="1698"/>
                  </a:lnTo>
                  <a:lnTo>
                    <a:pt x="932" y="1692"/>
                  </a:lnTo>
                  <a:lnTo>
                    <a:pt x="936" y="1686"/>
                  </a:lnTo>
                  <a:lnTo>
                    <a:pt x="939" y="1684"/>
                  </a:lnTo>
                  <a:lnTo>
                    <a:pt x="942" y="1683"/>
                  </a:lnTo>
                  <a:lnTo>
                    <a:pt x="946" y="1682"/>
                  </a:lnTo>
                  <a:lnTo>
                    <a:pt x="951" y="1682"/>
                  </a:lnTo>
                  <a:lnTo>
                    <a:pt x="951" y="1666"/>
                  </a:lnTo>
                  <a:lnTo>
                    <a:pt x="951" y="1655"/>
                  </a:lnTo>
                  <a:lnTo>
                    <a:pt x="951" y="1644"/>
                  </a:lnTo>
                  <a:lnTo>
                    <a:pt x="951" y="1629"/>
                  </a:lnTo>
                  <a:lnTo>
                    <a:pt x="951" y="1525"/>
                  </a:lnTo>
                  <a:lnTo>
                    <a:pt x="951" y="1447"/>
                  </a:lnTo>
                  <a:lnTo>
                    <a:pt x="951" y="1391"/>
                  </a:lnTo>
                  <a:lnTo>
                    <a:pt x="951" y="1353"/>
                  </a:lnTo>
                  <a:lnTo>
                    <a:pt x="951" y="1331"/>
                  </a:lnTo>
                  <a:lnTo>
                    <a:pt x="951" y="1319"/>
                  </a:lnTo>
                  <a:lnTo>
                    <a:pt x="951" y="1314"/>
                  </a:lnTo>
                  <a:lnTo>
                    <a:pt x="951" y="1314"/>
                  </a:lnTo>
                  <a:lnTo>
                    <a:pt x="951" y="1302"/>
                  </a:lnTo>
                  <a:lnTo>
                    <a:pt x="953" y="1294"/>
                  </a:lnTo>
                  <a:lnTo>
                    <a:pt x="955" y="1293"/>
                  </a:lnTo>
                  <a:lnTo>
                    <a:pt x="956" y="1292"/>
                  </a:lnTo>
                  <a:lnTo>
                    <a:pt x="958" y="1292"/>
                  </a:lnTo>
                  <a:lnTo>
                    <a:pt x="961" y="1293"/>
                  </a:lnTo>
                  <a:lnTo>
                    <a:pt x="966" y="1299"/>
                  </a:lnTo>
                  <a:lnTo>
                    <a:pt x="972" y="1307"/>
                  </a:lnTo>
                  <a:lnTo>
                    <a:pt x="979" y="1318"/>
                  </a:lnTo>
                  <a:lnTo>
                    <a:pt x="987" y="1330"/>
                  </a:lnTo>
                  <a:lnTo>
                    <a:pt x="1006" y="1359"/>
                  </a:lnTo>
                  <a:lnTo>
                    <a:pt x="1027" y="1391"/>
                  </a:lnTo>
                  <a:lnTo>
                    <a:pt x="1041" y="1407"/>
                  </a:lnTo>
                  <a:lnTo>
                    <a:pt x="1053" y="1422"/>
                  </a:lnTo>
                  <a:lnTo>
                    <a:pt x="1068" y="1434"/>
                  </a:lnTo>
                  <a:lnTo>
                    <a:pt x="1081" y="1445"/>
                  </a:lnTo>
                  <a:lnTo>
                    <a:pt x="1093" y="1450"/>
                  </a:lnTo>
                  <a:lnTo>
                    <a:pt x="1106" y="1455"/>
                  </a:lnTo>
                  <a:lnTo>
                    <a:pt x="1123" y="1459"/>
                  </a:lnTo>
                  <a:lnTo>
                    <a:pt x="1142" y="1464"/>
                  </a:lnTo>
                  <a:lnTo>
                    <a:pt x="1182" y="1472"/>
                  </a:lnTo>
                  <a:lnTo>
                    <a:pt x="1225" y="1478"/>
                  </a:lnTo>
                  <a:lnTo>
                    <a:pt x="1247" y="1480"/>
                  </a:lnTo>
                  <a:lnTo>
                    <a:pt x="1269" y="1481"/>
                  </a:lnTo>
                  <a:lnTo>
                    <a:pt x="1290" y="1483"/>
                  </a:lnTo>
                  <a:lnTo>
                    <a:pt x="1309" y="1483"/>
                  </a:lnTo>
                  <a:lnTo>
                    <a:pt x="1327" y="1481"/>
                  </a:lnTo>
                  <a:lnTo>
                    <a:pt x="1343" y="1479"/>
                  </a:lnTo>
                  <a:lnTo>
                    <a:pt x="1358" y="1475"/>
                  </a:lnTo>
                  <a:lnTo>
                    <a:pt x="1369" y="1472"/>
                  </a:lnTo>
                  <a:lnTo>
                    <a:pt x="1372" y="1470"/>
                  </a:lnTo>
                  <a:lnTo>
                    <a:pt x="1382" y="1468"/>
                  </a:lnTo>
                  <a:lnTo>
                    <a:pt x="1387" y="1466"/>
                  </a:lnTo>
                  <a:lnTo>
                    <a:pt x="1390" y="1461"/>
                  </a:lnTo>
                  <a:lnTo>
                    <a:pt x="1394" y="1453"/>
                  </a:lnTo>
                  <a:lnTo>
                    <a:pt x="1394" y="1445"/>
                  </a:lnTo>
                  <a:lnTo>
                    <a:pt x="1398" y="1445"/>
                  </a:lnTo>
                  <a:lnTo>
                    <a:pt x="1421" y="1445"/>
                  </a:lnTo>
                  <a:lnTo>
                    <a:pt x="1585" y="1428"/>
                  </a:lnTo>
                  <a:lnTo>
                    <a:pt x="1707" y="1414"/>
                  </a:lnTo>
                  <a:lnTo>
                    <a:pt x="1796" y="1406"/>
                  </a:lnTo>
                  <a:lnTo>
                    <a:pt x="1854" y="1400"/>
                  </a:lnTo>
                  <a:lnTo>
                    <a:pt x="1891" y="1396"/>
                  </a:lnTo>
                  <a:lnTo>
                    <a:pt x="1909" y="1393"/>
                  </a:lnTo>
                  <a:lnTo>
                    <a:pt x="1916" y="1392"/>
                  </a:lnTo>
                  <a:lnTo>
                    <a:pt x="1917" y="1392"/>
                  </a:lnTo>
                  <a:lnTo>
                    <a:pt x="1927" y="1391"/>
                  </a:lnTo>
                  <a:lnTo>
                    <a:pt x="1936" y="1389"/>
                  </a:lnTo>
                  <a:lnTo>
                    <a:pt x="1945" y="1382"/>
                  </a:lnTo>
                  <a:lnTo>
                    <a:pt x="1953" y="1376"/>
                  </a:lnTo>
                  <a:lnTo>
                    <a:pt x="1960" y="1368"/>
                  </a:lnTo>
                  <a:lnTo>
                    <a:pt x="1965" y="1359"/>
                  </a:lnTo>
                  <a:lnTo>
                    <a:pt x="1968" y="1349"/>
                  </a:lnTo>
                  <a:lnTo>
                    <a:pt x="1970" y="1340"/>
                  </a:lnTo>
                  <a:lnTo>
                    <a:pt x="1970" y="1340"/>
                  </a:lnTo>
                  <a:close/>
                  <a:moveTo>
                    <a:pt x="2890" y="689"/>
                  </a:moveTo>
                  <a:lnTo>
                    <a:pt x="2863" y="662"/>
                  </a:lnTo>
                  <a:lnTo>
                    <a:pt x="2838" y="662"/>
                  </a:lnTo>
                  <a:lnTo>
                    <a:pt x="2814" y="662"/>
                  </a:lnTo>
                  <a:lnTo>
                    <a:pt x="2811" y="662"/>
                  </a:lnTo>
                  <a:lnTo>
                    <a:pt x="2802" y="672"/>
                  </a:lnTo>
                  <a:lnTo>
                    <a:pt x="2780" y="698"/>
                  </a:lnTo>
                  <a:lnTo>
                    <a:pt x="2749" y="734"/>
                  </a:lnTo>
                  <a:lnTo>
                    <a:pt x="2709" y="780"/>
                  </a:lnTo>
                  <a:lnTo>
                    <a:pt x="2666" y="830"/>
                  </a:lnTo>
                  <a:lnTo>
                    <a:pt x="2623" y="879"/>
                  </a:lnTo>
                  <a:lnTo>
                    <a:pt x="2583" y="923"/>
                  </a:lnTo>
                  <a:lnTo>
                    <a:pt x="2549" y="958"/>
                  </a:lnTo>
                  <a:lnTo>
                    <a:pt x="2453" y="914"/>
                  </a:lnTo>
                  <a:lnTo>
                    <a:pt x="2382" y="881"/>
                  </a:lnTo>
                  <a:lnTo>
                    <a:pt x="2330" y="857"/>
                  </a:lnTo>
                  <a:lnTo>
                    <a:pt x="2296" y="841"/>
                  </a:lnTo>
                  <a:lnTo>
                    <a:pt x="2275" y="831"/>
                  </a:lnTo>
                  <a:lnTo>
                    <a:pt x="2265" y="826"/>
                  </a:lnTo>
                  <a:lnTo>
                    <a:pt x="2261" y="824"/>
                  </a:lnTo>
                  <a:lnTo>
                    <a:pt x="2260" y="824"/>
                  </a:lnTo>
                  <a:lnTo>
                    <a:pt x="2234" y="824"/>
                  </a:lnTo>
                  <a:lnTo>
                    <a:pt x="2223" y="824"/>
                  </a:lnTo>
                  <a:lnTo>
                    <a:pt x="2214" y="825"/>
                  </a:lnTo>
                  <a:lnTo>
                    <a:pt x="2204" y="825"/>
                  </a:lnTo>
                  <a:lnTo>
                    <a:pt x="2194" y="827"/>
                  </a:lnTo>
                  <a:lnTo>
                    <a:pt x="2184" y="831"/>
                  </a:lnTo>
                  <a:lnTo>
                    <a:pt x="2175" y="835"/>
                  </a:lnTo>
                  <a:lnTo>
                    <a:pt x="2165" y="842"/>
                  </a:lnTo>
                  <a:lnTo>
                    <a:pt x="2155" y="851"/>
                  </a:lnTo>
                  <a:lnTo>
                    <a:pt x="2095" y="931"/>
                  </a:lnTo>
                  <a:lnTo>
                    <a:pt x="2048" y="991"/>
                  </a:lnTo>
                  <a:lnTo>
                    <a:pt x="2016" y="1034"/>
                  </a:lnTo>
                  <a:lnTo>
                    <a:pt x="1994" y="1063"/>
                  </a:lnTo>
                  <a:lnTo>
                    <a:pt x="1980" y="1080"/>
                  </a:lnTo>
                  <a:lnTo>
                    <a:pt x="1974" y="1089"/>
                  </a:lnTo>
                  <a:lnTo>
                    <a:pt x="1972" y="1093"/>
                  </a:lnTo>
                  <a:lnTo>
                    <a:pt x="1971" y="1093"/>
                  </a:lnTo>
                  <a:lnTo>
                    <a:pt x="1902" y="1093"/>
                  </a:lnTo>
                  <a:lnTo>
                    <a:pt x="1851" y="1093"/>
                  </a:lnTo>
                  <a:lnTo>
                    <a:pt x="1813" y="1093"/>
                  </a:lnTo>
                  <a:lnTo>
                    <a:pt x="1787" y="1093"/>
                  </a:lnTo>
                  <a:lnTo>
                    <a:pt x="1773" y="1093"/>
                  </a:lnTo>
                  <a:lnTo>
                    <a:pt x="1764" y="1093"/>
                  </a:lnTo>
                  <a:lnTo>
                    <a:pt x="1762" y="1093"/>
                  </a:lnTo>
                  <a:lnTo>
                    <a:pt x="1762" y="1093"/>
                  </a:lnTo>
                  <a:lnTo>
                    <a:pt x="1757" y="1094"/>
                  </a:lnTo>
                  <a:lnTo>
                    <a:pt x="1752" y="1094"/>
                  </a:lnTo>
                  <a:lnTo>
                    <a:pt x="1750" y="1096"/>
                  </a:lnTo>
                  <a:lnTo>
                    <a:pt x="1746" y="1098"/>
                  </a:lnTo>
                  <a:lnTo>
                    <a:pt x="1741" y="1102"/>
                  </a:lnTo>
                  <a:lnTo>
                    <a:pt x="1739" y="1110"/>
                  </a:lnTo>
                  <a:lnTo>
                    <a:pt x="1736" y="1118"/>
                  </a:lnTo>
                  <a:lnTo>
                    <a:pt x="1735" y="1127"/>
                  </a:lnTo>
                  <a:lnTo>
                    <a:pt x="1735" y="1137"/>
                  </a:lnTo>
                  <a:lnTo>
                    <a:pt x="1735" y="1146"/>
                  </a:lnTo>
                  <a:lnTo>
                    <a:pt x="1735" y="1156"/>
                  </a:lnTo>
                  <a:lnTo>
                    <a:pt x="1735" y="1162"/>
                  </a:lnTo>
                  <a:lnTo>
                    <a:pt x="1736" y="1167"/>
                  </a:lnTo>
                  <a:lnTo>
                    <a:pt x="1739" y="1171"/>
                  </a:lnTo>
                  <a:lnTo>
                    <a:pt x="1741" y="1172"/>
                  </a:lnTo>
                  <a:lnTo>
                    <a:pt x="1746" y="1173"/>
                  </a:lnTo>
                  <a:lnTo>
                    <a:pt x="1752" y="1173"/>
                  </a:lnTo>
                  <a:lnTo>
                    <a:pt x="1762" y="1173"/>
                  </a:lnTo>
                  <a:lnTo>
                    <a:pt x="1831" y="1173"/>
                  </a:lnTo>
                  <a:lnTo>
                    <a:pt x="1883" y="1173"/>
                  </a:lnTo>
                  <a:lnTo>
                    <a:pt x="1920" y="1173"/>
                  </a:lnTo>
                  <a:lnTo>
                    <a:pt x="1945" y="1173"/>
                  </a:lnTo>
                  <a:lnTo>
                    <a:pt x="1960" y="1173"/>
                  </a:lnTo>
                  <a:lnTo>
                    <a:pt x="1968" y="1173"/>
                  </a:lnTo>
                  <a:lnTo>
                    <a:pt x="1971" y="1173"/>
                  </a:lnTo>
                  <a:lnTo>
                    <a:pt x="1971" y="1173"/>
                  </a:lnTo>
                  <a:lnTo>
                    <a:pt x="1982" y="1173"/>
                  </a:lnTo>
                  <a:lnTo>
                    <a:pt x="1991" y="1173"/>
                  </a:lnTo>
                  <a:lnTo>
                    <a:pt x="2001" y="1172"/>
                  </a:lnTo>
                  <a:lnTo>
                    <a:pt x="2011" y="1171"/>
                  </a:lnTo>
                  <a:lnTo>
                    <a:pt x="2021" y="1167"/>
                  </a:lnTo>
                  <a:lnTo>
                    <a:pt x="2030" y="1162"/>
                  </a:lnTo>
                  <a:lnTo>
                    <a:pt x="2040" y="1156"/>
                  </a:lnTo>
                  <a:lnTo>
                    <a:pt x="2050" y="1146"/>
                  </a:lnTo>
                  <a:lnTo>
                    <a:pt x="2056" y="1139"/>
                  </a:lnTo>
                  <a:lnTo>
                    <a:pt x="2072" y="1117"/>
                  </a:lnTo>
                  <a:lnTo>
                    <a:pt x="2095" y="1084"/>
                  </a:lnTo>
                  <a:lnTo>
                    <a:pt x="2123" y="1046"/>
                  </a:lnTo>
                  <a:lnTo>
                    <a:pt x="2153" y="1005"/>
                  </a:lnTo>
                  <a:lnTo>
                    <a:pt x="2183" y="966"/>
                  </a:lnTo>
                  <a:lnTo>
                    <a:pt x="2211" y="930"/>
                  </a:lnTo>
                  <a:lnTo>
                    <a:pt x="2234" y="904"/>
                  </a:lnTo>
                  <a:lnTo>
                    <a:pt x="2329" y="950"/>
                  </a:lnTo>
                  <a:lnTo>
                    <a:pt x="2401" y="983"/>
                  </a:lnTo>
                  <a:lnTo>
                    <a:pt x="2451" y="1006"/>
                  </a:lnTo>
                  <a:lnTo>
                    <a:pt x="2487" y="1023"/>
                  </a:lnTo>
                  <a:lnTo>
                    <a:pt x="2507" y="1033"/>
                  </a:lnTo>
                  <a:lnTo>
                    <a:pt x="2518" y="1038"/>
                  </a:lnTo>
                  <a:lnTo>
                    <a:pt x="2522" y="1039"/>
                  </a:lnTo>
                  <a:lnTo>
                    <a:pt x="2522" y="1039"/>
                  </a:lnTo>
                  <a:lnTo>
                    <a:pt x="2527" y="1039"/>
                  </a:lnTo>
                  <a:lnTo>
                    <a:pt x="2539" y="1039"/>
                  </a:lnTo>
                  <a:lnTo>
                    <a:pt x="2556" y="1039"/>
                  </a:lnTo>
                  <a:lnTo>
                    <a:pt x="2575" y="1039"/>
                  </a:lnTo>
                  <a:lnTo>
                    <a:pt x="2601" y="1039"/>
                  </a:lnTo>
                  <a:lnTo>
                    <a:pt x="2688" y="933"/>
                  </a:lnTo>
                  <a:lnTo>
                    <a:pt x="2753" y="853"/>
                  </a:lnTo>
                  <a:lnTo>
                    <a:pt x="2800" y="796"/>
                  </a:lnTo>
                  <a:lnTo>
                    <a:pt x="2830" y="756"/>
                  </a:lnTo>
                  <a:lnTo>
                    <a:pt x="2850" y="733"/>
                  </a:lnTo>
                  <a:lnTo>
                    <a:pt x="2859" y="721"/>
                  </a:lnTo>
                  <a:lnTo>
                    <a:pt x="2863" y="717"/>
                  </a:lnTo>
                  <a:lnTo>
                    <a:pt x="2863" y="716"/>
                  </a:lnTo>
                  <a:lnTo>
                    <a:pt x="2872" y="716"/>
                  </a:lnTo>
                  <a:lnTo>
                    <a:pt x="2879" y="716"/>
                  </a:lnTo>
                  <a:lnTo>
                    <a:pt x="2884" y="715"/>
                  </a:lnTo>
                  <a:lnTo>
                    <a:pt x="2886" y="712"/>
                  </a:lnTo>
                  <a:lnTo>
                    <a:pt x="2889" y="710"/>
                  </a:lnTo>
                  <a:lnTo>
                    <a:pt x="2890" y="705"/>
                  </a:lnTo>
                  <a:lnTo>
                    <a:pt x="2890" y="698"/>
                  </a:lnTo>
                  <a:lnTo>
                    <a:pt x="2890" y="689"/>
                  </a:lnTo>
                  <a:close/>
                  <a:moveTo>
                    <a:pt x="2487" y="247"/>
                  </a:moveTo>
                  <a:lnTo>
                    <a:pt x="2468" y="247"/>
                  </a:lnTo>
                  <a:lnTo>
                    <a:pt x="2449" y="243"/>
                  </a:lnTo>
                  <a:lnTo>
                    <a:pt x="2439" y="241"/>
                  </a:lnTo>
                  <a:lnTo>
                    <a:pt x="2430" y="236"/>
                  </a:lnTo>
                  <a:lnTo>
                    <a:pt x="2420" y="230"/>
                  </a:lnTo>
                  <a:lnTo>
                    <a:pt x="2410" y="221"/>
                  </a:lnTo>
                  <a:lnTo>
                    <a:pt x="2365" y="177"/>
                  </a:lnTo>
                  <a:lnTo>
                    <a:pt x="2342" y="155"/>
                  </a:lnTo>
                  <a:lnTo>
                    <a:pt x="2334" y="146"/>
                  </a:lnTo>
                  <a:lnTo>
                    <a:pt x="2333" y="145"/>
                  </a:lnTo>
                  <a:lnTo>
                    <a:pt x="2313" y="145"/>
                  </a:lnTo>
                  <a:lnTo>
                    <a:pt x="2294" y="145"/>
                  </a:lnTo>
                  <a:lnTo>
                    <a:pt x="2274" y="145"/>
                  </a:lnTo>
                  <a:lnTo>
                    <a:pt x="2256" y="145"/>
                  </a:lnTo>
                  <a:lnTo>
                    <a:pt x="2226" y="189"/>
                  </a:lnTo>
                  <a:lnTo>
                    <a:pt x="2210" y="212"/>
                  </a:lnTo>
                  <a:lnTo>
                    <a:pt x="2205" y="220"/>
                  </a:lnTo>
                  <a:lnTo>
                    <a:pt x="2204" y="221"/>
                  </a:lnTo>
                  <a:lnTo>
                    <a:pt x="2194" y="222"/>
                  </a:lnTo>
                  <a:lnTo>
                    <a:pt x="2184" y="226"/>
                  </a:lnTo>
                  <a:lnTo>
                    <a:pt x="2175" y="230"/>
                  </a:lnTo>
                  <a:lnTo>
                    <a:pt x="2165" y="234"/>
                  </a:lnTo>
                  <a:lnTo>
                    <a:pt x="2155" y="239"/>
                  </a:lnTo>
                  <a:lnTo>
                    <a:pt x="2146" y="243"/>
                  </a:lnTo>
                  <a:lnTo>
                    <a:pt x="2136" y="245"/>
                  </a:lnTo>
                  <a:lnTo>
                    <a:pt x="2127" y="247"/>
                  </a:lnTo>
                  <a:lnTo>
                    <a:pt x="2082" y="247"/>
                  </a:lnTo>
                  <a:lnTo>
                    <a:pt x="2059" y="247"/>
                  </a:lnTo>
                  <a:lnTo>
                    <a:pt x="2051" y="247"/>
                  </a:lnTo>
                  <a:lnTo>
                    <a:pt x="2050" y="247"/>
                  </a:lnTo>
                  <a:lnTo>
                    <a:pt x="2046" y="247"/>
                  </a:lnTo>
                  <a:lnTo>
                    <a:pt x="2040" y="243"/>
                  </a:lnTo>
                  <a:lnTo>
                    <a:pt x="2039" y="241"/>
                  </a:lnTo>
                  <a:lnTo>
                    <a:pt x="2039" y="236"/>
                  </a:lnTo>
                  <a:lnTo>
                    <a:pt x="2042" y="230"/>
                  </a:lnTo>
                  <a:lnTo>
                    <a:pt x="2050" y="221"/>
                  </a:lnTo>
                  <a:lnTo>
                    <a:pt x="2118" y="154"/>
                  </a:lnTo>
                  <a:lnTo>
                    <a:pt x="2169" y="104"/>
                  </a:lnTo>
                  <a:lnTo>
                    <a:pt x="2205" y="68"/>
                  </a:lnTo>
                  <a:lnTo>
                    <a:pt x="2229" y="44"/>
                  </a:lnTo>
                  <a:lnTo>
                    <a:pt x="2245" y="29"/>
                  </a:lnTo>
                  <a:lnTo>
                    <a:pt x="2252" y="22"/>
                  </a:lnTo>
                  <a:lnTo>
                    <a:pt x="2255" y="19"/>
                  </a:lnTo>
                  <a:lnTo>
                    <a:pt x="2256" y="18"/>
                  </a:lnTo>
                  <a:lnTo>
                    <a:pt x="2266" y="9"/>
                  </a:lnTo>
                  <a:lnTo>
                    <a:pt x="2274" y="5"/>
                  </a:lnTo>
                  <a:lnTo>
                    <a:pt x="2284" y="1"/>
                  </a:lnTo>
                  <a:lnTo>
                    <a:pt x="2294" y="0"/>
                  </a:lnTo>
                  <a:lnTo>
                    <a:pt x="2303" y="1"/>
                  </a:lnTo>
                  <a:lnTo>
                    <a:pt x="2313" y="5"/>
                  </a:lnTo>
                  <a:lnTo>
                    <a:pt x="2323" y="9"/>
                  </a:lnTo>
                  <a:lnTo>
                    <a:pt x="2333" y="18"/>
                  </a:lnTo>
                  <a:lnTo>
                    <a:pt x="2409" y="85"/>
                  </a:lnTo>
                  <a:lnTo>
                    <a:pt x="2467" y="135"/>
                  </a:lnTo>
                  <a:lnTo>
                    <a:pt x="2509" y="172"/>
                  </a:lnTo>
                  <a:lnTo>
                    <a:pt x="2535" y="197"/>
                  </a:lnTo>
                  <a:lnTo>
                    <a:pt x="2552" y="211"/>
                  </a:lnTo>
                  <a:lnTo>
                    <a:pt x="2561" y="219"/>
                  </a:lnTo>
                  <a:lnTo>
                    <a:pt x="2564" y="221"/>
                  </a:lnTo>
                  <a:lnTo>
                    <a:pt x="2564" y="221"/>
                  </a:lnTo>
                  <a:lnTo>
                    <a:pt x="2564" y="230"/>
                  </a:lnTo>
                  <a:lnTo>
                    <a:pt x="2564" y="236"/>
                  </a:lnTo>
                  <a:lnTo>
                    <a:pt x="2563" y="241"/>
                  </a:lnTo>
                  <a:lnTo>
                    <a:pt x="2561" y="243"/>
                  </a:lnTo>
                  <a:lnTo>
                    <a:pt x="2558" y="245"/>
                  </a:lnTo>
                  <a:lnTo>
                    <a:pt x="2553" y="247"/>
                  </a:lnTo>
                  <a:lnTo>
                    <a:pt x="2547" y="247"/>
                  </a:lnTo>
                  <a:lnTo>
                    <a:pt x="2539" y="247"/>
                  </a:lnTo>
                  <a:lnTo>
                    <a:pt x="2487" y="247"/>
                  </a:lnTo>
                  <a:close/>
                  <a:moveTo>
                    <a:pt x="3061" y="565"/>
                  </a:moveTo>
                  <a:lnTo>
                    <a:pt x="3075" y="549"/>
                  </a:lnTo>
                  <a:lnTo>
                    <a:pt x="3084" y="539"/>
                  </a:lnTo>
                  <a:lnTo>
                    <a:pt x="3085" y="534"/>
                  </a:lnTo>
                  <a:lnTo>
                    <a:pt x="3086" y="528"/>
                  </a:lnTo>
                  <a:lnTo>
                    <a:pt x="3086" y="522"/>
                  </a:lnTo>
                  <a:lnTo>
                    <a:pt x="3086" y="512"/>
                  </a:lnTo>
                  <a:lnTo>
                    <a:pt x="3086" y="483"/>
                  </a:lnTo>
                  <a:lnTo>
                    <a:pt x="3086" y="467"/>
                  </a:lnTo>
                  <a:lnTo>
                    <a:pt x="3086" y="462"/>
                  </a:lnTo>
                  <a:lnTo>
                    <a:pt x="3086" y="461"/>
                  </a:lnTo>
                  <a:lnTo>
                    <a:pt x="3086" y="451"/>
                  </a:lnTo>
                  <a:lnTo>
                    <a:pt x="3083" y="441"/>
                  </a:lnTo>
                  <a:lnTo>
                    <a:pt x="3078" y="432"/>
                  </a:lnTo>
                  <a:lnTo>
                    <a:pt x="3071" y="425"/>
                  </a:lnTo>
                  <a:lnTo>
                    <a:pt x="3063" y="418"/>
                  </a:lnTo>
                  <a:lnTo>
                    <a:pt x="3054" y="413"/>
                  </a:lnTo>
                  <a:lnTo>
                    <a:pt x="3045" y="409"/>
                  </a:lnTo>
                  <a:lnTo>
                    <a:pt x="3035" y="408"/>
                  </a:lnTo>
                  <a:lnTo>
                    <a:pt x="2774" y="408"/>
                  </a:lnTo>
                  <a:lnTo>
                    <a:pt x="2546" y="408"/>
                  </a:lnTo>
                  <a:lnTo>
                    <a:pt x="2348" y="408"/>
                  </a:lnTo>
                  <a:lnTo>
                    <a:pt x="2178" y="408"/>
                  </a:lnTo>
                  <a:lnTo>
                    <a:pt x="2035" y="408"/>
                  </a:lnTo>
                  <a:lnTo>
                    <a:pt x="1915" y="408"/>
                  </a:lnTo>
                  <a:lnTo>
                    <a:pt x="1817" y="408"/>
                  </a:lnTo>
                  <a:lnTo>
                    <a:pt x="1739" y="408"/>
                  </a:lnTo>
                  <a:lnTo>
                    <a:pt x="1677" y="408"/>
                  </a:lnTo>
                  <a:lnTo>
                    <a:pt x="1631" y="408"/>
                  </a:lnTo>
                  <a:lnTo>
                    <a:pt x="1598" y="408"/>
                  </a:lnTo>
                  <a:lnTo>
                    <a:pt x="1576" y="408"/>
                  </a:lnTo>
                  <a:lnTo>
                    <a:pt x="1563" y="408"/>
                  </a:lnTo>
                  <a:lnTo>
                    <a:pt x="1557" y="408"/>
                  </a:lnTo>
                  <a:lnTo>
                    <a:pt x="1553" y="408"/>
                  </a:lnTo>
                  <a:lnTo>
                    <a:pt x="1553" y="408"/>
                  </a:lnTo>
                  <a:lnTo>
                    <a:pt x="1543" y="409"/>
                  </a:lnTo>
                  <a:lnTo>
                    <a:pt x="1534" y="413"/>
                  </a:lnTo>
                  <a:lnTo>
                    <a:pt x="1525" y="418"/>
                  </a:lnTo>
                  <a:lnTo>
                    <a:pt x="1518" y="425"/>
                  </a:lnTo>
                  <a:lnTo>
                    <a:pt x="1511" y="432"/>
                  </a:lnTo>
                  <a:lnTo>
                    <a:pt x="1506" y="441"/>
                  </a:lnTo>
                  <a:lnTo>
                    <a:pt x="1502" y="451"/>
                  </a:lnTo>
                  <a:lnTo>
                    <a:pt x="1501" y="461"/>
                  </a:lnTo>
                  <a:lnTo>
                    <a:pt x="1501" y="491"/>
                  </a:lnTo>
                  <a:lnTo>
                    <a:pt x="1501" y="506"/>
                  </a:lnTo>
                  <a:lnTo>
                    <a:pt x="1501" y="512"/>
                  </a:lnTo>
                  <a:lnTo>
                    <a:pt x="1501" y="512"/>
                  </a:lnTo>
                  <a:lnTo>
                    <a:pt x="1502" y="517"/>
                  </a:lnTo>
                  <a:lnTo>
                    <a:pt x="1505" y="529"/>
                  </a:lnTo>
                  <a:lnTo>
                    <a:pt x="1508" y="536"/>
                  </a:lnTo>
                  <a:lnTo>
                    <a:pt x="1512" y="545"/>
                  </a:lnTo>
                  <a:lnTo>
                    <a:pt x="1519" y="555"/>
                  </a:lnTo>
                  <a:lnTo>
                    <a:pt x="1528" y="565"/>
                  </a:lnTo>
                  <a:lnTo>
                    <a:pt x="1553" y="565"/>
                  </a:lnTo>
                  <a:lnTo>
                    <a:pt x="1553" y="778"/>
                  </a:lnTo>
                  <a:lnTo>
                    <a:pt x="1553" y="940"/>
                  </a:lnTo>
                  <a:lnTo>
                    <a:pt x="1553" y="1055"/>
                  </a:lnTo>
                  <a:lnTo>
                    <a:pt x="1553" y="1133"/>
                  </a:lnTo>
                  <a:lnTo>
                    <a:pt x="1553" y="1179"/>
                  </a:lnTo>
                  <a:lnTo>
                    <a:pt x="1553" y="1204"/>
                  </a:lnTo>
                  <a:lnTo>
                    <a:pt x="1553" y="1212"/>
                  </a:lnTo>
                  <a:lnTo>
                    <a:pt x="1553" y="1214"/>
                  </a:lnTo>
                  <a:lnTo>
                    <a:pt x="1598" y="1214"/>
                  </a:lnTo>
                  <a:lnTo>
                    <a:pt x="1621" y="1214"/>
                  </a:lnTo>
                  <a:lnTo>
                    <a:pt x="1630" y="1214"/>
                  </a:lnTo>
                  <a:lnTo>
                    <a:pt x="1631" y="1214"/>
                  </a:lnTo>
                  <a:lnTo>
                    <a:pt x="1631" y="1000"/>
                  </a:lnTo>
                  <a:lnTo>
                    <a:pt x="1631" y="838"/>
                  </a:lnTo>
                  <a:lnTo>
                    <a:pt x="1631" y="723"/>
                  </a:lnTo>
                  <a:lnTo>
                    <a:pt x="1631" y="645"/>
                  </a:lnTo>
                  <a:lnTo>
                    <a:pt x="1631" y="599"/>
                  </a:lnTo>
                  <a:lnTo>
                    <a:pt x="1631" y="574"/>
                  </a:lnTo>
                  <a:lnTo>
                    <a:pt x="1631" y="566"/>
                  </a:lnTo>
                  <a:lnTo>
                    <a:pt x="1631" y="565"/>
                  </a:lnTo>
                  <a:lnTo>
                    <a:pt x="1658" y="565"/>
                  </a:lnTo>
                  <a:lnTo>
                    <a:pt x="1881" y="565"/>
                  </a:lnTo>
                  <a:lnTo>
                    <a:pt x="2078" y="565"/>
                  </a:lnTo>
                  <a:lnTo>
                    <a:pt x="2248" y="565"/>
                  </a:lnTo>
                  <a:lnTo>
                    <a:pt x="2393" y="565"/>
                  </a:lnTo>
                  <a:lnTo>
                    <a:pt x="2517" y="565"/>
                  </a:lnTo>
                  <a:lnTo>
                    <a:pt x="2620" y="565"/>
                  </a:lnTo>
                  <a:lnTo>
                    <a:pt x="2704" y="565"/>
                  </a:lnTo>
                  <a:lnTo>
                    <a:pt x="2772" y="565"/>
                  </a:lnTo>
                  <a:lnTo>
                    <a:pt x="2824" y="565"/>
                  </a:lnTo>
                  <a:lnTo>
                    <a:pt x="2864" y="565"/>
                  </a:lnTo>
                  <a:lnTo>
                    <a:pt x="2892" y="565"/>
                  </a:lnTo>
                  <a:lnTo>
                    <a:pt x="2912" y="565"/>
                  </a:lnTo>
                  <a:lnTo>
                    <a:pt x="2923" y="565"/>
                  </a:lnTo>
                  <a:lnTo>
                    <a:pt x="2929" y="565"/>
                  </a:lnTo>
                  <a:lnTo>
                    <a:pt x="2931" y="565"/>
                  </a:lnTo>
                  <a:lnTo>
                    <a:pt x="2931" y="565"/>
                  </a:lnTo>
                  <a:lnTo>
                    <a:pt x="2957" y="565"/>
                  </a:lnTo>
                  <a:lnTo>
                    <a:pt x="2957" y="730"/>
                  </a:lnTo>
                  <a:lnTo>
                    <a:pt x="2957" y="873"/>
                  </a:lnTo>
                  <a:lnTo>
                    <a:pt x="2957" y="999"/>
                  </a:lnTo>
                  <a:lnTo>
                    <a:pt x="2957" y="1105"/>
                  </a:lnTo>
                  <a:lnTo>
                    <a:pt x="2957" y="1195"/>
                  </a:lnTo>
                  <a:lnTo>
                    <a:pt x="2957" y="1271"/>
                  </a:lnTo>
                  <a:lnTo>
                    <a:pt x="2957" y="1334"/>
                  </a:lnTo>
                  <a:lnTo>
                    <a:pt x="2957" y="1382"/>
                  </a:lnTo>
                  <a:lnTo>
                    <a:pt x="2957" y="1422"/>
                  </a:lnTo>
                  <a:lnTo>
                    <a:pt x="2957" y="1451"/>
                  </a:lnTo>
                  <a:lnTo>
                    <a:pt x="2957" y="1472"/>
                  </a:lnTo>
                  <a:lnTo>
                    <a:pt x="2957" y="1485"/>
                  </a:lnTo>
                  <a:lnTo>
                    <a:pt x="2957" y="1494"/>
                  </a:lnTo>
                  <a:lnTo>
                    <a:pt x="2957" y="1497"/>
                  </a:lnTo>
                  <a:lnTo>
                    <a:pt x="2957" y="1500"/>
                  </a:lnTo>
                  <a:lnTo>
                    <a:pt x="2957" y="1500"/>
                  </a:lnTo>
                  <a:lnTo>
                    <a:pt x="2957" y="1508"/>
                  </a:lnTo>
                  <a:lnTo>
                    <a:pt x="2953" y="1514"/>
                  </a:lnTo>
                  <a:lnTo>
                    <a:pt x="2949" y="1519"/>
                  </a:lnTo>
                  <a:lnTo>
                    <a:pt x="2944" y="1523"/>
                  </a:lnTo>
                  <a:lnTo>
                    <a:pt x="2935" y="1525"/>
                  </a:lnTo>
                  <a:lnTo>
                    <a:pt x="2931" y="1525"/>
                  </a:lnTo>
                  <a:lnTo>
                    <a:pt x="2734" y="1525"/>
                  </a:lnTo>
                  <a:lnTo>
                    <a:pt x="2562" y="1525"/>
                  </a:lnTo>
                  <a:lnTo>
                    <a:pt x="2413" y="1525"/>
                  </a:lnTo>
                  <a:lnTo>
                    <a:pt x="2285" y="1525"/>
                  </a:lnTo>
                  <a:lnTo>
                    <a:pt x="2176" y="1525"/>
                  </a:lnTo>
                  <a:lnTo>
                    <a:pt x="2086" y="1525"/>
                  </a:lnTo>
                  <a:lnTo>
                    <a:pt x="2012" y="1525"/>
                  </a:lnTo>
                  <a:lnTo>
                    <a:pt x="1953" y="1525"/>
                  </a:lnTo>
                  <a:lnTo>
                    <a:pt x="1906" y="1525"/>
                  </a:lnTo>
                  <a:lnTo>
                    <a:pt x="1872" y="1525"/>
                  </a:lnTo>
                  <a:lnTo>
                    <a:pt x="1847" y="1525"/>
                  </a:lnTo>
                  <a:lnTo>
                    <a:pt x="1831" y="1525"/>
                  </a:lnTo>
                  <a:lnTo>
                    <a:pt x="1820" y="1525"/>
                  </a:lnTo>
                  <a:lnTo>
                    <a:pt x="1815" y="1525"/>
                  </a:lnTo>
                  <a:lnTo>
                    <a:pt x="1813" y="1525"/>
                  </a:lnTo>
                  <a:lnTo>
                    <a:pt x="1813" y="1525"/>
                  </a:lnTo>
                  <a:lnTo>
                    <a:pt x="1778" y="1527"/>
                  </a:lnTo>
                  <a:lnTo>
                    <a:pt x="1732" y="1530"/>
                  </a:lnTo>
                  <a:lnTo>
                    <a:pt x="1681" y="1534"/>
                  </a:lnTo>
                  <a:lnTo>
                    <a:pt x="1628" y="1539"/>
                  </a:lnTo>
                  <a:lnTo>
                    <a:pt x="1580" y="1544"/>
                  </a:lnTo>
                  <a:lnTo>
                    <a:pt x="1539" y="1547"/>
                  </a:lnTo>
                  <a:lnTo>
                    <a:pt x="1512" y="1551"/>
                  </a:lnTo>
                  <a:lnTo>
                    <a:pt x="1501" y="1551"/>
                  </a:lnTo>
                  <a:lnTo>
                    <a:pt x="1501" y="1578"/>
                  </a:lnTo>
                  <a:lnTo>
                    <a:pt x="1501" y="1600"/>
                  </a:lnTo>
                  <a:lnTo>
                    <a:pt x="1501" y="1604"/>
                  </a:lnTo>
                  <a:lnTo>
                    <a:pt x="1502" y="1613"/>
                  </a:lnTo>
                  <a:lnTo>
                    <a:pt x="1502" y="1622"/>
                  </a:lnTo>
                  <a:lnTo>
                    <a:pt x="1503" y="1631"/>
                  </a:lnTo>
                  <a:lnTo>
                    <a:pt x="1506" y="1638"/>
                  </a:lnTo>
                  <a:lnTo>
                    <a:pt x="1508" y="1645"/>
                  </a:lnTo>
                  <a:lnTo>
                    <a:pt x="1511" y="1651"/>
                  </a:lnTo>
                  <a:lnTo>
                    <a:pt x="1514" y="1657"/>
                  </a:lnTo>
                  <a:lnTo>
                    <a:pt x="1518" y="1662"/>
                  </a:lnTo>
                  <a:lnTo>
                    <a:pt x="1522" y="1666"/>
                  </a:lnTo>
                  <a:lnTo>
                    <a:pt x="1525" y="1671"/>
                  </a:lnTo>
                  <a:lnTo>
                    <a:pt x="1530" y="1673"/>
                  </a:lnTo>
                  <a:lnTo>
                    <a:pt x="1534" y="1677"/>
                  </a:lnTo>
                  <a:lnTo>
                    <a:pt x="1539" y="1678"/>
                  </a:lnTo>
                  <a:lnTo>
                    <a:pt x="1543" y="1681"/>
                  </a:lnTo>
                  <a:lnTo>
                    <a:pt x="1548" y="1681"/>
                  </a:lnTo>
                  <a:lnTo>
                    <a:pt x="1553" y="1682"/>
                  </a:lnTo>
                  <a:lnTo>
                    <a:pt x="1814" y="1682"/>
                  </a:lnTo>
                  <a:lnTo>
                    <a:pt x="2042" y="1682"/>
                  </a:lnTo>
                  <a:lnTo>
                    <a:pt x="2240" y="1682"/>
                  </a:lnTo>
                  <a:lnTo>
                    <a:pt x="2410" y="1682"/>
                  </a:lnTo>
                  <a:lnTo>
                    <a:pt x="2553" y="1682"/>
                  </a:lnTo>
                  <a:lnTo>
                    <a:pt x="2674" y="1682"/>
                  </a:lnTo>
                  <a:lnTo>
                    <a:pt x="2771" y="1682"/>
                  </a:lnTo>
                  <a:lnTo>
                    <a:pt x="2850" y="1682"/>
                  </a:lnTo>
                  <a:lnTo>
                    <a:pt x="2910" y="1682"/>
                  </a:lnTo>
                  <a:lnTo>
                    <a:pt x="2957" y="1682"/>
                  </a:lnTo>
                  <a:lnTo>
                    <a:pt x="2989" y="1682"/>
                  </a:lnTo>
                  <a:lnTo>
                    <a:pt x="3012" y="1682"/>
                  </a:lnTo>
                  <a:lnTo>
                    <a:pt x="3026" y="1682"/>
                  </a:lnTo>
                  <a:lnTo>
                    <a:pt x="3032" y="1682"/>
                  </a:lnTo>
                  <a:lnTo>
                    <a:pt x="3034" y="1682"/>
                  </a:lnTo>
                  <a:lnTo>
                    <a:pt x="3035" y="1682"/>
                  </a:lnTo>
                  <a:lnTo>
                    <a:pt x="3040" y="1681"/>
                  </a:lnTo>
                  <a:lnTo>
                    <a:pt x="3045" y="1681"/>
                  </a:lnTo>
                  <a:lnTo>
                    <a:pt x="3050" y="1678"/>
                  </a:lnTo>
                  <a:lnTo>
                    <a:pt x="3054" y="1677"/>
                  </a:lnTo>
                  <a:lnTo>
                    <a:pt x="3058" y="1673"/>
                  </a:lnTo>
                  <a:lnTo>
                    <a:pt x="3063" y="1671"/>
                  </a:lnTo>
                  <a:lnTo>
                    <a:pt x="3067" y="1666"/>
                  </a:lnTo>
                  <a:lnTo>
                    <a:pt x="3071" y="1662"/>
                  </a:lnTo>
                  <a:lnTo>
                    <a:pt x="3074" y="1657"/>
                  </a:lnTo>
                  <a:lnTo>
                    <a:pt x="3078" y="1651"/>
                  </a:lnTo>
                  <a:lnTo>
                    <a:pt x="3080" y="1645"/>
                  </a:lnTo>
                  <a:lnTo>
                    <a:pt x="3083" y="1638"/>
                  </a:lnTo>
                  <a:lnTo>
                    <a:pt x="3086" y="1622"/>
                  </a:lnTo>
                  <a:lnTo>
                    <a:pt x="3086" y="1604"/>
                  </a:lnTo>
                  <a:lnTo>
                    <a:pt x="3086" y="1580"/>
                  </a:lnTo>
                  <a:lnTo>
                    <a:pt x="3086" y="1578"/>
                  </a:lnTo>
                  <a:lnTo>
                    <a:pt x="3086" y="1568"/>
                  </a:lnTo>
                  <a:lnTo>
                    <a:pt x="3086" y="1558"/>
                  </a:lnTo>
                  <a:lnTo>
                    <a:pt x="3085" y="1550"/>
                  </a:lnTo>
                  <a:lnTo>
                    <a:pt x="3084" y="1541"/>
                  </a:lnTo>
                  <a:lnTo>
                    <a:pt x="3080" y="1535"/>
                  </a:lnTo>
                  <a:lnTo>
                    <a:pt x="3075" y="1530"/>
                  </a:lnTo>
                  <a:lnTo>
                    <a:pt x="3073" y="1528"/>
                  </a:lnTo>
                  <a:lnTo>
                    <a:pt x="3069" y="1527"/>
                  </a:lnTo>
                  <a:lnTo>
                    <a:pt x="3066" y="1525"/>
                  </a:lnTo>
                  <a:lnTo>
                    <a:pt x="3061" y="1525"/>
                  </a:lnTo>
                  <a:lnTo>
                    <a:pt x="3035" y="1525"/>
                  </a:lnTo>
                  <a:lnTo>
                    <a:pt x="3035" y="1357"/>
                  </a:lnTo>
                  <a:lnTo>
                    <a:pt x="3035" y="1209"/>
                  </a:lnTo>
                  <a:lnTo>
                    <a:pt x="3035" y="1080"/>
                  </a:lnTo>
                  <a:lnTo>
                    <a:pt x="3035" y="970"/>
                  </a:lnTo>
                  <a:lnTo>
                    <a:pt x="3035" y="876"/>
                  </a:lnTo>
                  <a:lnTo>
                    <a:pt x="3035" y="799"/>
                  </a:lnTo>
                  <a:lnTo>
                    <a:pt x="3035" y="736"/>
                  </a:lnTo>
                  <a:lnTo>
                    <a:pt x="3035" y="684"/>
                  </a:lnTo>
                  <a:lnTo>
                    <a:pt x="3035" y="645"/>
                  </a:lnTo>
                  <a:lnTo>
                    <a:pt x="3035" y="615"/>
                  </a:lnTo>
                  <a:lnTo>
                    <a:pt x="3035" y="594"/>
                  </a:lnTo>
                  <a:lnTo>
                    <a:pt x="3035" y="579"/>
                  </a:lnTo>
                  <a:lnTo>
                    <a:pt x="3035" y="571"/>
                  </a:lnTo>
                  <a:lnTo>
                    <a:pt x="3035" y="567"/>
                  </a:lnTo>
                  <a:lnTo>
                    <a:pt x="3035" y="565"/>
                  </a:lnTo>
                  <a:lnTo>
                    <a:pt x="3035" y="565"/>
                  </a:lnTo>
                  <a:lnTo>
                    <a:pt x="3061" y="565"/>
                  </a:lnTo>
                  <a:close/>
                  <a:moveTo>
                    <a:pt x="768" y="1261"/>
                  </a:moveTo>
                  <a:lnTo>
                    <a:pt x="708" y="1323"/>
                  </a:lnTo>
                  <a:lnTo>
                    <a:pt x="677" y="1353"/>
                  </a:lnTo>
                  <a:lnTo>
                    <a:pt x="666" y="1365"/>
                  </a:lnTo>
                  <a:lnTo>
                    <a:pt x="663" y="1367"/>
                  </a:lnTo>
                  <a:lnTo>
                    <a:pt x="638" y="1367"/>
                  </a:lnTo>
                  <a:lnTo>
                    <a:pt x="563" y="1305"/>
                  </a:lnTo>
                  <a:lnTo>
                    <a:pt x="524" y="1275"/>
                  </a:lnTo>
                  <a:lnTo>
                    <a:pt x="509" y="1263"/>
                  </a:lnTo>
                  <a:lnTo>
                    <a:pt x="507" y="1261"/>
                  </a:lnTo>
                  <a:lnTo>
                    <a:pt x="507" y="1256"/>
                  </a:lnTo>
                  <a:lnTo>
                    <a:pt x="507" y="1245"/>
                  </a:lnTo>
                  <a:lnTo>
                    <a:pt x="507" y="1228"/>
                  </a:lnTo>
                  <a:lnTo>
                    <a:pt x="507" y="1209"/>
                  </a:lnTo>
                  <a:lnTo>
                    <a:pt x="525" y="1122"/>
                  </a:lnTo>
                  <a:lnTo>
                    <a:pt x="537" y="1057"/>
                  </a:lnTo>
                  <a:lnTo>
                    <a:pt x="547" y="1011"/>
                  </a:lnTo>
                  <a:lnTo>
                    <a:pt x="553" y="979"/>
                  </a:lnTo>
                  <a:lnTo>
                    <a:pt x="556" y="959"/>
                  </a:lnTo>
                  <a:lnTo>
                    <a:pt x="559" y="950"/>
                  </a:lnTo>
                  <a:lnTo>
                    <a:pt x="559" y="947"/>
                  </a:lnTo>
                  <a:lnTo>
                    <a:pt x="559" y="946"/>
                  </a:lnTo>
                  <a:lnTo>
                    <a:pt x="559" y="926"/>
                  </a:lnTo>
                  <a:lnTo>
                    <a:pt x="559" y="910"/>
                  </a:lnTo>
                  <a:lnTo>
                    <a:pt x="559" y="898"/>
                  </a:lnTo>
                  <a:lnTo>
                    <a:pt x="559" y="893"/>
                  </a:lnTo>
                  <a:lnTo>
                    <a:pt x="559" y="885"/>
                  </a:lnTo>
                  <a:lnTo>
                    <a:pt x="560" y="879"/>
                  </a:lnTo>
                  <a:lnTo>
                    <a:pt x="561" y="874"/>
                  </a:lnTo>
                  <a:lnTo>
                    <a:pt x="563" y="870"/>
                  </a:lnTo>
                  <a:lnTo>
                    <a:pt x="566" y="869"/>
                  </a:lnTo>
                  <a:lnTo>
                    <a:pt x="570" y="868"/>
                  </a:lnTo>
                  <a:lnTo>
                    <a:pt x="577" y="868"/>
                  </a:lnTo>
                  <a:lnTo>
                    <a:pt x="586" y="868"/>
                  </a:lnTo>
                  <a:lnTo>
                    <a:pt x="661" y="868"/>
                  </a:lnTo>
                  <a:lnTo>
                    <a:pt x="700" y="868"/>
                  </a:lnTo>
                  <a:lnTo>
                    <a:pt x="714" y="868"/>
                  </a:lnTo>
                  <a:lnTo>
                    <a:pt x="715" y="868"/>
                  </a:lnTo>
                  <a:lnTo>
                    <a:pt x="715" y="870"/>
                  </a:lnTo>
                  <a:lnTo>
                    <a:pt x="715" y="893"/>
                  </a:lnTo>
                  <a:lnTo>
                    <a:pt x="715" y="898"/>
                  </a:lnTo>
                  <a:lnTo>
                    <a:pt x="715" y="910"/>
                  </a:lnTo>
                  <a:lnTo>
                    <a:pt x="715" y="926"/>
                  </a:lnTo>
                  <a:lnTo>
                    <a:pt x="715" y="946"/>
                  </a:lnTo>
                  <a:lnTo>
                    <a:pt x="734" y="1033"/>
                  </a:lnTo>
                  <a:lnTo>
                    <a:pt x="746" y="1098"/>
                  </a:lnTo>
                  <a:lnTo>
                    <a:pt x="756" y="1145"/>
                  </a:lnTo>
                  <a:lnTo>
                    <a:pt x="762" y="1176"/>
                  </a:lnTo>
                  <a:lnTo>
                    <a:pt x="765" y="1195"/>
                  </a:lnTo>
                  <a:lnTo>
                    <a:pt x="768" y="1205"/>
                  </a:lnTo>
                  <a:lnTo>
                    <a:pt x="768" y="1209"/>
                  </a:lnTo>
                  <a:lnTo>
                    <a:pt x="768" y="1209"/>
                  </a:lnTo>
                  <a:lnTo>
                    <a:pt x="773" y="1214"/>
                  </a:lnTo>
                  <a:lnTo>
                    <a:pt x="776" y="1219"/>
                  </a:lnTo>
                  <a:lnTo>
                    <a:pt x="777" y="1223"/>
                  </a:lnTo>
                  <a:lnTo>
                    <a:pt x="779" y="1228"/>
                  </a:lnTo>
                  <a:lnTo>
                    <a:pt x="780" y="1237"/>
                  </a:lnTo>
                  <a:lnTo>
                    <a:pt x="777" y="1245"/>
                  </a:lnTo>
                  <a:lnTo>
                    <a:pt x="771" y="1256"/>
                  </a:lnTo>
                  <a:lnTo>
                    <a:pt x="768" y="1261"/>
                  </a:lnTo>
                  <a:close/>
                  <a:moveTo>
                    <a:pt x="365" y="364"/>
                  </a:moveTo>
                  <a:lnTo>
                    <a:pt x="366" y="349"/>
                  </a:lnTo>
                  <a:lnTo>
                    <a:pt x="367" y="333"/>
                  </a:lnTo>
                  <a:lnTo>
                    <a:pt x="368" y="319"/>
                  </a:lnTo>
                  <a:lnTo>
                    <a:pt x="371" y="304"/>
                  </a:lnTo>
                  <a:lnTo>
                    <a:pt x="374" y="289"/>
                  </a:lnTo>
                  <a:lnTo>
                    <a:pt x="378" y="276"/>
                  </a:lnTo>
                  <a:lnTo>
                    <a:pt x="383" y="263"/>
                  </a:lnTo>
                  <a:lnTo>
                    <a:pt x="389" y="248"/>
                  </a:lnTo>
                  <a:lnTo>
                    <a:pt x="395" y="236"/>
                  </a:lnTo>
                  <a:lnTo>
                    <a:pt x="401" y="222"/>
                  </a:lnTo>
                  <a:lnTo>
                    <a:pt x="408" y="210"/>
                  </a:lnTo>
                  <a:lnTo>
                    <a:pt x="416" y="198"/>
                  </a:lnTo>
                  <a:lnTo>
                    <a:pt x="424" y="187"/>
                  </a:lnTo>
                  <a:lnTo>
                    <a:pt x="433" y="175"/>
                  </a:lnTo>
                  <a:lnTo>
                    <a:pt x="442" y="163"/>
                  </a:lnTo>
                  <a:lnTo>
                    <a:pt x="452" y="154"/>
                  </a:lnTo>
                  <a:lnTo>
                    <a:pt x="463" y="144"/>
                  </a:lnTo>
                  <a:lnTo>
                    <a:pt x="474" y="134"/>
                  </a:lnTo>
                  <a:lnTo>
                    <a:pt x="485" y="126"/>
                  </a:lnTo>
                  <a:lnTo>
                    <a:pt x="496" y="117"/>
                  </a:lnTo>
                  <a:lnTo>
                    <a:pt x="508" y="110"/>
                  </a:lnTo>
                  <a:lnTo>
                    <a:pt x="521" y="102"/>
                  </a:lnTo>
                  <a:lnTo>
                    <a:pt x="533" y="96"/>
                  </a:lnTo>
                  <a:lnTo>
                    <a:pt x="547" y="90"/>
                  </a:lnTo>
                  <a:lnTo>
                    <a:pt x="560" y="84"/>
                  </a:lnTo>
                  <a:lnTo>
                    <a:pt x="575" y="80"/>
                  </a:lnTo>
                  <a:lnTo>
                    <a:pt x="588" y="75"/>
                  </a:lnTo>
                  <a:lnTo>
                    <a:pt x="603" y="73"/>
                  </a:lnTo>
                  <a:lnTo>
                    <a:pt x="617" y="69"/>
                  </a:lnTo>
                  <a:lnTo>
                    <a:pt x="633" y="68"/>
                  </a:lnTo>
                  <a:lnTo>
                    <a:pt x="647" y="67"/>
                  </a:lnTo>
                  <a:lnTo>
                    <a:pt x="663" y="67"/>
                  </a:lnTo>
                  <a:lnTo>
                    <a:pt x="678" y="67"/>
                  </a:lnTo>
                  <a:lnTo>
                    <a:pt x="694" y="68"/>
                  </a:lnTo>
                  <a:lnTo>
                    <a:pt x="708" y="69"/>
                  </a:lnTo>
                  <a:lnTo>
                    <a:pt x="723" y="73"/>
                  </a:lnTo>
                  <a:lnTo>
                    <a:pt x="737" y="75"/>
                  </a:lnTo>
                  <a:lnTo>
                    <a:pt x="752" y="80"/>
                  </a:lnTo>
                  <a:lnTo>
                    <a:pt x="765" y="84"/>
                  </a:lnTo>
                  <a:lnTo>
                    <a:pt x="779" y="90"/>
                  </a:lnTo>
                  <a:lnTo>
                    <a:pt x="792" y="96"/>
                  </a:lnTo>
                  <a:lnTo>
                    <a:pt x="805" y="102"/>
                  </a:lnTo>
                  <a:lnTo>
                    <a:pt x="817" y="110"/>
                  </a:lnTo>
                  <a:lnTo>
                    <a:pt x="830" y="117"/>
                  </a:lnTo>
                  <a:lnTo>
                    <a:pt x="841" y="126"/>
                  </a:lnTo>
                  <a:lnTo>
                    <a:pt x="853" y="134"/>
                  </a:lnTo>
                  <a:lnTo>
                    <a:pt x="864" y="144"/>
                  </a:lnTo>
                  <a:lnTo>
                    <a:pt x="873" y="154"/>
                  </a:lnTo>
                  <a:lnTo>
                    <a:pt x="883" y="163"/>
                  </a:lnTo>
                  <a:lnTo>
                    <a:pt x="893" y="175"/>
                  </a:lnTo>
                  <a:lnTo>
                    <a:pt x="901" y="187"/>
                  </a:lnTo>
                  <a:lnTo>
                    <a:pt x="910" y="198"/>
                  </a:lnTo>
                  <a:lnTo>
                    <a:pt x="917" y="210"/>
                  </a:lnTo>
                  <a:lnTo>
                    <a:pt x="924" y="222"/>
                  </a:lnTo>
                  <a:lnTo>
                    <a:pt x="932" y="236"/>
                  </a:lnTo>
                  <a:lnTo>
                    <a:pt x="938" y="248"/>
                  </a:lnTo>
                  <a:lnTo>
                    <a:pt x="942" y="263"/>
                  </a:lnTo>
                  <a:lnTo>
                    <a:pt x="947" y="276"/>
                  </a:lnTo>
                  <a:lnTo>
                    <a:pt x="951" y="289"/>
                  </a:lnTo>
                  <a:lnTo>
                    <a:pt x="955" y="304"/>
                  </a:lnTo>
                  <a:lnTo>
                    <a:pt x="957" y="319"/>
                  </a:lnTo>
                  <a:lnTo>
                    <a:pt x="959" y="333"/>
                  </a:lnTo>
                  <a:lnTo>
                    <a:pt x="961" y="349"/>
                  </a:lnTo>
                  <a:lnTo>
                    <a:pt x="961" y="364"/>
                  </a:lnTo>
                  <a:lnTo>
                    <a:pt x="961" y="380"/>
                  </a:lnTo>
                  <a:lnTo>
                    <a:pt x="959" y="395"/>
                  </a:lnTo>
                  <a:lnTo>
                    <a:pt x="957" y="409"/>
                  </a:lnTo>
                  <a:lnTo>
                    <a:pt x="955" y="424"/>
                  </a:lnTo>
                  <a:lnTo>
                    <a:pt x="951" y="439"/>
                  </a:lnTo>
                  <a:lnTo>
                    <a:pt x="947" y="453"/>
                  </a:lnTo>
                  <a:lnTo>
                    <a:pt x="942" y="467"/>
                  </a:lnTo>
                  <a:lnTo>
                    <a:pt x="938" y="480"/>
                  </a:lnTo>
                  <a:lnTo>
                    <a:pt x="932" y="494"/>
                  </a:lnTo>
                  <a:lnTo>
                    <a:pt x="924" y="507"/>
                  </a:lnTo>
                  <a:lnTo>
                    <a:pt x="917" y="519"/>
                  </a:lnTo>
                  <a:lnTo>
                    <a:pt x="910" y="531"/>
                  </a:lnTo>
                  <a:lnTo>
                    <a:pt x="901" y="542"/>
                  </a:lnTo>
                  <a:lnTo>
                    <a:pt x="893" y="554"/>
                  </a:lnTo>
                  <a:lnTo>
                    <a:pt x="883" y="565"/>
                  </a:lnTo>
                  <a:lnTo>
                    <a:pt x="873" y="576"/>
                  </a:lnTo>
                  <a:lnTo>
                    <a:pt x="864" y="585"/>
                  </a:lnTo>
                  <a:lnTo>
                    <a:pt x="853" y="594"/>
                  </a:lnTo>
                  <a:lnTo>
                    <a:pt x="841" y="604"/>
                  </a:lnTo>
                  <a:lnTo>
                    <a:pt x="830" y="611"/>
                  </a:lnTo>
                  <a:lnTo>
                    <a:pt x="817" y="620"/>
                  </a:lnTo>
                  <a:lnTo>
                    <a:pt x="805" y="627"/>
                  </a:lnTo>
                  <a:lnTo>
                    <a:pt x="792" y="633"/>
                  </a:lnTo>
                  <a:lnTo>
                    <a:pt x="779" y="639"/>
                  </a:lnTo>
                  <a:lnTo>
                    <a:pt x="765" y="644"/>
                  </a:lnTo>
                  <a:lnTo>
                    <a:pt x="752" y="649"/>
                  </a:lnTo>
                  <a:lnTo>
                    <a:pt x="737" y="653"/>
                  </a:lnTo>
                  <a:lnTo>
                    <a:pt x="723" y="656"/>
                  </a:lnTo>
                  <a:lnTo>
                    <a:pt x="708" y="659"/>
                  </a:lnTo>
                  <a:lnTo>
                    <a:pt x="694" y="661"/>
                  </a:lnTo>
                  <a:lnTo>
                    <a:pt x="678" y="662"/>
                  </a:lnTo>
                  <a:lnTo>
                    <a:pt x="663" y="662"/>
                  </a:lnTo>
                  <a:lnTo>
                    <a:pt x="647" y="662"/>
                  </a:lnTo>
                  <a:lnTo>
                    <a:pt x="633" y="661"/>
                  </a:lnTo>
                  <a:lnTo>
                    <a:pt x="617" y="659"/>
                  </a:lnTo>
                  <a:lnTo>
                    <a:pt x="603" y="656"/>
                  </a:lnTo>
                  <a:lnTo>
                    <a:pt x="588" y="653"/>
                  </a:lnTo>
                  <a:lnTo>
                    <a:pt x="575" y="649"/>
                  </a:lnTo>
                  <a:lnTo>
                    <a:pt x="560" y="644"/>
                  </a:lnTo>
                  <a:lnTo>
                    <a:pt x="547" y="639"/>
                  </a:lnTo>
                  <a:lnTo>
                    <a:pt x="533" y="633"/>
                  </a:lnTo>
                  <a:lnTo>
                    <a:pt x="521" y="627"/>
                  </a:lnTo>
                  <a:lnTo>
                    <a:pt x="508" y="620"/>
                  </a:lnTo>
                  <a:lnTo>
                    <a:pt x="496" y="611"/>
                  </a:lnTo>
                  <a:lnTo>
                    <a:pt x="485" y="604"/>
                  </a:lnTo>
                  <a:lnTo>
                    <a:pt x="474" y="594"/>
                  </a:lnTo>
                  <a:lnTo>
                    <a:pt x="463" y="585"/>
                  </a:lnTo>
                  <a:lnTo>
                    <a:pt x="452" y="576"/>
                  </a:lnTo>
                  <a:lnTo>
                    <a:pt x="442" y="565"/>
                  </a:lnTo>
                  <a:lnTo>
                    <a:pt x="433" y="554"/>
                  </a:lnTo>
                  <a:lnTo>
                    <a:pt x="424" y="542"/>
                  </a:lnTo>
                  <a:lnTo>
                    <a:pt x="416" y="531"/>
                  </a:lnTo>
                  <a:lnTo>
                    <a:pt x="408" y="519"/>
                  </a:lnTo>
                  <a:lnTo>
                    <a:pt x="401" y="507"/>
                  </a:lnTo>
                  <a:lnTo>
                    <a:pt x="395" y="494"/>
                  </a:lnTo>
                  <a:lnTo>
                    <a:pt x="389" y="480"/>
                  </a:lnTo>
                  <a:lnTo>
                    <a:pt x="383" y="467"/>
                  </a:lnTo>
                  <a:lnTo>
                    <a:pt x="378" y="453"/>
                  </a:lnTo>
                  <a:lnTo>
                    <a:pt x="374" y="439"/>
                  </a:lnTo>
                  <a:lnTo>
                    <a:pt x="371" y="424"/>
                  </a:lnTo>
                  <a:lnTo>
                    <a:pt x="368" y="409"/>
                  </a:lnTo>
                  <a:lnTo>
                    <a:pt x="367" y="395"/>
                  </a:lnTo>
                  <a:lnTo>
                    <a:pt x="366" y="380"/>
                  </a:lnTo>
                  <a:lnTo>
                    <a:pt x="365" y="364"/>
                  </a:lnTo>
                  <a:close/>
                </a:path>
              </a:pathLst>
            </a:custGeom>
            <a:solidFill>
              <a:srgbClr val="833E90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844633" y="2571970"/>
              <a:ext cx="1236472" cy="1030922"/>
            </a:xfrm>
            <a:custGeom>
              <a:avLst/>
              <a:gdLst>
                <a:gd name="T0" fmla="*/ 439 w 3115"/>
                <a:gd name="T1" fmla="*/ 998 h 2598"/>
                <a:gd name="T2" fmla="*/ 439 w 3115"/>
                <a:gd name="T3" fmla="*/ 527 h 2598"/>
                <a:gd name="T4" fmla="*/ 1543 w 3115"/>
                <a:gd name="T5" fmla="*/ 786 h 2598"/>
                <a:gd name="T6" fmla="*/ 1511 w 3115"/>
                <a:gd name="T7" fmla="*/ 912 h 2598"/>
                <a:gd name="T8" fmla="*/ 1793 w 3115"/>
                <a:gd name="T9" fmla="*/ 806 h 2598"/>
                <a:gd name="T10" fmla="*/ 1688 w 3115"/>
                <a:gd name="T11" fmla="*/ 869 h 2598"/>
                <a:gd name="T12" fmla="*/ 2017 w 3115"/>
                <a:gd name="T13" fmla="*/ 839 h 2598"/>
                <a:gd name="T14" fmla="*/ 1889 w 3115"/>
                <a:gd name="T15" fmla="*/ 839 h 2598"/>
                <a:gd name="T16" fmla="*/ 1258 w 3115"/>
                <a:gd name="T17" fmla="*/ 1164 h 2598"/>
                <a:gd name="T18" fmla="*/ 2216 w 3115"/>
                <a:gd name="T19" fmla="*/ 1174 h 2598"/>
                <a:gd name="T20" fmla="*/ 2233 w 3115"/>
                <a:gd name="T21" fmla="*/ 568 h 2598"/>
                <a:gd name="T22" fmla="*/ 1288 w 3115"/>
                <a:gd name="T23" fmla="*/ 550 h 2598"/>
                <a:gd name="T24" fmla="*/ 1212 w 3115"/>
                <a:gd name="T25" fmla="*/ 299 h 2598"/>
                <a:gd name="T26" fmla="*/ 1089 w 3115"/>
                <a:gd name="T27" fmla="*/ 262 h 2598"/>
                <a:gd name="T28" fmla="*/ 1407 w 3115"/>
                <a:gd name="T29" fmla="*/ 334 h 2598"/>
                <a:gd name="T30" fmla="*/ 1342 w 3115"/>
                <a:gd name="T31" fmla="*/ 224 h 2598"/>
                <a:gd name="T32" fmla="*/ 1577 w 3115"/>
                <a:gd name="T33" fmla="*/ 350 h 2598"/>
                <a:gd name="T34" fmla="*/ 942 w 3115"/>
                <a:gd name="T35" fmla="*/ 627 h 2598"/>
                <a:gd name="T36" fmla="*/ 1222 w 3115"/>
                <a:gd name="T37" fmla="*/ 510 h 2598"/>
                <a:gd name="T38" fmla="*/ 1852 w 3115"/>
                <a:gd name="T39" fmla="*/ 30 h 2598"/>
                <a:gd name="T40" fmla="*/ 894 w 3115"/>
                <a:gd name="T41" fmla="*/ 6 h 2598"/>
                <a:gd name="T42" fmla="*/ 913 w 3115"/>
                <a:gd name="T43" fmla="*/ 627 h 2598"/>
                <a:gd name="T44" fmla="*/ 1107 w 3115"/>
                <a:gd name="T45" fmla="*/ 1555 h 2598"/>
                <a:gd name="T46" fmla="*/ 939 w 3115"/>
                <a:gd name="T47" fmla="*/ 1681 h 2598"/>
                <a:gd name="T48" fmla="*/ 1740 w 3115"/>
                <a:gd name="T49" fmla="*/ 2543 h 2598"/>
                <a:gd name="T50" fmla="*/ 2128 w 3115"/>
                <a:gd name="T51" fmla="*/ 1696 h 2598"/>
                <a:gd name="T52" fmla="*/ 3057 w 3115"/>
                <a:gd name="T53" fmla="*/ 1127 h 2598"/>
                <a:gd name="T54" fmla="*/ 2930 w 3115"/>
                <a:gd name="T55" fmla="*/ 1965 h 2598"/>
                <a:gd name="T56" fmla="*/ 2374 w 3115"/>
                <a:gd name="T57" fmla="*/ 2086 h 2598"/>
                <a:gd name="T58" fmla="*/ 2403 w 3115"/>
                <a:gd name="T59" fmla="*/ 2554 h 2598"/>
                <a:gd name="T60" fmla="*/ 2548 w 3115"/>
                <a:gd name="T61" fmla="*/ 2516 h 2598"/>
                <a:gd name="T62" fmla="*/ 2871 w 3115"/>
                <a:gd name="T63" fmla="*/ 2187 h 2598"/>
                <a:gd name="T64" fmla="*/ 2953 w 3115"/>
                <a:gd name="T65" fmla="*/ 2560 h 2598"/>
                <a:gd name="T66" fmla="*/ 3100 w 3115"/>
                <a:gd name="T67" fmla="*/ 2429 h 2598"/>
                <a:gd name="T68" fmla="*/ 2754 w 3115"/>
                <a:gd name="T69" fmla="*/ 1912 h 2598"/>
                <a:gd name="T70" fmla="*/ 2867 w 3115"/>
                <a:gd name="T71" fmla="*/ 1137 h 2598"/>
                <a:gd name="T72" fmla="*/ 2480 w 3115"/>
                <a:gd name="T73" fmla="*/ 1088 h 2598"/>
                <a:gd name="T74" fmla="*/ 2134 w 3115"/>
                <a:gd name="T75" fmla="*/ 1341 h 2598"/>
                <a:gd name="T76" fmla="*/ 1958 w 3115"/>
                <a:gd name="T77" fmla="*/ 1450 h 2598"/>
                <a:gd name="T78" fmla="*/ 2386 w 3115"/>
                <a:gd name="T79" fmla="*/ 1480 h 2598"/>
                <a:gd name="T80" fmla="*/ 2164 w 3115"/>
                <a:gd name="T81" fmla="*/ 1746 h 2598"/>
                <a:gd name="T82" fmla="*/ 2118 w 3115"/>
                <a:gd name="T83" fmla="*/ 2566 h 2598"/>
                <a:gd name="T84" fmla="*/ 2346 w 3115"/>
                <a:gd name="T85" fmla="*/ 1941 h 2598"/>
                <a:gd name="T86" fmla="*/ 2654 w 3115"/>
                <a:gd name="T87" fmla="*/ 1004 h 2598"/>
                <a:gd name="T88" fmla="*/ 2360 w 3115"/>
                <a:gd name="T89" fmla="*/ 751 h 2598"/>
                <a:gd name="T90" fmla="*/ 2699 w 3115"/>
                <a:gd name="T91" fmla="*/ 535 h 2598"/>
                <a:gd name="T92" fmla="*/ 669 w 3115"/>
                <a:gd name="T93" fmla="*/ 1967 h 2598"/>
                <a:gd name="T94" fmla="*/ 153 w 3115"/>
                <a:gd name="T95" fmla="*/ 1141 h 2598"/>
                <a:gd name="T96" fmla="*/ 0 w 3115"/>
                <a:gd name="T97" fmla="*/ 1950 h 2598"/>
                <a:gd name="T98" fmla="*/ 16 w 3115"/>
                <a:gd name="T99" fmla="*/ 2523 h 2598"/>
                <a:gd name="T100" fmla="*/ 171 w 3115"/>
                <a:gd name="T101" fmla="*/ 2547 h 2598"/>
                <a:gd name="T102" fmla="*/ 440 w 3115"/>
                <a:gd name="T103" fmla="*/ 2187 h 2598"/>
                <a:gd name="T104" fmla="*/ 568 w 3115"/>
                <a:gd name="T105" fmla="*/ 2532 h 2598"/>
                <a:gd name="T106" fmla="*/ 718 w 3115"/>
                <a:gd name="T107" fmla="*/ 2539 h 2598"/>
                <a:gd name="T108" fmla="*/ 746 w 3115"/>
                <a:gd name="T109" fmla="*/ 2056 h 2598"/>
                <a:gd name="T110" fmla="*/ 680 w 3115"/>
                <a:gd name="T111" fmla="*/ 1555 h 2598"/>
                <a:gd name="T112" fmla="*/ 1082 w 3115"/>
                <a:gd name="T113" fmla="*/ 1502 h 2598"/>
                <a:gd name="T114" fmla="*/ 1099 w 3115"/>
                <a:gd name="T115" fmla="*/ 1311 h 2598"/>
                <a:gd name="T116" fmla="*/ 735 w 3115"/>
                <a:gd name="T117" fmla="*/ 1231 h 2598"/>
                <a:gd name="T118" fmla="*/ 344 w 3115"/>
                <a:gd name="T119" fmla="*/ 1045 h 2598"/>
                <a:gd name="T120" fmla="*/ 250 w 3115"/>
                <a:gd name="T121" fmla="*/ 1813 h 2598"/>
                <a:gd name="T122" fmla="*/ 826 w 3115"/>
                <a:gd name="T123" fmla="*/ 2413 h 2598"/>
                <a:gd name="T124" fmla="*/ 1016 w 3115"/>
                <a:gd name="T125" fmla="*/ 2555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15" h="2598">
                  <a:moveTo>
                    <a:pt x="755" y="763"/>
                  </a:moveTo>
                  <a:lnTo>
                    <a:pt x="754" y="787"/>
                  </a:lnTo>
                  <a:lnTo>
                    <a:pt x="751" y="810"/>
                  </a:lnTo>
                  <a:lnTo>
                    <a:pt x="744" y="834"/>
                  </a:lnTo>
                  <a:lnTo>
                    <a:pt x="736" y="857"/>
                  </a:lnTo>
                  <a:lnTo>
                    <a:pt x="726" y="878"/>
                  </a:lnTo>
                  <a:lnTo>
                    <a:pt x="714" y="898"/>
                  </a:lnTo>
                  <a:lnTo>
                    <a:pt x="700" y="918"/>
                  </a:lnTo>
                  <a:lnTo>
                    <a:pt x="684" y="935"/>
                  </a:lnTo>
                  <a:lnTo>
                    <a:pt x="667" y="951"/>
                  </a:lnTo>
                  <a:lnTo>
                    <a:pt x="649" y="966"/>
                  </a:lnTo>
                  <a:lnTo>
                    <a:pt x="628" y="979"/>
                  </a:lnTo>
                  <a:lnTo>
                    <a:pt x="606" y="989"/>
                  </a:lnTo>
                  <a:lnTo>
                    <a:pt x="595" y="994"/>
                  </a:lnTo>
                  <a:lnTo>
                    <a:pt x="583" y="998"/>
                  </a:lnTo>
                  <a:lnTo>
                    <a:pt x="572" y="1001"/>
                  </a:lnTo>
                  <a:lnTo>
                    <a:pt x="560" y="1004"/>
                  </a:lnTo>
                  <a:lnTo>
                    <a:pt x="547" y="1006"/>
                  </a:lnTo>
                  <a:lnTo>
                    <a:pt x="534" y="1009"/>
                  </a:lnTo>
                  <a:lnTo>
                    <a:pt x="522" y="1009"/>
                  </a:lnTo>
                  <a:lnTo>
                    <a:pt x="509" y="1010"/>
                  </a:lnTo>
                  <a:lnTo>
                    <a:pt x="497" y="1009"/>
                  </a:lnTo>
                  <a:lnTo>
                    <a:pt x="485" y="1009"/>
                  </a:lnTo>
                  <a:lnTo>
                    <a:pt x="473" y="1006"/>
                  </a:lnTo>
                  <a:lnTo>
                    <a:pt x="460" y="1004"/>
                  </a:lnTo>
                  <a:lnTo>
                    <a:pt x="449" y="1001"/>
                  </a:lnTo>
                  <a:lnTo>
                    <a:pt x="439" y="998"/>
                  </a:lnTo>
                  <a:lnTo>
                    <a:pt x="428" y="994"/>
                  </a:lnTo>
                  <a:lnTo>
                    <a:pt x="417" y="989"/>
                  </a:lnTo>
                  <a:lnTo>
                    <a:pt x="396" y="979"/>
                  </a:lnTo>
                  <a:lnTo>
                    <a:pt x="375" y="966"/>
                  </a:lnTo>
                  <a:lnTo>
                    <a:pt x="357" y="951"/>
                  </a:lnTo>
                  <a:lnTo>
                    <a:pt x="340" y="935"/>
                  </a:lnTo>
                  <a:lnTo>
                    <a:pt x="326" y="918"/>
                  </a:lnTo>
                  <a:lnTo>
                    <a:pt x="311" y="898"/>
                  </a:lnTo>
                  <a:lnTo>
                    <a:pt x="300" y="878"/>
                  </a:lnTo>
                  <a:lnTo>
                    <a:pt x="289" y="857"/>
                  </a:lnTo>
                  <a:lnTo>
                    <a:pt x="282" y="834"/>
                  </a:lnTo>
                  <a:lnTo>
                    <a:pt x="276" y="810"/>
                  </a:lnTo>
                  <a:lnTo>
                    <a:pt x="272" y="787"/>
                  </a:lnTo>
                  <a:lnTo>
                    <a:pt x="271" y="763"/>
                  </a:lnTo>
                  <a:lnTo>
                    <a:pt x="272" y="738"/>
                  </a:lnTo>
                  <a:lnTo>
                    <a:pt x="276" y="714"/>
                  </a:lnTo>
                  <a:lnTo>
                    <a:pt x="282" y="691"/>
                  </a:lnTo>
                  <a:lnTo>
                    <a:pt x="289" y="669"/>
                  </a:lnTo>
                  <a:lnTo>
                    <a:pt x="300" y="647"/>
                  </a:lnTo>
                  <a:lnTo>
                    <a:pt x="311" y="627"/>
                  </a:lnTo>
                  <a:lnTo>
                    <a:pt x="326" y="608"/>
                  </a:lnTo>
                  <a:lnTo>
                    <a:pt x="340" y="589"/>
                  </a:lnTo>
                  <a:lnTo>
                    <a:pt x="357" y="573"/>
                  </a:lnTo>
                  <a:lnTo>
                    <a:pt x="375" y="559"/>
                  </a:lnTo>
                  <a:lnTo>
                    <a:pt x="396" y="546"/>
                  </a:lnTo>
                  <a:lnTo>
                    <a:pt x="417" y="535"/>
                  </a:lnTo>
                  <a:lnTo>
                    <a:pt x="439" y="527"/>
                  </a:lnTo>
                  <a:lnTo>
                    <a:pt x="460" y="521"/>
                  </a:lnTo>
                  <a:lnTo>
                    <a:pt x="473" y="518"/>
                  </a:lnTo>
                  <a:lnTo>
                    <a:pt x="485" y="517"/>
                  </a:lnTo>
                  <a:lnTo>
                    <a:pt x="497" y="516"/>
                  </a:lnTo>
                  <a:lnTo>
                    <a:pt x="509" y="516"/>
                  </a:lnTo>
                  <a:lnTo>
                    <a:pt x="522" y="516"/>
                  </a:lnTo>
                  <a:lnTo>
                    <a:pt x="534" y="517"/>
                  </a:lnTo>
                  <a:lnTo>
                    <a:pt x="547" y="518"/>
                  </a:lnTo>
                  <a:lnTo>
                    <a:pt x="560" y="521"/>
                  </a:lnTo>
                  <a:lnTo>
                    <a:pt x="572" y="523"/>
                  </a:lnTo>
                  <a:lnTo>
                    <a:pt x="583" y="527"/>
                  </a:lnTo>
                  <a:lnTo>
                    <a:pt x="595" y="530"/>
                  </a:lnTo>
                  <a:lnTo>
                    <a:pt x="606" y="535"/>
                  </a:lnTo>
                  <a:lnTo>
                    <a:pt x="628" y="546"/>
                  </a:lnTo>
                  <a:lnTo>
                    <a:pt x="649" y="559"/>
                  </a:lnTo>
                  <a:lnTo>
                    <a:pt x="667" y="573"/>
                  </a:lnTo>
                  <a:lnTo>
                    <a:pt x="684" y="589"/>
                  </a:lnTo>
                  <a:lnTo>
                    <a:pt x="700" y="608"/>
                  </a:lnTo>
                  <a:lnTo>
                    <a:pt x="714" y="627"/>
                  </a:lnTo>
                  <a:lnTo>
                    <a:pt x="726" y="647"/>
                  </a:lnTo>
                  <a:lnTo>
                    <a:pt x="736" y="669"/>
                  </a:lnTo>
                  <a:lnTo>
                    <a:pt x="744" y="691"/>
                  </a:lnTo>
                  <a:lnTo>
                    <a:pt x="751" y="714"/>
                  </a:lnTo>
                  <a:lnTo>
                    <a:pt x="754" y="738"/>
                  </a:lnTo>
                  <a:lnTo>
                    <a:pt x="755" y="763"/>
                  </a:lnTo>
                  <a:close/>
                  <a:moveTo>
                    <a:pt x="1537" y="785"/>
                  </a:moveTo>
                  <a:lnTo>
                    <a:pt x="1543" y="786"/>
                  </a:lnTo>
                  <a:lnTo>
                    <a:pt x="1549" y="787"/>
                  </a:lnTo>
                  <a:lnTo>
                    <a:pt x="1555" y="788"/>
                  </a:lnTo>
                  <a:lnTo>
                    <a:pt x="1561" y="791"/>
                  </a:lnTo>
                  <a:lnTo>
                    <a:pt x="1572" y="797"/>
                  </a:lnTo>
                  <a:lnTo>
                    <a:pt x="1582" y="806"/>
                  </a:lnTo>
                  <a:lnTo>
                    <a:pt x="1591" y="817"/>
                  </a:lnTo>
                  <a:lnTo>
                    <a:pt x="1597" y="828"/>
                  </a:lnTo>
                  <a:lnTo>
                    <a:pt x="1599" y="832"/>
                  </a:lnTo>
                  <a:lnTo>
                    <a:pt x="1602" y="839"/>
                  </a:lnTo>
                  <a:lnTo>
                    <a:pt x="1603" y="845"/>
                  </a:lnTo>
                  <a:lnTo>
                    <a:pt x="1603" y="851"/>
                  </a:lnTo>
                  <a:lnTo>
                    <a:pt x="1603" y="857"/>
                  </a:lnTo>
                  <a:lnTo>
                    <a:pt x="1602" y="863"/>
                  </a:lnTo>
                  <a:lnTo>
                    <a:pt x="1599" y="869"/>
                  </a:lnTo>
                  <a:lnTo>
                    <a:pt x="1597" y="875"/>
                  </a:lnTo>
                  <a:lnTo>
                    <a:pt x="1591" y="886"/>
                  </a:lnTo>
                  <a:lnTo>
                    <a:pt x="1582" y="896"/>
                  </a:lnTo>
                  <a:lnTo>
                    <a:pt x="1572" y="905"/>
                  </a:lnTo>
                  <a:lnTo>
                    <a:pt x="1561" y="912"/>
                  </a:lnTo>
                  <a:lnTo>
                    <a:pt x="1555" y="914"/>
                  </a:lnTo>
                  <a:lnTo>
                    <a:pt x="1549" y="916"/>
                  </a:lnTo>
                  <a:lnTo>
                    <a:pt x="1543" y="917"/>
                  </a:lnTo>
                  <a:lnTo>
                    <a:pt x="1537" y="917"/>
                  </a:lnTo>
                  <a:lnTo>
                    <a:pt x="1530" y="917"/>
                  </a:lnTo>
                  <a:lnTo>
                    <a:pt x="1523" y="916"/>
                  </a:lnTo>
                  <a:lnTo>
                    <a:pt x="1517" y="914"/>
                  </a:lnTo>
                  <a:lnTo>
                    <a:pt x="1511" y="912"/>
                  </a:lnTo>
                  <a:lnTo>
                    <a:pt x="1504" y="908"/>
                  </a:lnTo>
                  <a:lnTo>
                    <a:pt x="1500" y="905"/>
                  </a:lnTo>
                  <a:lnTo>
                    <a:pt x="1495" y="901"/>
                  </a:lnTo>
                  <a:lnTo>
                    <a:pt x="1490" y="896"/>
                  </a:lnTo>
                  <a:lnTo>
                    <a:pt x="1483" y="886"/>
                  </a:lnTo>
                  <a:lnTo>
                    <a:pt x="1477" y="875"/>
                  </a:lnTo>
                  <a:lnTo>
                    <a:pt x="1474" y="863"/>
                  </a:lnTo>
                  <a:lnTo>
                    <a:pt x="1473" y="851"/>
                  </a:lnTo>
                  <a:lnTo>
                    <a:pt x="1474" y="839"/>
                  </a:lnTo>
                  <a:lnTo>
                    <a:pt x="1477" y="828"/>
                  </a:lnTo>
                  <a:lnTo>
                    <a:pt x="1483" y="817"/>
                  </a:lnTo>
                  <a:lnTo>
                    <a:pt x="1490" y="806"/>
                  </a:lnTo>
                  <a:lnTo>
                    <a:pt x="1495" y="802"/>
                  </a:lnTo>
                  <a:lnTo>
                    <a:pt x="1500" y="797"/>
                  </a:lnTo>
                  <a:lnTo>
                    <a:pt x="1504" y="795"/>
                  </a:lnTo>
                  <a:lnTo>
                    <a:pt x="1511" y="791"/>
                  </a:lnTo>
                  <a:lnTo>
                    <a:pt x="1517" y="788"/>
                  </a:lnTo>
                  <a:lnTo>
                    <a:pt x="1523" y="787"/>
                  </a:lnTo>
                  <a:lnTo>
                    <a:pt x="1530" y="786"/>
                  </a:lnTo>
                  <a:lnTo>
                    <a:pt x="1537" y="785"/>
                  </a:lnTo>
                  <a:close/>
                  <a:moveTo>
                    <a:pt x="1750" y="785"/>
                  </a:moveTo>
                  <a:lnTo>
                    <a:pt x="1756" y="786"/>
                  </a:lnTo>
                  <a:lnTo>
                    <a:pt x="1762" y="787"/>
                  </a:lnTo>
                  <a:lnTo>
                    <a:pt x="1767" y="788"/>
                  </a:lnTo>
                  <a:lnTo>
                    <a:pt x="1773" y="791"/>
                  </a:lnTo>
                  <a:lnTo>
                    <a:pt x="1784" y="797"/>
                  </a:lnTo>
                  <a:lnTo>
                    <a:pt x="1793" y="806"/>
                  </a:lnTo>
                  <a:lnTo>
                    <a:pt x="1802" y="817"/>
                  </a:lnTo>
                  <a:lnTo>
                    <a:pt x="1809" y="828"/>
                  </a:lnTo>
                  <a:lnTo>
                    <a:pt x="1812" y="832"/>
                  </a:lnTo>
                  <a:lnTo>
                    <a:pt x="1813" y="839"/>
                  </a:lnTo>
                  <a:lnTo>
                    <a:pt x="1814" y="845"/>
                  </a:lnTo>
                  <a:lnTo>
                    <a:pt x="1814" y="851"/>
                  </a:lnTo>
                  <a:lnTo>
                    <a:pt x="1814" y="857"/>
                  </a:lnTo>
                  <a:lnTo>
                    <a:pt x="1813" y="863"/>
                  </a:lnTo>
                  <a:lnTo>
                    <a:pt x="1812" y="869"/>
                  </a:lnTo>
                  <a:lnTo>
                    <a:pt x="1809" y="875"/>
                  </a:lnTo>
                  <a:lnTo>
                    <a:pt x="1802" y="886"/>
                  </a:lnTo>
                  <a:lnTo>
                    <a:pt x="1793" y="896"/>
                  </a:lnTo>
                  <a:lnTo>
                    <a:pt x="1784" y="905"/>
                  </a:lnTo>
                  <a:lnTo>
                    <a:pt x="1773" y="912"/>
                  </a:lnTo>
                  <a:lnTo>
                    <a:pt x="1767" y="914"/>
                  </a:lnTo>
                  <a:lnTo>
                    <a:pt x="1762" y="916"/>
                  </a:lnTo>
                  <a:lnTo>
                    <a:pt x="1756" y="917"/>
                  </a:lnTo>
                  <a:lnTo>
                    <a:pt x="1750" y="917"/>
                  </a:lnTo>
                  <a:lnTo>
                    <a:pt x="1744" y="917"/>
                  </a:lnTo>
                  <a:lnTo>
                    <a:pt x="1738" y="916"/>
                  </a:lnTo>
                  <a:lnTo>
                    <a:pt x="1731" y="914"/>
                  </a:lnTo>
                  <a:lnTo>
                    <a:pt x="1725" y="912"/>
                  </a:lnTo>
                  <a:lnTo>
                    <a:pt x="1714" y="905"/>
                  </a:lnTo>
                  <a:lnTo>
                    <a:pt x="1705" y="896"/>
                  </a:lnTo>
                  <a:lnTo>
                    <a:pt x="1696" y="886"/>
                  </a:lnTo>
                  <a:lnTo>
                    <a:pt x="1690" y="875"/>
                  </a:lnTo>
                  <a:lnTo>
                    <a:pt x="1688" y="869"/>
                  </a:lnTo>
                  <a:lnTo>
                    <a:pt x="1685" y="863"/>
                  </a:lnTo>
                  <a:lnTo>
                    <a:pt x="1684" y="857"/>
                  </a:lnTo>
                  <a:lnTo>
                    <a:pt x="1684" y="851"/>
                  </a:lnTo>
                  <a:lnTo>
                    <a:pt x="1684" y="845"/>
                  </a:lnTo>
                  <a:lnTo>
                    <a:pt x="1685" y="839"/>
                  </a:lnTo>
                  <a:lnTo>
                    <a:pt x="1688" y="832"/>
                  </a:lnTo>
                  <a:lnTo>
                    <a:pt x="1690" y="828"/>
                  </a:lnTo>
                  <a:lnTo>
                    <a:pt x="1696" y="817"/>
                  </a:lnTo>
                  <a:lnTo>
                    <a:pt x="1705" y="806"/>
                  </a:lnTo>
                  <a:lnTo>
                    <a:pt x="1714" y="797"/>
                  </a:lnTo>
                  <a:lnTo>
                    <a:pt x="1725" y="791"/>
                  </a:lnTo>
                  <a:lnTo>
                    <a:pt x="1731" y="788"/>
                  </a:lnTo>
                  <a:lnTo>
                    <a:pt x="1738" y="787"/>
                  </a:lnTo>
                  <a:lnTo>
                    <a:pt x="1744" y="786"/>
                  </a:lnTo>
                  <a:lnTo>
                    <a:pt x="1750" y="785"/>
                  </a:lnTo>
                  <a:close/>
                  <a:moveTo>
                    <a:pt x="1952" y="785"/>
                  </a:moveTo>
                  <a:lnTo>
                    <a:pt x="1960" y="786"/>
                  </a:lnTo>
                  <a:lnTo>
                    <a:pt x="1967" y="787"/>
                  </a:lnTo>
                  <a:lnTo>
                    <a:pt x="1974" y="788"/>
                  </a:lnTo>
                  <a:lnTo>
                    <a:pt x="1980" y="791"/>
                  </a:lnTo>
                  <a:lnTo>
                    <a:pt x="1985" y="795"/>
                  </a:lnTo>
                  <a:lnTo>
                    <a:pt x="1991" y="797"/>
                  </a:lnTo>
                  <a:lnTo>
                    <a:pt x="1996" y="802"/>
                  </a:lnTo>
                  <a:lnTo>
                    <a:pt x="2001" y="806"/>
                  </a:lnTo>
                  <a:lnTo>
                    <a:pt x="2008" y="817"/>
                  </a:lnTo>
                  <a:lnTo>
                    <a:pt x="2013" y="828"/>
                  </a:lnTo>
                  <a:lnTo>
                    <a:pt x="2017" y="839"/>
                  </a:lnTo>
                  <a:lnTo>
                    <a:pt x="2018" y="851"/>
                  </a:lnTo>
                  <a:lnTo>
                    <a:pt x="2017" y="863"/>
                  </a:lnTo>
                  <a:lnTo>
                    <a:pt x="2013" y="875"/>
                  </a:lnTo>
                  <a:lnTo>
                    <a:pt x="2008" y="886"/>
                  </a:lnTo>
                  <a:lnTo>
                    <a:pt x="2001" y="896"/>
                  </a:lnTo>
                  <a:lnTo>
                    <a:pt x="1996" y="901"/>
                  </a:lnTo>
                  <a:lnTo>
                    <a:pt x="1991" y="905"/>
                  </a:lnTo>
                  <a:lnTo>
                    <a:pt x="1985" y="908"/>
                  </a:lnTo>
                  <a:lnTo>
                    <a:pt x="1980" y="912"/>
                  </a:lnTo>
                  <a:lnTo>
                    <a:pt x="1974" y="914"/>
                  </a:lnTo>
                  <a:lnTo>
                    <a:pt x="1967" y="916"/>
                  </a:lnTo>
                  <a:lnTo>
                    <a:pt x="1960" y="917"/>
                  </a:lnTo>
                  <a:lnTo>
                    <a:pt x="1952" y="917"/>
                  </a:lnTo>
                  <a:lnTo>
                    <a:pt x="1946" y="917"/>
                  </a:lnTo>
                  <a:lnTo>
                    <a:pt x="1940" y="916"/>
                  </a:lnTo>
                  <a:lnTo>
                    <a:pt x="1934" y="914"/>
                  </a:lnTo>
                  <a:lnTo>
                    <a:pt x="1928" y="912"/>
                  </a:lnTo>
                  <a:lnTo>
                    <a:pt x="1917" y="905"/>
                  </a:lnTo>
                  <a:lnTo>
                    <a:pt x="1907" y="896"/>
                  </a:lnTo>
                  <a:lnTo>
                    <a:pt x="1899" y="886"/>
                  </a:lnTo>
                  <a:lnTo>
                    <a:pt x="1893" y="875"/>
                  </a:lnTo>
                  <a:lnTo>
                    <a:pt x="1890" y="869"/>
                  </a:lnTo>
                  <a:lnTo>
                    <a:pt x="1889" y="863"/>
                  </a:lnTo>
                  <a:lnTo>
                    <a:pt x="1888" y="857"/>
                  </a:lnTo>
                  <a:lnTo>
                    <a:pt x="1888" y="851"/>
                  </a:lnTo>
                  <a:lnTo>
                    <a:pt x="1888" y="845"/>
                  </a:lnTo>
                  <a:lnTo>
                    <a:pt x="1889" y="839"/>
                  </a:lnTo>
                  <a:lnTo>
                    <a:pt x="1890" y="832"/>
                  </a:lnTo>
                  <a:lnTo>
                    <a:pt x="1893" y="828"/>
                  </a:lnTo>
                  <a:lnTo>
                    <a:pt x="1899" y="817"/>
                  </a:lnTo>
                  <a:lnTo>
                    <a:pt x="1907" y="806"/>
                  </a:lnTo>
                  <a:lnTo>
                    <a:pt x="1917" y="797"/>
                  </a:lnTo>
                  <a:lnTo>
                    <a:pt x="1928" y="791"/>
                  </a:lnTo>
                  <a:lnTo>
                    <a:pt x="1934" y="788"/>
                  </a:lnTo>
                  <a:lnTo>
                    <a:pt x="1940" y="787"/>
                  </a:lnTo>
                  <a:lnTo>
                    <a:pt x="1946" y="786"/>
                  </a:lnTo>
                  <a:lnTo>
                    <a:pt x="1952" y="785"/>
                  </a:lnTo>
                  <a:close/>
                  <a:moveTo>
                    <a:pt x="1236" y="621"/>
                  </a:moveTo>
                  <a:lnTo>
                    <a:pt x="1236" y="784"/>
                  </a:lnTo>
                  <a:lnTo>
                    <a:pt x="1236" y="907"/>
                  </a:lnTo>
                  <a:lnTo>
                    <a:pt x="1236" y="994"/>
                  </a:lnTo>
                  <a:lnTo>
                    <a:pt x="1236" y="1054"/>
                  </a:lnTo>
                  <a:lnTo>
                    <a:pt x="1236" y="1089"/>
                  </a:lnTo>
                  <a:lnTo>
                    <a:pt x="1236" y="1108"/>
                  </a:lnTo>
                  <a:lnTo>
                    <a:pt x="1236" y="1114"/>
                  </a:lnTo>
                  <a:lnTo>
                    <a:pt x="1236" y="1115"/>
                  </a:lnTo>
                  <a:lnTo>
                    <a:pt x="1237" y="1122"/>
                  </a:lnTo>
                  <a:lnTo>
                    <a:pt x="1237" y="1130"/>
                  </a:lnTo>
                  <a:lnTo>
                    <a:pt x="1240" y="1137"/>
                  </a:lnTo>
                  <a:lnTo>
                    <a:pt x="1242" y="1143"/>
                  </a:lnTo>
                  <a:lnTo>
                    <a:pt x="1245" y="1149"/>
                  </a:lnTo>
                  <a:lnTo>
                    <a:pt x="1248" y="1154"/>
                  </a:lnTo>
                  <a:lnTo>
                    <a:pt x="1253" y="1159"/>
                  </a:lnTo>
                  <a:lnTo>
                    <a:pt x="1258" y="1164"/>
                  </a:lnTo>
                  <a:lnTo>
                    <a:pt x="1263" y="1167"/>
                  </a:lnTo>
                  <a:lnTo>
                    <a:pt x="1269" y="1171"/>
                  </a:lnTo>
                  <a:lnTo>
                    <a:pt x="1275" y="1174"/>
                  </a:lnTo>
                  <a:lnTo>
                    <a:pt x="1281" y="1176"/>
                  </a:lnTo>
                  <a:lnTo>
                    <a:pt x="1294" y="1180"/>
                  </a:lnTo>
                  <a:lnTo>
                    <a:pt x="1310" y="1181"/>
                  </a:lnTo>
                  <a:lnTo>
                    <a:pt x="1559" y="1181"/>
                  </a:lnTo>
                  <a:lnTo>
                    <a:pt x="1747" y="1181"/>
                  </a:lnTo>
                  <a:lnTo>
                    <a:pt x="1882" y="1181"/>
                  </a:lnTo>
                  <a:lnTo>
                    <a:pt x="1972" y="1181"/>
                  </a:lnTo>
                  <a:lnTo>
                    <a:pt x="2026" y="1181"/>
                  </a:lnTo>
                  <a:lnTo>
                    <a:pt x="2054" y="1181"/>
                  </a:lnTo>
                  <a:lnTo>
                    <a:pt x="2065" y="1181"/>
                  </a:lnTo>
                  <a:lnTo>
                    <a:pt x="2067" y="1181"/>
                  </a:lnTo>
                  <a:lnTo>
                    <a:pt x="2151" y="1258"/>
                  </a:lnTo>
                  <a:lnTo>
                    <a:pt x="2195" y="1297"/>
                  </a:lnTo>
                  <a:lnTo>
                    <a:pt x="2211" y="1311"/>
                  </a:lnTo>
                  <a:lnTo>
                    <a:pt x="2213" y="1313"/>
                  </a:lnTo>
                  <a:lnTo>
                    <a:pt x="2184" y="1237"/>
                  </a:lnTo>
                  <a:lnTo>
                    <a:pt x="2170" y="1198"/>
                  </a:lnTo>
                  <a:lnTo>
                    <a:pt x="2165" y="1183"/>
                  </a:lnTo>
                  <a:lnTo>
                    <a:pt x="2164" y="1181"/>
                  </a:lnTo>
                  <a:lnTo>
                    <a:pt x="2178" y="1181"/>
                  </a:lnTo>
                  <a:lnTo>
                    <a:pt x="2181" y="1181"/>
                  </a:lnTo>
                  <a:lnTo>
                    <a:pt x="2195" y="1180"/>
                  </a:lnTo>
                  <a:lnTo>
                    <a:pt x="2209" y="1176"/>
                  </a:lnTo>
                  <a:lnTo>
                    <a:pt x="2216" y="1174"/>
                  </a:lnTo>
                  <a:lnTo>
                    <a:pt x="2222" y="1171"/>
                  </a:lnTo>
                  <a:lnTo>
                    <a:pt x="2227" y="1167"/>
                  </a:lnTo>
                  <a:lnTo>
                    <a:pt x="2233" y="1164"/>
                  </a:lnTo>
                  <a:lnTo>
                    <a:pt x="2236" y="1159"/>
                  </a:lnTo>
                  <a:lnTo>
                    <a:pt x="2241" y="1154"/>
                  </a:lnTo>
                  <a:lnTo>
                    <a:pt x="2245" y="1149"/>
                  </a:lnTo>
                  <a:lnTo>
                    <a:pt x="2247" y="1143"/>
                  </a:lnTo>
                  <a:lnTo>
                    <a:pt x="2251" y="1137"/>
                  </a:lnTo>
                  <a:lnTo>
                    <a:pt x="2252" y="1130"/>
                  </a:lnTo>
                  <a:lnTo>
                    <a:pt x="2253" y="1122"/>
                  </a:lnTo>
                  <a:lnTo>
                    <a:pt x="2253" y="1115"/>
                  </a:lnTo>
                  <a:lnTo>
                    <a:pt x="2253" y="952"/>
                  </a:lnTo>
                  <a:lnTo>
                    <a:pt x="2253" y="829"/>
                  </a:lnTo>
                  <a:lnTo>
                    <a:pt x="2253" y="741"/>
                  </a:lnTo>
                  <a:lnTo>
                    <a:pt x="2253" y="682"/>
                  </a:lnTo>
                  <a:lnTo>
                    <a:pt x="2253" y="647"/>
                  </a:lnTo>
                  <a:lnTo>
                    <a:pt x="2253" y="628"/>
                  </a:lnTo>
                  <a:lnTo>
                    <a:pt x="2253" y="621"/>
                  </a:lnTo>
                  <a:lnTo>
                    <a:pt x="2253" y="621"/>
                  </a:lnTo>
                  <a:lnTo>
                    <a:pt x="2253" y="612"/>
                  </a:lnTo>
                  <a:lnTo>
                    <a:pt x="2252" y="605"/>
                  </a:lnTo>
                  <a:lnTo>
                    <a:pt x="2251" y="598"/>
                  </a:lnTo>
                  <a:lnTo>
                    <a:pt x="2247" y="592"/>
                  </a:lnTo>
                  <a:lnTo>
                    <a:pt x="2245" y="586"/>
                  </a:lnTo>
                  <a:lnTo>
                    <a:pt x="2241" y="579"/>
                  </a:lnTo>
                  <a:lnTo>
                    <a:pt x="2236" y="573"/>
                  </a:lnTo>
                  <a:lnTo>
                    <a:pt x="2233" y="568"/>
                  </a:lnTo>
                  <a:lnTo>
                    <a:pt x="2227" y="564"/>
                  </a:lnTo>
                  <a:lnTo>
                    <a:pt x="2222" y="559"/>
                  </a:lnTo>
                  <a:lnTo>
                    <a:pt x="2216" y="555"/>
                  </a:lnTo>
                  <a:lnTo>
                    <a:pt x="2209" y="553"/>
                  </a:lnTo>
                  <a:lnTo>
                    <a:pt x="2202" y="550"/>
                  </a:lnTo>
                  <a:lnTo>
                    <a:pt x="2195" y="548"/>
                  </a:lnTo>
                  <a:lnTo>
                    <a:pt x="2188" y="546"/>
                  </a:lnTo>
                  <a:lnTo>
                    <a:pt x="2181" y="546"/>
                  </a:lnTo>
                  <a:lnTo>
                    <a:pt x="2028" y="546"/>
                  </a:lnTo>
                  <a:lnTo>
                    <a:pt x="1893" y="546"/>
                  </a:lnTo>
                  <a:lnTo>
                    <a:pt x="1776" y="546"/>
                  </a:lnTo>
                  <a:lnTo>
                    <a:pt x="1677" y="546"/>
                  </a:lnTo>
                  <a:lnTo>
                    <a:pt x="1593" y="546"/>
                  </a:lnTo>
                  <a:lnTo>
                    <a:pt x="1523" y="546"/>
                  </a:lnTo>
                  <a:lnTo>
                    <a:pt x="1464" y="546"/>
                  </a:lnTo>
                  <a:lnTo>
                    <a:pt x="1418" y="546"/>
                  </a:lnTo>
                  <a:lnTo>
                    <a:pt x="1383" y="546"/>
                  </a:lnTo>
                  <a:lnTo>
                    <a:pt x="1355" y="546"/>
                  </a:lnTo>
                  <a:lnTo>
                    <a:pt x="1336" y="546"/>
                  </a:lnTo>
                  <a:lnTo>
                    <a:pt x="1324" y="546"/>
                  </a:lnTo>
                  <a:lnTo>
                    <a:pt x="1315" y="546"/>
                  </a:lnTo>
                  <a:lnTo>
                    <a:pt x="1311" y="546"/>
                  </a:lnTo>
                  <a:lnTo>
                    <a:pt x="1310" y="546"/>
                  </a:lnTo>
                  <a:lnTo>
                    <a:pt x="1310" y="546"/>
                  </a:lnTo>
                  <a:lnTo>
                    <a:pt x="1302" y="546"/>
                  </a:lnTo>
                  <a:lnTo>
                    <a:pt x="1294" y="548"/>
                  </a:lnTo>
                  <a:lnTo>
                    <a:pt x="1288" y="550"/>
                  </a:lnTo>
                  <a:lnTo>
                    <a:pt x="1281" y="553"/>
                  </a:lnTo>
                  <a:lnTo>
                    <a:pt x="1275" y="555"/>
                  </a:lnTo>
                  <a:lnTo>
                    <a:pt x="1269" y="559"/>
                  </a:lnTo>
                  <a:lnTo>
                    <a:pt x="1263" y="564"/>
                  </a:lnTo>
                  <a:lnTo>
                    <a:pt x="1258" y="568"/>
                  </a:lnTo>
                  <a:lnTo>
                    <a:pt x="1253" y="573"/>
                  </a:lnTo>
                  <a:lnTo>
                    <a:pt x="1248" y="579"/>
                  </a:lnTo>
                  <a:lnTo>
                    <a:pt x="1245" y="586"/>
                  </a:lnTo>
                  <a:lnTo>
                    <a:pt x="1242" y="592"/>
                  </a:lnTo>
                  <a:lnTo>
                    <a:pt x="1240" y="598"/>
                  </a:lnTo>
                  <a:lnTo>
                    <a:pt x="1237" y="605"/>
                  </a:lnTo>
                  <a:lnTo>
                    <a:pt x="1237" y="612"/>
                  </a:lnTo>
                  <a:lnTo>
                    <a:pt x="1236" y="621"/>
                  </a:lnTo>
                  <a:close/>
                  <a:moveTo>
                    <a:pt x="1149" y="220"/>
                  </a:moveTo>
                  <a:lnTo>
                    <a:pt x="1156" y="221"/>
                  </a:lnTo>
                  <a:lnTo>
                    <a:pt x="1163" y="221"/>
                  </a:lnTo>
                  <a:lnTo>
                    <a:pt x="1169" y="224"/>
                  </a:lnTo>
                  <a:lnTo>
                    <a:pt x="1175" y="226"/>
                  </a:lnTo>
                  <a:lnTo>
                    <a:pt x="1182" y="229"/>
                  </a:lnTo>
                  <a:lnTo>
                    <a:pt x="1186" y="232"/>
                  </a:lnTo>
                  <a:lnTo>
                    <a:pt x="1191" y="236"/>
                  </a:lnTo>
                  <a:lnTo>
                    <a:pt x="1196" y="241"/>
                  </a:lnTo>
                  <a:lnTo>
                    <a:pt x="1203" y="251"/>
                  </a:lnTo>
                  <a:lnTo>
                    <a:pt x="1209" y="262"/>
                  </a:lnTo>
                  <a:lnTo>
                    <a:pt x="1212" y="274"/>
                  </a:lnTo>
                  <a:lnTo>
                    <a:pt x="1213" y="286"/>
                  </a:lnTo>
                  <a:lnTo>
                    <a:pt x="1212" y="299"/>
                  </a:lnTo>
                  <a:lnTo>
                    <a:pt x="1209" y="313"/>
                  </a:lnTo>
                  <a:lnTo>
                    <a:pt x="1207" y="319"/>
                  </a:lnTo>
                  <a:lnTo>
                    <a:pt x="1203" y="324"/>
                  </a:lnTo>
                  <a:lnTo>
                    <a:pt x="1200" y="329"/>
                  </a:lnTo>
                  <a:lnTo>
                    <a:pt x="1196" y="334"/>
                  </a:lnTo>
                  <a:lnTo>
                    <a:pt x="1191" y="337"/>
                  </a:lnTo>
                  <a:lnTo>
                    <a:pt x="1186" y="341"/>
                  </a:lnTo>
                  <a:lnTo>
                    <a:pt x="1182" y="343"/>
                  </a:lnTo>
                  <a:lnTo>
                    <a:pt x="1175" y="346"/>
                  </a:lnTo>
                  <a:lnTo>
                    <a:pt x="1163" y="350"/>
                  </a:lnTo>
                  <a:lnTo>
                    <a:pt x="1149" y="351"/>
                  </a:lnTo>
                  <a:lnTo>
                    <a:pt x="1137" y="350"/>
                  </a:lnTo>
                  <a:lnTo>
                    <a:pt x="1124" y="346"/>
                  </a:lnTo>
                  <a:lnTo>
                    <a:pt x="1114" y="341"/>
                  </a:lnTo>
                  <a:lnTo>
                    <a:pt x="1104" y="334"/>
                  </a:lnTo>
                  <a:lnTo>
                    <a:pt x="1099" y="329"/>
                  </a:lnTo>
                  <a:lnTo>
                    <a:pt x="1095" y="324"/>
                  </a:lnTo>
                  <a:lnTo>
                    <a:pt x="1092" y="319"/>
                  </a:lnTo>
                  <a:lnTo>
                    <a:pt x="1089" y="313"/>
                  </a:lnTo>
                  <a:lnTo>
                    <a:pt x="1087" y="307"/>
                  </a:lnTo>
                  <a:lnTo>
                    <a:pt x="1084" y="299"/>
                  </a:lnTo>
                  <a:lnTo>
                    <a:pt x="1083" y="293"/>
                  </a:lnTo>
                  <a:lnTo>
                    <a:pt x="1083" y="286"/>
                  </a:lnTo>
                  <a:lnTo>
                    <a:pt x="1083" y="280"/>
                  </a:lnTo>
                  <a:lnTo>
                    <a:pt x="1084" y="274"/>
                  </a:lnTo>
                  <a:lnTo>
                    <a:pt x="1087" y="268"/>
                  </a:lnTo>
                  <a:lnTo>
                    <a:pt x="1089" y="262"/>
                  </a:lnTo>
                  <a:lnTo>
                    <a:pt x="1095" y="251"/>
                  </a:lnTo>
                  <a:lnTo>
                    <a:pt x="1104" y="241"/>
                  </a:lnTo>
                  <a:lnTo>
                    <a:pt x="1114" y="232"/>
                  </a:lnTo>
                  <a:lnTo>
                    <a:pt x="1124" y="226"/>
                  </a:lnTo>
                  <a:lnTo>
                    <a:pt x="1131" y="224"/>
                  </a:lnTo>
                  <a:lnTo>
                    <a:pt x="1137" y="221"/>
                  </a:lnTo>
                  <a:lnTo>
                    <a:pt x="1143" y="221"/>
                  </a:lnTo>
                  <a:lnTo>
                    <a:pt x="1149" y="220"/>
                  </a:lnTo>
                  <a:close/>
                  <a:moveTo>
                    <a:pt x="1360" y="220"/>
                  </a:moveTo>
                  <a:lnTo>
                    <a:pt x="1367" y="221"/>
                  </a:lnTo>
                  <a:lnTo>
                    <a:pt x="1375" y="221"/>
                  </a:lnTo>
                  <a:lnTo>
                    <a:pt x="1381" y="224"/>
                  </a:lnTo>
                  <a:lnTo>
                    <a:pt x="1387" y="226"/>
                  </a:lnTo>
                  <a:lnTo>
                    <a:pt x="1393" y="229"/>
                  </a:lnTo>
                  <a:lnTo>
                    <a:pt x="1398" y="232"/>
                  </a:lnTo>
                  <a:lnTo>
                    <a:pt x="1402" y="236"/>
                  </a:lnTo>
                  <a:lnTo>
                    <a:pt x="1407" y="241"/>
                  </a:lnTo>
                  <a:lnTo>
                    <a:pt x="1415" y="251"/>
                  </a:lnTo>
                  <a:lnTo>
                    <a:pt x="1421" y="262"/>
                  </a:lnTo>
                  <a:lnTo>
                    <a:pt x="1423" y="274"/>
                  </a:lnTo>
                  <a:lnTo>
                    <a:pt x="1424" y="286"/>
                  </a:lnTo>
                  <a:lnTo>
                    <a:pt x="1423" y="299"/>
                  </a:lnTo>
                  <a:lnTo>
                    <a:pt x="1421" y="313"/>
                  </a:lnTo>
                  <a:lnTo>
                    <a:pt x="1418" y="319"/>
                  </a:lnTo>
                  <a:lnTo>
                    <a:pt x="1415" y="324"/>
                  </a:lnTo>
                  <a:lnTo>
                    <a:pt x="1411" y="329"/>
                  </a:lnTo>
                  <a:lnTo>
                    <a:pt x="1407" y="334"/>
                  </a:lnTo>
                  <a:lnTo>
                    <a:pt x="1402" y="337"/>
                  </a:lnTo>
                  <a:lnTo>
                    <a:pt x="1398" y="341"/>
                  </a:lnTo>
                  <a:lnTo>
                    <a:pt x="1393" y="343"/>
                  </a:lnTo>
                  <a:lnTo>
                    <a:pt x="1387" y="346"/>
                  </a:lnTo>
                  <a:lnTo>
                    <a:pt x="1375" y="350"/>
                  </a:lnTo>
                  <a:lnTo>
                    <a:pt x="1360" y="351"/>
                  </a:lnTo>
                  <a:lnTo>
                    <a:pt x="1348" y="350"/>
                  </a:lnTo>
                  <a:lnTo>
                    <a:pt x="1336" y="346"/>
                  </a:lnTo>
                  <a:lnTo>
                    <a:pt x="1325" y="341"/>
                  </a:lnTo>
                  <a:lnTo>
                    <a:pt x="1315" y="334"/>
                  </a:lnTo>
                  <a:lnTo>
                    <a:pt x="1310" y="329"/>
                  </a:lnTo>
                  <a:lnTo>
                    <a:pt x="1307" y="324"/>
                  </a:lnTo>
                  <a:lnTo>
                    <a:pt x="1303" y="319"/>
                  </a:lnTo>
                  <a:lnTo>
                    <a:pt x="1300" y="313"/>
                  </a:lnTo>
                  <a:lnTo>
                    <a:pt x="1298" y="307"/>
                  </a:lnTo>
                  <a:lnTo>
                    <a:pt x="1296" y="299"/>
                  </a:lnTo>
                  <a:lnTo>
                    <a:pt x="1296" y="293"/>
                  </a:lnTo>
                  <a:lnTo>
                    <a:pt x="1294" y="286"/>
                  </a:lnTo>
                  <a:lnTo>
                    <a:pt x="1296" y="280"/>
                  </a:lnTo>
                  <a:lnTo>
                    <a:pt x="1296" y="274"/>
                  </a:lnTo>
                  <a:lnTo>
                    <a:pt x="1298" y="268"/>
                  </a:lnTo>
                  <a:lnTo>
                    <a:pt x="1300" y="262"/>
                  </a:lnTo>
                  <a:lnTo>
                    <a:pt x="1307" y="251"/>
                  </a:lnTo>
                  <a:lnTo>
                    <a:pt x="1315" y="241"/>
                  </a:lnTo>
                  <a:lnTo>
                    <a:pt x="1325" y="232"/>
                  </a:lnTo>
                  <a:lnTo>
                    <a:pt x="1336" y="226"/>
                  </a:lnTo>
                  <a:lnTo>
                    <a:pt x="1342" y="224"/>
                  </a:lnTo>
                  <a:lnTo>
                    <a:pt x="1348" y="221"/>
                  </a:lnTo>
                  <a:lnTo>
                    <a:pt x="1354" y="221"/>
                  </a:lnTo>
                  <a:lnTo>
                    <a:pt x="1360" y="220"/>
                  </a:lnTo>
                  <a:close/>
                  <a:moveTo>
                    <a:pt x="1563" y="220"/>
                  </a:moveTo>
                  <a:lnTo>
                    <a:pt x="1570" y="221"/>
                  </a:lnTo>
                  <a:lnTo>
                    <a:pt x="1577" y="221"/>
                  </a:lnTo>
                  <a:lnTo>
                    <a:pt x="1585" y="224"/>
                  </a:lnTo>
                  <a:lnTo>
                    <a:pt x="1591" y="226"/>
                  </a:lnTo>
                  <a:lnTo>
                    <a:pt x="1597" y="229"/>
                  </a:lnTo>
                  <a:lnTo>
                    <a:pt x="1602" y="232"/>
                  </a:lnTo>
                  <a:lnTo>
                    <a:pt x="1606" y="236"/>
                  </a:lnTo>
                  <a:lnTo>
                    <a:pt x="1611" y="241"/>
                  </a:lnTo>
                  <a:lnTo>
                    <a:pt x="1619" y="251"/>
                  </a:lnTo>
                  <a:lnTo>
                    <a:pt x="1623" y="262"/>
                  </a:lnTo>
                  <a:lnTo>
                    <a:pt x="1627" y="274"/>
                  </a:lnTo>
                  <a:lnTo>
                    <a:pt x="1628" y="286"/>
                  </a:lnTo>
                  <a:lnTo>
                    <a:pt x="1627" y="299"/>
                  </a:lnTo>
                  <a:lnTo>
                    <a:pt x="1623" y="313"/>
                  </a:lnTo>
                  <a:lnTo>
                    <a:pt x="1621" y="319"/>
                  </a:lnTo>
                  <a:lnTo>
                    <a:pt x="1619" y="324"/>
                  </a:lnTo>
                  <a:lnTo>
                    <a:pt x="1615" y="329"/>
                  </a:lnTo>
                  <a:lnTo>
                    <a:pt x="1611" y="334"/>
                  </a:lnTo>
                  <a:lnTo>
                    <a:pt x="1606" y="337"/>
                  </a:lnTo>
                  <a:lnTo>
                    <a:pt x="1602" y="341"/>
                  </a:lnTo>
                  <a:lnTo>
                    <a:pt x="1595" y="343"/>
                  </a:lnTo>
                  <a:lnTo>
                    <a:pt x="1591" y="346"/>
                  </a:lnTo>
                  <a:lnTo>
                    <a:pt x="1577" y="350"/>
                  </a:lnTo>
                  <a:lnTo>
                    <a:pt x="1563" y="351"/>
                  </a:lnTo>
                  <a:lnTo>
                    <a:pt x="1551" y="350"/>
                  </a:lnTo>
                  <a:lnTo>
                    <a:pt x="1540" y="346"/>
                  </a:lnTo>
                  <a:lnTo>
                    <a:pt x="1529" y="341"/>
                  </a:lnTo>
                  <a:lnTo>
                    <a:pt x="1518" y="334"/>
                  </a:lnTo>
                  <a:lnTo>
                    <a:pt x="1514" y="329"/>
                  </a:lnTo>
                  <a:lnTo>
                    <a:pt x="1511" y="324"/>
                  </a:lnTo>
                  <a:lnTo>
                    <a:pt x="1507" y="319"/>
                  </a:lnTo>
                  <a:lnTo>
                    <a:pt x="1503" y="313"/>
                  </a:lnTo>
                  <a:lnTo>
                    <a:pt x="1501" y="307"/>
                  </a:lnTo>
                  <a:lnTo>
                    <a:pt x="1500" y="299"/>
                  </a:lnTo>
                  <a:lnTo>
                    <a:pt x="1498" y="293"/>
                  </a:lnTo>
                  <a:lnTo>
                    <a:pt x="1498" y="286"/>
                  </a:lnTo>
                  <a:lnTo>
                    <a:pt x="1498" y="280"/>
                  </a:lnTo>
                  <a:lnTo>
                    <a:pt x="1500" y="274"/>
                  </a:lnTo>
                  <a:lnTo>
                    <a:pt x="1501" y="268"/>
                  </a:lnTo>
                  <a:lnTo>
                    <a:pt x="1503" y="262"/>
                  </a:lnTo>
                  <a:lnTo>
                    <a:pt x="1511" y="251"/>
                  </a:lnTo>
                  <a:lnTo>
                    <a:pt x="1518" y="241"/>
                  </a:lnTo>
                  <a:lnTo>
                    <a:pt x="1529" y="232"/>
                  </a:lnTo>
                  <a:lnTo>
                    <a:pt x="1540" y="226"/>
                  </a:lnTo>
                  <a:lnTo>
                    <a:pt x="1544" y="224"/>
                  </a:lnTo>
                  <a:lnTo>
                    <a:pt x="1551" y="221"/>
                  </a:lnTo>
                  <a:lnTo>
                    <a:pt x="1557" y="221"/>
                  </a:lnTo>
                  <a:lnTo>
                    <a:pt x="1563" y="220"/>
                  </a:lnTo>
                  <a:close/>
                  <a:moveTo>
                    <a:pt x="920" y="627"/>
                  </a:moveTo>
                  <a:lnTo>
                    <a:pt x="942" y="627"/>
                  </a:lnTo>
                  <a:lnTo>
                    <a:pt x="945" y="627"/>
                  </a:lnTo>
                  <a:lnTo>
                    <a:pt x="912" y="703"/>
                  </a:lnTo>
                  <a:lnTo>
                    <a:pt x="895" y="742"/>
                  </a:lnTo>
                  <a:lnTo>
                    <a:pt x="889" y="755"/>
                  </a:lnTo>
                  <a:lnTo>
                    <a:pt x="888" y="758"/>
                  </a:lnTo>
                  <a:lnTo>
                    <a:pt x="978" y="682"/>
                  </a:lnTo>
                  <a:lnTo>
                    <a:pt x="1024" y="644"/>
                  </a:lnTo>
                  <a:lnTo>
                    <a:pt x="1041" y="630"/>
                  </a:lnTo>
                  <a:lnTo>
                    <a:pt x="1043" y="627"/>
                  </a:lnTo>
                  <a:lnTo>
                    <a:pt x="1127" y="627"/>
                  </a:lnTo>
                  <a:lnTo>
                    <a:pt x="1171" y="627"/>
                  </a:lnTo>
                  <a:lnTo>
                    <a:pt x="1186" y="627"/>
                  </a:lnTo>
                  <a:lnTo>
                    <a:pt x="1189" y="627"/>
                  </a:lnTo>
                  <a:lnTo>
                    <a:pt x="1189" y="590"/>
                  </a:lnTo>
                  <a:lnTo>
                    <a:pt x="1189" y="571"/>
                  </a:lnTo>
                  <a:lnTo>
                    <a:pt x="1189" y="564"/>
                  </a:lnTo>
                  <a:lnTo>
                    <a:pt x="1189" y="562"/>
                  </a:lnTo>
                  <a:lnTo>
                    <a:pt x="1189" y="556"/>
                  </a:lnTo>
                  <a:lnTo>
                    <a:pt x="1190" y="550"/>
                  </a:lnTo>
                  <a:lnTo>
                    <a:pt x="1192" y="544"/>
                  </a:lnTo>
                  <a:lnTo>
                    <a:pt x="1195" y="539"/>
                  </a:lnTo>
                  <a:lnTo>
                    <a:pt x="1197" y="533"/>
                  </a:lnTo>
                  <a:lnTo>
                    <a:pt x="1201" y="528"/>
                  </a:lnTo>
                  <a:lnTo>
                    <a:pt x="1206" y="522"/>
                  </a:lnTo>
                  <a:lnTo>
                    <a:pt x="1211" y="517"/>
                  </a:lnTo>
                  <a:lnTo>
                    <a:pt x="1216" y="513"/>
                  </a:lnTo>
                  <a:lnTo>
                    <a:pt x="1222" y="510"/>
                  </a:lnTo>
                  <a:lnTo>
                    <a:pt x="1228" y="506"/>
                  </a:lnTo>
                  <a:lnTo>
                    <a:pt x="1234" y="502"/>
                  </a:lnTo>
                  <a:lnTo>
                    <a:pt x="1240" y="500"/>
                  </a:lnTo>
                  <a:lnTo>
                    <a:pt x="1247" y="499"/>
                  </a:lnTo>
                  <a:lnTo>
                    <a:pt x="1254" y="497"/>
                  </a:lnTo>
                  <a:lnTo>
                    <a:pt x="1262" y="497"/>
                  </a:lnTo>
                  <a:lnTo>
                    <a:pt x="1461" y="497"/>
                  </a:lnTo>
                  <a:lnTo>
                    <a:pt x="1610" y="497"/>
                  </a:lnTo>
                  <a:lnTo>
                    <a:pt x="1717" y="497"/>
                  </a:lnTo>
                  <a:lnTo>
                    <a:pt x="1789" y="497"/>
                  </a:lnTo>
                  <a:lnTo>
                    <a:pt x="1832" y="497"/>
                  </a:lnTo>
                  <a:lnTo>
                    <a:pt x="1854" y="497"/>
                  </a:lnTo>
                  <a:lnTo>
                    <a:pt x="1863" y="497"/>
                  </a:lnTo>
                  <a:lnTo>
                    <a:pt x="1864" y="497"/>
                  </a:lnTo>
                  <a:lnTo>
                    <a:pt x="1864" y="354"/>
                  </a:lnTo>
                  <a:lnTo>
                    <a:pt x="1864" y="248"/>
                  </a:lnTo>
                  <a:lnTo>
                    <a:pt x="1864" y="171"/>
                  </a:lnTo>
                  <a:lnTo>
                    <a:pt x="1864" y="120"/>
                  </a:lnTo>
                  <a:lnTo>
                    <a:pt x="1864" y="88"/>
                  </a:lnTo>
                  <a:lnTo>
                    <a:pt x="1864" y="72"/>
                  </a:lnTo>
                  <a:lnTo>
                    <a:pt x="1864" y="66"/>
                  </a:lnTo>
                  <a:lnTo>
                    <a:pt x="1864" y="66"/>
                  </a:lnTo>
                  <a:lnTo>
                    <a:pt x="1864" y="60"/>
                  </a:lnTo>
                  <a:lnTo>
                    <a:pt x="1863" y="54"/>
                  </a:lnTo>
                  <a:lnTo>
                    <a:pt x="1860" y="48"/>
                  </a:lnTo>
                  <a:lnTo>
                    <a:pt x="1858" y="41"/>
                  </a:lnTo>
                  <a:lnTo>
                    <a:pt x="1852" y="30"/>
                  </a:lnTo>
                  <a:lnTo>
                    <a:pt x="1843" y="21"/>
                  </a:lnTo>
                  <a:lnTo>
                    <a:pt x="1833" y="12"/>
                  </a:lnTo>
                  <a:lnTo>
                    <a:pt x="1823" y="6"/>
                  </a:lnTo>
                  <a:lnTo>
                    <a:pt x="1816" y="4"/>
                  </a:lnTo>
                  <a:lnTo>
                    <a:pt x="1810" y="2"/>
                  </a:lnTo>
                  <a:lnTo>
                    <a:pt x="1804" y="1"/>
                  </a:lnTo>
                  <a:lnTo>
                    <a:pt x="1798" y="0"/>
                  </a:lnTo>
                  <a:lnTo>
                    <a:pt x="1644" y="0"/>
                  </a:lnTo>
                  <a:lnTo>
                    <a:pt x="1509" y="0"/>
                  </a:lnTo>
                  <a:lnTo>
                    <a:pt x="1392" y="0"/>
                  </a:lnTo>
                  <a:lnTo>
                    <a:pt x="1291" y="0"/>
                  </a:lnTo>
                  <a:lnTo>
                    <a:pt x="1206" y="0"/>
                  </a:lnTo>
                  <a:lnTo>
                    <a:pt x="1135" y="0"/>
                  </a:lnTo>
                  <a:lnTo>
                    <a:pt x="1077" y="0"/>
                  </a:lnTo>
                  <a:lnTo>
                    <a:pt x="1031" y="0"/>
                  </a:lnTo>
                  <a:lnTo>
                    <a:pt x="995" y="0"/>
                  </a:lnTo>
                  <a:lnTo>
                    <a:pt x="967" y="0"/>
                  </a:lnTo>
                  <a:lnTo>
                    <a:pt x="947" y="0"/>
                  </a:lnTo>
                  <a:lnTo>
                    <a:pt x="934" y="0"/>
                  </a:lnTo>
                  <a:lnTo>
                    <a:pt x="927" y="0"/>
                  </a:lnTo>
                  <a:lnTo>
                    <a:pt x="923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13" y="1"/>
                  </a:lnTo>
                  <a:lnTo>
                    <a:pt x="906" y="2"/>
                  </a:lnTo>
                  <a:lnTo>
                    <a:pt x="900" y="4"/>
                  </a:lnTo>
                  <a:lnTo>
                    <a:pt x="894" y="6"/>
                  </a:lnTo>
                  <a:lnTo>
                    <a:pt x="888" y="8"/>
                  </a:lnTo>
                  <a:lnTo>
                    <a:pt x="882" y="12"/>
                  </a:lnTo>
                  <a:lnTo>
                    <a:pt x="877" y="16"/>
                  </a:lnTo>
                  <a:lnTo>
                    <a:pt x="873" y="21"/>
                  </a:lnTo>
                  <a:lnTo>
                    <a:pt x="866" y="30"/>
                  </a:lnTo>
                  <a:lnTo>
                    <a:pt x="860" y="41"/>
                  </a:lnTo>
                  <a:lnTo>
                    <a:pt x="856" y="54"/>
                  </a:lnTo>
                  <a:lnTo>
                    <a:pt x="856" y="66"/>
                  </a:lnTo>
                  <a:lnTo>
                    <a:pt x="856" y="230"/>
                  </a:lnTo>
                  <a:lnTo>
                    <a:pt x="856" y="353"/>
                  </a:lnTo>
                  <a:lnTo>
                    <a:pt x="856" y="441"/>
                  </a:lnTo>
                  <a:lnTo>
                    <a:pt x="856" y="500"/>
                  </a:lnTo>
                  <a:lnTo>
                    <a:pt x="856" y="537"/>
                  </a:lnTo>
                  <a:lnTo>
                    <a:pt x="856" y="555"/>
                  </a:lnTo>
                  <a:lnTo>
                    <a:pt x="856" y="561"/>
                  </a:lnTo>
                  <a:lnTo>
                    <a:pt x="856" y="562"/>
                  </a:lnTo>
                  <a:lnTo>
                    <a:pt x="856" y="575"/>
                  </a:lnTo>
                  <a:lnTo>
                    <a:pt x="860" y="587"/>
                  </a:lnTo>
                  <a:lnTo>
                    <a:pt x="866" y="598"/>
                  </a:lnTo>
                  <a:lnTo>
                    <a:pt x="873" y="608"/>
                  </a:lnTo>
                  <a:lnTo>
                    <a:pt x="877" y="611"/>
                  </a:lnTo>
                  <a:lnTo>
                    <a:pt x="882" y="616"/>
                  </a:lnTo>
                  <a:lnTo>
                    <a:pt x="888" y="619"/>
                  </a:lnTo>
                  <a:lnTo>
                    <a:pt x="894" y="622"/>
                  </a:lnTo>
                  <a:lnTo>
                    <a:pt x="900" y="625"/>
                  </a:lnTo>
                  <a:lnTo>
                    <a:pt x="906" y="626"/>
                  </a:lnTo>
                  <a:lnTo>
                    <a:pt x="913" y="627"/>
                  </a:lnTo>
                  <a:lnTo>
                    <a:pt x="920" y="627"/>
                  </a:lnTo>
                  <a:close/>
                  <a:moveTo>
                    <a:pt x="2144" y="1645"/>
                  </a:moveTo>
                  <a:lnTo>
                    <a:pt x="2144" y="1637"/>
                  </a:lnTo>
                  <a:lnTo>
                    <a:pt x="2142" y="1628"/>
                  </a:lnTo>
                  <a:lnTo>
                    <a:pt x="2141" y="1619"/>
                  </a:lnTo>
                  <a:lnTo>
                    <a:pt x="2137" y="1611"/>
                  </a:lnTo>
                  <a:lnTo>
                    <a:pt x="2133" y="1603"/>
                  </a:lnTo>
                  <a:lnTo>
                    <a:pt x="2128" y="1595"/>
                  </a:lnTo>
                  <a:lnTo>
                    <a:pt x="2124" y="1588"/>
                  </a:lnTo>
                  <a:lnTo>
                    <a:pt x="2118" y="1582"/>
                  </a:lnTo>
                  <a:lnTo>
                    <a:pt x="2111" y="1576"/>
                  </a:lnTo>
                  <a:lnTo>
                    <a:pt x="2104" y="1571"/>
                  </a:lnTo>
                  <a:lnTo>
                    <a:pt x="2097" y="1566"/>
                  </a:lnTo>
                  <a:lnTo>
                    <a:pt x="2090" y="1562"/>
                  </a:lnTo>
                  <a:lnTo>
                    <a:pt x="2081" y="1560"/>
                  </a:lnTo>
                  <a:lnTo>
                    <a:pt x="2073" y="1557"/>
                  </a:lnTo>
                  <a:lnTo>
                    <a:pt x="2064" y="1556"/>
                  </a:lnTo>
                  <a:lnTo>
                    <a:pt x="2056" y="1555"/>
                  </a:lnTo>
                  <a:lnTo>
                    <a:pt x="1873" y="1555"/>
                  </a:lnTo>
                  <a:lnTo>
                    <a:pt x="1713" y="1555"/>
                  </a:lnTo>
                  <a:lnTo>
                    <a:pt x="1576" y="1555"/>
                  </a:lnTo>
                  <a:lnTo>
                    <a:pt x="1457" y="1555"/>
                  </a:lnTo>
                  <a:lnTo>
                    <a:pt x="1356" y="1555"/>
                  </a:lnTo>
                  <a:lnTo>
                    <a:pt x="1274" y="1555"/>
                  </a:lnTo>
                  <a:lnTo>
                    <a:pt x="1205" y="1555"/>
                  </a:lnTo>
                  <a:lnTo>
                    <a:pt x="1150" y="1555"/>
                  </a:lnTo>
                  <a:lnTo>
                    <a:pt x="1107" y="1555"/>
                  </a:lnTo>
                  <a:lnTo>
                    <a:pt x="1075" y="1555"/>
                  </a:lnTo>
                  <a:lnTo>
                    <a:pt x="1053" y="1555"/>
                  </a:lnTo>
                  <a:lnTo>
                    <a:pt x="1037" y="1555"/>
                  </a:lnTo>
                  <a:lnTo>
                    <a:pt x="1027" y="1555"/>
                  </a:lnTo>
                  <a:lnTo>
                    <a:pt x="1022" y="1555"/>
                  </a:lnTo>
                  <a:lnTo>
                    <a:pt x="1021" y="1555"/>
                  </a:lnTo>
                  <a:lnTo>
                    <a:pt x="1021" y="1555"/>
                  </a:lnTo>
                  <a:lnTo>
                    <a:pt x="1012" y="1556"/>
                  </a:lnTo>
                  <a:lnTo>
                    <a:pt x="1003" y="1557"/>
                  </a:lnTo>
                  <a:lnTo>
                    <a:pt x="995" y="1560"/>
                  </a:lnTo>
                  <a:lnTo>
                    <a:pt x="986" y="1562"/>
                  </a:lnTo>
                  <a:lnTo>
                    <a:pt x="979" y="1566"/>
                  </a:lnTo>
                  <a:lnTo>
                    <a:pt x="971" y="1571"/>
                  </a:lnTo>
                  <a:lnTo>
                    <a:pt x="964" y="1576"/>
                  </a:lnTo>
                  <a:lnTo>
                    <a:pt x="958" y="1582"/>
                  </a:lnTo>
                  <a:lnTo>
                    <a:pt x="952" y="1588"/>
                  </a:lnTo>
                  <a:lnTo>
                    <a:pt x="947" y="1595"/>
                  </a:lnTo>
                  <a:lnTo>
                    <a:pt x="942" y="1603"/>
                  </a:lnTo>
                  <a:lnTo>
                    <a:pt x="939" y="1611"/>
                  </a:lnTo>
                  <a:lnTo>
                    <a:pt x="936" y="1619"/>
                  </a:lnTo>
                  <a:lnTo>
                    <a:pt x="934" y="1628"/>
                  </a:lnTo>
                  <a:lnTo>
                    <a:pt x="933" y="1637"/>
                  </a:lnTo>
                  <a:lnTo>
                    <a:pt x="931" y="1645"/>
                  </a:lnTo>
                  <a:lnTo>
                    <a:pt x="933" y="1655"/>
                  </a:lnTo>
                  <a:lnTo>
                    <a:pt x="934" y="1664"/>
                  </a:lnTo>
                  <a:lnTo>
                    <a:pt x="936" y="1672"/>
                  </a:lnTo>
                  <a:lnTo>
                    <a:pt x="939" y="1681"/>
                  </a:lnTo>
                  <a:lnTo>
                    <a:pt x="942" y="1688"/>
                  </a:lnTo>
                  <a:lnTo>
                    <a:pt x="947" y="1696"/>
                  </a:lnTo>
                  <a:lnTo>
                    <a:pt x="952" y="1703"/>
                  </a:lnTo>
                  <a:lnTo>
                    <a:pt x="958" y="1709"/>
                  </a:lnTo>
                  <a:lnTo>
                    <a:pt x="964" y="1715"/>
                  </a:lnTo>
                  <a:lnTo>
                    <a:pt x="971" y="1721"/>
                  </a:lnTo>
                  <a:lnTo>
                    <a:pt x="979" y="1725"/>
                  </a:lnTo>
                  <a:lnTo>
                    <a:pt x="986" y="1729"/>
                  </a:lnTo>
                  <a:lnTo>
                    <a:pt x="995" y="1732"/>
                  </a:lnTo>
                  <a:lnTo>
                    <a:pt x="1003" y="1735"/>
                  </a:lnTo>
                  <a:lnTo>
                    <a:pt x="1012" y="1736"/>
                  </a:lnTo>
                  <a:lnTo>
                    <a:pt x="1021" y="1736"/>
                  </a:lnTo>
                  <a:lnTo>
                    <a:pt x="1090" y="1736"/>
                  </a:lnTo>
                  <a:lnTo>
                    <a:pt x="1127" y="1736"/>
                  </a:lnTo>
                  <a:lnTo>
                    <a:pt x="1140" y="1736"/>
                  </a:lnTo>
                  <a:lnTo>
                    <a:pt x="1141" y="1736"/>
                  </a:lnTo>
                  <a:lnTo>
                    <a:pt x="1141" y="2002"/>
                  </a:lnTo>
                  <a:lnTo>
                    <a:pt x="1141" y="2203"/>
                  </a:lnTo>
                  <a:lnTo>
                    <a:pt x="1141" y="2346"/>
                  </a:lnTo>
                  <a:lnTo>
                    <a:pt x="1141" y="2443"/>
                  </a:lnTo>
                  <a:lnTo>
                    <a:pt x="1141" y="2500"/>
                  </a:lnTo>
                  <a:lnTo>
                    <a:pt x="1141" y="2531"/>
                  </a:lnTo>
                  <a:lnTo>
                    <a:pt x="1141" y="2542"/>
                  </a:lnTo>
                  <a:lnTo>
                    <a:pt x="1141" y="2543"/>
                  </a:lnTo>
                  <a:lnTo>
                    <a:pt x="1404" y="2543"/>
                  </a:lnTo>
                  <a:lnTo>
                    <a:pt x="1600" y="2543"/>
                  </a:lnTo>
                  <a:lnTo>
                    <a:pt x="1740" y="2543"/>
                  </a:lnTo>
                  <a:lnTo>
                    <a:pt x="1835" y="2543"/>
                  </a:lnTo>
                  <a:lnTo>
                    <a:pt x="1892" y="2543"/>
                  </a:lnTo>
                  <a:lnTo>
                    <a:pt x="1922" y="2543"/>
                  </a:lnTo>
                  <a:lnTo>
                    <a:pt x="1933" y="2543"/>
                  </a:lnTo>
                  <a:lnTo>
                    <a:pt x="1934" y="2543"/>
                  </a:lnTo>
                  <a:lnTo>
                    <a:pt x="1934" y="2276"/>
                  </a:lnTo>
                  <a:lnTo>
                    <a:pt x="1934" y="2077"/>
                  </a:lnTo>
                  <a:lnTo>
                    <a:pt x="1934" y="1933"/>
                  </a:lnTo>
                  <a:lnTo>
                    <a:pt x="1934" y="1837"/>
                  </a:lnTo>
                  <a:lnTo>
                    <a:pt x="1934" y="1779"/>
                  </a:lnTo>
                  <a:lnTo>
                    <a:pt x="1934" y="1749"/>
                  </a:lnTo>
                  <a:lnTo>
                    <a:pt x="1934" y="1738"/>
                  </a:lnTo>
                  <a:lnTo>
                    <a:pt x="1934" y="1736"/>
                  </a:lnTo>
                  <a:lnTo>
                    <a:pt x="2005" y="1736"/>
                  </a:lnTo>
                  <a:lnTo>
                    <a:pt x="2040" y="1736"/>
                  </a:lnTo>
                  <a:lnTo>
                    <a:pt x="2053" y="1736"/>
                  </a:lnTo>
                  <a:lnTo>
                    <a:pt x="2056" y="1736"/>
                  </a:lnTo>
                  <a:lnTo>
                    <a:pt x="2064" y="1736"/>
                  </a:lnTo>
                  <a:lnTo>
                    <a:pt x="2073" y="1735"/>
                  </a:lnTo>
                  <a:lnTo>
                    <a:pt x="2081" y="1732"/>
                  </a:lnTo>
                  <a:lnTo>
                    <a:pt x="2090" y="1729"/>
                  </a:lnTo>
                  <a:lnTo>
                    <a:pt x="2097" y="1725"/>
                  </a:lnTo>
                  <a:lnTo>
                    <a:pt x="2104" y="1721"/>
                  </a:lnTo>
                  <a:lnTo>
                    <a:pt x="2111" y="1715"/>
                  </a:lnTo>
                  <a:lnTo>
                    <a:pt x="2118" y="1709"/>
                  </a:lnTo>
                  <a:lnTo>
                    <a:pt x="2124" y="1703"/>
                  </a:lnTo>
                  <a:lnTo>
                    <a:pt x="2128" y="1696"/>
                  </a:lnTo>
                  <a:lnTo>
                    <a:pt x="2133" y="1688"/>
                  </a:lnTo>
                  <a:lnTo>
                    <a:pt x="2137" y="1681"/>
                  </a:lnTo>
                  <a:lnTo>
                    <a:pt x="2141" y="1672"/>
                  </a:lnTo>
                  <a:lnTo>
                    <a:pt x="2142" y="1664"/>
                  </a:lnTo>
                  <a:lnTo>
                    <a:pt x="2143" y="1655"/>
                  </a:lnTo>
                  <a:lnTo>
                    <a:pt x="2144" y="1645"/>
                  </a:lnTo>
                  <a:close/>
                  <a:moveTo>
                    <a:pt x="3115" y="2056"/>
                  </a:moveTo>
                  <a:lnTo>
                    <a:pt x="3115" y="1776"/>
                  </a:lnTo>
                  <a:lnTo>
                    <a:pt x="3115" y="1567"/>
                  </a:lnTo>
                  <a:lnTo>
                    <a:pt x="3115" y="1417"/>
                  </a:lnTo>
                  <a:lnTo>
                    <a:pt x="3115" y="1315"/>
                  </a:lnTo>
                  <a:lnTo>
                    <a:pt x="3115" y="1254"/>
                  </a:lnTo>
                  <a:lnTo>
                    <a:pt x="3115" y="1224"/>
                  </a:lnTo>
                  <a:lnTo>
                    <a:pt x="3115" y="1211"/>
                  </a:lnTo>
                  <a:lnTo>
                    <a:pt x="3115" y="1210"/>
                  </a:lnTo>
                  <a:lnTo>
                    <a:pt x="3115" y="1200"/>
                  </a:lnTo>
                  <a:lnTo>
                    <a:pt x="3114" y="1192"/>
                  </a:lnTo>
                  <a:lnTo>
                    <a:pt x="3112" y="1183"/>
                  </a:lnTo>
                  <a:lnTo>
                    <a:pt x="3108" y="1175"/>
                  </a:lnTo>
                  <a:lnTo>
                    <a:pt x="3104" y="1167"/>
                  </a:lnTo>
                  <a:lnTo>
                    <a:pt x="3100" y="1160"/>
                  </a:lnTo>
                  <a:lnTo>
                    <a:pt x="3095" y="1153"/>
                  </a:lnTo>
                  <a:lnTo>
                    <a:pt x="3089" y="1147"/>
                  </a:lnTo>
                  <a:lnTo>
                    <a:pt x="3081" y="1141"/>
                  </a:lnTo>
                  <a:lnTo>
                    <a:pt x="3074" y="1136"/>
                  </a:lnTo>
                  <a:lnTo>
                    <a:pt x="3066" y="1131"/>
                  </a:lnTo>
                  <a:lnTo>
                    <a:pt x="3057" y="1127"/>
                  </a:lnTo>
                  <a:lnTo>
                    <a:pt x="3049" y="1123"/>
                  </a:lnTo>
                  <a:lnTo>
                    <a:pt x="3039" y="1122"/>
                  </a:lnTo>
                  <a:lnTo>
                    <a:pt x="3029" y="1120"/>
                  </a:lnTo>
                  <a:lnTo>
                    <a:pt x="3018" y="1120"/>
                  </a:lnTo>
                  <a:lnTo>
                    <a:pt x="3010" y="1120"/>
                  </a:lnTo>
                  <a:lnTo>
                    <a:pt x="3000" y="1122"/>
                  </a:lnTo>
                  <a:lnTo>
                    <a:pt x="2992" y="1123"/>
                  </a:lnTo>
                  <a:lnTo>
                    <a:pt x="2984" y="1127"/>
                  </a:lnTo>
                  <a:lnTo>
                    <a:pt x="2976" y="1131"/>
                  </a:lnTo>
                  <a:lnTo>
                    <a:pt x="2969" y="1136"/>
                  </a:lnTo>
                  <a:lnTo>
                    <a:pt x="2962" y="1141"/>
                  </a:lnTo>
                  <a:lnTo>
                    <a:pt x="2955" y="1147"/>
                  </a:lnTo>
                  <a:lnTo>
                    <a:pt x="2950" y="1153"/>
                  </a:lnTo>
                  <a:lnTo>
                    <a:pt x="2944" y="1160"/>
                  </a:lnTo>
                  <a:lnTo>
                    <a:pt x="2941" y="1167"/>
                  </a:lnTo>
                  <a:lnTo>
                    <a:pt x="2936" y="1175"/>
                  </a:lnTo>
                  <a:lnTo>
                    <a:pt x="2933" y="1183"/>
                  </a:lnTo>
                  <a:lnTo>
                    <a:pt x="2931" y="1192"/>
                  </a:lnTo>
                  <a:lnTo>
                    <a:pt x="2930" y="1200"/>
                  </a:lnTo>
                  <a:lnTo>
                    <a:pt x="2930" y="1210"/>
                  </a:lnTo>
                  <a:lnTo>
                    <a:pt x="2930" y="1460"/>
                  </a:lnTo>
                  <a:lnTo>
                    <a:pt x="2930" y="1647"/>
                  </a:lnTo>
                  <a:lnTo>
                    <a:pt x="2930" y="1781"/>
                  </a:lnTo>
                  <a:lnTo>
                    <a:pt x="2930" y="1872"/>
                  </a:lnTo>
                  <a:lnTo>
                    <a:pt x="2930" y="1925"/>
                  </a:lnTo>
                  <a:lnTo>
                    <a:pt x="2930" y="1954"/>
                  </a:lnTo>
                  <a:lnTo>
                    <a:pt x="2930" y="1965"/>
                  </a:lnTo>
                  <a:lnTo>
                    <a:pt x="2930" y="1966"/>
                  </a:lnTo>
                  <a:lnTo>
                    <a:pt x="2777" y="1966"/>
                  </a:lnTo>
                  <a:lnTo>
                    <a:pt x="2661" y="1966"/>
                  </a:lnTo>
                  <a:lnTo>
                    <a:pt x="2580" y="1966"/>
                  </a:lnTo>
                  <a:lnTo>
                    <a:pt x="2524" y="1966"/>
                  </a:lnTo>
                  <a:lnTo>
                    <a:pt x="2491" y="1966"/>
                  </a:lnTo>
                  <a:lnTo>
                    <a:pt x="2474" y="1966"/>
                  </a:lnTo>
                  <a:lnTo>
                    <a:pt x="2467" y="1966"/>
                  </a:lnTo>
                  <a:lnTo>
                    <a:pt x="2467" y="1966"/>
                  </a:lnTo>
                  <a:lnTo>
                    <a:pt x="2456" y="1966"/>
                  </a:lnTo>
                  <a:lnTo>
                    <a:pt x="2446" y="1967"/>
                  </a:lnTo>
                  <a:lnTo>
                    <a:pt x="2437" y="1969"/>
                  </a:lnTo>
                  <a:lnTo>
                    <a:pt x="2427" y="1973"/>
                  </a:lnTo>
                  <a:lnTo>
                    <a:pt x="2419" y="1977"/>
                  </a:lnTo>
                  <a:lnTo>
                    <a:pt x="2411" y="1982"/>
                  </a:lnTo>
                  <a:lnTo>
                    <a:pt x="2404" y="1987"/>
                  </a:lnTo>
                  <a:lnTo>
                    <a:pt x="2397" y="1993"/>
                  </a:lnTo>
                  <a:lnTo>
                    <a:pt x="2391" y="1999"/>
                  </a:lnTo>
                  <a:lnTo>
                    <a:pt x="2386" y="2006"/>
                  </a:lnTo>
                  <a:lnTo>
                    <a:pt x="2381" y="2013"/>
                  </a:lnTo>
                  <a:lnTo>
                    <a:pt x="2377" y="2021"/>
                  </a:lnTo>
                  <a:lnTo>
                    <a:pt x="2374" y="2029"/>
                  </a:lnTo>
                  <a:lnTo>
                    <a:pt x="2371" y="2038"/>
                  </a:lnTo>
                  <a:lnTo>
                    <a:pt x="2370" y="2046"/>
                  </a:lnTo>
                  <a:lnTo>
                    <a:pt x="2370" y="2056"/>
                  </a:lnTo>
                  <a:lnTo>
                    <a:pt x="2370" y="2071"/>
                  </a:lnTo>
                  <a:lnTo>
                    <a:pt x="2374" y="2086"/>
                  </a:lnTo>
                  <a:lnTo>
                    <a:pt x="2379" y="2098"/>
                  </a:lnTo>
                  <a:lnTo>
                    <a:pt x="2385" y="2110"/>
                  </a:lnTo>
                  <a:lnTo>
                    <a:pt x="2392" y="2121"/>
                  </a:lnTo>
                  <a:lnTo>
                    <a:pt x="2400" y="2131"/>
                  </a:lnTo>
                  <a:lnTo>
                    <a:pt x="2409" y="2139"/>
                  </a:lnTo>
                  <a:lnTo>
                    <a:pt x="2419" y="2147"/>
                  </a:lnTo>
                  <a:lnTo>
                    <a:pt x="2413" y="2157"/>
                  </a:lnTo>
                  <a:lnTo>
                    <a:pt x="2408" y="2168"/>
                  </a:lnTo>
                  <a:lnTo>
                    <a:pt x="2403" y="2180"/>
                  </a:lnTo>
                  <a:lnTo>
                    <a:pt x="2400" y="2193"/>
                  </a:lnTo>
                  <a:lnTo>
                    <a:pt x="2397" y="2208"/>
                  </a:lnTo>
                  <a:lnTo>
                    <a:pt x="2396" y="2223"/>
                  </a:lnTo>
                  <a:lnTo>
                    <a:pt x="2394" y="2237"/>
                  </a:lnTo>
                  <a:lnTo>
                    <a:pt x="2394" y="2253"/>
                  </a:lnTo>
                  <a:lnTo>
                    <a:pt x="2394" y="2340"/>
                  </a:lnTo>
                  <a:lnTo>
                    <a:pt x="2394" y="2405"/>
                  </a:lnTo>
                  <a:lnTo>
                    <a:pt x="2394" y="2452"/>
                  </a:lnTo>
                  <a:lnTo>
                    <a:pt x="2394" y="2483"/>
                  </a:lnTo>
                  <a:lnTo>
                    <a:pt x="2394" y="2503"/>
                  </a:lnTo>
                  <a:lnTo>
                    <a:pt x="2394" y="2512"/>
                  </a:lnTo>
                  <a:lnTo>
                    <a:pt x="2394" y="2516"/>
                  </a:lnTo>
                  <a:lnTo>
                    <a:pt x="2394" y="2516"/>
                  </a:lnTo>
                  <a:lnTo>
                    <a:pt x="2394" y="2523"/>
                  </a:lnTo>
                  <a:lnTo>
                    <a:pt x="2396" y="2532"/>
                  </a:lnTo>
                  <a:lnTo>
                    <a:pt x="2397" y="2539"/>
                  </a:lnTo>
                  <a:lnTo>
                    <a:pt x="2399" y="2547"/>
                  </a:lnTo>
                  <a:lnTo>
                    <a:pt x="2403" y="2554"/>
                  </a:lnTo>
                  <a:lnTo>
                    <a:pt x="2406" y="2560"/>
                  </a:lnTo>
                  <a:lnTo>
                    <a:pt x="2410" y="2566"/>
                  </a:lnTo>
                  <a:lnTo>
                    <a:pt x="2415" y="2572"/>
                  </a:lnTo>
                  <a:lnTo>
                    <a:pt x="2420" y="2578"/>
                  </a:lnTo>
                  <a:lnTo>
                    <a:pt x="2426" y="2583"/>
                  </a:lnTo>
                  <a:lnTo>
                    <a:pt x="2432" y="2587"/>
                  </a:lnTo>
                  <a:lnTo>
                    <a:pt x="2438" y="2591"/>
                  </a:lnTo>
                  <a:lnTo>
                    <a:pt x="2445" y="2594"/>
                  </a:lnTo>
                  <a:lnTo>
                    <a:pt x="2453" y="2597"/>
                  </a:lnTo>
                  <a:lnTo>
                    <a:pt x="2460" y="2598"/>
                  </a:lnTo>
                  <a:lnTo>
                    <a:pt x="2467" y="2598"/>
                  </a:lnTo>
                  <a:lnTo>
                    <a:pt x="2476" y="2598"/>
                  </a:lnTo>
                  <a:lnTo>
                    <a:pt x="2484" y="2597"/>
                  </a:lnTo>
                  <a:lnTo>
                    <a:pt x="2493" y="2594"/>
                  </a:lnTo>
                  <a:lnTo>
                    <a:pt x="2500" y="2591"/>
                  </a:lnTo>
                  <a:lnTo>
                    <a:pt x="2507" y="2587"/>
                  </a:lnTo>
                  <a:lnTo>
                    <a:pt x="2513" y="2583"/>
                  </a:lnTo>
                  <a:lnTo>
                    <a:pt x="2521" y="2578"/>
                  </a:lnTo>
                  <a:lnTo>
                    <a:pt x="2525" y="2572"/>
                  </a:lnTo>
                  <a:lnTo>
                    <a:pt x="2530" y="2566"/>
                  </a:lnTo>
                  <a:lnTo>
                    <a:pt x="2535" y="2560"/>
                  </a:lnTo>
                  <a:lnTo>
                    <a:pt x="2539" y="2554"/>
                  </a:lnTo>
                  <a:lnTo>
                    <a:pt x="2542" y="2547"/>
                  </a:lnTo>
                  <a:lnTo>
                    <a:pt x="2545" y="2539"/>
                  </a:lnTo>
                  <a:lnTo>
                    <a:pt x="2546" y="2532"/>
                  </a:lnTo>
                  <a:lnTo>
                    <a:pt x="2547" y="2523"/>
                  </a:lnTo>
                  <a:lnTo>
                    <a:pt x="2548" y="2516"/>
                  </a:lnTo>
                  <a:lnTo>
                    <a:pt x="2548" y="2429"/>
                  </a:lnTo>
                  <a:lnTo>
                    <a:pt x="2548" y="2364"/>
                  </a:lnTo>
                  <a:lnTo>
                    <a:pt x="2548" y="2318"/>
                  </a:lnTo>
                  <a:lnTo>
                    <a:pt x="2548" y="2286"/>
                  </a:lnTo>
                  <a:lnTo>
                    <a:pt x="2548" y="2267"/>
                  </a:lnTo>
                  <a:lnTo>
                    <a:pt x="2548" y="2257"/>
                  </a:lnTo>
                  <a:lnTo>
                    <a:pt x="2548" y="2253"/>
                  </a:lnTo>
                  <a:lnTo>
                    <a:pt x="2548" y="2253"/>
                  </a:lnTo>
                  <a:lnTo>
                    <a:pt x="2548" y="2246"/>
                  </a:lnTo>
                  <a:lnTo>
                    <a:pt x="2550" y="2238"/>
                  </a:lnTo>
                  <a:lnTo>
                    <a:pt x="2551" y="2232"/>
                  </a:lnTo>
                  <a:lnTo>
                    <a:pt x="2553" y="2225"/>
                  </a:lnTo>
                  <a:lnTo>
                    <a:pt x="2557" y="2220"/>
                  </a:lnTo>
                  <a:lnTo>
                    <a:pt x="2559" y="2214"/>
                  </a:lnTo>
                  <a:lnTo>
                    <a:pt x="2564" y="2209"/>
                  </a:lnTo>
                  <a:lnTo>
                    <a:pt x="2568" y="2205"/>
                  </a:lnTo>
                  <a:lnTo>
                    <a:pt x="2578" y="2197"/>
                  </a:lnTo>
                  <a:lnTo>
                    <a:pt x="2589" y="2192"/>
                  </a:lnTo>
                  <a:lnTo>
                    <a:pt x="2601" y="2188"/>
                  </a:lnTo>
                  <a:lnTo>
                    <a:pt x="2613" y="2187"/>
                  </a:lnTo>
                  <a:lnTo>
                    <a:pt x="2699" y="2187"/>
                  </a:lnTo>
                  <a:lnTo>
                    <a:pt x="2763" y="2187"/>
                  </a:lnTo>
                  <a:lnTo>
                    <a:pt x="2809" y="2187"/>
                  </a:lnTo>
                  <a:lnTo>
                    <a:pt x="2840" y="2187"/>
                  </a:lnTo>
                  <a:lnTo>
                    <a:pt x="2859" y="2187"/>
                  </a:lnTo>
                  <a:lnTo>
                    <a:pt x="2868" y="2187"/>
                  </a:lnTo>
                  <a:lnTo>
                    <a:pt x="2871" y="2187"/>
                  </a:lnTo>
                  <a:lnTo>
                    <a:pt x="2873" y="2187"/>
                  </a:lnTo>
                  <a:lnTo>
                    <a:pt x="2887" y="2188"/>
                  </a:lnTo>
                  <a:lnTo>
                    <a:pt x="2899" y="2192"/>
                  </a:lnTo>
                  <a:lnTo>
                    <a:pt x="2905" y="2194"/>
                  </a:lnTo>
                  <a:lnTo>
                    <a:pt x="2910" y="2197"/>
                  </a:lnTo>
                  <a:lnTo>
                    <a:pt x="2915" y="2201"/>
                  </a:lnTo>
                  <a:lnTo>
                    <a:pt x="2920" y="2205"/>
                  </a:lnTo>
                  <a:lnTo>
                    <a:pt x="2924" y="2209"/>
                  </a:lnTo>
                  <a:lnTo>
                    <a:pt x="2927" y="2214"/>
                  </a:lnTo>
                  <a:lnTo>
                    <a:pt x="2931" y="2220"/>
                  </a:lnTo>
                  <a:lnTo>
                    <a:pt x="2933" y="2225"/>
                  </a:lnTo>
                  <a:lnTo>
                    <a:pt x="2936" y="2238"/>
                  </a:lnTo>
                  <a:lnTo>
                    <a:pt x="2937" y="2253"/>
                  </a:lnTo>
                  <a:lnTo>
                    <a:pt x="2937" y="2340"/>
                  </a:lnTo>
                  <a:lnTo>
                    <a:pt x="2937" y="2405"/>
                  </a:lnTo>
                  <a:lnTo>
                    <a:pt x="2937" y="2452"/>
                  </a:lnTo>
                  <a:lnTo>
                    <a:pt x="2937" y="2483"/>
                  </a:lnTo>
                  <a:lnTo>
                    <a:pt x="2937" y="2503"/>
                  </a:lnTo>
                  <a:lnTo>
                    <a:pt x="2937" y="2512"/>
                  </a:lnTo>
                  <a:lnTo>
                    <a:pt x="2937" y="2516"/>
                  </a:lnTo>
                  <a:lnTo>
                    <a:pt x="2937" y="2516"/>
                  </a:lnTo>
                  <a:lnTo>
                    <a:pt x="2938" y="2523"/>
                  </a:lnTo>
                  <a:lnTo>
                    <a:pt x="2939" y="2532"/>
                  </a:lnTo>
                  <a:lnTo>
                    <a:pt x="2942" y="2539"/>
                  </a:lnTo>
                  <a:lnTo>
                    <a:pt x="2944" y="2547"/>
                  </a:lnTo>
                  <a:lnTo>
                    <a:pt x="2948" y="2554"/>
                  </a:lnTo>
                  <a:lnTo>
                    <a:pt x="2953" y="2560"/>
                  </a:lnTo>
                  <a:lnTo>
                    <a:pt x="2958" y="2566"/>
                  </a:lnTo>
                  <a:lnTo>
                    <a:pt x="2962" y="2572"/>
                  </a:lnTo>
                  <a:lnTo>
                    <a:pt x="2969" y="2578"/>
                  </a:lnTo>
                  <a:lnTo>
                    <a:pt x="2975" y="2583"/>
                  </a:lnTo>
                  <a:lnTo>
                    <a:pt x="2982" y="2587"/>
                  </a:lnTo>
                  <a:lnTo>
                    <a:pt x="2989" y="2591"/>
                  </a:lnTo>
                  <a:lnTo>
                    <a:pt x="2995" y="2594"/>
                  </a:lnTo>
                  <a:lnTo>
                    <a:pt x="3004" y="2597"/>
                  </a:lnTo>
                  <a:lnTo>
                    <a:pt x="3011" y="2598"/>
                  </a:lnTo>
                  <a:lnTo>
                    <a:pt x="3018" y="2598"/>
                  </a:lnTo>
                  <a:lnTo>
                    <a:pt x="3026" y="2598"/>
                  </a:lnTo>
                  <a:lnTo>
                    <a:pt x="3034" y="2597"/>
                  </a:lnTo>
                  <a:lnTo>
                    <a:pt x="3041" y="2594"/>
                  </a:lnTo>
                  <a:lnTo>
                    <a:pt x="3049" y="2591"/>
                  </a:lnTo>
                  <a:lnTo>
                    <a:pt x="3055" y="2587"/>
                  </a:lnTo>
                  <a:lnTo>
                    <a:pt x="3062" y="2583"/>
                  </a:lnTo>
                  <a:lnTo>
                    <a:pt x="3068" y="2578"/>
                  </a:lnTo>
                  <a:lnTo>
                    <a:pt x="3074" y="2572"/>
                  </a:lnTo>
                  <a:lnTo>
                    <a:pt x="3079" y="2566"/>
                  </a:lnTo>
                  <a:lnTo>
                    <a:pt x="3085" y="2560"/>
                  </a:lnTo>
                  <a:lnTo>
                    <a:pt x="3089" y="2554"/>
                  </a:lnTo>
                  <a:lnTo>
                    <a:pt x="3092" y="2547"/>
                  </a:lnTo>
                  <a:lnTo>
                    <a:pt x="3096" y="2539"/>
                  </a:lnTo>
                  <a:lnTo>
                    <a:pt x="3097" y="2532"/>
                  </a:lnTo>
                  <a:lnTo>
                    <a:pt x="3100" y="2523"/>
                  </a:lnTo>
                  <a:lnTo>
                    <a:pt x="3100" y="2516"/>
                  </a:lnTo>
                  <a:lnTo>
                    <a:pt x="3100" y="2429"/>
                  </a:lnTo>
                  <a:lnTo>
                    <a:pt x="3100" y="2364"/>
                  </a:lnTo>
                  <a:lnTo>
                    <a:pt x="3100" y="2318"/>
                  </a:lnTo>
                  <a:lnTo>
                    <a:pt x="3100" y="2286"/>
                  </a:lnTo>
                  <a:lnTo>
                    <a:pt x="3100" y="2267"/>
                  </a:lnTo>
                  <a:lnTo>
                    <a:pt x="3100" y="2257"/>
                  </a:lnTo>
                  <a:lnTo>
                    <a:pt x="3100" y="2253"/>
                  </a:lnTo>
                  <a:lnTo>
                    <a:pt x="3100" y="2253"/>
                  </a:lnTo>
                  <a:lnTo>
                    <a:pt x="3098" y="2237"/>
                  </a:lnTo>
                  <a:lnTo>
                    <a:pt x="3097" y="2223"/>
                  </a:lnTo>
                  <a:lnTo>
                    <a:pt x="3094" y="2208"/>
                  </a:lnTo>
                  <a:lnTo>
                    <a:pt x="3090" y="2193"/>
                  </a:lnTo>
                  <a:lnTo>
                    <a:pt x="3079" y="2164"/>
                  </a:lnTo>
                  <a:lnTo>
                    <a:pt x="3067" y="2138"/>
                  </a:lnTo>
                  <a:lnTo>
                    <a:pt x="3077" y="2132"/>
                  </a:lnTo>
                  <a:lnTo>
                    <a:pt x="3085" y="2125"/>
                  </a:lnTo>
                  <a:lnTo>
                    <a:pt x="3094" y="2116"/>
                  </a:lnTo>
                  <a:lnTo>
                    <a:pt x="3101" y="2106"/>
                  </a:lnTo>
                  <a:lnTo>
                    <a:pt x="3107" y="2095"/>
                  </a:lnTo>
                  <a:lnTo>
                    <a:pt x="3112" y="2084"/>
                  </a:lnTo>
                  <a:lnTo>
                    <a:pt x="3114" y="2071"/>
                  </a:lnTo>
                  <a:lnTo>
                    <a:pt x="3115" y="2056"/>
                  </a:lnTo>
                  <a:close/>
                  <a:moveTo>
                    <a:pt x="2654" y="1933"/>
                  </a:moveTo>
                  <a:lnTo>
                    <a:pt x="2675" y="1932"/>
                  </a:lnTo>
                  <a:lnTo>
                    <a:pt x="2694" y="1929"/>
                  </a:lnTo>
                  <a:lnTo>
                    <a:pt x="2715" y="1925"/>
                  </a:lnTo>
                  <a:lnTo>
                    <a:pt x="2734" y="1919"/>
                  </a:lnTo>
                  <a:lnTo>
                    <a:pt x="2754" y="1912"/>
                  </a:lnTo>
                  <a:lnTo>
                    <a:pt x="2772" y="1903"/>
                  </a:lnTo>
                  <a:lnTo>
                    <a:pt x="2790" y="1894"/>
                  </a:lnTo>
                  <a:lnTo>
                    <a:pt x="2807" y="1881"/>
                  </a:lnTo>
                  <a:lnTo>
                    <a:pt x="2823" y="1869"/>
                  </a:lnTo>
                  <a:lnTo>
                    <a:pt x="2837" y="1855"/>
                  </a:lnTo>
                  <a:lnTo>
                    <a:pt x="2850" y="1839"/>
                  </a:lnTo>
                  <a:lnTo>
                    <a:pt x="2860" y="1823"/>
                  </a:lnTo>
                  <a:lnTo>
                    <a:pt x="2865" y="1813"/>
                  </a:lnTo>
                  <a:lnTo>
                    <a:pt x="2869" y="1804"/>
                  </a:lnTo>
                  <a:lnTo>
                    <a:pt x="2873" y="1795"/>
                  </a:lnTo>
                  <a:lnTo>
                    <a:pt x="2876" y="1785"/>
                  </a:lnTo>
                  <a:lnTo>
                    <a:pt x="2879" y="1775"/>
                  </a:lnTo>
                  <a:lnTo>
                    <a:pt x="2880" y="1765"/>
                  </a:lnTo>
                  <a:lnTo>
                    <a:pt x="2881" y="1756"/>
                  </a:lnTo>
                  <a:lnTo>
                    <a:pt x="2881" y="1745"/>
                  </a:lnTo>
                  <a:lnTo>
                    <a:pt x="2881" y="1566"/>
                  </a:lnTo>
                  <a:lnTo>
                    <a:pt x="2881" y="1432"/>
                  </a:lnTo>
                  <a:lnTo>
                    <a:pt x="2881" y="1336"/>
                  </a:lnTo>
                  <a:lnTo>
                    <a:pt x="2881" y="1271"/>
                  </a:lnTo>
                  <a:lnTo>
                    <a:pt x="2881" y="1232"/>
                  </a:lnTo>
                  <a:lnTo>
                    <a:pt x="2881" y="1213"/>
                  </a:lnTo>
                  <a:lnTo>
                    <a:pt x="2881" y="1205"/>
                  </a:lnTo>
                  <a:lnTo>
                    <a:pt x="2881" y="1204"/>
                  </a:lnTo>
                  <a:lnTo>
                    <a:pt x="2880" y="1186"/>
                  </a:lnTo>
                  <a:lnTo>
                    <a:pt x="2877" y="1169"/>
                  </a:lnTo>
                  <a:lnTo>
                    <a:pt x="2873" y="1152"/>
                  </a:lnTo>
                  <a:lnTo>
                    <a:pt x="2867" y="1137"/>
                  </a:lnTo>
                  <a:lnTo>
                    <a:pt x="2858" y="1122"/>
                  </a:lnTo>
                  <a:lnTo>
                    <a:pt x="2848" y="1108"/>
                  </a:lnTo>
                  <a:lnTo>
                    <a:pt x="2839" y="1095"/>
                  </a:lnTo>
                  <a:lnTo>
                    <a:pt x="2826" y="1083"/>
                  </a:lnTo>
                  <a:lnTo>
                    <a:pt x="2814" y="1072"/>
                  </a:lnTo>
                  <a:lnTo>
                    <a:pt x="2801" y="1062"/>
                  </a:lnTo>
                  <a:lnTo>
                    <a:pt x="2786" y="1053"/>
                  </a:lnTo>
                  <a:lnTo>
                    <a:pt x="2772" y="1045"/>
                  </a:lnTo>
                  <a:lnTo>
                    <a:pt x="2757" y="1038"/>
                  </a:lnTo>
                  <a:lnTo>
                    <a:pt x="2741" y="1032"/>
                  </a:lnTo>
                  <a:lnTo>
                    <a:pt x="2727" y="1027"/>
                  </a:lnTo>
                  <a:lnTo>
                    <a:pt x="2711" y="1023"/>
                  </a:lnTo>
                  <a:lnTo>
                    <a:pt x="2706" y="1022"/>
                  </a:lnTo>
                  <a:lnTo>
                    <a:pt x="2692" y="1020"/>
                  </a:lnTo>
                  <a:lnTo>
                    <a:pt x="2674" y="1017"/>
                  </a:lnTo>
                  <a:lnTo>
                    <a:pt x="2654" y="1016"/>
                  </a:lnTo>
                  <a:lnTo>
                    <a:pt x="2637" y="1017"/>
                  </a:lnTo>
                  <a:lnTo>
                    <a:pt x="2621" y="1020"/>
                  </a:lnTo>
                  <a:lnTo>
                    <a:pt x="2610" y="1022"/>
                  </a:lnTo>
                  <a:lnTo>
                    <a:pt x="2606" y="1023"/>
                  </a:lnTo>
                  <a:lnTo>
                    <a:pt x="2585" y="1028"/>
                  </a:lnTo>
                  <a:lnTo>
                    <a:pt x="2564" y="1034"/>
                  </a:lnTo>
                  <a:lnTo>
                    <a:pt x="2544" y="1043"/>
                  </a:lnTo>
                  <a:lnTo>
                    <a:pt x="2524" y="1054"/>
                  </a:lnTo>
                  <a:lnTo>
                    <a:pt x="2506" y="1066"/>
                  </a:lnTo>
                  <a:lnTo>
                    <a:pt x="2489" y="1081"/>
                  </a:lnTo>
                  <a:lnTo>
                    <a:pt x="2480" y="1088"/>
                  </a:lnTo>
                  <a:lnTo>
                    <a:pt x="2473" y="1097"/>
                  </a:lnTo>
                  <a:lnTo>
                    <a:pt x="2466" y="1105"/>
                  </a:lnTo>
                  <a:lnTo>
                    <a:pt x="2460" y="1114"/>
                  </a:lnTo>
                  <a:lnTo>
                    <a:pt x="2460" y="1121"/>
                  </a:lnTo>
                  <a:lnTo>
                    <a:pt x="2460" y="1122"/>
                  </a:lnTo>
                  <a:lnTo>
                    <a:pt x="2431" y="1163"/>
                  </a:lnTo>
                  <a:lnTo>
                    <a:pt x="2404" y="1199"/>
                  </a:lnTo>
                  <a:lnTo>
                    <a:pt x="2380" y="1231"/>
                  </a:lnTo>
                  <a:lnTo>
                    <a:pt x="2358" y="1260"/>
                  </a:lnTo>
                  <a:lnTo>
                    <a:pt x="2336" y="1284"/>
                  </a:lnTo>
                  <a:lnTo>
                    <a:pt x="2315" y="1304"/>
                  </a:lnTo>
                  <a:lnTo>
                    <a:pt x="2304" y="1313"/>
                  </a:lnTo>
                  <a:lnTo>
                    <a:pt x="2295" y="1322"/>
                  </a:lnTo>
                  <a:lnTo>
                    <a:pt x="2285" y="1328"/>
                  </a:lnTo>
                  <a:lnTo>
                    <a:pt x="2275" y="1334"/>
                  </a:lnTo>
                  <a:lnTo>
                    <a:pt x="2264" y="1339"/>
                  </a:lnTo>
                  <a:lnTo>
                    <a:pt x="2255" y="1344"/>
                  </a:lnTo>
                  <a:lnTo>
                    <a:pt x="2244" y="1347"/>
                  </a:lnTo>
                  <a:lnTo>
                    <a:pt x="2234" y="1350"/>
                  </a:lnTo>
                  <a:lnTo>
                    <a:pt x="2223" y="1351"/>
                  </a:lnTo>
                  <a:lnTo>
                    <a:pt x="2211" y="1352"/>
                  </a:lnTo>
                  <a:lnTo>
                    <a:pt x="2200" y="1352"/>
                  </a:lnTo>
                  <a:lnTo>
                    <a:pt x="2188" y="1351"/>
                  </a:lnTo>
                  <a:lnTo>
                    <a:pt x="2176" y="1350"/>
                  </a:lnTo>
                  <a:lnTo>
                    <a:pt x="2162" y="1347"/>
                  </a:lnTo>
                  <a:lnTo>
                    <a:pt x="2149" y="1345"/>
                  </a:lnTo>
                  <a:lnTo>
                    <a:pt x="2134" y="1341"/>
                  </a:lnTo>
                  <a:lnTo>
                    <a:pt x="2105" y="1331"/>
                  </a:lnTo>
                  <a:lnTo>
                    <a:pt x="2071" y="1319"/>
                  </a:lnTo>
                  <a:lnTo>
                    <a:pt x="2063" y="1314"/>
                  </a:lnTo>
                  <a:lnTo>
                    <a:pt x="2053" y="1312"/>
                  </a:lnTo>
                  <a:lnTo>
                    <a:pt x="2043" y="1309"/>
                  </a:lnTo>
                  <a:lnTo>
                    <a:pt x="2035" y="1309"/>
                  </a:lnTo>
                  <a:lnTo>
                    <a:pt x="2025" y="1309"/>
                  </a:lnTo>
                  <a:lnTo>
                    <a:pt x="2016" y="1311"/>
                  </a:lnTo>
                  <a:lnTo>
                    <a:pt x="2007" y="1313"/>
                  </a:lnTo>
                  <a:lnTo>
                    <a:pt x="1999" y="1315"/>
                  </a:lnTo>
                  <a:lnTo>
                    <a:pt x="1990" y="1319"/>
                  </a:lnTo>
                  <a:lnTo>
                    <a:pt x="1983" y="1324"/>
                  </a:lnTo>
                  <a:lnTo>
                    <a:pt x="1975" y="1330"/>
                  </a:lnTo>
                  <a:lnTo>
                    <a:pt x="1969" y="1336"/>
                  </a:lnTo>
                  <a:lnTo>
                    <a:pt x="1963" y="1342"/>
                  </a:lnTo>
                  <a:lnTo>
                    <a:pt x="1958" y="1351"/>
                  </a:lnTo>
                  <a:lnTo>
                    <a:pt x="1954" y="1358"/>
                  </a:lnTo>
                  <a:lnTo>
                    <a:pt x="1950" y="1368"/>
                  </a:lnTo>
                  <a:lnTo>
                    <a:pt x="1948" y="1377"/>
                  </a:lnTo>
                  <a:lnTo>
                    <a:pt x="1946" y="1386"/>
                  </a:lnTo>
                  <a:lnTo>
                    <a:pt x="1945" y="1396"/>
                  </a:lnTo>
                  <a:lnTo>
                    <a:pt x="1945" y="1406"/>
                  </a:lnTo>
                  <a:lnTo>
                    <a:pt x="1946" y="1414"/>
                  </a:lnTo>
                  <a:lnTo>
                    <a:pt x="1948" y="1424"/>
                  </a:lnTo>
                  <a:lnTo>
                    <a:pt x="1951" y="1433"/>
                  </a:lnTo>
                  <a:lnTo>
                    <a:pt x="1954" y="1441"/>
                  </a:lnTo>
                  <a:lnTo>
                    <a:pt x="1958" y="1450"/>
                  </a:lnTo>
                  <a:lnTo>
                    <a:pt x="1963" y="1457"/>
                  </a:lnTo>
                  <a:lnTo>
                    <a:pt x="1969" y="1465"/>
                  </a:lnTo>
                  <a:lnTo>
                    <a:pt x="1975" y="1472"/>
                  </a:lnTo>
                  <a:lnTo>
                    <a:pt x="1982" y="1477"/>
                  </a:lnTo>
                  <a:lnTo>
                    <a:pt x="1990" y="1483"/>
                  </a:lnTo>
                  <a:lnTo>
                    <a:pt x="1999" y="1487"/>
                  </a:lnTo>
                  <a:lnTo>
                    <a:pt x="2007" y="1490"/>
                  </a:lnTo>
                  <a:lnTo>
                    <a:pt x="2034" y="1502"/>
                  </a:lnTo>
                  <a:lnTo>
                    <a:pt x="2060" y="1512"/>
                  </a:lnTo>
                  <a:lnTo>
                    <a:pt x="2085" y="1521"/>
                  </a:lnTo>
                  <a:lnTo>
                    <a:pt x="2110" y="1527"/>
                  </a:lnTo>
                  <a:lnTo>
                    <a:pt x="2134" y="1533"/>
                  </a:lnTo>
                  <a:lnTo>
                    <a:pt x="2158" y="1537"/>
                  </a:lnTo>
                  <a:lnTo>
                    <a:pt x="2179" y="1539"/>
                  </a:lnTo>
                  <a:lnTo>
                    <a:pt x="2201" y="1539"/>
                  </a:lnTo>
                  <a:lnTo>
                    <a:pt x="2219" y="1539"/>
                  </a:lnTo>
                  <a:lnTo>
                    <a:pt x="2236" y="1538"/>
                  </a:lnTo>
                  <a:lnTo>
                    <a:pt x="2253" y="1535"/>
                  </a:lnTo>
                  <a:lnTo>
                    <a:pt x="2269" y="1532"/>
                  </a:lnTo>
                  <a:lnTo>
                    <a:pt x="2285" y="1528"/>
                  </a:lnTo>
                  <a:lnTo>
                    <a:pt x="2301" y="1523"/>
                  </a:lnTo>
                  <a:lnTo>
                    <a:pt x="2317" y="1518"/>
                  </a:lnTo>
                  <a:lnTo>
                    <a:pt x="2331" y="1512"/>
                  </a:lnTo>
                  <a:lnTo>
                    <a:pt x="2345" y="1505"/>
                  </a:lnTo>
                  <a:lnTo>
                    <a:pt x="2359" y="1498"/>
                  </a:lnTo>
                  <a:lnTo>
                    <a:pt x="2372" y="1489"/>
                  </a:lnTo>
                  <a:lnTo>
                    <a:pt x="2386" y="1480"/>
                  </a:lnTo>
                  <a:lnTo>
                    <a:pt x="2411" y="1462"/>
                  </a:lnTo>
                  <a:lnTo>
                    <a:pt x="2436" y="1441"/>
                  </a:lnTo>
                  <a:lnTo>
                    <a:pt x="2436" y="1531"/>
                  </a:lnTo>
                  <a:lnTo>
                    <a:pt x="2436" y="1598"/>
                  </a:lnTo>
                  <a:lnTo>
                    <a:pt x="2436" y="1645"/>
                  </a:lnTo>
                  <a:lnTo>
                    <a:pt x="2436" y="1677"/>
                  </a:lnTo>
                  <a:lnTo>
                    <a:pt x="2436" y="1697"/>
                  </a:lnTo>
                  <a:lnTo>
                    <a:pt x="2436" y="1708"/>
                  </a:lnTo>
                  <a:lnTo>
                    <a:pt x="2436" y="1712"/>
                  </a:lnTo>
                  <a:lnTo>
                    <a:pt x="2436" y="1712"/>
                  </a:lnTo>
                  <a:lnTo>
                    <a:pt x="2371" y="1712"/>
                  </a:lnTo>
                  <a:lnTo>
                    <a:pt x="2324" y="1712"/>
                  </a:lnTo>
                  <a:lnTo>
                    <a:pt x="2289" y="1712"/>
                  </a:lnTo>
                  <a:lnTo>
                    <a:pt x="2266" y="1712"/>
                  </a:lnTo>
                  <a:lnTo>
                    <a:pt x="2252" y="1712"/>
                  </a:lnTo>
                  <a:lnTo>
                    <a:pt x="2245" y="1712"/>
                  </a:lnTo>
                  <a:lnTo>
                    <a:pt x="2241" y="1712"/>
                  </a:lnTo>
                  <a:lnTo>
                    <a:pt x="2241" y="1712"/>
                  </a:lnTo>
                  <a:lnTo>
                    <a:pt x="2232" y="1713"/>
                  </a:lnTo>
                  <a:lnTo>
                    <a:pt x="2221" y="1714"/>
                  </a:lnTo>
                  <a:lnTo>
                    <a:pt x="2211" y="1716"/>
                  </a:lnTo>
                  <a:lnTo>
                    <a:pt x="2202" y="1719"/>
                  </a:lnTo>
                  <a:lnTo>
                    <a:pt x="2194" y="1723"/>
                  </a:lnTo>
                  <a:lnTo>
                    <a:pt x="2185" y="1727"/>
                  </a:lnTo>
                  <a:lnTo>
                    <a:pt x="2178" y="1734"/>
                  </a:lnTo>
                  <a:lnTo>
                    <a:pt x="2171" y="1740"/>
                  </a:lnTo>
                  <a:lnTo>
                    <a:pt x="2164" y="1746"/>
                  </a:lnTo>
                  <a:lnTo>
                    <a:pt x="2159" y="1753"/>
                  </a:lnTo>
                  <a:lnTo>
                    <a:pt x="2153" y="1762"/>
                  </a:lnTo>
                  <a:lnTo>
                    <a:pt x="2148" y="1770"/>
                  </a:lnTo>
                  <a:lnTo>
                    <a:pt x="2144" y="1780"/>
                  </a:lnTo>
                  <a:lnTo>
                    <a:pt x="2141" y="1790"/>
                  </a:lnTo>
                  <a:lnTo>
                    <a:pt x="2138" y="1800"/>
                  </a:lnTo>
                  <a:lnTo>
                    <a:pt x="2137" y="1809"/>
                  </a:lnTo>
                  <a:lnTo>
                    <a:pt x="2113" y="2023"/>
                  </a:lnTo>
                  <a:lnTo>
                    <a:pt x="2094" y="2183"/>
                  </a:lnTo>
                  <a:lnTo>
                    <a:pt x="2081" y="2298"/>
                  </a:lnTo>
                  <a:lnTo>
                    <a:pt x="2073" y="2377"/>
                  </a:lnTo>
                  <a:lnTo>
                    <a:pt x="2068" y="2423"/>
                  </a:lnTo>
                  <a:lnTo>
                    <a:pt x="2064" y="2446"/>
                  </a:lnTo>
                  <a:lnTo>
                    <a:pt x="2064" y="2456"/>
                  </a:lnTo>
                  <a:lnTo>
                    <a:pt x="2063" y="2457"/>
                  </a:lnTo>
                  <a:lnTo>
                    <a:pt x="2063" y="2470"/>
                  </a:lnTo>
                  <a:lnTo>
                    <a:pt x="2063" y="2481"/>
                  </a:lnTo>
                  <a:lnTo>
                    <a:pt x="2064" y="2492"/>
                  </a:lnTo>
                  <a:lnTo>
                    <a:pt x="2067" y="2503"/>
                  </a:lnTo>
                  <a:lnTo>
                    <a:pt x="2069" y="2512"/>
                  </a:lnTo>
                  <a:lnTo>
                    <a:pt x="2074" y="2522"/>
                  </a:lnTo>
                  <a:lnTo>
                    <a:pt x="2079" y="2532"/>
                  </a:lnTo>
                  <a:lnTo>
                    <a:pt x="2085" y="2539"/>
                  </a:lnTo>
                  <a:lnTo>
                    <a:pt x="2092" y="2548"/>
                  </a:lnTo>
                  <a:lnTo>
                    <a:pt x="2099" y="2555"/>
                  </a:lnTo>
                  <a:lnTo>
                    <a:pt x="2108" y="2561"/>
                  </a:lnTo>
                  <a:lnTo>
                    <a:pt x="2118" y="2566"/>
                  </a:lnTo>
                  <a:lnTo>
                    <a:pt x="2127" y="2571"/>
                  </a:lnTo>
                  <a:lnTo>
                    <a:pt x="2137" y="2575"/>
                  </a:lnTo>
                  <a:lnTo>
                    <a:pt x="2149" y="2578"/>
                  </a:lnTo>
                  <a:lnTo>
                    <a:pt x="2161" y="2580"/>
                  </a:lnTo>
                  <a:lnTo>
                    <a:pt x="2168" y="2580"/>
                  </a:lnTo>
                  <a:lnTo>
                    <a:pt x="2179" y="2580"/>
                  </a:lnTo>
                  <a:lnTo>
                    <a:pt x="2189" y="2578"/>
                  </a:lnTo>
                  <a:lnTo>
                    <a:pt x="2200" y="2576"/>
                  </a:lnTo>
                  <a:lnTo>
                    <a:pt x="2210" y="2572"/>
                  </a:lnTo>
                  <a:lnTo>
                    <a:pt x="2218" y="2569"/>
                  </a:lnTo>
                  <a:lnTo>
                    <a:pt x="2227" y="2564"/>
                  </a:lnTo>
                  <a:lnTo>
                    <a:pt x="2235" y="2559"/>
                  </a:lnTo>
                  <a:lnTo>
                    <a:pt x="2244" y="2553"/>
                  </a:lnTo>
                  <a:lnTo>
                    <a:pt x="2251" y="2545"/>
                  </a:lnTo>
                  <a:lnTo>
                    <a:pt x="2257" y="2538"/>
                  </a:lnTo>
                  <a:lnTo>
                    <a:pt x="2263" y="2529"/>
                  </a:lnTo>
                  <a:lnTo>
                    <a:pt x="2269" y="2521"/>
                  </a:lnTo>
                  <a:lnTo>
                    <a:pt x="2273" y="2512"/>
                  </a:lnTo>
                  <a:lnTo>
                    <a:pt x="2278" y="2503"/>
                  </a:lnTo>
                  <a:lnTo>
                    <a:pt x="2280" y="2492"/>
                  </a:lnTo>
                  <a:lnTo>
                    <a:pt x="2283" y="2482"/>
                  </a:lnTo>
                  <a:lnTo>
                    <a:pt x="2303" y="2301"/>
                  </a:lnTo>
                  <a:lnTo>
                    <a:pt x="2319" y="2164"/>
                  </a:lnTo>
                  <a:lnTo>
                    <a:pt x="2331" y="2067"/>
                  </a:lnTo>
                  <a:lnTo>
                    <a:pt x="2338" y="2001"/>
                  </a:lnTo>
                  <a:lnTo>
                    <a:pt x="2343" y="1962"/>
                  </a:lnTo>
                  <a:lnTo>
                    <a:pt x="2346" y="1941"/>
                  </a:lnTo>
                  <a:lnTo>
                    <a:pt x="2347" y="1934"/>
                  </a:lnTo>
                  <a:lnTo>
                    <a:pt x="2347" y="1933"/>
                  </a:lnTo>
                  <a:lnTo>
                    <a:pt x="2443" y="1933"/>
                  </a:lnTo>
                  <a:lnTo>
                    <a:pt x="2516" y="1933"/>
                  </a:lnTo>
                  <a:lnTo>
                    <a:pt x="2567" y="1933"/>
                  </a:lnTo>
                  <a:lnTo>
                    <a:pt x="2602" y="1933"/>
                  </a:lnTo>
                  <a:lnTo>
                    <a:pt x="2623" y="1933"/>
                  </a:lnTo>
                  <a:lnTo>
                    <a:pt x="2633" y="1933"/>
                  </a:lnTo>
                  <a:lnTo>
                    <a:pt x="2638" y="1933"/>
                  </a:lnTo>
                  <a:lnTo>
                    <a:pt x="2638" y="1933"/>
                  </a:lnTo>
                  <a:lnTo>
                    <a:pt x="2649" y="1933"/>
                  </a:lnTo>
                  <a:lnTo>
                    <a:pt x="2654" y="1933"/>
                  </a:lnTo>
                  <a:close/>
                  <a:moveTo>
                    <a:pt x="2845" y="763"/>
                  </a:moveTo>
                  <a:lnTo>
                    <a:pt x="2843" y="787"/>
                  </a:lnTo>
                  <a:lnTo>
                    <a:pt x="2840" y="810"/>
                  </a:lnTo>
                  <a:lnTo>
                    <a:pt x="2834" y="834"/>
                  </a:lnTo>
                  <a:lnTo>
                    <a:pt x="2826" y="857"/>
                  </a:lnTo>
                  <a:lnTo>
                    <a:pt x="2816" y="878"/>
                  </a:lnTo>
                  <a:lnTo>
                    <a:pt x="2803" y="898"/>
                  </a:lnTo>
                  <a:lnTo>
                    <a:pt x="2790" y="918"/>
                  </a:lnTo>
                  <a:lnTo>
                    <a:pt x="2774" y="935"/>
                  </a:lnTo>
                  <a:lnTo>
                    <a:pt x="2758" y="951"/>
                  </a:lnTo>
                  <a:lnTo>
                    <a:pt x="2739" y="966"/>
                  </a:lnTo>
                  <a:lnTo>
                    <a:pt x="2720" y="979"/>
                  </a:lnTo>
                  <a:lnTo>
                    <a:pt x="2699" y="989"/>
                  </a:lnTo>
                  <a:lnTo>
                    <a:pt x="2677" y="998"/>
                  </a:lnTo>
                  <a:lnTo>
                    <a:pt x="2654" y="1004"/>
                  </a:lnTo>
                  <a:lnTo>
                    <a:pt x="2643" y="1006"/>
                  </a:lnTo>
                  <a:lnTo>
                    <a:pt x="2631" y="1009"/>
                  </a:lnTo>
                  <a:lnTo>
                    <a:pt x="2619" y="1009"/>
                  </a:lnTo>
                  <a:lnTo>
                    <a:pt x="2607" y="1010"/>
                  </a:lnTo>
                  <a:lnTo>
                    <a:pt x="2593" y="1009"/>
                  </a:lnTo>
                  <a:lnTo>
                    <a:pt x="2581" y="1009"/>
                  </a:lnTo>
                  <a:lnTo>
                    <a:pt x="2568" y="1006"/>
                  </a:lnTo>
                  <a:lnTo>
                    <a:pt x="2556" y="1004"/>
                  </a:lnTo>
                  <a:lnTo>
                    <a:pt x="2544" y="1001"/>
                  </a:lnTo>
                  <a:lnTo>
                    <a:pt x="2531" y="998"/>
                  </a:lnTo>
                  <a:lnTo>
                    <a:pt x="2521" y="994"/>
                  </a:lnTo>
                  <a:lnTo>
                    <a:pt x="2510" y="989"/>
                  </a:lnTo>
                  <a:lnTo>
                    <a:pt x="2488" y="979"/>
                  </a:lnTo>
                  <a:lnTo>
                    <a:pt x="2467" y="966"/>
                  </a:lnTo>
                  <a:lnTo>
                    <a:pt x="2449" y="951"/>
                  </a:lnTo>
                  <a:lnTo>
                    <a:pt x="2431" y="935"/>
                  </a:lnTo>
                  <a:lnTo>
                    <a:pt x="2415" y="918"/>
                  </a:lnTo>
                  <a:lnTo>
                    <a:pt x="2402" y="898"/>
                  </a:lnTo>
                  <a:lnTo>
                    <a:pt x="2389" y="878"/>
                  </a:lnTo>
                  <a:lnTo>
                    <a:pt x="2380" y="857"/>
                  </a:lnTo>
                  <a:lnTo>
                    <a:pt x="2371" y="834"/>
                  </a:lnTo>
                  <a:lnTo>
                    <a:pt x="2365" y="810"/>
                  </a:lnTo>
                  <a:lnTo>
                    <a:pt x="2363" y="799"/>
                  </a:lnTo>
                  <a:lnTo>
                    <a:pt x="2362" y="787"/>
                  </a:lnTo>
                  <a:lnTo>
                    <a:pt x="2360" y="775"/>
                  </a:lnTo>
                  <a:lnTo>
                    <a:pt x="2360" y="763"/>
                  </a:lnTo>
                  <a:lnTo>
                    <a:pt x="2360" y="751"/>
                  </a:lnTo>
                  <a:lnTo>
                    <a:pt x="2362" y="738"/>
                  </a:lnTo>
                  <a:lnTo>
                    <a:pt x="2363" y="726"/>
                  </a:lnTo>
                  <a:lnTo>
                    <a:pt x="2365" y="714"/>
                  </a:lnTo>
                  <a:lnTo>
                    <a:pt x="2371" y="691"/>
                  </a:lnTo>
                  <a:lnTo>
                    <a:pt x="2380" y="669"/>
                  </a:lnTo>
                  <a:lnTo>
                    <a:pt x="2389" y="647"/>
                  </a:lnTo>
                  <a:lnTo>
                    <a:pt x="2402" y="627"/>
                  </a:lnTo>
                  <a:lnTo>
                    <a:pt x="2415" y="608"/>
                  </a:lnTo>
                  <a:lnTo>
                    <a:pt x="2431" y="589"/>
                  </a:lnTo>
                  <a:lnTo>
                    <a:pt x="2449" y="573"/>
                  </a:lnTo>
                  <a:lnTo>
                    <a:pt x="2467" y="559"/>
                  </a:lnTo>
                  <a:lnTo>
                    <a:pt x="2488" y="546"/>
                  </a:lnTo>
                  <a:lnTo>
                    <a:pt x="2510" y="535"/>
                  </a:lnTo>
                  <a:lnTo>
                    <a:pt x="2521" y="530"/>
                  </a:lnTo>
                  <a:lnTo>
                    <a:pt x="2531" y="527"/>
                  </a:lnTo>
                  <a:lnTo>
                    <a:pt x="2544" y="523"/>
                  </a:lnTo>
                  <a:lnTo>
                    <a:pt x="2556" y="521"/>
                  </a:lnTo>
                  <a:lnTo>
                    <a:pt x="2568" y="518"/>
                  </a:lnTo>
                  <a:lnTo>
                    <a:pt x="2581" y="517"/>
                  </a:lnTo>
                  <a:lnTo>
                    <a:pt x="2593" y="516"/>
                  </a:lnTo>
                  <a:lnTo>
                    <a:pt x="2607" y="516"/>
                  </a:lnTo>
                  <a:lnTo>
                    <a:pt x="2619" y="516"/>
                  </a:lnTo>
                  <a:lnTo>
                    <a:pt x="2631" y="517"/>
                  </a:lnTo>
                  <a:lnTo>
                    <a:pt x="2643" y="518"/>
                  </a:lnTo>
                  <a:lnTo>
                    <a:pt x="2654" y="521"/>
                  </a:lnTo>
                  <a:lnTo>
                    <a:pt x="2677" y="527"/>
                  </a:lnTo>
                  <a:lnTo>
                    <a:pt x="2699" y="535"/>
                  </a:lnTo>
                  <a:lnTo>
                    <a:pt x="2720" y="546"/>
                  </a:lnTo>
                  <a:lnTo>
                    <a:pt x="2739" y="559"/>
                  </a:lnTo>
                  <a:lnTo>
                    <a:pt x="2758" y="573"/>
                  </a:lnTo>
                  <a:lnTo>
                    <a:pt x="2774" y="589"/>
                  </a:lnTo>
                  <a:lnTo>
                    <a:pt x="2790" y="608"/>
                  </a:lnTo>
                  <a:lnTo>
                    <a:pt x="2803" y="627"/>
                  </a:lnTo>
                  <a:lnTo>
                    <a:pt x="2816" y="647"/>
                  </a:lnTo>
                  <a:lnTo>
                    <a:pt x="2826" y="669"/>
                  </a:lnTo>
                  <a:lnTo>
                    <a:pt x="2834" y="691"/>
                  </a:lnTo>
                  <a:lnTo>
                    <a:pt x="2840" y="714"/>
                  </a:lnTo>
                  <a:lnTo>
                    <a:pt x="2843" y="738"/>
                  </a:lnTo>
                  <a:lnTo>
                    <a:pt x="2845" y="763"/>
                  </a:lnTo>
                  <a:close/>
                  <a:moveTo>
                    <a:pt x="746" y="2056"/>
                  </a:moveTo>
                  <a:lnTo>
                    <a:pt x="746" y="2046"/>
                  </a:lnTo>
                  <a:lnTo>
                    <a:pt x="744" y="2038"/>
                  </a:lnTo>
                  <a:lnTo>
                    <a:pt x="742" y="2029"/>
                  </a:lnTo>
                  <a:lnTo>
                    <a:pt x="738" y="2021"/>
                  </a:lnTo>
                  <a:lnTo>
                    <a:pt x="735" y="2013"/>
                  </a:lnTo>
                  <a:lnTo>
                    <a:pt x="730" y="2006"/>
                  </a:lnTo>
                  <a:lnTo>
                    <a:pt x="725" y="1999"/>
                  </a:lnTo>
                  <a:lnTo>
                    <a:pt x="719" y="1993"/>
                  </a:lnTo>
                  <a:lnTo>
                    <a:pt x="712" y="1987"/>
                  </a:lnTo>
                  <a:lnTo>
                    <a:pt x="704" y="1982"/>
                  </a:lnTo>
                  <a:lnTo>
                    <a:pt x="696" y="1977"/>
                  </a:lnTo>
                  <a:lnTo>
                    <a:pt x="687" y="1973"/>
                  </a:lnTo>
                  <a:lnTo>
                    <a:pt x="679" y="1969"/>
                  </a:lnTo>
                  <a:lnTo>
                    <a:pt x="669" y="1967"/>
                  </a:lnTo>
                  <a:lnTo>
                    <a:pt x="659" y="1966"/>
                  </a:lnTo>
                  <a:lnTo>
                    <a:pt x="649" y="1966"/>
                  </a:lnTo>
                  <a:lnTo>
                    <a:pt x="496" y="1966"/>
                  </a:lnTo>
                  <a:lnTo>
                    <a:pt x="381" y="1966"/>
                  </a:lnTo>
                  <a:lnTo>
                    <a:pt x="299" y="1966"/>
                  </a:lnTo>
                  <a:lnTo>
                    <a:pt x="244" y="1966"/>
                  </a:lnTo>
                  <a:lnTo>
                    <a:pt x="210" y="1966"/>
                  </a:lnTo>
                  <a:lnTo>
                    <a:pt x="193" y="1966"/>
                  </a:lnTo>
                  <a:lnTo>
                    <a:pt x="187" y="1966"/>
                  </a:lnTo>
                  <a:lnTo>
                    <a:pt x="186" y="1966"/>
                  </a:lnTo>
                  <a:lnTo>
                    <a:pt x="186" y="1716"/>
                  </a:lnTo>
                  <a:lnTo>
                    <a:pt x="186" y="1529"/>
                  </a:lnTo>
                  <a:lnTo>
                    <a:pt x="186" y="1395"/>
                  </a:lnTo>
                  <a:lnTo>
                    <a:pt x="186" y="1304"/>
                  </a:lnTo>
                  <a:lnTo>
                    <a:pt x="186" y="1249"/>
                  </a:lnTo>
                  <a:lnTo>
                    <a:pt x="186" y="1222"/>
                  </a:lnTo>
                  <a:lnTo>
                    <a:pt x="186" y="1211"/>
                  </a:lnTo>
                  <a:lnTo>
                    <a:pt x="186" y="1210"/>
                  </a:lnTo>
                  <a:lnTo>
                    <a:pt x="186" y="1200"/>
                  </a:lnTo>
                  <a:lnTo>
                    <a:pt x="185" y="1192"/>
                  </a:lnTo>
                  <a:lnTo>
                    <a:pt x="182" y="1183"/>
                  </a:lnTo>
                  <a:lnTo>
                    <a:pt x="179" y="1175"/>
                  </a:lnTo>
                  <a:lnTo>
                    <a:pt x="175" y="1167"/>
                  </a:lnTo>
                  <a:lnTo>
                    <a:pt x="171" y="1160"/>
                  </a:lnTo>
                  <a:lnTo>
                    <a:pt x="165" y="1153"/>
                  </a:lnTo>
                  <a:lnTo>
                    <a:pt x="161" y="1147"/>
                  </a:lnTo>
                  <a:lnTo>
                    <a:pt x="153" y="1141"/>
                  </a:lnTo>
                  <a:lnTo>
                    <a:pt x="147" y="1136"/>
                  </a:lnTo>
                  <a:lnTo>
                    <a:pt x="140" y="1131"/>
                  </a:lnTo>
                  <a:lnTo>
                    <a:pt x="131" y="1127"/>
                  </a:lnTo>
                  <a:lnTo>
                    <a:pt x="123" y="1123"/>
                  </a:lnTo>
                  <a:lnTo>
                    <a:pt x="114" y="1122"/>
                  </a:lnTo>
                  <a:lnTo>
                    <a:pt x="106" y="1120"/>
                  </a:lnTo>
                  <a:lnTo>
                    <a:pt x="97" y="1120"/>
                  </a:lnTo>
                  <a:lnTo>
                    <a:pt x="86" y="1120"/>
                  </a:lnTo>
                  <a:lnTo>
                    <a:pt x="77" y="1122"/>
                  </a:lnTo>
                  <a:lnTo>
                    <a:pt x="67" y="1123"/>
                  </a:lnTo>
                  <a:lnTo>
                    <a:pt x="57" y="1127"/>
                  </a:lnTo>
                  <a:lnTo>
                    <a:pt x="49" y="1131"/>
                  </a:lnTo>
                  <a:lnTo>
                    <a:pt x="42" y="1136"/>
                  </a:lnTo>
                  <a:lnTo>
                    <a:pt x="34" y="1141"/>
                  </a:lnTo>
                  <a:lnTo>
                    <a:pt x="27" y="1147"/>
                  </a:lnTo>
                  <a:lnTo>
                    <a:pt x="21" y="1153"/>
                  </a:lnTo>
                  <a:lnTo>
                    <a:pt x="16" y="1160"/>
                  </a:lnTo>
                  <a:lnTo>
                    <a:pt x="11" y="1167"/>
                  </a:lnTo>
                  <a:lnTo>
                    <a:pt x="6" y="1175"/>
                  </a:lnTo>
                  <a:lnTo>
                    <a:pt x="4" y="1183"/>
                  </a:lnTo>
                  <a:lnTo>
                    <a:pt x="2" y="1192"/>
                  </a:lnTo>
                  <a:lnTo>
                    <a:pt x="0" y="1200"/>
                  </a:lnTo>
                  <a:lnTo>
                    <a:pt x="0" y="1210"/>
                  </a:lnTo>
                  <a:lnTo>
                    <a:pt x="0" y="1489"/>
                  </a:lnTo>
                  <a:lnTo>
                    <a:pt x="0" y="1699"/>
                  </a:lnTo>
                  <a:lnTo>
                    <a:pt x="0" y="1850"/>
                  </a:lnTo>
                  <a:lnTo>
                    <a:pt x="0" y="1950"/>
                  </a:lnTo>
                  <a:lnTo>
                    <a:pt x="0" y="2011"/>
                  </a:lnTo>
                  <a:lnTo>
                    <a:pt x="0" y="2043"/>
                  </a:lnTo>
                  <a:lnTo>
                    <a:pt x="0" y="2054"/>
                  </a:lnTo>
                  <a:lnTo>
                    <a:pt x="0" y="2056"/>
                  </a:lnTo>
                  <a:lnTo>
                    <a:pt x="0" y="2071"/>
                  </a:lnTo>
                  <a:lnTo>
                    <a:pt x="3" y="2084"/>
                  </a:lnTo>
                  <a:lnTo>
                    <a:pt x="6" y="2095"/>
                  </a:lnTo>
                  <a:lnTo>
                    <a:pt x="12" y="2106"/>
                  </a:lnTo>
                  <a:lnTo>
                    <a:pt x="18" y="2116"/>
                  </a:lnTo>
                  <a:lnTo>
                    <a:pt x="27" y="2125"/>
                  </a:lnTo>
                  <a:lnTo>
                    <a:pt x="37" y="2132"/>
                  </a:lnTo>
                  <a:lnTo>
                    <a:pt x="49" y="2138"/>
                  </a:lnTo>
                  <a:lnTo>
                    <a:pt x="37" y="2164"/>
                  </a:lnTo>
                  <a:lnTo>
                    <a:pt x="26" y="2193"/>
                  </a:lnTo>
                  <a:lnTo>
                    <a:pt x="22" y="2208"/>
                  </a:lnTo>
                  <a:lnTo>
                    <a:pt x="18" y="2223"/>
                  </a:lnTo>
                  <a:lnTo>
                    <a:pt x="16" y="2237"/>
                  </a:lnTo>
                  <a:lnTo>
                    <a:pt x="16" y="2253"/>
                  </a:lnTo>
                  <a:lnTo>
                    <a:pt x="16" y="2340"/>
                  </a:lnTo>
                  <a:lnTo>
                    <a:pt x="16" y="2405"/>
                  </a:lnTo>
                  <a:lnTo>
                    <a:pt x="16" y="2452"/>
                  </a:lnTo>
                  <a:lnTo>
                    <a:pt x="16" y="2483"/>
                  </a:lnTo>
                  <a:lnTo>
                    <a:pt x="16" y="2503"/>
                  </a:lnTo>
                  <a:lnTo>
                    <a:pt x="16" y="2512"/>
                  </a:lnTo>
                  <a:lnTo>
                    <a:pt x="16" y="2516"/>
                  </a:lnTo>
                  <a:lnTo>
                    <a:pt x="16" y="2516"/>
                  </a:lnTo>
                  <a:lnTo>
                    <a:pt x="16" y="2523"/>
                  </a:lnTo>
                  <a:lnTo>
                    <a:pt x="17" y="2532"/>
                  </a:lnTo>
                  <a:lnTo>
                    <a:pt x="20" y="2539"/>
                  </a:lnTo>
                  <a:lnTo>
                    <a:pt x="23" y="2547"/>
                  </a:lnTo>
                  <a:lnTo>
                    <a:pt x="27" y="2554"/>
                  </a:lnTo>
                  <a:lnTo>
                    <a:pt x="31" y="2560"/>
                  </a:lnTo>
                  <a:lnTo>
                    <a:pt x="35" y="2566"/>
                  </a:lnTo>
                  <a:lnTo>
                    <a:pt x="42" y="2572"/>
                  </a:lnTo>
                  <a:lnTo>
                    <a:pt x="48" y="2578"/>
                  </a:lnTo>
                  <a:lnTo>
                    <a:pt x="54" y="2583"/>
                  </a:lnTo>
                  <a:lnTo>
                    <a:pt x="60" y="2587"/>
                  </a:lnTo>
                  <a:lnTo>
                    <a:pt x="67" y="2591"/>
                  </a:lnTo>
                  <a:lnTo>
                    <a:pt x="74" y="2594"/>
                  </a:lnTo>
                  <a:lnTo>
                    <a:pt x="82" y="2597"/>
                  </a:lnTo>
                  <a:lnTo>
                    <a:pt x="89" y="2598"/>
                  </a:lnTo>
                  <a:lnTo>
                    <a:pt x="97" y="2598"/>
                  </a:lnTo>
                  <a:lnTo>
                    <a:pt x="105" y="2598"/>
                  </a:lnTo>
                  <a:lnTo>
                    <a:pt x="112" y="2597"/>
                  </a:lnTo>
                  <a:lnTo>
                    <a:pt x="119" y="2594"/>
                  </a:lnTo>
                  <a:lnTo>
                    <a:pt x="127" y="2591"/>
                  </a:lnTo>
                  <a:lnTo>
                    <a:pt x="134" y="2587"/>
                  </a:lnTo>
                  <a:lnTo>
                    <a:pt x="141" y="2583"/>
                  </a:lnTo>
                  <a:lnTo>
                    <a:pt x="147" y="2578"/>
                  </a:lnTo>
                  <a:lnTo>
                    <a:pt x="153" y="2572"/>
                  </a:lnTo>
                  <a:lnTo>
                    <a:pt x="158" y="2566"/>
                  </a:lnTo>
                  <a:lnTo>
                    <a:pt x="163" y="2560"/>
                  </a:lnTo>
                  <a:lnTo>
                    <a:pt x="168" y="2554"/>
                  </a:lnTo>
                  <a:lnTo>
                    <a:pt x="171" y="2547"/>
                  </a:lnTo>
                  <a:lnTo>
                    <a:pt x="174" y="2539"/>
                  </a:lnTo>
                  <a:lnTo>
                    <a:pt x="176" y="2532"/>
                  </a:lnTo>
                  <a:lnTo>
                    <a:pt x="178" y="2523"/>
                  </a:lnTo>
                  <a:lnTo>
                    <a:pt x="179" y="2516"/>
                  </a:lnTo>
                  <a:lnTo>
                    <a:pt x="179" y="2429"/>
                  </a:lnTo>
                  <a:lnTo>
                    <a:pt x="179" y="2364"/>
                  </a:lnTo>
                  <a:lnTo>
                    <a:pt x="179" y="2318"/>
                  </a:lnTo>
                  <a:lnTo>
                    <a:pt x="179" y="2286"/>
                  </a:lnTo>
                  <a:lnTo>
                    <a:pt x="179" y="2267"/>
                  </a:lnTo>
                  <a:lnTo>
                    <a:pt x="179" y="2257"/>
                  </a:lnTo>
                  <a:lnTo>
                    <a:pt x="179" y="2253"/>
                  </a:lnTo>
                  <a:lnTo>
                    <a:pt x="179" y="2253"/>
                  </a:lnTo>
                  <a:lnTo>
                    <a:pt x="179" y="2238"/>
                  </a:lnTo>
                  <a:lnTo>
                    <a:pt x="182" y="2225"/>
                  </a:lnTo>
                  <a:lnTo>
                    <a:pt x="185" y="2220"/>
                  </a:lnTo>
                  <a:lnTo>
                    <a:pt x="188" y="2214"/>
                  </a:lnTo>
                  <a:lnTo>
                    <a:pt x="191" y="2209"/>
                  </a:lnTo>
                  <a:lnTo>
                    <a:pt x="196" y="2205"/>
                  </a:lnTo>
                  <a:lnTo>
                    <a:pt x="199" y="2201"/>
                  </a:lnTo>
                  <a:lnTo>
                    <a:pt x="204" y="2197"/>
                  </a:lnTo>
                  <a:lnTo>
                    <a:pt x="210" y="2194"/>
                  </a:lnTo>
                  <a:lnTo>
                    <a:pt x="216" y="2192"/>
                  </a:lnTo>
                  <a:lnTo>
                    <a:pt x="229" y="2188"/>
                  </a:lnTo>
                  <a:lnTo>
                    <a:pt x="243" y="2187"/>
                  </a:lnTo>
                  <a:lnTo>
                    <a:pt x="329" y="2187"/>
                  </a:lnTo>
                  <a:lnTo>
                    <a:pt x="394" y="2187"/>
                  </a:lnTo>
                  <a:lnTo>
                    <a:pt x="440" y="2187"/>
                  </a:lnTo>
                  <a:lnTo>
                    <a:pt x="470" y="2187"/>
                  </a:lnTo>
                  <a:lnTo>
                    <a:pt x="490" y="2187"/>
                  </a:lnTo>
                  <a:lnTo>
                    <a:pt x="498" y="2187"/>
                  </a:lnTo>
                  <a:lnTo>
                    <a:pt x="502" y="2187"/>
                  </a:lnTo>
                  <a:lnTo>
                    <a:pt x="503" y="2187"/>
                  </a:lnTo>
                  <a:lnTo>
                    <a:pt x="515" y="2188"/>
                  </a:lnTo>
                  <a:lnTo>
                    <a:pt x="526" y="2192"/>
                  </a:lnTo>
                  <a:lnTo>
                    <a:pt x="537" y="2197"/>
                  </a:lnTo>
                  <a:lnTo>
                    <a:pt x="548" y="2205"/>
                  </a:lnTo>
                  <a:lnTo>
                    <a:pt x="551" y="2209"/>
                  </a:lnTo>
                  <a:lnTo>
                    <a:pt x="555" y="2214"/>
                  </a:lnTo>
                  <a:lnTo>
                    <a:pt x="559" y="2220"/>
                  </a:lnTo>
                  <a:lnTo>
                    <a:pt x="562" y="2225"/>
                  </a:lnTo>
                  <a:lnTo>
                    <a:pt x="565" y="2232"/>
                  </a:lnTo>
                  <a:lnTo>
                    <a:pt x="566" y="2238"/>
                  </a:lnTo>
                  <a:lnTo>
                    <a:pt x="567" y="2246"/>
                  </a:lnTo>
                  <a:lnTo>
                    <a:pt x="567" y="2253"/>
                  </a:lnTo>
                  <a:lnTo>
                    <a:pt x="567" y="2340"/>
                  </a:lnTo>
                  <a:lnTo>
                    <a:pt x="567" y="2405"/>
                  </a:lnTo>
                  <a:lnTo>
                    <a:pt x="567" y="2452"/>
                  </a:lnTo>
                  <a:lnTo>
                    <a:pt x="567" y="2483"/>
                  </a:lnTo>
                  <a:lnTo>
                    <a:pt x="567" y="2503"/>
                  </a:lnTo>
                  <a:lnTo>
                    <a:pt x="567" y="2512"/>
                  </a:lnTo>
                  <a:lnTo>
                    <a:pt x="567" y="2516"/>
                  </a:lnTo>
                  <a:lnTo>
                    <a:pt x="567" y="2516"/>
                  </a:lnTo>
                  <a:lnTo>
                    <a:pt x="568" y="2523"/>
                  </a:lnTo>
                  <a:lnTo>
                    <a:pt x="568" y="2532"/>
                  </a:lnTo>
                  <a:lnTo>
                    <a:pt x="571" y="2539"/>
                  </a:lnTo>
                  <a:lnTo>
                    <a:pt x="573" y="2547"/>
                  </a:lnTo>
                  <a:lnTo>
                    <a:pt x="576" y="2554"/>
                  </a:lnTo>
                  <a:lnTo>
                    <a:pt x="579" y="2560"/>
                  </a:lnTo>
                  <a:lnTo>
                    <a:pt x="584" y="2566"/>
                  </a:lnTo>
                  <a:lnTo>
                    <a:pt x="589" y="2572"/>
                  </a:lnTo>
                  <a:lnTo>
                    <a:pt x="594" y="2578"/>
                  </a:lnTo>
                  <a:lnTo>
                    <a:pt x="600" y="2583"/>
                  </a:lnTo>
                  <a:lnTo>
                    <a:pt x="606" y="2587"/>
                  </a:lnTo>
                  <a:lnTo>
                    <a:pt x="612" y="2591"/>
                  </a:lnTo>
                  <a:lnTo>
                    <a:pt x="618" y="2594"/>
                  </a:lnTo>
                  <a:lnTo>
                    <a:pt x="625" y="2597"/>
                  </a:lnTo>
                  <a:lnTo>
                    <a:pt x="633" y="2598"/>
                  </a:lnTo>
                  <a:lnTo>
                    <a:pt x="640" y="2598"/>
                  </a:lnTo>
                  <a:lnTo>
                    <a:pt x="650" y="2598"/>
                  </a:lnTo>
                  <a:lnTo>
                    <a:pt x="658" y="2597"/>
                  </a:lnTo>
                  <a:lnTo>
                    <a:pt x="666" y="2594"/>
                  </a:lnTo>
                  <a:lnTo>
                    <a:pt x="674" y="2591"/>
                  </a:lnTo>
                  <a:lnTo>
                    <a:pt x="681" y="2587"/>
                  </a:lnTo>
                  <a:lnTo>
                    <a:pt x="687" y="2583"/>
                  </a:lnTo>
                  <a:lnTo>
                    <a:pt x="693" y="2578"/>
                  </a:lnTo>
                  <a:lnTo>
                    <a:pt x="700" y="2572"/>
                  </a:lnTo>
                  <a:lnTo>
                    <a:pt x="704" y="2566"/>
                  </a:lnTo>
                  <a:lnTo>
                    <a:pt x="709" y="2560"/>
                  </a:lnTo>
                  <a:lnTo>
                    <a:pt x="713" y="2554"/>
                  </a:lnTo>
                  <a:lnTo>
                    <a:pt x="715" y="2547"/>
                  </a:lnTo>
                  <a:lnTo>
                    <a:pt x="718" y="2539"/>
                  </a:lnTo>
                  <a:lnTo>
                    <a:pt x="720" y="2532"/>
                  </a:lnTo>
                  <a:lnTo>
                    <a:pt x="721" y="2523"/>
                  </a:lnTo>
                  <a:lnTo>
                    <a:pt x="721" y="2516"/>
                  </a:lnTo>
                  <a:lnTo>
                    <a:pt x="721" y="2429"/>
                  </a:lnTo>
                  <a:lnTo>
                    <a:pt x="721" y="2364"/>
                  </a:lnTo>
                  <a:lnTo>
                    <a:pt x="721" y="2318"/>
                  </a:lnTo>
                  <a:lnTo>
                    <a:pt x="721" y="2286"/>
                  </a:lnTo>
                  <a:lnTo>
                    <a:pt x="721" y="2267"/>
                  </a:lnTo>
                  <a:lnTo>
                    <a:pt x="721" y="2257"/>
                  </a:lnTo>
                  <a:lnTo>
                    <a:pt x="721" y="2253"/>
                  </a:lnTo>
                  <a:lnTo>
                    <a:pt x="721" y="2253"/>
                  </a:lnTo>
                  <a:lnTo>
                    <a:pt x="721" y="2237"/>
                  </a:lnTo>
                  <a:lnTo>
                    <a:pt x="720" y="2223"/>
                  </a:lnTo>
                  <a:lnTo>
                    <a:pt x="718" y="2208"/>
                  </a:lnTo>
                  <a:lnTo>
                    <a:pt x="715" y="2193"/>
                  </a:lnTo>
                  <a:lnTo>
                    <a:pt x="712" y="2180"/>
                  </a:lnTo>
                  <a:lnTo>
                    <a:pt x="708" y="2168"/>
                  </a:lnTo>
                  <a:lnTo>
                    <a:pt x="703" y="2157"/>
                  </a:lnTo>
                  <a:lnTo>
                    <a:pt x="697" y="2147"/>
                  </a:lnTo>
                  <a:lnTo>
                    <a:pt x="707" y="2139"/>
                  </a:lnTo>
                  <a:lnTo>
                    <a:pt x="715" y="2131"/>
                  </a:lnTo>
                  <a:lnTo>
                    <a:pt x="724" y="2121"/>
                  </a:lnTo>
                  <a:lnTo>
                    <a:pt x="731" y="2110"/>
                  </a:lnTo>
                  <a:lnTo>
                    <a:pt x="737" y="2098"/>
                  </a:lnTo>
                  <a:lnTo>
                    <a:pt x="742" y="2086"/>
                  </a:lnTo>
                  <a:lnTo>
                    <a:pt x="744" y="2071"/>
                  </a:lnTo>
                  <a:lnTo>
                    <a:pt x="746" y="2056"/>
                  </a:lnTo>
                  <a:close/>
                  <a:moveTo>
                    <a:pt x="979" y="1809"/>
                  </a:moveTo>
                  <a:lnTo>
                    <a:pt x="978" y="1800"/>
                  </a:lnTo>
                  <a:lnTo>
                    <a:pt x="974" y="1790"/>
                  </a:lnTo>
                  <a:lnTo>
                    <a:pt x="970" y="1780"/>
                  </a:lnTo>
                  <a:lnTo>
                    <a:pt x="967" y="1770"/>
                  </a:lnTo>
                  <a:lnTo>
                    <a:pt x="961" y="1762"/>
                  </a:lnTo>
                  <a:lnTo>
                    <a:pt x="954" y="1753"/>
                  </a:lnTo>
                  <a:lnTo>
                    <a:pt x="948" y="1746"/>
                  </a:lnTo>
                  <a:lnTo>
                    <a:pt x="941" y="1740"/>
                  </a:lnTo>
                  <a:lnTo>
                    <a:pt x="934" y="1734"/>
                  </a:lnTo>
                  <a:lnTo>
                    <a:pt x="927" y="1727"/>
                  </a:lnTo>
                  <a:lnTo>
                    <a:pt x="918" y="1723"/>
                  </a:lnTo>
                  <a:lnTo>
                    <a:pt x="910" y="1719"/>
                  </a:lnTo>
                  <a:lnTo>
                    <a:pt x="901" y="1716"/>
                  </a:lnTo>
                  <a:lnTo>
                    <a:pt x="893" y="1714"/>
                  </a:lnTo>
                  <a:lnTo>
                    <a:pt x="883" y="1713"/>
                  </a:lnTo>
                  <a:lnTo>
                    <a:pt x="874" y="1712"/>
                  </a:lnTo>
                  <a:lnTo>
                    <a:pt x="810" y="1712"/>
                  </a:lnTo>
                  <a:lnTo>
                    <a:pt x="761" y="1712"/>
                  </a:lnTo>
                  <a:lnTo>
                    <a:pt x="727" y="1712"/>
                  </a:lnTo>
                  <a:lnTo>
                    <a:pt x="704" y="1712"/>
                  </a:lnTo>
                  <a:lnTo>
                    <a:pt x="690" y="1712"/>
                  </a:lnTo>
                  <a:lnTo>
                    <a:pt x="683" y="1712"/>
                  </a:lnTo>
                  <a:lnTo>
                    <a:pt x="680" y="1712"/>
                  </a:lnTo>
                  <a:lnTo>
                    <a:pt x="680" y="1712"/>
                  </a:lnTo>
                  <a:lnTo>
                    <a:pt x="680" y="1622"/>
                  </a:lnTo>
                  <a:lnTo>
                    <a:pt x="680" y="1555"/>
                  </a:lnTo>
                  <a:lnTo>
                    <a:pt x="680" y="1507"/>
                  </a:lnTo>
                  <a:lnTo>
                    <a:pt x="680" y="1476"/>
                  </a:lnTo>
                  <a:lnTo>
                    <a:pt x="680" y="1456"/>
                  </a:lnTo>
                  <a:lnTo>
                    <a:pt x="680" y="1446"/>
                  </a:lnTo>
                  <a:lnTo>
                    <a:pt x="680" y="1441"/>
                  </a:lnTo>
                  <a:lnTo>
                    <a:pt x="680" y="1441"/>
                  </a:lnTo>
                  <a:lnTo>
                    <a:pt x="704" y="1462"/>
                  </a:lnTo>
                  <a:lnTo>
                    <a:pt x="730" y="1480"/>
                  </a:lnTo>
                  <a:lnTo>
                    <a:pt x="743" y="1489"/>
                  </a:lnTo>
                  <a:lnTo>
                    <a:pt x="757" y="1498"/>
                  </a:lnTo>
                  <a:lnTo>
                    <a:pt x="770" y="1505"/>
                  </a:lnTo>
                  <a:lnTo>
                    <a:pt x="785" y="1512"/>
                  </a:lnTo>
                  <a:lnTo>
                    <a:pt x="799" y="1518"/>
                  </a:lnTo>
                  <a:lnTo>
                    <a:pt x="815" y="1523"/>
                  </a:lnTo>
                  <a:lnTo>
                    <a:pt x="829" y="1528"/>
                  </a:lnTo>
                  <a:lnTo>
                    <a:pt x="845" y="1532"/>
                  </a:lnTo>
                  <a:lnTo>
                    <a:pt x="862" y="1535"/>
                  </a:lnTo>
                  <a:lnTo>
                    <a:pt x="879" y="1538"/>
                  </a:lnTo>
                  <a:lnTo>
                    <a:pt x="896" y="1539"/>
                  </a:lnTo>
                  <a:lnTo>
                    <a:pt x="914" y="1539"/>
                  </a:lnTo>
                  <a:lnTo>
                    <a:pt x="936" y="1539"/>
                  </a:lnTo>
                  <a:lnTo>
                    <a:pt x="958" y="1537"/>
                  </a:lnTo>
                  <a:lnTo>
                    <a:pt x="981" y="1533"/>
                  </a:lnTo>
                  <a:lnTo>
                    <a:pt x="1005" y="1527"/>
                  </a:lnTo>
                  <a:lnTo>
                    <a:pt x="1030" y="1521"/>
                  </a:lnTo>
                  <a:lnTo>
                    <a:pt x="1055" y="1512"/>
                  </a:lnTo>
                  <a:lnTo>
                    <a:pt x="1082" y="1502"/>
                  </a:lnTo>
                  <a:lnTo>
                    <a:pt x="1109" y="1490"/>
                  </a:lnTo>
                  <a:lnTo>
                    <a:pt x="1117" y="1487"/>
                  </a:lnTo>
                  <a:lnTo>
                    <a:pt x="1126" y="1483"/>
                  </a:lnTo>
                  <a:lnTo>
                    <a:pt x="1133" y="1477"/>
                  </a:lnTo>
                  <a:lnTo>
                    <a:pt x="1140" y="1472"/>
                  </a:lnTo>
                  <a:lnTo>
                    <a:pt x="1146" y="1465"/>
                  </a:lnTo>
                  <a:lnTo>
                    <a:pt x="1152" y="1457"/>
                  </a:lnTo>
                  <a:lnTo>
                    <a:pt x="1157" y="1450"/>
                  </a:lnTo>
                  <a:lnTo>
                    <a:pt x="1161" y="1441"/>
                  </a:lnTo>
                  <a:lnTo>
                    <a:pt x="1165" y="1433"/>
                  </a:lnTo>
                  <a:lnTo>
                    <a:pt x="1167" y="1424"/>
                  </a:lnTo>
                  <a:lnTo>
                    <a:pt x="1169" y="1414"/>
                  </a:lnTo>
                  <a:lnTo>
                    <a:pt x="1171" y="1406"/>
                  </a:lnTo>
                  <a:lnTo>
                    <a:pt x="1171" y="1396"/>
                  </a:lnTo>
                  <a:lnTo>
                    <a:pt x="1169" y="1386"/>
                  </a:lnTo>
                  <a:lnTo>
                    <a:pt x="1168" y="1377"/>
                  </a:lnTo>
                  <a:lnTo>
                    <a:pt x="1166" y="1368"/>
                  </a:lnTo>
                  <a:lnTo>
                    <a:pt x="1162" y="1358"/>
                  </a:lnTo>
                  <a:lnTo>
                    <a:pt x="1157" y="1351"/>
                  </a:lnTo>
                  <a:lnTo>
                    <a:pt x="1152" y="1342"/>
                  </a:lnTo>
                  <a:lnTo>
                    <a:pt x="1146" y="1336"/>
                  </a:lnTo>
                  <a:lnTo>
                    <a:pt x="1140" y="1330"/>
                  </a:lnTo>
                  <a:lnTo>
                    <a:pt x="1133" y="1324"/>
                  </a:lnTo>
                  <a:lnTo>
                    <a:pt x="1124" y="1319"/>
                  </a:lnTo>
                  <a:lnTo>
                    <a:pt x="1117" y="1315"/>
                  </a:lnTo>
                  <a:lnTo>
                    <a:pt x="1109" y="1313"/>
                  </a:lnTo>
                  <a:lnTo>
                    <a:pt x="1099" y="1311"/>
                  </a:lnTo>
                  <a:lnTo>
                    <a:pt x="1090" y="1309"/>
                  </a:lnTo>
                  <a:lnTo>
                    <a:pt x="1081" y="1309"/>
                  </a:lnTo>
                  <a:lnTo>
                    <a:pt x="1072" y="1309"/>
                  </a:lnTo>
                  <a:lnTo>
                    <a:pt x="1063" y="1312"/>
                  </a:lnTo>
                  <a:lnTo>
                    <a:pt x="1053" y="1314"/>
                  </a:lnTo>
                  <a:lnTo>
                    <a:pt x="1044" y="1319"/>
                  </a:lnTo>
                  <a:lnTo>
                    <a:pt x="1010" y="1331"/>
                  </a:lnTo>
                  <a:lnTo>
                    <a:pt x="980" y="1341"/>
                  </a:lnTo>
                  <a:lnTo>
                    <a:pt x="967" y="1345"/>
                  </a:lnTo>
                  <a:lnTo>
                    <a:pt x="953" y="1347"/>
                  </a:lnTo>
                  <a:lnTo>
                    <a:pt x="940" y="1350"/>
                  </a:lnTo>
                  <a:lnTo>
                    <a:pt x="928" y="1351"/>
                  </a:lnTo>
                  <a:lnTo>
                    <a:pt x="916" y="1352"/>
                  </a:lnTo>
                  <a:lnTo>
                    <a:pt x="904" y="1352"/>
                  </a:lnTo>
                  <a:lnTo>
                    <a:pt x="893" y="1351"/>
                  </a:lnTo>
                  <a:lnTo>
                    <a:pt x="882" y="1350"/>
                  </a:lnTo>
                  <a:lnTo>
                    <a:pt x="871" y="1347"/>
                  </a:lnTo>
                  <a:lnTo>
                    <a:pt x="861" y="1344"/>
                  </a:lnTo>
                  <a:lnTo>
                    <a:pt x="850" y="1339"/>
                  </a:lnTo>
                  <a:lnTo>
                    <a:pt x="840" y="1334"/>
                  </a:lnTo>
                  <a:lnTo>
                    <a:pt x="831" y="1328"/>
                  </a:lnTo>
                  <a:lnTo>
                    <a:pt x="821" y="1322"/>
                  </a:lnTo>
                  <a:lnTo>
                    <a:pt x="810" y="1313"/>
                  </a:lnTo>
                  <a:lnTo>
                    <a:pt x="800" y="1304"/>
                  </a:lnTo>
                  <a:lnTo>
                    <a:pt x="780" y="1284"/>
                  </a:lnTo>
                  <a:lnTo>
                    <a:pt x="758" y="1260"/>
                  </a:lnTo>
                  <a:lnTo>
                    <a:pt x="735" y="1231"/>
                  </a:lnTo>
                  <a:lnTo>
                    <a:pt x="710" y="1199"/>
                  </a:lnTo>
                  <a:lnTo>
                    <a:pt x="684" y="1163"/>
                  </a:lnTo>
                  <a:lnTo>
                    <a:pt x="656" y="1122"/>
                  </a:lnTo>
                  <a:lnTo>
                    <a:pt x="656" y="1121"/>
                  </a:lnTo>
                  <a:lnTo>
                    <a:pt x="656" y="1114"/>
                  </a:lnTo>
                  <a:lnTo>
                    <a:pt x="649" y="1105"/>
                  </a:lnTo>
                  <a:lnTo>
                    <a:pt x="642" y="1097"/>
                  </a:lnTo>
                  <a:lnTo>
                    <a:pt x="635" y="1088"/>
                  </a:lnTo>
                  <a:lnTo>
                    <a:pt x="627" y="1081"/>
                  </a:lnTo>
                  <a:lnTo>
                    <a:pt x="610" y="1066"/>
                  </a:lnTo>
                  <a:lnTo>
                    <a:pt x="592" y="1054"/>
                  </a:lnTo>
                  <a:lnTo>
                    <a:pt x="572" y="1043"/>
                  </a:lnTo>
                  <a:lnTo>
                    <a:pt x="551" y="1034"/>
                  </a:lnTo>
                  <a:lnTo>
                    <a:pt x="531" y="1028"/>
                  </a:lnTo>
                  <a:lnTo>
                    <a:pt x="509" y="1023"/>
                  </a:lnTo>
                  <a:lnTo>
                    <a:pt x="505" y="1022"/>
                  </a:lnTo>
                  <a:lnTo>
                    <a:pt x="494" y="1020"/>
                  </a:lnTo>
                  <a:lnTo>
                    <a:pt x="479" y="1017"/>
                  </a:lnTo>
                  <a:lnTo>
                    <a:pt x="460" y="1016"/>
                  </a:lnTo>
                  <a:lnTo>
                    <a:pt x="442" y="1017"/>
                  </a:lnTo>
                  <a:lnTo>
                    <a:pt x="424" y="1020"/>
                  </a:lnTo>
                  <a:lnTo>
                    <a:pt x="409" y="1022"/>
                  </a:lnTo>
                  <a:lnTo>
                    <a:pt x="405" y="1023"/>
                  </a:lnTo>
                  <a:lnTo>
                    <a:pt x="389" y="1027"/>
                  </a:lnTo>
                  <a:lnTo>
                    <a:pt x="374" y="1032"/>
                  </a:lnTo>
                  <a:lnTo>
                    <a:pt x="358" y="1038"/>
                  </a:lnTo>
                  <a:lnTo>
                    <a:pt x="344" y="1045"/>
                  </a:lnTo>
                  <a:lnTo>
                    <a:pt x="329" y="1053"/>
                  </a:lnTo>
                  <a:lnTo>
                    <a:pt x="315" y="1062"/>
                  </a:lnTo>
                  <a:lnTo>
                    <a:pt x="301" y="1072"/>
                  </a:lnTo>
                  <a:lnTo>
                    <a:pt x="289" y="1083"/>
                  </a:lnTo>
                  <a:lnTo>
                    <a:pt x="277" y="1095"/>
                  </a:lnTo>
                  <a:lnTo>
                    <a:pt x="266" y="1108"/>
                  </a:lnTo>
                  <a:lnTo>
                    <a:pt x="258" y="1122"/>
                  </a:lnTo>
                  <a:lnTo>
                    <a:pt x="249" y="1137"/>
                  </a:lnTo>
                  <a:lnTo>
                    <a:pt x="243" y="1152"/>
                  </a:lnTo>
                  <a:lnTo>
                    <a:pt x="238" y="1169"/>
                  </a:lnTo>
                  <a:lnTo>
                    <a:pt x="236" y="1186"/>
                  </a:lnTo>
                  <a:lnTo>
                    <a:pt x="235" y="1204"/>
                  </a:lnTo>
                  <a:lnTo>
                    <a:pt x="235" y="1383"/>
                  </a:lnTo>
                  <a:lnTo>
                    <a:pt x="235" y="1516"/>
                  </a:lnTo>
                  <a:lnTo>
                    <a:pt x="235" y="1612"/>
                  </a:lnTo>
                  <a:lnTo>
                    <a:pt x="235" y="1677"/>
                  </a:lnTo>
                  <a:lnTo>
                    <a:pt x="235" y="1716"/>
                  </a:lnTo>
                  <a:lnTo>
                    <a:pt x="235" y="1736"/>
                  </a:lnTo>
                  <a:lnTo>
                    <a:pt x="235" y="1743"/>
                  </a:lnTo>
                  <a:lnTo>
                    <a:pt x="235" y="1745"/>
                  </a:lnTo>
                  <a:lnTo>
                    <a:pt x="235" y="1756"/>
                  </a:lnTo>
                  <a:lnTo>
                    <a:pt x="236" y="1765"/>
                  </a:lnTo>
                  <a:lnTo>
                    <a:pt x="237" y="1775"/>
                  </a:lnTo>
                  <a:lnTo>
                    <a:pt x="239" y="1785"/>
                  </a:lnTo>
                  <a:lnTo>
                    <a:pt x="243" y="1795"/>
                  </a:lnTo>
                  <a:lnTo>
                    <a:pt x="247" y="1804"/>
                  </a:lnTo>
                  <a:lnTo>
                    <a:pt x="250" y="1813"/>
                  </a:lnTo>
                  <a:lnTo>
                    <a:pt x="255" y="1823"/>
                  </a:lnTo>
                  <a:lnTo>
                    <a:pt x="266" y="1839"/>
                  </a:lnTo>
                  <a:lnTo>
                    <a:pt x="278" y="1855"/>
                  </a:lnTo>
                  <a:lnTo>
                    <a:pt x="293" y="1869"/>
                  </a:lnTo>
                  <a:lnTo>
                    <a:pt x="309" y="1881"/>
                  </a:lnTo>
                  <a:lnTo>
                    <a:pt x="324" y="1894"/>
                  </a:lnTo>
                  <a:lnTo>
                    <a:pt x="343" y="1903"/>
                  </a:lnTo>
                  <a:lnTo>
                    <a:pt x="362" y="1912"/>
                  </a:lnTo>
                  <a:lnTo>
                    <a:pt x="381" y="1919"/>
                  </a:lnTo>
                  <a:lnTo>
                    <a:pt x="401" y="1925"/>
                  </a:lnTo>
                  <a:lnTo>
                    <a:pt x="422" y="1929"/>
                  </a:lnTo>
                  <a:lnTo>
                    <a:pt x="441" y="1932"/>
                  </a:lnTo>
                  <a:lnTo>
                    <a:pt x="460" y="1933"/>
                  </a:lnTo>
                  <a:lnTo>
                    <a:pt x="466" y="1933"/>
                  </a:lnTo>
                  <a:lnTo>
                    <a:pt x="477" y="1933"/>
                  </a:lnTo>
                  <a:lnTo>
                    <a:pt x="573" y="1933"/>
                  </a:lnTo>
                  <a:lnTo>
                    <a:pt x="646" y="1933"/>
                  </a:lnTo>
                  <a:lnTo>
                    <a:pt x="697" y="1933"/>
                  </a:lnTo>
                  <a:lnTo>
                    <a:pt x="732" y="1933"/>
                  </a:lnTo>
                  <a:lnTo>
                    <a:pt x="753" y="1933"/>
                  </a:lnTo>
                  <a:lnTo>
                    <a:pt x="764" y="1933"/>
                  </a:lnTo>
                  <a:lnTo>
                    <a:pt x="768" y="1933"/>
                  </a:lnTo>
                  <a:lnTo>
                    <a:pt x="769" y="1933"/>
                  </a:lnTo>
                  <a:lnTo>
                    <a:pt x="791" y="2114"/>
                  </a:lnTo>
                  <a:lnTo>
                    <a:pt x="806" y="2249"/>
                  </a:lnTo>
                  <a:lnTo>
                    <a:pt x="817" y="2347"/>
                  </a:lnTo>
                  <a:lnTo>
                    <a:pt x="826" y="2413"/>
                  </a:lnTo>
                  <a:lnTo>
                    <a:pt x="829" y="2452"/>
                  </a:lnTo>
                  <a:lnTo>
                    <a:pt x="832" y="2473"/>
                  </a:lnTo>
                  <a:lnTo>
                    <a:pt x="833" y="2481"/>
                  </a:lnTo>
                  <a:lnTo>
                    <a:pt x="833" y="2482"/>
                  </a:lnTo>
                  <a:lnTo>
                    <a:pt x="836" y="2492"/>
                  </a:lnTo>
                  <a:lnTo>
                    <a:pt x="838" y="2503"/>
                  </a:lnTo>
                  <a:lnTo>
                    <a:pt x="842" y="2512"/>
                  </a:lnTo>
                  <a:lnTo>
                    <a:pt x="846" y="2521"/>
                  </a:lnTo>
                  <a:lnTo>
                    <a:pt x="851" y="2529"/>
                  </a:lnTo>
                  <a:lnTo>
                    <a:pt x="857" y="2538"/>
                  </a:lnTo>
                  <a:lnTo>
                    <a:pt x="865" y="2545"/>
                  </a:lnTo>
                  <a:lnTo>
                    <a:pt x="872" y="2553"/>
                  </a:lnTo>
                  <a:lnTo>
                    <a:pt x="879" y="2559"/>
                  </a:lnTo>
                  <a:lnTo>
                    <a:pt x="888" y="2564"/>
                  </a:lnTo>
                  <a:lnTo>
                    <a:pt x="897" y="2569"/>
                  </a:lnTo>
                  <a:lnTo>
                    <a:pt x="906" y="2572"/>
                  </a:lnTo>
                  <a:lnTo>
                    <a:pt x="916" y="2576"/>
                  </a:lnTo>
                  <a:lnTo>
                    <a:pt x="925" y="2578"/>
                  </a:lnTo>
                  <a:lnTo>
                    <a:pt x="936" y="2580"/>
                  </a:lnTo>
                  <a:lnTo>
                    <a:pt x="947" y="2580"/>
                  </a:lnTo>
                  <a:lnTo>
                    <a:pt x="954" y="2580"/>
                  </a:lnTo>
                  <a:lnTo>
                    <a:pt x="967" y="2578"/>
                  </a:lnTo>
                  <a:lnTo>
                    <a:pt x="978" y="2575"/>
                  </a:lnTo>
                  <a:lnTo>
                    <a:pt x="988" y="2571"/>
                  </a:lnTo>
                  <a:lnTo>
                    <a:pt x="998" y="2566"/>
                  </a:lnTo>
                  <a:lnTo>
                    <a:pt x="1008" y="2561"/>
                  </a:lnTo>
                  <a:lnTo>
                    <a:pt x="1016" y="2555"/>
                  </a:lnTo>
                  <a:lnTo>
                    <a:pt x="1024" y="2548"/>
                  </a:lnTo>
                  <a:lnTo>
                    <a:pt x="1031" y="2539"/>
                  </a:lnTo>
                  <a:lnTo>
                    <a:pt x="1037" y="2532"/>
                  </a:lnTo>
                  <a:lnTo>
                    <a:pt x="1042" y="2522"/>
                  </a:lnTo>
                  <a:lnTo>
                    <a:pt x="1046" y="2512"/>
                  </a:lnTo>
                  <a:lnTo>
                    <a:pt x="1049" y="2503"/>
                  </a:lnTo>
                  <a:lnTo>
                    <a:pt x="1052" y="2492"/>
                  </a:lnTo>
                  <a:lnTo>
                    <a:pt x="1053" y="2481"/>
                  </a:lnTo>
                  <a:lnTo>
                    <a:pt x="1053" y="2470"/>
                  </a:lnTo>
                  <a:lnTo>
                    <a:pt x="1052" y="2457"/>
                  </a:lnTo>
                  <a:lnTo>
                    <a:pt x="979" y="1809"/>
                  </a:lnTo>
                  <a:close/>
                </a:path>
              </a:pathLst>
            </a:custGeom>
            <a:solidFill>
              <a:srgbClr val="1DB8D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793510" y="2568002"/>
              <a:ext cx="1080921" cy="1046001"/>
            </a:xfrm>
            <a:custGeom>
              <a:avLst/>
              <a:gdLst>
                <a:gd name="T0" fmla="*/ 927 w 2724"/>
                <a:gd name="T1" fmla="*/ 429 h 2636"/>
                <a:gd name="T2" fmla="*/ 851 w 2724"/>
                <a:gd name="T3" fmla="*/ 81 h 2636"/>
                <a:gd name="T4" fmla="*/ 503 w 2724"/>
                <a:gd name="T5" fmla="*/ 38 h 2636"/>
                <a:gd name="T6" fmla="*/ 346 w 2724"/>
                <a:gd name="T7" fmla="*/ 356 h 2636"/>
                <a:gd name="T8" fmla="*/ 586 w 2724"/>
                <a:gd name="T9" fmla="*/ 614 h 2636"/>
                <a:gd name="T10" fmla="*/ 1810 w 2724"/>
                <a:gd name="T11" fmla="*/ 671 h 2636"/>
                <a:gd name="T12" fmla="*/ 1782 w 2724"/>
                <a:gd name="T13" fmla="*/ 609 h 2636"/>
                <a:gd name="T14" fmla="*/ 1781 w 2724"/>
                <a:gd name="T15" fmla="*/ 712 h 2636"/>
                <a:gd name="T16" fmla="*/ 1832 w 2724"/>
                <a:gd name="T17" fmla="*/ 609 h 2636"/>
                <a:gd name="T18" fmla="*/ 1964 w 2724"/>
                <a:gd name="T19" fmla="*/ 844 h 2636"/>
                <a:gd name="T20" fmla="*/ 1741 w 2724"/>
                <a:gd name="T21" fmla="*/ 547 h 2636"/>
                <a:gd name="T22" fmla="*/ 1895 w 2724"/>
                <a:gd name="T23" fmla="*/ 670 h 2636"/>
                <a:gd name="T24" fmla="*/ 1670 w 2724"/>
                <a:gd name="T25" fmla="*/ 386 h 2636"/>
                <a:gd name="T26" fmla="*/ 1628 w 2724"/>
                <a:gd name="T27" fmla="*/ 583 h 2636"/>
                <a:gd name="T28" fmla="*/ 1760 w 2724"/>
                <a:gd name="T29" fmla="*/ 428 h 2636"/>
                <a:gd name="T30" fmla="*/ 2222 w 2724"/>
                <a:gd name="T31" fmla="*/ 388 h 2636"/>
                <a:gd name="T32" fmla="*/ 2254 w 2724"/>
                <a:gd name="T33" fmla="*/ 318 h 2636"/>
                <a:gd name="T34" fmla="*/ 2188 w 2724"/>
                <a:gd name="T35" fmla="*/ 402 h 2636"/>
                <a:gd name="T36" fmla="*/ 2256 w 2724"/>
                <a:gd name="T37" fmla="*/ 393 h 2636"/>
                <a:gd name="T38" fmla="*/ 2406 w 2724"/>
                <a:gd name="T39" fmla="*/ 484 h 2636"/>
                <a:gd name="T40" fmla="*/ 2150 w 2724"/>
                <a:gd name="T41" fmla="*/ 440 h 2636"/>
                <a:gd name="T42" fmla="*/ 2225 w 2724"/>
                <a:gd name="T43" fmla="*/ 290 h 2636"/>
                <a:gd name="T44" fmla="*/ 2078 w 2724"/>
                <a:gd name="T45" fmla="*/ 247 h 2636"/>
                <a:gd name="T46" fmla="*/ 2025 w 2724"/>
                <a:gd name="T47" fmla="*/ 412 h 2636"/>
                <a:gd name="T48" fmla="*/ 2092 w 2724"/>
                <a:gd name="T49" fmla="*/ 231 h 2636"/>
                <a:gd name="T50" fmla="*/ 2376 w 2724"/>
                <a:gd name="T51" fmla="*/ 688 h 2636"/>
                <a:gd name="T52" fmla="*/ 2364 w 2724"/>
                <a:gd name="T53" fmla="*/ 676 h 2636"/>
                <a:gd name="T54" fmla="*/ 2354 w 2724"/>
                <a:gd name="T55" fmla="*/ 794 h 2636"/>
                <a:gd name="T56" fmla="*/ 2415 w 2724"/>
                <a:gd name="T57" fmla="*/ 686 h 2636"/>
                <a:gd name="T58" fmla="*/ 2325 w 2724"/>
                <a:gd name="T59" fmla="*/ 647 h 2636"/>
                <a:gd name="T60" fmla="*/ 2406 w 2724"/>
                <a:gd name="T61" fmla="*/ 809 h 2636"/>
                <a:gd name="T62" fmla="*/ 2218 w 2724"/>
                <a:gd name="T63" fmla="*/ 596 h 2636"/>
                <a:gd name="T64" fmla="*/ 2117 w 2724"/>
                <a:gd name="T65" fmla="*/ 746 h 2636"/>
                <a:gd name="T66" fmla="*/ 1623 w 2724"/>
                <a:gd name="T67" fmla="*/ 1174 h 2636"/>
                <a:gd name="T68" fmla="*/ 2347 w 2724"/>
                <a:gd name="T69" fmla="*/ 1280 h 2636"/>
                <a:gd name="T70" fmla="*/ 2611 w 2724"/>
                <a:gd name="T71" fmla="*/ 429 h 2636"/>
                <a:gd name="T72" fmla="*/ 1366 w 2724"/>
                <a:gd name="T73" fmla="*/ 1314 h 2636"/>
                <a:gd name="T74" fmla="*/ 1184 w 2724"/>
                <a:gd name="T75" fmla="*/ 1462 h 2636"/>
                <a:gd name="T76" fmla="*/ 1450 w 2724"/>
                <a:gd name="T77" fmla="*/ 2439 h 2636"/>
                <a:gd name="T78" fmla="*/ 2452 w 2724"/>
                <a:gd name="T79" fmla="*/ 2387 h 2636"/>
                <a:gd name="T80" fmla="*/ 2676 w 2724"/>
                <a:gd name="T81" fmla="*/ 1522 h 2636"/>
                <a:gd name="T82" fmla="*/ 2625 w 2724"/>
                <a:gd name="T83" fmla="*/ 1316 h 2636"/>
                <a:gd name="T84" fmla="*/ 237 w 2724"/>
                <a:gd name="T85" fmla="*/ 1839 h 2636"/>
                <a:gd name="T86" fmla="*/ 200 w 2724"/>
                <a:gd name="T87" fmla="*/ 797 h 2636"/>
                <a:gd name="T88" fmla="*/ 0 w 2724"/>
                <a:gd name="T89" fmla="*/ 1070 h 2636"/>
                <a:gd name="T90" fmla="*/ 41 w 2724"/>
                <a:gd name="T91" fmla="*/ 2091 h 2636"/>
                <a:gd name="T92" fmla="*/ 76 w 2724"/>
                <a:gd name="T93" fmla="*/ 2623 h 2636"/>
                <a:gd name="T94" fmla="*/ 222 w 2724"/>
                <a:gd name="T95" fmla="*/ 2240 h 2636"/>
                <a:gd name="T96" fmla="*/ 613 w 2724"/>
                <a:gd name="T97" fmla="*/ 2114 h 2636"/>
                <a:gd name="T98" fmla="*/ 714 w 2724"/>
                <a:gd name="T99" fmla="*/ 2525 h 2636"/>
                <a:gd name="T100" fmla="*/ 874 w 2724"/>
                <a:gd name="T101" fmla="*/ 2612 h 2636"/>
                <a:gd name="T102" fmla="*/ 874 w 2724"/>
                <a:gd name="T103" fmla="*/ 2065 h 2636"/>
                <a:gd name="T104" fmla="*/ 1128 w 2724"/>
                <a:gd name="T105" fmla="*/ 1510 h 2636"/>
                <a:gd name="T106" fmla="*/ 972 w 2724"/>
                <a:gd name="T107" fmla="*/ 1251 h 2636"/>
                <a:gd name="T108" fmla="*/ 1476 w 2724"/>
                <a:gd name="T109" fmla="*/ 1170 h 2636"/>
                <a:gd name="T110" fmla="*/ 1281 w 2724"/>
                <a:gd name="T111" fmla="*/ 1030 h 2636"/>
                <a:gd name="T112" fmla="*/ 827 w 2724"/>
                <a:gd name="T113" fmla="*/ 759 h 2636"/>
                <a:gd name="T114" fmla="*/ 415 w 2724"/>
                <a:gd name="T115" fmla="*/ 675 h 2636"/>
                <a:gd name="T116" fmla="*/ 302 w 2724"/>
                <a:gd name="T117" fmla="*/ 1609 h 2636"/>
                <a:gd name="T118" fmla="*/ 889 w 2724"/>
                <a:gd name="T119" fmla="*/ 1796 h 2636"/>
                <a:gd name="T120" fmla="*/ 1147 w 2724"/>
                <a:gd name="T121" fmla="*/ 261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24" h="2636">
                  <a:moveTo>
                    <a:pt x="647" y="620"/>
                  </a:moveTo>
                  <a:lnTo>
                    <a:pt x="663" y="619"/>
                  </a:lnTo>
                  <a:lnTo>
                    <a:pt x="677" y="618"/>
                  </a:lnTo>
                  <a:lnTo>
                    <a:pt x="693" y="616"/>
                  </a:lnTo>
                  <a:lnTo>
                    <a:pt x="708" y="614"/>
                  </a:lnTo>
                  <a:lnTo>
                    <a:pt x="722" y="610"/>
                  </a:lnTo>
                  <a:lnTo>
                    <a:pt x="737" y="605"/>
                  </a:lnTo>
                  <a:lnTo>
                    <a:pt x="750" y="600"/>
                  </a:lnTo>
                  <a:lnTo>
                    <a:pt x="765" y="596"/>
                  </a:lnTo>
                  <a:lnTo>
                    <a:pt x="778" y="588"/>
                  </a:lnTo>
                  <a:lnTo>
                    <a:pt x="792" y="582"/>
                  </a:lnTo>
                  <a:lnTo>
                    <a:pt x="804" y="575"/>
                  </a:lnTo>
                  <a:lnTo>
                    <a:pt x="816" y="566"/>
                  </a:lnTo>
                  <a:lnTo>
                    <a:pt x="828" y="558"/>
                  </a:lnTo>
                  <a:lnTo>
                    <a:pt x="840" y="548"/>
                  </a:lnTo>
                  <a:lnTo>
                    <a:pt x="851" y="538"/>
                  </a:lnTo>
                  <a:lnTo>
                    <a:pt x="862" y="528"/>
                  </a:lnTo>
                  <a:lnTo>
                    <a:pt x="872" y="517"/>
                  </a:lnTo>
                  <a:lnTo>
                    <a:pt x="881" y="506"/>
                  </a:lnTo>
                  <a:lnTo>
                    <a:pt x="890" y="494"/>
                  </a:lnTo>
                  <a:lnTo>
                    <a:pt x="898" y="482"/>
                  </a:lnTo>
                  <a:lnTo>
                    <a:pt x="907" y="470"/>
                  </a:lnTo>
                  <a:lnTo>
                    <a:pt x="914" y="456"/>
                  </a:lnTo>
                  <a:lnTo>
                    <a:pt x="921" y="443"/>
                  </a:lnTo>
                  <a:lnTo>
                    <a:pt x="927" y="429"/>
                  </a:lnTo>
                  <a:lnTo>
                    <a:pt x="932" y="416"/>
                  </a:lnTo>
                  <a:lnTo>
                    <a:pt x="937" y="401"/>
                  </a:lnTo>
                  <a:lnTo>
                    <a:pt x="942" y="386"/>
                  </a:lnTo>
                  <a:lnTo>
                    <a:pt x="946" y="372"/>
                  </a:lnTo>
                  <a:lnTo>
                    <a:pt x="948" y="356"/>
                  </a:lnTo>
                  <a:lnTo>
                    <a:pt x="949" y="341"/>
                  </a:lnTo>
                  <a:lnTo>
                    <a:pt x="951" y="325"/>
                  </a:lnTo>
                  <a:lnTo>
                    <a:pt x="952" y="309"/>
                  </a:lnTo>
                  <a:lnTo>
                    <a:pt x="951" y="294"/>
                  </a:lnTo>
                  <a:lnTo>
                    <a:pt x="949" y="279"/>
                  </a:lnTo>
                  <a:lnTo>
                    <a:pt x="948" y="263"/>
                  </a:lnTo>
                  <a:lnTo>
                    <a:pt x="946" y="248"/>
                  </a:lnTo>
                  <a:lnTo>
                    <a:pt x="942" y="232"/>
                  </a:lnTo>
                  <a:lnTo>
                    <a:pt x="937" y="218"/>
                  </a:lnTo>
                  <a:lnTo>
                    <a:pt x="932" y="204"/>
                  </a:lnTo>
                  <a:lnTo>
                    <a:pt x="927" y="190"/>
                  </a:lnTo>
                  <a:lnTo>
                    <a:pt x="921" y="176"/>
                  </a:lnTo>
                  <a:lnTo>
                    <a:pt x="914" y="163"/>
                  </a:lnTo>
                  <a:lnTo>
                    <a:pt x="907" y="150"/>
                  </a:lnTo>
                  <a:lnTo>
                    <a:pt x="898" y="137"/>
                  </a:lnTo>
                  <a:lnTo>
                    <a:pt x="890" y="125"/>
                  </a:lnTo>
                  <a:lnTo>
                    <a:pt x="881" y="114"/>
                  </a:lnTo>
                  <a:lnTo>
                    <a:pt x="872" y="102"/>
                  </a:lnTo>
                  <a:lnTo>
                    <a:pt x="862" y="92"/>
                  </a:lnTo>
                  <a:lnTo>
                    <a:pt x="851" y="81"/>
                  </a:lnTo>
                  <a:lnTo>
                    <a:pt x="840" y="71"/>
                  </a:lnTo>
                  <a:lnTo>
                    <a:pt x="828" y="62"/>
                  </a:lnTo>
                  <a:lnTo>
                    <a:pt x="816" y="53"/>
                  </a:lnTo>
                  <a:lnTo>
                    <a:pt x="804" y="45"/>
                  </a:lnTo>
                  <a:lnTo>
                    <a:pt x="792" y="38"/>
                  </a:lnTo>
                  <a:lnTo>
                    <a:pt x="778" y="31"/>
                  </a:lnTo>
                  <a:lnTo>
                    <a:pt x="765" y="25"/>
                  </a:lnTo>
                  <a:lnTo>
                    <a:pt x="750" y="18"/>
                  </a:lnTo>
                  <a:lnTo>
                    <a:pt x="737" y="14"/>
                  </a:lnTo>
                  <a:lnTo>
                    <a:pt x="722" y="10"/>
                  </a:lnTo>
                  <a:lnTo>
                    <a:pt x="708" y="6"/>
                  </a:lnTo>
                  <a:lnTo>
                    <a:pt x="693" y="4"/>
                  </a:lnTo>
                  <a:lnTo>
                    <a:pt x="677" y="1"/>
                  </a:lnTo>
                  <a:lnTo>
                    <a:pt x="663" y="0"/>
                  </a:lnTo>
                  <a:lnTo>
                    <a:pt x="647" y="0"/>
                  </a:lnTo>
                  <a:lnTo>
                    <a:pt x="631" y="0"/>
                  </a:lnTo>
                  <a:lnTo>
                    <a:pt x="615" y="1"/>
                  </a:lnTo>
                  <a:lnTo>
                    <a:pt x="601" y="4"/>
                  </a:lnTo>
                  <a:lnTo>
                    <a:pt x="586" y="6"/>
                  </a:lnTo>
                  <a:lnTo>
                    <a:pt x="572" y="10"/>
                  </a:lnTo>
                  <a:lnTo>
                    <a:pt x="557" y="14"/>
                  </a:lnTo>
                  <a:lnTo>
                    <a:pt x="543" y="18"/>
                  </a:lnTo>
                  <a:lnTo>
                    <a:pt x="529" y="25"/>
                  </a:lnTo>
                  <a:lnTo>
                    <a:pt x="516" y="31"/>
                  </a:lnTo>
                  <a:lnTo>
                    <a:pt x="503" y="38"/>
                  </a:lnTo>
                  <a:lnTo>
                    <a:pt x="489" y="45"/>
                  </a:lnTo>
                  <a:lnTo>
                    <a:pt x="477" y="53"/>
                  </a:lnTo>
                  <a:lnTo>
                    <a:pt x="465" y="62"/>
                  </a:lnTo>
                  <a:lnTo>
                    <a:pt x="454" y="71"/>
                  </a:lnTo>
                  <a:lnTo>
                    <a:pt x="443" y="81"/>
                  </a:lnTo>
                  <a:lnTo>
                    <a:pt x="432" y="92"/>
                  </a:lnTo>
                  <a:lnTo>
                    <a:pt x="422" y="102"/>
                  </a:lnTo>
                  <a:lnTo>
                    <a:pt x="413" y="114"/>
                  </a:lnTo>
                  <a:lnTo>
                    <a:pt x="403" y="125"/>
                  </a:lnTo>
                  <a:lnTo>
                    <a:pt x="395" y="137"/>
                  </a:lnTo>
                  <a:lnTo>
                    <a:pt x="386" y="150"/>
                  </a:lnTo>
                  <a:lnTo>
                    <a:pt x="379" y="163"/>
                  </a:lnTo>
                  <a:lnTo>
                    <a:pt x="373" y="176"/>
                  </a:lnTo>
                  <a:lnTo>
                    <a:pt x="367" y="190"/>
                  </a:lnTo>
                  <a:lnTo>
                    <a:pt x="361" y="204"/>
                  </a:lnTo>
                  <a:lnTo>
                    <a:pt x="356" y="218"/>
                  </a:lnTo>
                  <a:lnTo>
                    <a:pt x="352" y="232"/>
                  </a:lnTo>
                  <a:lnTo>
                    <a:pt x="348" y="248"/>
                  </a:lnTo>
                  <a:lnTo>
                    <a:pt x="346" y="263"/>
                  </a:lnTo>
                  <a:lnTo>
                    <a:pt x="344" y="279"/>
                  </a:lnTo>
                  <a:lnTo>
                    <a:pt x="342" y="294"/>
                  </a:lnTo>
                  <a:lnTo>
                    <a:pt x="342" y="309"/>
                  </a:lnTo>
                  <a:lnTo>
                    <a:pt x="342" y="325"/>
                  </a:lnTo>
                  <a:lnTo>
                    <a:pt x="344" y="341"/>
                  </a:lnTo>
                  <a:lnTo>
                    <a:pt x="346" y="356"/>
                  </a:lnTo>
                  <a:lnTo>
                    <a:pt x="348" y="372"/>
                  </a:lnTo>
                  <a:lnTo>
                    <a:pt x="352" y="386"/>
                  </a:lnTo>
                  <a:lnTo>
                    <a:pt x="356" y="401"/>
                  </a:lnTo>
                  <a:lnTo>
                    <a:pt x="361" y="416"/>
                  </a:lnTo>
                  <a:lnTo>
                    <a:pt x="367" y="429"/>
                  </a:lnTo>
                  <a:lnTo>
                    <a:pt x="373" y="443"/>
                  </a:lnTo>
                  <a:lnTo>
                    <a:pt x="379" y="456"/>
                  </a:lnTo>
                  <a:lnTo>
                    <a:pt x="386" y="470"/>
                  </a:lnTo>
                  <a:lnTo>
                    <a:pt x="395" y="482"/>
                  </a:lnTo>
                  <a:lnTo>
                    <a:pt x="403" y="494"/>
                  </a:lnTo>
                  <a:lnTo>
                    <a:pt x="413" y="506"/>
                  </a:lnTo>
                  <a:lnTo>
                    <a:pt x="422" y="517"/>
                  </a:lnTo>
                  <a:lnTo>
                    <a:pt x="432" y="528"/>
                  </a:lnTo>
                  <a:lnTo>
                    <a:pt x="443" y="538"/>
                  </a:lnTo>
                  <a:lnTo>
                    <a:pt x="454" y="548"/>
                  </a:lnTo>
                  <a:lnTo>
                    <a:pt x="465" y="558"/>
                  </a:lnTo>
                  <a:lnTo>
                    <a:pt x="477" y="566"/>
                  </a:lnTo>
                  <a:lnTo>
                    <a:pt x="489" y="575"/>
                  </a:lnTo>
                  <a:lnTo>
                    <a:pt x="503" y="582"/>
                  </a:lnTo>
                  <a:lnTo>
                    <a:pt x="516" y="588"/>
                  </a:lnTo>
                  <a:lnTo>
                    <a:pt x="529" y="596"/>
                  </a:lnTo>
                  <a:lnTo>
                    <a:pt x="543" y="600"/>
                  </a:lnTo>
                  <a:lnTo>
                    <a:pt x="557" y="605"/>
                  </a:lnTo>
                  <a:lnTo>
                    <a:pt x="572" y="610"/>
                  </a:lnTo>
                  <a:lnTo>
                    <a:pt x="586" y="614"/>
                  </a:lnTo>
                  <a:lnTo>
                    <a:pt x="601" y="616"/>
                  </a:lnTo>
                  <a:lnTo>
                    <a:pt x="615" y="618"/>
                  </a:lnTo>
                  <a:lnTo>
                    <a:pt x="631" y="619"/>
                  </a:lnTo>
                  <a:lnTo>
                    <a:pt x="647" y="620"/>
                  </a:lnTo>
                  <a:close/>
                  <a:moveTo>
                    <a:pt x="1804" y="615"/>
                  </a:moveTo>
                  <a:lnTo>
                    <a:pt x="1804" y="609"/>
                  </a:lnTo>
                  <a:lnTo>
                    <a:pt x="1804" y="603"/>
                  </a:lnTo>
                  <a:lnTo>
                    <a:pt x="1804" y="602"/>
                  </a:lnTo>
                  <a:lnTo>
                    <a:pt x="1804" y="598"/>
                  </a:lnTo>
                  <a:lnTo>
                    <a:pt x="1804" y="596"/>
                  </a:lnTo>
                  <a:lnTo>
                    <a:pt x="1806" y="594"/>
                  </a:lnTo>
                  <a:lnTo>
                    <a:pt x="1810" y="594"/>
                  </a:lnTo>
                  <a:lnTo>
                    <a:pt x="1811" y="594"/>
                  </a:lnTo>
                  <a:lnTo>
                    <a:pt x="1817" y="594"/>
                  </a:lnTo>
                  <a:lnTo>
                    <a:pt x="1804" y="615"/>
                  </a:lnTo>
                  <a:close/>
                  <a:moveTo>
                    <a:pt x="1810" y="671"/>
                  </a:moveTo>
                  <a:lnTo>
                    <a:pt x="1810" y="675"/>
                  </a:lnTo>
                  <a:lnTo>
                    <a:pt x="1809" y="677"/>
                  </a:lnTo>
                  <a:lnTo>
                    <a:pt x="1804" y="675"/>
                  </a:lnTo>
                  <a:lnTo>
                    <a:pt x="1797" y="671"/>
                  </a:lnTo>
                  <a:lnTo>
                    <a:pt x="1809" y="659"/>
                  </a:lnTo>
                  <a:lnTo>
                    <a:pt x="1810" y="658"/>
                  </a:lnTo>
                  <a:lnTo>
                    <a:pt x="1810" y="664"/>
                  </a:lnTo>
                  <a:lnTo>
                    <a:pt x="1810" y="670"/>
                  </a:lnTo>
                  <a:lnTo>
                    <a:pt x="1810" y="671"/>
                  </a:lnTo>
                  <a:close/>
                  <a:moveTo>
                    <a:pt x="1838" y="587"/>
                  </a:moveTo>
                  <a:lnTo>
                    <a:pt x="1844" y="575"/>
                  </a:lnTo>
                  <a:lnTo>
                    <a:pt x="1845" y="574"/>
                  </a:lnTo>
                  <a:lnTo>
                    <a:pt x="1833" y="567"/>
                  </a:lnTo>
                  <a:lnTo>
                    <a:pt x="1832" y="566"/>
                  </a:lnTo>
                  <a:lnTo>
                    <a:pt x="1826" y="578"/>
                  </a:lnTo>
                  <a:lnTo>
                    <a:pt x="1825" y="581"/>
                  </a:lnTo>
                  <a:lnTo>
                    <a:pt x="1819" y="576"/>
                  </a:lnTo>
                  <a:lnTo>
                    <a:pt x="1810" y="572"/>
                  </a:lnTo>
                  <a:lnTo>
                    <a:pt x="1806" y="571"/>
                  </a:lnTo>
                  <a:lnTo>
                    <a:pt x="1803" y="571"/>
                  </a:lnTo>
                  <a:lnTo>
                    <a:pt x="1799" y="571"/>
                  </a:lnTo>
                  <a:lnTo>
                    <a:pt x="1797" y="574"/>
                  </a:lnTo>
                  <a:lnTo>
                    <a:pt x="1792" y="574"/>
                  </a:lnTo>
                  <a:lnTo>
                    <a:pt x="1787" y="575"/>
                  </a:lnTo>
                  <a:lnTo>
                    <a:pt x="1785" y="575"/>
                  </a:lnTo>
                  <a:lnTo>
                    <a:pt x="1783" y="576"/>
                  </a:lnTo>
                  <a:lnTo>
                    <a:pt x="1783" y="578"/>
                  </a:lnTo>
                  <a:lnTo>
                    <a:pt x="1782" y="581"/>
                  </a:lnTo>
                  <a:lnTo>
                    <a:pt x="1781" y="586"/>
                  </a:lnTo>
                  <a:lnTo>
                    <a:pt x="1780" y="592"/>
                  </a:lnTo>
                  <a:lnTo>
                    <a:pt x="1780" y="596"/>
                  </a:lnTo>
                  <a:lnTo>
                    <a:pt x="1780" y="599"/>
                  </a:lnTo>
                  <a:lnTo>
                    <a:pt x="1781" y="604"/>
                  </a:lnTo>
                  <a:lnTo>
                    <a:pt x="1782" y="609"/>
                  </a:lnTo>
                  <a:lnTo>
                    <a:pt x="1786" y="619"/>
                  </a:lnTo>
                  <a:lnTo>
                    <a:pt x="1789" y="630"/>
                  </a:lnTo>
                  <a:lnTo>
                    <a:pt x="1796" y="636"/>
                  </a:lnTo>
                  <a:lnTo>
                    <a:pt x="1797" y="637"/>
                  </a:lnTo>
                  <a:lnTo>
                    <a:pt x="1785" y="662"/>
                  </a:lnTo>
                  <a:lnTo>
                    <a:pt x="1782" y="664"/>
                  </a:lnTo>
                  <a:lnTo>
                    <a:pt x="1779" y="660"/>
                  </a:lnTo>
                  <a:lnTo>
                    <a:pt x="1776" y="651"/>
                  </a:lnTo>
                  <a:lnTo>
                    <a:pt x="1766" y="641"/>
                  </a:lnTo>
                  <a:lnTo>
                    <a:pt x="1762" y="637"/>
                  </a:lnTo>
                  <a:lnTo>
                    <a:pt x="1762" y="631"/>
                  </a:lnTo>
                  <a:lnTo>
                    <a:pt x="1762" y="630"/>
                  </a:lnTo>
                  <a:lnTo>
                    <a:pt x="1749" y="648"/>
                  </a:lnTo>
                  <a:lnTo>
                    <a:pt x="1747" y="651"/>
                  </a:lnTo>
                  <a:lnTo>
                    <a:pt x="1753" y="651"/>
                  </a:lnTo>
                  <a:lnTo>
                    <a:pt x="1754" y="651"/>
                  </a:lnTo>
                  <a:lnTo>
                    <a:pt x="1755" y="655"/>
                  </a:lnTo>
                  <a:lnTo>
                    <a:pt x="1757" y="660"/>
                  </a:lnTo>
                  <a:lnTo>
                    <a:pt x="1759" y="664"/>
                  </a:lnTo>
                  <a:lnTo>
                    <a:pt x="1763" y="668"/>
                  </a:lnTo>
                  <a:lnTo>
                    <a:pt x="1769" y="676"/>
                  </a:lnTo>
                  <a:lnTo>
                    <a:pt x="1776" y="686"/>
                  </a:lnTo>
                  <a:lnTo>
                    <a:pt x="1769" y="698"/>
                  </a:lnTo>
                  <a:lnTo>
                    <a:pt x="1769" y="699"/>
                  </a:lnTo>
                  <a:lnTo>
                    <a:pt x="1781" y="712"/>
                  </a:lnTo>
                  <a:lnTo>
                    <a:pt x="1782" y="714"/>
                  </a:lnTo>
                  <a:lnTo>
                    <a:pt x="1788" y="696"/>
                  </a:lnTo>
                  <a:lnTo>
                    <a:pt x="1789" y="692"/>
                  </a:lnTo>
                  <a:lnTo>
                    <a:pt x="1799" y="697"/>
                  </a:lnTo>
                  <a:lnTo>
                    <a:pt x="1806" y="702"/>
                  </a:lnTo>
                  <a:lnTo>
                    <a:pt x="1809" y="702"/>
                  </a:lnTo>
                  <a:lnTo>
                    <a:pt x="1813" y="702"/>
                  </a:lnTo>
                  <a:lnTo>
                    <a:pt x="1815" y="702"/>
                  </a:lnTo>
                  <a:lnTo>
                    <a:pt x="1817" y="699"/>
                  </a:lnTo>
                  <a:lnTo>
                    <a:pt x="1822" y="699"/>
                  </a:lnTo>
                  <a:lnTo>
                    <a:pt x="1827" y="698"/>
                  </a:lnTo>
                  <a:lnTo>
                    <a:pt x="1828" y="698"/>
                  </a:lnTo>
                  <a:lnTo>
                    <a:pt x="1831" y="697"/>
                  </a:lnTo>
                  <a:lnTo>
                    <a:pt x="1831" y="695"/>
                  </a:lnTo>
                  <a:lnTo>
                    <a:pt x="1832" y="692"/>
                  </a:lnTo>
                  <a:lnTo>
                    <a:pt x="1836" y="687"/>
                  </a:lnTo>
                  <a:lnTo>
                    <a:pt x="1837" y="682"/>
                  </a:lnTo>
                  <a:lnTo>
                    <a:pt x="1836" y="676"/>
                  </a:lnTo>
                  <a:lnTo>
                    <a:pt x="1832" y="671"/>
                  </a:lnTo>
                  <a:lnTo>
                    <a:pt x="1831" y="662"/>
                  </a:lnTo>
                  <a:lnTo>
                    <a:pt x="1829" y="654"/>
                  </a:lnTo>
                  <a:lnTo>
                    <a:pt x="1826" y="646"/>
                  </a:lnTo>
                  <a:lnTo>
                    <a:pt x="1817" y="637"/>
                  </a:lnTo>
                  <a:lnTo>
                    <a:pt x="1829" y="611"/>
                  </a:lnTo>
                  <a:lnTo>
                    <a:pt x="1832" y="609"/>
                  </a:lnTo>
                  <a:lnTo>
                    <a:pt x="1833" y="614"/>
                  </a:lnTo>
                  <a:lnTo>
                    <a:pt x="1836" y="619"/>
                  </a:lnTo>
                  <a:lnTo>
                    <a:pt x="1840" y="624"/>
                  </a:lnTo>
                  <a:lnTo>
                    <a:pt x="1845" y="630"/>
                  </a:lnTo>
                  <a:lnTo>
                    <a:pt x="1845" y="636"/>
                  </a:lnTo>
                  <a:lnTo>
                    <a:pt x="1845" y="637"/>
                  </a:lnTo>
                  <a:lnTo>
                    <a:pt x="1857" y="624"/>
                  </a:lnTo>
                  <a:lnTo>
                    <a:pt x="1860" y="622"/>
                  </a:lnTo>
                  <a:lnTo>
                    <a:pt x="1860" y="616"/>
                  </a:lnTo>
                  <a:lnTo>
                    <a:pt x="1860" y="615"/>
                  </a:lnTo>
                  <a:lnTo>
                    <a:pt x="1854" y="610"/>
                  </a:lnTo>
                  <a:lnTo>
                    <a:pt x="1849" y="604"/>
                  </a:lnTo>
                  <a:lnTo>
                    <a:pt x="1844" y="597"/>
                  </a:lnTo>
                  <a:lnTo>
                    <a:pt x="1838" y="587"/>
                  </a:lnTo>
                  <a:close/>
                  <a:moveTo>
                    <a:pt x="1894" y="858"/>
                  </a:moveTo>
                  <a:lnTo>
                    <a:pt x="1896" y="853"/>
                  </a:lnTo>
                  <a:lnTo>
                    <a:pt x="1900" y="849"/>
                  </a:lnTo>
                  <a:lnTo>
                    <a:pt x="1904" y="845"/>
                  </a:lnTo>
                  <a:lnTo>
                    <a:pt x="1907" y="842"/>
                  </a:lnTo>
                  <a:lnTo>
                    <a:pt x="1914" y="838"/>
                  </a:lnTo>
                  <a:lnTo>
                    <a:pt x="1924" y="835"/>
                  </a:lnTo>
                  <a:lnTo>
                    <a:pt x="1933" y="835"/>
                  </a:lnTo>
                  <a:lnTo>
                    <a:pt x="1944" y="836"/>
                  </a:lnTo>
                  <a:lnTo>
                    <a:pt x="1953" y="840"/>
                  </a:lnTo>
                  <a:lnTo>
                    <a:pt x="1964" y="844"/>
                  </a:lnTo>
                  <a:lnTo>
                    <a:pt x="1952" y="877"/>
                  </a:lnTo>
                  <a:lnTo>
                    <a:pt x="1945" y="894"/>
                  </a:lnTo>
                  <a:lnTo>
                    <a:pt x="1944" y="900"/>
                  </a:lnTo>
                  <a:lnTo>
                    <a:pt x="1942" y="901"/>
                  </a:lnTo>
                  <a:lnTo>
                    <a:pt x="1894" y="858"/>
                  </a:lnTo>
                  <a:close/>
                  <a:moveTo>
                    <a:pt x="1768" y="731"/>
                  </a:moveTo>
                  <a:lnTo>
                    <a:pt x="1759" y="724"/>
                  </a:lnTo>
                  <a:lnTo>
                    <a:pt x="1752" y="714"/>
                  </a:lnTo>
                  <a:lnTo>
                    <a:pt x="1745" y="706"/>
                  </a:lnTo>
                  <a:lnTo>
                    <a:pt x="1738" y="696"/>
                  </a:lnTo>
                  <a:lnTo>
                    <a:pt x="1732" y="685"/>
                  </a:lnTo>
                  <a:lnTo>
                    <a:pt x="1728" y="675"/>
                  </a:lnTo>
                  <a:lnTo>
                    <a:pt x="1724" y="664"/>
                  </a:lnTo>
                  <a:lnTo>
                    <a:pt x="1721" y="653"/>
                  </a:lnTo>
                  <a:lnTo>
                    <a:pt x="1719" y="642"/>
                  </a:lnTo>
                  <a:lnTo>
                    <a:pt x="1718" y="631"/>
                  </a:lnTo>
                  <a:lnTo>
                    <a:pt x="1717" y="620"/>
                  </a:lnTo>
                  <a:lnTo>
                    <a:pt x="1717" y="610"/>
                  </a:lnTo>
                  <a:lnTo>
                    <a:pt x="1718" y="599"/>
                  </a:lnTo>
                  <a:lnTo>
                    <a:pt x="1720" y="589"/>
                  </a:lnTo>
                  <a:lnTo>
                    <a:pt x="1723" y="580"/>
                  </a:lnTo>
                  <a:lnTo>
                    <a:pt x="1726" y="570"/>
                  </a:lnTo>
                  <a:lnTo>
                    <a:pt x="1731" y="561"/>
                  </a:lnTo>
                  <a:lnTo>
                    <a:pt x="1736" y="553"/>
                  </a:lnTo>
                  <a:lnTo>
                    <a:pt x="1741" y="547"/>
                  </a:lnTo>
                  <a:lnTo>
                    <a:pt x="1748" y="540"/>
                  </a:lnTo>
                  <a:lnTo>
                    <a:pt x="1754" y="536"/>
                  </a:lnTo>
                  <a:lnTo>
                    <a:pt x="1762" y="532"/>
                  </a:lnTo>
                  <a:lnTo>
                    <a:pt x="1770" y="529"/>
                  </a:lnTo>
                  <a:lnTo>
                    <a:pt x="1777" y="528"/>
                  </a:lnTo>
                  <a:lnTo>
                    <a:pt x="1786" y="528"/>
                  </a:lnTo>
                  <a:lnTo>
                    <a:pt x="1794" y="528"/>
                  </a:lnTo>
                  <a:lnTo>
                    <a:pt x="1803" y="531"/>
                  </a:lnTo>
                  <a:lnTo>
                    <a:pt x="1811" y="533"/>
                  </a:lnTo>
                  <a:lnTo>
                    <a:pt x="1820" y="537"/>
                  </a:lnTo>
                  <a:lnTo>
                    <a:pt x="1828" y="542"/>
                  </a:lnTo>
                  <a:lnTo>
                    <a:pt x="1837" y="548"/>
                  </a:lnTo>
                  <a:lnTo>
                    <a:pt x="1845" y="555"/>
                  </a:lnTo>
                  <a:lnTo>
                    <a:pt x="1853" y="563"/>
                  </a:lnTo>
                  <a:lnTo>
                    <a:pt x="1860" y="570"/>
                  </a:lnTo>
                  <a:lnTo>
                    <a:pt x="1866" y="578"/>
                  </a:lnTo>
                  <a:lnTo>
                    <a:pt x="1872" y="588"/>
                  </a:lnTo>
                  <a:lnTo>
                    <a:pt x="1878" y="597"/>
                  </a:lnTo>
                  <a:lnTo>
                    <a:pt x="1882" y="607"/>
                  </a:lnTo>
                  <a:lnTo>
                    <a:pt x="1887" y="618"/>
                  </a:lnTo>
                  <a:lnTo>
                    <a:pt x="1889" y="627"/>
                  </a:lnTo>
                  <a:lnTo>
                    <a:pt x="1893" y="638"/>
                  </a:lnTo>
                  <a:lnTo>
                    <a:pt x="1894" y="649"/>
                  </a:lnTo>
                  <a:lnTo>
                    <a:pt x="1895" y="660"/>
                  </a:lnTo>
                  <a:lnTo>
                    <a:pt x="1895" y="670"/>
                  </a:lnTo>
                  <a:lnTo>
                    <a:pt x="1894" y="681"/>
                  </a:lnTo>
                  <a:lnTo>
                    <a:pt x="1893" y="691"/>
                  </a:lnTo>
                  <a:lnTo>
                    <a:pt x="1890" y="701"/>
                  </a:lnTo>
                  <a:lnTo>
                    <a:pt x="1887" y="710"/>
                  </a:lnTo>
                  <a:lnTo>
                    <a:pt x="1883" y="719"/>
                  </a:lnTo>
                  <a:lnTo>
                    <a:pt x="1878" y="728"/>
                  </a:lnTo>
                  <a:lnTo>
                    <a:pt x="1872" y="734"/>
                  </a:lnTo>
                  <a:lnTo>
                    <a:pt x="1866" y="740"/>
                  </a:lnTo>
                  <a:lnTo>
                    <a:pt x="1859" y="745"/>
                  </a:lnTo>
                  <a:lnTo>
                    <a:pt x="1851" y="748"/>
                  </a:lnTo>
                  <a:lnTo>
                    <a:pt x="1843" y="751"/>
                  </a:lnTo>
                  <a:lnTo>
                    <a:pt x="1836" y="753"/>
                  </a:lnTo>
                  <a:lnTo>
                    <a:pt x="1827" y="753"/>
                  </a:lnTo>
                  <a:lnTo>
                    <a:pt x="1819" y="753"/>
                  </a:lnTo>
                  <a:lnTo>
                    <a:pt x="1810" y="752"/>
                  </a:lnTo>
                  <a:lnTo>
                    <a:pt x="1802" y="750"/>
                  </a:lnTo>
                  <a:lnTo>
                    <a:pt x="1793" y="747"/>
                  </a:lnTo>
                  <a:lnTo>
                    <a:pt x="1785" y="742"/>
                  </a:lnTo>
                  <a:lnTo>
                    <a:pt x="1776" y="737"/>
                  </a:lnTo>
                  <a:lnTo>
                    <a:pt x="1768" y="731"/>
                  </a:lnTo>
                  <a:close/>
                  <a:moveTo>
                    <a:pt x="1650" y="435"/>
                  </a:moveTo>
                  <a:lnTo>
                    <a:pt x="1662" y="407"/>
                  </a:lnTo>
                  <a:lnTo>
                    <a:pt x="1668" y="393"/>
                  </a:lnTo>
                  <a:lnTo>
                    <a:pt x="1670" y="388"/>
                  </a:lnTo>
                  <a:lnTo>
                    <a:pt x="1670" y="386"/>
                  </a:lnTo>
                  <a:lnTo>
                    <a:pt x="1698" y="411"/>
                  </a:lnTo>
                  <a:lnTo>
                    <a:pt x="1713" y="423"/>
                  </a:lnTo>
                  <a:lnTo>
                    <a:pt x="1719" y="428"/>
                  </a:lnTo>
                  <a:lnTo>
                    <a:pt x="1719" y="429"/>
                  </a:lnTo>
                  <a:lnTo>
                    <a:pt x="1713" y="435"/>
                  </a:lnTo>
                  <a:lnTo>
                    <a:pt x="1707" y="441"/>
                  </a:lnTo>
                  <a:lnTo>
                    <a:pt x="1698" y="446"/>
                  </a:lnTo>
                  <a:lnTo>
                    <a:pt x="1690" y="448"/>
                  </a:lnTo>
                  <a:lnTo>
                    <a:pt x="1680" y="449"/>
                  </a:lnTo>
                  <a:lnTo>
                    <a:pt x="1670" y="446"/>
                  </a:lnTo>
                  <a:lnTo>
                    <a:pt x="1660" y="443"/>
                  </a:lnTo>
                  <a:lnTo>
                    <a:pt x="1650" y="435"/>
                  </a:lnTo>
                  <a:close/>
                  <a:moveTo>
                    <a:pt x="1628" y="633"/>
                  </a:moveTo>
                  <a:lnTo>
                    <a:pt x="1600" y="609"/>
                  </a:lnTo>
                  <a:lnTo>
                    <a:pt x="1585" y="596"/>
                  </a:lnTo>
                  <a:lnTo>
                    <a:pt x="1581" y="592"/>
                  </a:lnTo>
                  <a:lnTo>
                    <a:pt x="1579" y="591"/>
                  </a:lnTo>
                  <a:lnTo>
                    <a:pt x="1595" y="558"/>
                  </a:lnTo>
                  <a:lnTo>
                    <a:pt x="1604" y="542"/>
                  </a:lnTo>
                  <a:lnTo>
                    <a:pt x="1607" y="536"/>
                  </a:lnTo>
                  <a:lnTo>
                    <a:pt x="1607" y="534"/>
                  </a:lnTo>
                  <a:lnTo>
                    <a:pt x="1615" y="545"/>
                  </a:lnTo>
                  <a:lnTo>
                    <a:pt x="1621" y="558"/>
                  </a:lnTo>
                  <a:lnTo>
                    <a:pt x="1626" y="571"/>
                  </a:lnTo>
                  <a:lnTo>
                    <a:pt x="1628" y="583"/>
                  </a:lnTo>
                  <a:lnTo>
                    <a:pt x="1630" y="597"/>
                  </a:lnTo>
                  <a:lnTo>
                    <a:pt x="1632" y="610"/>
                  </a:lnTo>
                  <a:lnTo>
                    <a:pt x="1630" y="622"/>
                  </a:lnTo>
                  <a:lnTo>
                    <a:pt x="1628" y="633"/>
                  </a:lnTo>
                  <a:close/>
                  <a:moveTo>
                    <a:pt x="1985" y="647"/>
                  </a:moveTo>
                  <a:lnTo>
                    <a:pt x="2013" y="675"/>
                  </a:lnTo>
                  <a:lnTo>
                    <a:pt x="2027" y="690"/>
                  </a:lnTo>
                  <a:lnTo>
                    <a:pt x="2032" y="696"/>
                  </a:lnTo>
                  <a:lnTo>
                    <a:pt x="2033" y="697"/>
                  </a:lnTo>
                  <a:lnTo>
                    <a:pt x="2018" y="725"/>
                  </a:lnTo>
                  <a:lnTo>
                    <a:pt x="2009" y="740"/>
                  </a:lnTo>
                  <a:lnTo>
                    <a:pt x="2006" y="745"/>
                  </a:lnTo>
                  <a:lnTo>
                    <a:pt x="2006" y="746"/>
                  </a:lnTo>
                  <a:lnTo>
                    <a:pt x="1998" y="735"/>
                  </a:lnTo>
                  <a:lnTo>
                    <a:pt x="1992" y="724"/>
                  </a:lnTo>
                  <a:lnTo>
                    <a:pt x="1986" y="712"/>
                  </a:lnTo>
                  <a:lnTo>
                    <a:pt x="1982" y="699"/>
                  </a:lnTo>
                  <a:lnTo>
                    <a:pt x="1980" y="686"/>
                  </a:lnTo>
                  <a:lnTo>
                    <a:pt x="1979" y="674"/>
                  </a:lnTo>
                  <a:lnTo>
                    <a:pt x="1981" y="660"/>
                  </a:lnTo>
                  <a:lnTo>
                    <a:pt x="1985" y="647"/>
                  </a:lnTo>
                  <a:close/>
                  <a:moveTo>
                    <a:pt x="2061" y="690"/>
                  </a:moveTo>
                  <a:lnTo>
                    <a:pt x="1930" y="576"/>
                  </a:lnTo>
                  <a:lnTo>
                    <a:pt x="1832" y="489"/>
                  </a:lnTo>
                  <a:lnTo>
                    <a:pt x="1760" y="428"/>
                  </a:lnTo>
                  <a:lnTo>
                    <a:pt x="1713" y="388"/>
                  </a:lnTo>
                  <a:lnTo>
                    <a:pt x="1684" y="362"/>
                  </a:lnTo>
                  <a:lnTo>
                    <a:pt x="1669" y="350"/>
                  </a:lnTo>
                  <a:lnTo>
                    <a:pt x="1664" y="345"/>
                  </a:lnTo>
                  <a:lnTo>
                    <a:pt x="1663" y="344"/>
                  </a:lnTo>
                  <a:lnTo>
                    <a:pt x="1627" y="428"/>
                  </a:lnTo>
                  <a:lnTo>
                    <a:pt x="1599" y="490"/>
                  </a:lnTo>
                  <a:lnTo>
                    <a:pt x="1579" y="536"/>
                  </a:lnTo>
                  <a:lnTo>
                    <a:pt x="1566" y="566"/>
                  </a:lnTo>
                  <a:lnTo>
                    <a:pt x="1558" y="585"/>
                  </a:lnTo>
                  <a:lnTo>
                    <a:pt x="1554" y="594"/>
                  </a:lnTo>
                  <a:lnTo>
                    <a:pt x="1551" y="597"/>
                  </a:lnTo>
                  <a:lnTo>
                    <a:pt x="1551" y="598"/>
                  </a:lnTo>
                  <a:lnTo>
                    <a:pt x="1683" y="709"/>
                  </a:lnTo>
                  <a:lnTo>
                    <a:pt x="1782" y="794"/>
                  </a:lnTo>
                  <a:lnTo>
                    <a:pt x="1853" y="853"/>
                  </a:lnTo>
                  <a:lnTo>
                    <a:pt x="1900" y="894"/>
                  </a:lnTo>
                  <a:lnTo>
                    <a:pt x="1929" y="918"/>
                  </a:lnTo>
                  <a:lnTo>
                    <a:pt x="1944" y="930"/>
                  </a:lnTo>
                  <a:lnTo>
                    <a:pt x="1948" y="935"/>
                  </a:lnTo>
                  <a:lnTo>
                    <a:pt x="1950" y="935"/>
                  </a:lnTo>
                  <a:lnTo>
                    <a:pt x="2061" y="690"/>
                  </a:lnTo>
                  <a:close/>
                  <a:moveTo>
                    <a:pt x="2216" y="402"/>
                  </a:moveTo>
                  <a:lnTo>
                    <a:pt x="2220" y="390"/>
                  </a:lnTo>
                  <a:lnTo>
                    <a:pt x="2222" y="388"/>
                  </a:lnTo>
                  <a:lnTo>
                    <a:pt x="2225" y="388"/>
                  </a:lnTo>
                  <a:lnTo>
                    <a:pt x="2228" y="389"/>
                  </a:lnTo>
                  <a:lnTo>
                    <a:pt x="2229" y="391"/>
                  </a:lnTo>
                  <a:lnTo>
                    <a:pt x="2229" y="395"/>
                  </a:lnTo>
                  <a:lnTo>
                    <a:pt x="2234" y="395"/>
                  </a:lnTo>
                  <a:lnTo>
                    <a:pt x="2229" y="395"/>
                  </a:lnTo>
                  <a:lnTo>
                    <a:pt x="2228" y="400"/>
                  </a:lnTo>
                  <a:lnTo>
                    <a:pt x="2226" y="401"/>
                  </a:lnTo>
                  <a:lnTo>
                    <a:pt x="2223" y="402"/>
                  </a:lnTo>
                  <a:lnTo>
                    <a:pt x="2216" y="402"/>
                  </a:lnTo>
                  <a:close/>
                  <a:moveTo>
                    <a:pt x="2216" y="345"/>
                  </a:moveTo>
                  <a:lnTo>
                    <a:pt x="2216" y="345"/>
                  </a:lnTo>
                  <a:lnTo>
                    <a:pt x="2222" y="345"/>
                  </a:lnTo>
                  <a:lnTo>
                    <a:pt x="2223" y="345"/>
                  </a:lnTo>
                  <a:lnTo>
                    <a:pt x="2229" y="345"/>
                  </a:lnTo>
                  <a:lnTo>
                    <a:pt x="2223" y="358"/>
                  </a:lnTo>
                  <a:lnTo>
                    <a:pt x="2222" y="360"/>
                  </a:lnTo>
                  <a:lnTo>
                    <a:pt x="2218" y="358"/>
                  </a:lnTo>
                  <a:lnTo>
                    <a:pt x="2216" y="356"/>
                  </a:lnTo>
                  <a:lnTo>
                    <a:pt x="2216" y="353"/>
                  </a:lnTo>
                  <a:lnTo>
                    <a:pt x="2216" y="352"/>
                  </a:lnTo>
                  <a:lnTo>
                    <a:pt x="2216" y="351"/>
                  </a:lnTo>
                  <a:lnTo>
                    <a:pt x="2216" y="345"/>
                  </a:lnTo>
                  <a:close/>
                  <a:moveTo>
                    <a:pt x="2248" y="324"/>
                  </a:moveTo>
                  <a:lnTo>
                    <a:pt x="2254" y="318"/>
                  </a:lnTo>
                  <a:lnTo>
                    <a:pt x="2256" y="317"/>
                  </a:lnTo>
                  <a:lnTo>
                    <a:pt x="2243" y="311"/>
                  </a:lnTo>
                  <a:lnTo>
                    <a:pt x="2242" y="309"/>
                  </a:lnTo>
                  <a:lnTo>
                    <a:pt x="2236" y="322"/>
                  </a:lnTo>
                  <a:lnTo>
                    <a:pt x="2235" y="324"/>
                  </a:lnTo>
                  <a:lnTo>
                    <a:pt x="2226" y="324"/>
                  </a:lnTo>
                  <a:lnTo>
                    <a:pt x="2219" y="325"/>
                  </a:lnTo>
                  <a:lnTo>
                    <a:pt x="2213" y="327"/>
                  </a:lnTo>
                  <a:lnTo>
                    <a:pt x="2208" y="331"/>
                  </a:lnTo>
                  <a:lnTo>
                    <a:pt x="2203" y="333"/>
                  </a:lnTo>
                  <a:lnTo>
                    <a:pt x="2199" y="335"/>
                  </a:lnTo>
                  <a:lnTo>
                    <a:pt x="2192" y="340"/>
                  </a:lnTo>
                  <a:lnTo>
                    <a:pt x="2188" y="345"/>
                  </a:lnTo>
                  <a:lnTo>
                    <a:pt x="2188" y="355"/>
                  </a:lnTo>
                  <a:lnTo>
                    <a:pt x="2188" y="360"/>
                  </a:lnTo>
                  <a:lnTo>
                    <a:pt x="2192" y="364"/>
                  </a:lnTo>
                  <a:lnTo>
                    <a:pt x="2199" y="369"/>
                  </a:lnTo>
                  <a:lnTo>
                    <a:pt x="2203" y="373"/>
                  </a:lnTo>
                  <a:lnTo>
                    <a:pt x="2208" y="374"/>
                  </a:lnTo>
                  <a:lnTo>
                    <a:pt x="2214" y="380"/>
                  </a:lnTo>
                  <a:lnTo>
                    <a:pt x="2216" y="382"/>
                  </a:lnTo>
                  <a:lnTo>
                    <a:pt x="2203" y="400"/>
                  </a:lnTo>
                  <a:lnTo>
                    <a:pt x="2201" y="402"/>
                  </a:lnTo>
                  <a:lnTo>
                    <a:pt x="2195" y="402"/>
                  </a:lnTo>
                  <a:lnTo>
                    <a:pt x="2188" y="402"/>
                  </a:lnTo>
                  <a:lnTo>
                    <a:pt x="2183" y="399"/>
                  </a:lnTo>
                  <a:lnTo>
                    <a:pt x="2179" y="395"/>
                  </a:lnTo>
                  <a:lnTo>
                    <a:pt x="2175" y="393"/>
                  </a:lnTo>
                  <a:lnTo>
                    <a:pt x="2174" y="388"/>
                  </a:lnTo>
                  <a:lnTo>
                    <a:pt x="2162" y="407"/>
                  </a:lnTo>
                  <a:lnTo>
                    <a:pt x="2161" y="410"/>
                  </a:lnTo>
                  <a:lnTo>
                    <a:pt x="2167" y="410"/>
                  </a:lnTo>
                  <a:lnTo>
                    <a:pt x="2168" y="410"/>
                  </a:lnTo>
                  <a:lnTo>
                    <a:pt x="2179" y="417"/>
                  </a:lnTo>
                  <a:lnTo>
                    <a:pt x="2195" y="424"/>
                  </a:lnTo>
                  <a:lnTo>
                    <a:pt x="2189" y="437"/>
                  </a:lnTo>
                  <a:lnTo>
                    <a:pt x="2188" y="438"/>
                  </a:lnTo>
                  <a:lnTo>
                    <a:pt x="2200" y="438"/>
                  </a:lnTo>
                  <a:lnTo>
                    <a:pt x="2201" y="438"/>
                  </a:lnTo>
                  <a:lnTo>
                    <a:pt x="2207" y="426"/>
                  </a:lnTo>
                  <a:lnTo>
                    <a:pt x="2208" y="424"/>
                  </a:lnTo>
                  <a:lnTo>
                    <a:pt x="2217" y="423"/>
                  </a:lnTo>
                  <a:lnTo>
                    <a:pt x="2225" y="423"/>
                  </a:lnTo>
                  <a:lnTo>
                    <a:pt x="2233" y="421"/>
                  </a:lnTo>
                  <a:lnTo>
                    <a:pt x="2242" y="417"/>
                  </a:lnTo>
                  <a:lnTo>
                    <a:pt x="2247" y="416"/>
                  </a:lnTo>
                  <a:lnTo>
                    <a:pt x="2251" y="412"/>
                  </a:lnTo>
                  <a:lnTo>
                    <a:pt x="2254" y="407"/>
                  </a:lnTo>
                  <a:lnTo>
                    <a:pt x="2256" y="402"/>
                  </a:lnTo>
                  <a:lnTo>
                    <a:pt x="2256" y="393"/>
                  </a:lnTo>
                  <a:lnTo>
                    <a:pt x="2256" y="388"/>
                  </a:lnTo>
                  <a:lnTo>
                    <a:pt x="2254" y="383"/>
                  </a:lnTo>
                  <a:lnTo>
                    <a:pt x="2251" y="378"/>
                  </a:lnTo>
                  <a:lnTo>
                    <a:pt x="2243" y="372"/>
                  </a:lnTo>
                  <a:lnTo>
                    <a:pt x="2235" y="367"/>
                  </a:lnTo>
                  <a:lnTo>
                    <a:pt x="2241" y="349"/>
                  </a:lnTo>
                  <a:lnTo>
                    <a:pt x="2242" y="345"/>
                  </a:lnTo>
                  <a:lnTo>
                    <a:pt x="2252" y="349"/>
                  </a:lnTo>
                  <a:lnTo>
                    <a:pt x="2262" y="352"/>
                  </a:lnTo>
                  <a:lnTo>
                    <a:pt x="2280" y="340"/>
                  </a:lnTo>
                  <a:lnTo>
                    <a:pt x="2282" y="339"/>
                  </a:lnTo>
                  <a:lnTo>
                    <a:pt x="2276" y="339"/>
                  </a:lnTo>
                  <a:lnTo>
                    <a:pt x="2275" y="339"/>
                  </a:lnTo>
                  <a:lnTo>
                    <a:pt x="2264" y="331"/>
                  </a:lnTo>
                  <a:lnTo>
                    <a:pt x="2248" y="324"/>
                  </a:lnTo>
                  <a:close/>
                  <a:moveTo>
                    <a:pt x="2341" y="490"/>
                  </a:moveTo>
                  <a:lnTo>
                    <a:pt x="2347" y="483"/>
                  </a:lnTo>
                  <a:lnTo>
                    <a:pt x="2354" y="474"/>
                  </a:lnTo>
                  <a:lnTo>
                    <a:pt x="2362" y="468"/>
                  </a:lnTo>
                  <a:lnTo>
                    <a:pt x="2372" y="462"/>
                  </a:lnTo>
                  <a:lnTo>
                    <a:pt x="2382" y="457"/>
                  </a:lnTo>
                  <a:lnTo>
                    <a:pt x="2393" y="455"/>
                  </a:lnTo>
                  <a:lnTo>
                    <a:pt x="2405" y="454"/>
                  </a:lnTo>
                  <a:lnTo>
                    <a:pt x="2418" y="455"/>
                  </a:lnTo>
                  <a:lnTo>
                    <a:pt x="2406" y="484"/>
                  </a:lnTo>
                  <a:lnTo>
                    <a:pt x="2400" y="499"/>
                  </a:lnTo>
                  <a:lnTo>
                    <a:pt x="2398" y="504"/>
                  </a:lnTo>
                  <a:lnTo>
                    <a:pt x="2398" y="505"/>
                  </a:lnTo>
                  <a:lnTo>
                    <a:pt x="2341" y="490"/>
                  </a:lnTo>
                  <a:close/>
                  <a:moveTo>
                    <a:pt x="2320" y="384"/>
                  </a:moveTo>
                  <a:lnTo>
                    <a:pt x="2315" y="394"/>
                  </a:lnTo>
                  <a:lnTo>
                    <a:pt x="2310" y="402"/>
                  </a:lnTo>
                  <a:lnTo>
                    <a:pt x="2304" y="410"/>
                  </a:lnTo>
                  <a:lnTo>
                    <a:pt x="2298" y="417"/>
                  </a:lnTo>
                  <a:lnTo>
                    <a:pt x="2291" y="424"/>
                  </a:lnTo>
                  <a:lnTo>
                    <a:pt x="2284" y="430"/>
                  </a:lnTo>
                  <a:lnTo>
                    <a:pt x="2275" y="437"/>
                  </a:lnTo>
                  <a:lnTo>
                    <a:pt x="2267" y="441"/>
                  </a:lnTo>
                  <a:lnTo>
                    <a:pt x="2257" y="445"/>
                  </a:lnTo>
                  <a:lnTo>
                    <a:pt x="2248" y="449"/>
                  </a:lnTo>
                  <a:lnTo>
                    <a:pt x="2239" y="451"/>
                  </a:lnTo>
                  <a:lnTo>
                    <a:pt x="2228" y="454"/>
                  </a:lnTo>
                  <a:lnTo>
                    <a:pt x="2218" y="455"/>
                  </a:lnTo>
                  <a:lnTo>
                    <a:pt x="2207" y="456"/>
                  </a:lnTo>
                  <a:lnTo>
                    <a:pt x="2197" y="456"/>
                  </a:lnTo>
                  <a:lnTo>
                    <a:pt x="2186" y="455"/>
                  </a:lnTo>
                  <a:lnTo>
                    <a:pt x="2177" y="452"/>
                  </a:lnTo>
                  <a:lnTo>
                    <a:pt x="2167" y="449"/>
                  </a:lnTo>
                  <a:lnTo>
                    <a:pt x="2158" y="444"/>
                  </a:lnTo>
                  <a:lnTo>
                    <a:pt x="2150" y="440"/>
                  </a:lnTo>
                  <a:lnTo>
                    <a:pt x="2143" y="434"/>
                  </a:lnTo>
                  <a:lnTo>
                    <a:pt x="2137" y="429"/>
                  </a:lnTo>
                  <a:lnTo>
                    <a:pt x="2131" y="423"/>
                  </a:lnTo>
                  <a:lnTo>
                    <a:pt x="2126" y="416"/>
                  </a:lnTo>
                  <a:lnTo>
                    <a:pt x="2122" y="410"/>
                  </a:lnTo>
                  <a:lnTo>
                    <a:pt x="2120" y="402"/>
                  </a:lnTo>
                  <a:lnTo>
                    <a:pt x="2117" y="395"/>
                  </a:lnTo>
                  <a:lnTo>
                    <a:pt x="2116" y="388"/>
                  </a:lnTo>
                  <a:lnTo>
                    <a:pt x="2117" y="380"/>
                  </a:lnTo>
                  <a:lnTo>
                    <a:pt x="2118" y="372"/>
                  </a:lnTo>
                  <a:lnTo>
                    <a:pt x="2120" y="364"/>
                  </a:lnTo>
                  <a:lnTo>
                    <a:pt x="2123" y="356"/>
                  </a:lnTo>
                  <a:lnTo>
                    <a:pt x="2128" y="349"/>
                  </a:lnTo>
                  <a:lnTo>
                    <a:pt x="2133" y="341"/>
                  </a:lnTo>
                  <a:lnTo>
                    <a:pt x="2139" y="334"/>
                  </a:lnTo>
                  <a:lnTo>
                    <a:pt x="2145" y="327"/>
                  </a:lnTo>
                  <a:lnTo>
                    <a:pt x="2152" y="320"/>
                  </a:lnTo>
                  <a:lnTo>
                    <a:pt x="2160" y="314"/>
                  </a:lnTo>
                  <a:lnTo>
                    <a:pt x="2168" y="308"/>
                  </a:lnTo>
                  <a:lnTo>
                    <a:pt x="2177" y="303"/>
                  </a:lnTo>
                  <a:lnTo>
                    <a:pt x="2186" y="298"/>
                  </a:lnTo>
                  <a:lnTo>
                    <a:pt x="2195" y="296"/>
                  </a:lnTo>
                  <a:lnTo>
                    <a:pt x="2205" y="292"/>
                  </a:lnTo>
                  <a:lnTo>
                    <a:pt x="2216" y="291"/>
                  </a:lnTo>
                  <a:lnTo>
                    <a:pt x="2225" y="290"/>
                  </a:lnTo>
                  <a:lnTo>
                    <a:pt x="2236" y="290"/>
                  </a:lnTo>
                  <a:lnTo>
                    <a:pt x="2246" y="291"/>
                  </a:lnTo>
                  <a:lnTo>
                    <a:pt x="2257" y="292"/>
                  </a:lnTo>
                  <a:lnTo>
                    <a:pt x="2267" y="295"/>
                  </a:lnTo>
                  <a:lnTo>
                    <a:pt x="2276" y="297"/>
                  </a:lnTo>
                  <a:lnTo>
                    <a:pt x="2285" y="300"/>
                  </a:lnTo>
                  <a:lnTo>
                    <a:pt x="2293" y="305"/>
                  </a:lnTo>
                  <a:lnTo>
                    <a:pt x="2301" y="308"/>
                  </a:lnTo>
                  <a:lnTo>
                    <a:pt x="2307" y="313"/>
                  </a:lnTo>
                  <a:lnTo>
                    <a:pt x="2313" y="319"/>
                  </a:lnTo>
                  <a:lnTo>
                    <a:pt x="2318" y="325"/>
                  </a:lnTo>
                  <a:lnTo>
                    <a:pt x="2321" y="331"/>
                  </a:lnTo>
                  <a:lnTo>
                    <a:pt x="2324" y="339"/>
                  </a:lnTo>
                  <a:lnTo>
                    <a:pt x="2326" y="346"/>
                  </a:lnTo>
                  <a:lnTo>
                    <a:pt x="2327" y="353"/>
                  </a:lnTo>
                  <a:lnTo>
                    <a:pt x="2327" y="361"/>
                  </a:lnTo>
                  <a:lnTo>
                    <a:pt x="2326" y="368"/>
                  </a:lnTo>
                  <a:lnTo>
                    <a:pt x="2324" y="377"/>
                  </a:lnTo>
                  <a:lnTo>
                    <a:pt x="2320" y="384"/>
                  </a:lnTo>
                  <a:close/>
                  <a:moveTo>
                    <a:pt x="2025" y="292"/>
                  </a:moveTo>
                  <a:lnTo>
                    <a:pt x="2037" y="264"/>
                  </a:lnTo>
                  <a:lnTo>
                    <a:pt x="2043" y="250"/>
                  </a:lnTo>
                  <a:lnTo>
                    <a:pt x="2046" y="243"/>
                  </a:lnTo>
                  <a:lnTo>
                    <a:pt x="2047" y="243"/>
                  </a:lnTo>
                  <a:lnTo>
                    <a:pt x="2078" y="247"/>
                  </a:lnTo>
                  <a:lnTo>
                    <a:pt x="2095" y="250"/>
                  </a:lnTo>
                  <a:lnTo>
                    <a:pt x="2101" y="251"/>
                  </a:lnTo>
                  <a:lnTo>
                    <a:pt x="2103" y="251"/>
                  </a:lnTo>
                  <a:lnTo>
                    <a:pt x="2097" y="261"/>
                  </a:lnTo>
                  <a:lnTo>
                    <a:pt x="2089" y="269"/>
                  </a:lnTo>
                  <a:lnTo>
                    <a:pt x="2081" y="276"/>
                  </a:lnTo>
                  <a:lnTo>
                    <a:pt x="2072" y="283"/>
                  </a:lnTo>
                  <a:lnTo>
                    <a:pt x="2061" y="286"/>
                  </a:lnTo>
                  <a:lnTo>
                    <a:pt x="2050" y="290"/>
                  </a:lnTo>
                  <a:lnTo>
                    <a:pt x="2038" y="292"/>
                  </a:lnTo>
                  <a:lnTo>
                    <a:pt x="2025" y="292"/>
                  </a:lnTo>
                  <a:close/>
                  <a:moveTo>
                    <a:pt x="2025" y="441"/>
                  </a:moveTo>
                  <a:lnTo>
                    <a:pt x="1993" y="437"/>
                  </a:lnTo>
                  <a:lnTo>
                    <a:pt x="1976" y="435"/>
                  </a:lnTo>
                  <a:lnTo>
                    <a:pt x="1970" y="434"/>
                  </a:lnTo>
                  <a:lnTo>
                    <a:pt x="1969" y="434"/>
                  </a:lnTo>
                  <a:lnTo>
                    <a:pt x="1981" y="405"/>
                  </a:lnTo>
                  <a:lnTo>
                    <a:pt x="1987" y="390"/>
                  </a:lnTo>
                  <a:lnTo>
                    <a:pt x="1990" y="385"/>
                  </a:lnTo>
                  <a:lnTo>
                    <a:pt x="1990" y="384"/>
                  </a:lnTo>
                  <a:lnTo>
                    <a:pt x="1999" y="388"/>
                  </a:lnTo>
                  <a:lnTo>
                    <a:pt x="2008" y="393"/>
                  </a:lnTo>
                  <a:lnTo>
                    <a:pt x="2015" y="397"/>
                  </a:lnTo>
                  <a:lnTo>
                    <a:pt x="2021" y="405"/>
                  </a:lnTo>
                  <a:lnTo>
                    <a:pt x="2025" y="412"/>
                  </a:lnTo>
                  <a:lnTo>
                    <a:pt x="2026" y="421"/>
                  </a:lnTo>
                  <a:lnTo>
                    <a:pt x="2027" y="430"/>
                  </a:lnTo>
                  <a:lnTo>
                    <a:pt x="2025" y="441"/>
                  </a:lnTo>
                  <a:close/>
                  <a:moveTo>
                    <a:pt x="2418" y="307"/>
                  </a:moveTo>
                  <a:lnTo>
                    <a:pt x="2451" y="311"/>
                  </a:lnTo>
                  <a:lnTo>
                    <a:pt x="2467" y="313"/>
                  </a:lnTo>
                  <a:lnTo>
                    <a:pt x="2473" y="314"/>
                  </a:lnTo>
                  <a:lnTo>
                    <a:pt x="2474" y="314"/>
                  </a:lnTo>
                  <a:lnTo>
                    <a:pt x="2462" y="342"/>
                  </a:lnTo>
                  <a:lnTo>
                    <a:pt x="2456" y="357"/>
                  </a:lnTo>
                  <a:lnTo>
                    <a:pt x="2453" y="362"/>
                  </a:lnTo>
                  <a:lnTo>
                    <a:pt x="2453" y="363"/>
                  </a:lnTo>
                  <a:lnTo>
                    <a:pt x="2444" y="360"/>
                  </a:lnTo>
                  <a:lnTo>
                    <a:pt x="2435" y="355"/>
                  </a:lnTo>
                  <a:lnTo>
                    <a:pt x="2428" y="347"/>
                  </a:lnTo>
                  <a:lnTo>
                    <a:pt x="2422" y="340"/>
                  </a:lnTo>
                  <a:lnTo>
                    <a:pt x="2418" y="333"/>
                  </a:lnTo>
                  <a:lnTo>
                    <a:pt x="2417" y="324"/>
                  </a:lnTo>
                  <a:lnTo>
                    <a:pt x="2416" y="316"/>
                  </a:lnTo>
                  <a:lnTo>
                    <a:pt x="2418" y="307"/>
                  </a:lnTo>
                  <a:close/>
                  <a:moveTo>
                    <a:pt x="2509" y="300"/>
                  </a:moveTo>
                  <a:lnTo>
                    <a:pt x="2352" y="274"/>
                  </a:lnTo>
                  <a:lnTo>
                    <a:pt x="2234" y="254"/>
                  </a:lnTo>
                  <a:lnTo>
                    <a:pt x="2149" y="241"/>
                  </a:lnTo>
                  <a:lnTo>
                    <a:pt x="2092" y="231"/>
                  </a:lnTo>
                  <a:lnTo>
                    <a:pt x="2058" y="226"/>
                  </a:lnTo>
                  <a:lnTo>
                    <a:pt x="2040" y="223"/>
                  </a:lnTo>
                  <a:lnTo>
                    <a:pt x="2033" y="223"/>
                  </a:lnTo>
                  <a:lnTo>
                    <a:pt x="2032" y="223"/>
                  </a:lnTo>
                  <a:lnTo>
                    <a:pt x="1999" y="297"/>
                  </a:lnTo>
                  <a:lnTo>
                    <a:pt x="1975" y="352"/>
                  </a:lnTo>
                  <a:lnTo>
                    <a:pt x="1958" y="393"/>
                  </a:lnTo>
                  <a:lnTo>
                    <a:pt x="1946" y="419"/>
                  </a:lnTo>
                  <a:lnTo>
                    <a:pt x="1939" y="437"/>
                  </a:lnTo>
                  <a:lnTo>
                    <a:pt x="1935" y="444"/>
                  </a:lnTo>
                  <a:lnTo>
                    <a:pt x="1934" y="448"/>
                  </a:lnTo>
                  <a:lnTo>
                    <a:pt x="1934" y="448"/>
                  </a:lnTo>
                  <a:lnTo>
                    <a:pt x="2092" y="473"/>
                  </a:lnTo>
                  <a:lnTo>
                    <a:pt x="2209" y="493"/>
                  </a:lnTo>
                  <a:lnTo>
                    <a:pt x="2294" y="506"/>
                  </a:lnTo>
                  <a:lnTo>
                    <a:pt x="2352" y="516"/>
                  </a:lnTo>
                  <a:lnTo>
                    <a:pt x="2386" y="522"/>
                  </a:lnTo>
                  <a:lnTo>
                    <a:pt x="2404" y="525"/>
                  </a:lnTo>
                  <a:lnTo>
                    <a:pt x="2410" y="526"/>
                  </a:lnTo>
                  <a:lnTo>
                    <a:pt x="2411" y="526"/>
                  </a:lnTo>
                  <a:lnTo>
                    <a:pt x="2509" y="300"/>
                  </a:lnTo>
                  <a:close/>
                  <a:moveTo>
                    <a:pt x="2376" y="710"/>
                  </a:moveTo>
                  <a:lnTo>
                    <a:pt x="2369" y="703"/>
                  </a:lnTo>
                  <a:lnTo>
                    <a:pt x="2369" y="696"/>
                  </a:lnTo>
                  <a:lnTo>
                    <a:pt x="2376" y="688"/>
                  </a:lnTo>
                  <a:lnTo>
                    <a:pt x="2382" y="688"/>
                  </a:lnTo>
                  <a:lnTo>
                    <a:pt x="2376" y="710"/>
                  </a:lnTo>
                  <a:close/>
                  <a:moveTo>
                    <a:pt x="2382" y="752"/>
                  </a:moveTo>
                  <a:lnTo>
                    <a:pt x="2382" y="757"/>
                  </a:lnTo>
                  <a:lnTo>
                    <a:pt x="2381" y="758"/>
                  </a:lnTo>
                  <a:lnTo>
                    <a:pt x="2377" y="759"/>
                  </a:lnTo>
                  <a:lnTo>
                    <a:pt x="2369" y="759"/>
                  </a:lnTo>
                  <a:lnTo>
                    <a:pt x="2375" y="741"/>
                  </a:lnTo>
                  <a:lnTo>
                    <a:pt x="2376" y="739"/>
                  </a:lnTo>
                  <a:lnTo>
                    <a:pt x="2382" y="745"/>
                  </a:lnTo>
                  <a:lnTo>
                    <a:pt x="2382" y="746"/>
                  </a:lnTo>
                  <a:lnTo>
                    <a:pt x="2382" y="752"/>
                  </a:lnTo>
                  <a:lnTo>
                    <a:pt x="2382" y="752"/>
                  </a:lnTo>
                  <a:close/>
                  <a:moveTo>
                    <a:pt x="2403" y="681"/>
                  </a:moveTo>
                  <a:lnTo>
                    <a:pt x="2407" y="669"/>
                  </a:lnTo>
                  <a:lnTo>
                    <a:pt x="2409" y="668"/>
                  </a:lnTo>
                  <a:lnTo>
                    <a:pt x="2398" y="662"/>
                  </a:lnTo>
                  <a:lnTo>
                    <a:pt x="2395" y="660"/>
                  </a:lnTo>
                  <a:lnTo>
                    <a:pt x="2389" y="673"/>
                  </a:lnTo>
                  <a:lnTo>
                    <a:pt x="2389" y="675"/>
                  </a:lnTo>
                  <a:lnTo>
                    <a:pt x="2384" y="670"/>
                  </a:lnTo>
                  <a:lnTo>
                    <a:pt x="2379" y="669"/>
                  </a:lnTo>
                  <a:lnTo>
                    <a:pt x="2373" y="670"/>
                  </a:lnTo>
                  <a:lnTo>
                    <a:pt x="2369" y="675"/>
                  </a:lnTo>
                  <a:lnTo>
                    <a:pt x="2364" y="676"/>
                  </a:lnTo>
                  <a:lnTo>
                    <a:pt x="2359" y="679"/>
                  </a:lnTo>
                  <a:lnTo>
                    <a:pt x="2354" y="684"/>
                  </a:lnTo>
                  <a:lnTo>
                    <a:pt x="2349" y="688"/>
                  </a:lnTo>
                  <a:lnTo>
                    <a:pt x="2349" y="699"/>
                  </a:lnTo>
                  <a:lnTo>
                    <a:pt x="2349" y="710"/>
                  </a:lnTo>
                  <a:lnTo>
                    <a:pt x="2353" y="714"/>
                  </a:lnTo>
                  <a:lnTo>
                    <a:pt x="2362" y="724"/>
                  </a:lnTo>
                  <a:lnTo>
                    <a:pt x="2369" y="730"/>
                  </a:lnTo>
                  <a:lnTo>
                    <a:pt x="2369" y="731"/>
                  </a:lnTo>
                  <a:lnTo>
                    <a:pt x="2358" y="750"/>
                  </a:lnTo>
                  <a:lnTo>
                    <a:pt x="2356" y="752"/>
                  </a:lnTo>
                  <a:lnTo>
                    <a:pt x="2352" y="752"/>
                  </a:lnTo>
                  <a:lnTo>
                    <a:pt x="2343" y="746"/>
                  </a:lnTo>
                  <a:lnTo>
                    <a:pt x="2336" y="739"/>
                  </a:lnTo>
                  <a:lnTo>
                    <a:pt x="2330" y="732"/>
                  </a:lnTo>
                  <a:lnTo>
                    <a:pt x="2330" y="731"/>
                  </a:lnTo>
                  <a:lnTo>
                    <a:pt x="2324" y="750"/>
                  </a:lnTo>
                  <a:lnTo>
                    <a:pt x="2322" y="752"/>
                  </a:lnTo>
                  <a:lnTo>
                    <a:pt x="2327" y="758"/>
                  </a:lnTo>
                  <a:lnTo>
                    <a:pt x="2333" y="763"/>
                  </a:lnTo>
                  <a:lnTo>
                    <a:pt x="2341" y="768"/>
                  </a:lnTo>
                  <a:lnTo>
                    <a:pt x="2349" y="774"/>
                  </a:lnTo>
                  <a:lnTo>
                    <a:pt x="2343" y="786"/>
                  </a:lnTo>
                  <a:lnTo>
                    <a:pt x="2343" y="787"/>
                  </a:lnTo>
                  <a:lnTo>
                    <a:pt x="2354" y="794"/>
                  </a:lnTo>
                  <a:lnTo>
                    <a:pt x="2356" y="795"/>
                  </a:lnTo>
                  <a:lnTo>
                    <a:pt x="2361" y="783"/>
                  </a:lnTo>
                  <a:lnTo>
                    <a:pt x="2362" y="781"/>
                  </a:lnTo>
                  <a:lnTo>
                    <a:pt x="2376" y="781"/>
                  </a:lnTo>
                  <a:lnTo>
                    <a:pt x="2389" y="781"/>
                  </a:lnTo>
                  <a:lnTo>
                    <a:pt x="2394" y="776"/>
                  </a:lnTo>
                  <a:lnTo>
                    <a:pt x="2398" y="774"/>
                  </a:lnTo>
                  <a:lnTo>
                    <a:pt x="2401" y="770"/>
                  </a:lnTo>
                  <a:lnTo>
                    <a:pt x="2403" y="767"/>
                  </a:lnTo>
                  <a:lnTo>
                    <a:pt x="2403" y="756"/>
                  </a:lnTo>
                  <a:lnTo>
                    <a:pt x="2403" y="746"/>
                  </a:lnTo>
                  <a:lnTo>
                    <a:pt x="2401" y="740"/>
                  </a:lnTo>
                  <a:lnTo>
                    <a:pt x="2398" y="735"/>
                  </a:lnTo>
                  <a:lnTo>
                    <a:pt x="2394" y="730"/>
                  </a:lnTo>
                  <a:lnTo>
                    <a:pt x="2389" y="724"/>
                  </a:lnTo>
                  <a:lnTo>
                    <a:pt x="2389" y="718"/>
                  </a:lnTo>
                  <a:lnTo>
                    <a:pt x="2389" y="717"/>
                  </a:lnTo>
                  <a:lnTo>
                    <a:pt x="2394" y="698"/>
                  </a:lnTo>
                  <a:lnTo>
                    <a:pt x="2395" y="696"/>
                  </a:lnTo>
                  <a:lnTo>
                    <a:pt x="2405" y="703"/>
                  </a:lnTo>
                  <a:lnTo>
                    <a:pt x="2416" y="710"/>
                  </a:lnTo>
                  <a:lnTo>
                    <a:pt x="2427" y="697"/>
                  </a:lnTo>
                  <a:lnTo>
                    <a:pt x="2428" y="696"/>
                  </a:lnTo>
                  <a:lnTo>
                    <a:pt x="2422" y="691"/>
                  </a:lnTo>
                  <a:lnTo>
                    <a:pt x="2415" y="686"/>
                  </a:lnTo>
                  <a:lnTo>
                    <a:pt x="2409" y="682"/>
                  </a:lnTo>
                  <a:lnTo>
                    <a:pt x="2403" y="681"/>
                  </a:lnTo>
                  <a:close/>
                  <a:moveTo>
                    <a:pt x="2337" y="806"/>
                  </a:moveTo>
                  <a:lnTo>
                    <a:pt x="2328" y="802"/>
                  </a:lnTo>
                  <a:lnTo>
                    <a:pt x="2320" y="798"/>
                  </a:lnTo>
                  <a:lnTo>
                    <a:pt x="2313" y="794"/>
                  </a:lnTo>
                  <a:lnTo>
                    <a:pt x="2307" y="787"/>
                  </a:lnTo>
                  <a:lnTo>
                    <a:pt x="2301" y="781"/>
                  </a:lnTo>
                  <a:lnTo>
                    <a:pt x="2296" y="774"/>
                  </a:lnTo>
                  <a:lnTo>
                    <a:pt x="2291" y="767"/>
                  </a:lnTo>
                  <a:lnTo>
                    <a:pt x="2287" y="759"/>
                  </a:lnTo>
                  <a:lnTo>
                    <a:pt x="2285" y="751"/>
                  </a:lnTo>
                  <a:lnTo>
                    <a:pt x="2282" y="741"/>
                  </a:lnTo>
                  <a:lnTo>
                    <a:pt x="2281" y="732"/>
                  </a:lnTo>
                  <a:lnTo>
                    <a:pt x="2281" y="723"/>
                  </a:lnTo>
                  <a:lnTo>
                    <a:pt x="2281" y="714"/>
                  </a:lnTo>
                  <a:lnTo>
                    <a:pt x="2282" y="704"/>
                  </a:lnTo>
                  <a:lnTo>
                    <a:pt x="2286" y="695"/>
                  </a:lnTo>
                  <a:lnTo>
                    <a:pt x="2288" y="685"/>
                  </a:lnTo>
                  <a:lnTo>
                    <a:pt x="2293" y="677"/>
                  </a:lnTo>
                  <a:lnTo>
                    <a:pt x="2298" y="670"/>
                  </a:lnTo>
                  <a:lnTo>
                    <a:pt x="2304" y="664"/>
                  </a:lnTo>
                  <a:lnTo>
                    <a:pt x="2310" y="658"/>
                  </a:lnTo>
                  <a:lnTo>
                    <a:pt x="2318" y="652"/>
                  </a:lnTo>
                  <a:lnTo>
                    <a:pt x="2325" y="647"/>
                  </a:lnTo>
                  <a:lnTo>
                    <a:pt x="2332" y="643"/>
                  </a:lnTo>
                  <a:lnTo>
                    <a:pt x="2341" y="640"/>
                  </a:lnTo>
                  <a:lnTo>
                    <a:pt x="2348" y="636"/>
                  </a:lnTo>
                  <a:lnTo>
                    <a:pt x="2356" y="633"/>
                  </a:lnTo>
                  <a:lnTo>
                    <a:pt x="2365" y="632"/>
                  </a:lnTo>
                  <a:lnTo>
                    <a:pt x="2373" y="631"/>
                  </a:lnTo>
                  <a:lnTo>
                    <a:pt x="2382" y="631"/>
                  </a:lnTo>
                  <a:lnTo>
                    <a:pt x="2390" y="632"/>
                  </a:lnTo>
                  <a:lnTo>
                    <a:pt x="2399" y="633"/>
                  </a:lnTo>
                  <a:lnTo>
                    <a:pt x="2407" y="636"/>
                  </a:lnTo>
                  <a:lnTo>
                    <a:pt x="2420" y="642"/>
                  </a:lnTo>
                  <a:lnTo>
                    <a:pt x="2429" y="649"/>
                  </a:lnTo>
                  <a:lnTo>
                    <a:pt x="2438" y="658"/>
                  </a:lnTo>
                  <a:lnTo>
                    <a:pt x="2445" y="666"/>
                  </a:lnTo>
                  <a:lnTo>
                    <a:pt x="2451" y="677"/>
                  </a:lnTo>
                  <a:lnTo>
                    <a:pt x="2456" y="688"/>
                  </a:lnTo>
                  <a:lnTo>
                    <a:pt x="2460" y="701"/>
                  </a:lnTo>
                  <a:lnTo>
                    <a:pt x="2462" y="714"/>
                  </a:lnTo>
                  <a:lnTo>
                    <a:pt x="2450" y="754"/>
                  </a:lnTo>
                  <a:lnTo>
                    <a:pt x="2444" y="775"/>
                  </a:lnTo>
                  <a:lnTo>
                    <a:pt x="2441" y="784"/>
                  </a:lnTo>
                  <a:lnTo>
                    <a:pt x="2441" y="785"/>
                  </a:lnTo>
                  <a:lnTo>
                    <a:pt x="2430" y="795"/>
                  </a:lnTo>
                  <a:lnTo>
                    <a:pt x="2418" y="803"/>
                  </a:lnTo>
                  <a:lnTo>
                    <a:pt x="2406" y="809"/>
                  </a:lnTo>
                  <a:lnTo>
                    <a:pt x="2392" y="813"/>
                  </a:lnTo>
                  <a:lnTo>
                    <a:pt x="2386" y="816"/>
                  </a:lnTo>
                  <a:lnTo>
                    <a:pt x="2378" y="816"/>
                  </a:lnTo>
                  <a:lnTo>
                    <a:pt x="2371" y="816"/>
                  </a:lnTo>
                  <a:lnTo>
                    <a:pt x="2365" y="816"/>
                  </a:lnTo>
                  <a:lnTo>
                    <a:pt x="2358" y="814"/>
                  </a:lnTo>
                  <a:lnTo>
                    <a:pt x="2350" y="812"/>
                  </a:lnTo>
                  <a:lnTo>
                    <a:pt x="2344" y="809"/>
                  </a:lnTo>
                  <a:lnTo>
                    <a:pt x="2337" y="806"/>
                  </a:lnTo>
                  <a:close/>
                  <a:moveTo>
                    <a:pt x="2206" y="593"/>
                  </a:moveTo>
                  <a:lnTo>
                    <a:pt x="2222" y="565"/>
                  </a:lnTo>
                  <a:lnTo>
                    <a:pt x="2230" y="550"/>
                  </a:lnTo>
                  <a:lnTo>
                    <a:pt x="2233" y="544"/>
                  </a:lnTo>
                  <a:lnTo>
                    <a:pt x="2234" y="544"/>
                  </a:lnTo>
                  <a:lnTo>
                    <a:pt x="2262" y="556"/>
                  </a:lnTo>
                  <a:lnTo>
                    <a:pt x="2276" y="563"/>
                  </a:lnTo>
                  <a:lnTo>
                    <a:pt x="2281" y="565"/>
                  </a:lnTo>
                  <a:lnTo>
                    <a:pt x="2282" y="565"/>
                  </a:lnTo>
                  <a:lnTo>
                    <a:pt x="2276" y="575"/>
                  </a:lnTo>
                  <a:lnTo>
                    <a:pt x="2269" y="582"/>
                  </a:lnTo>
                  <a:lnTo>
                    <a:pt x="2260" y="588"/>
                  </a:lnTo>
                  <a:lnTo>
                    <a:pt x="2252" y="592"/>
                  </a:lnTo>
                  <a:lnTo>
                    <a:pt x="2241" y="594"/>
                  </a:lnTo>
                  <a:lnTo>
                    <a:pt x="2230" y="596"/>
                  </a:lnTo>
                  <a:lnTo>
                    <a:pt x="2218" y="596"/>
                  </a:lnTo>
                  <a:lnTo>
                    <a:pt x="2206" y="593"/>
                  </a:lnTo>
                  <a:close/>
                  <a:moveTo>
                    <a:pt x="2199" y="763"/>
                  </a:moveTo>
                  <a:lnTo>
                    <a:pt x="2166" y="751"/>
                  </a:lnTo>
                  <a:lnTo>
                    <a:pt x="2150" y="745"/>
                  </a:lnTo>
                  <a:lnTo>
                    <a:pt x="2144" y="742"/>
                  </a:lnTo>
                  <a:lnTo>
                    <a:pt x="2143" y="742"/>
                  </a:lnTo>
                  <a:lnTo>
                    <a:pt x="2158" y="709"/>
                  </a:lnTo>
                  <a:lnTo>
                    <a:pt x="2167" y="692"/>
                  </a:lnTo>
                  <a:lnTo>
                    <a:pt x="2171" y="686"/>
                  </a:lnTo>
                  <a:lnTo>
                    <a:pt x="2171" y="685"/>
                  </a:lnTo>
                  <a:lnTo>
                    <a:pt x="2178" y="693"/>
                  </a:lnTo>
                  <a:lnTo>
                    <a:pt x="2185" y="702"/>
                  </a:lnTo>
                  <a:lnTo>
                    <a:pt x="2190" y="712"/>
                  </a:lnTo>
                  <a:lnTo>
                    <a:pt x="2195" y="721"/>
                  </a:lnTo>
                  <a:lnTo>
                    <a:pt x="2199" y="731"/>
                  </a:lnTo>
                  <a:lnTo>
                    <a:pt x="2200" y="742"/>
                  </a:lnTo>
                  <a:lnTo>
                    <a:pt x="2200" y="752"/>
                  </a:lnTo>
                  <a:lnTo>
                    <a:pt x="2199" y="763"/>
                  </a:lnTo>
                  <a:close/>
                  <a:moveTo>
                    <a:pt x="2219" y="515"/>
                  </a:moveTo>
                  <a:lnTo>
                    <a:pt x="2185" y="593"/>
                  </a:lnTo>
                  <a:lnTo>
                    <a:pt x="2158" y="651"/>
                  </a:lnTo>
                  <a:lnTo>
                    <a:pt x="2140" y="692"/>
                  </a:lnTo>
                  <a:lnTo>
                    <a:pt x="2128" y="720"/>
                  </a:lnTo>
                  <a:lnTo>
                    <a:pt x="2121" y="737"/>
                  </a:lnTo>
                  <a:lnTo>
                    <a:pt x="2117" y="746"/>
                  </a:lnTo>
                  <a:lnTo>
                    <a:pt x="2115" y="748"/>
                  </a:lnTo>
                  <a:lnTo>
                    <a:pt x="2115" y="750"/>
                  </a:lnTo>
                  <a:lnTo>
                    <a:pt x="2213" y="794"/>
                  </a:lnTo>
                  <a:lnTo>
                    <a:pt x="2288" y="827"/>
                  </a:lnTo>
                  <a:lnTo>
                    <a:pt x="2341" y="851"/>
                  </a:lnTo>
                  <a:lnTo>
                    <a:pt x="2377" y="867"/>
                  </a:lnTo>
                  <a:lnTo>
                    <a:pt x="2398" y="877"/>
                  </a:lnTo>
                  <a:lnTo>
                    <a:pt x="2409" y="882"/>
                  </a:lnTo>
                  <a:lnTo>
                    <a:pt x="2413" y="883"/>
                  </a:lnTo>
                  <a:lnTo>
                    <a:pt x="2413" y="884"/>
                  </a:lnTo>
                  <a:lnTo>
                    <a:pt x="2384" y="979"/>
                  </a:lnTo>
                  <a:lnTo>
                    <a:pt x="2361" y="1052"/>
                  </a:lnTo>
                  <a:lnTo>
                    <a:pt x="2345" y="1103"/>
                  </a:lnTo>
                  <a:lnTo>
                    <a:pt x="2335" y="1137"/>
                  </a:lnTo>
                  <a:lnTo>
                    <a:pt x="2328" y="1159"/>
                  </a:lnTo>
                  <a:lnTo>
                    <a:pt x="2325" y="1169"/>
                  </a:lnTo>
                  <a:lnTo>
                    <a:pt x="2324" y="1174"/>
                  </a:lnTo>
                  <a:lnTo>
                    <a:pt x="2324" y="1174"/>
                  </a:lnTo>
                  <a:lnTo>
                    <a:pt x="2092" y="1174"/>
                  </a:lnTo>
                  <a:lnTo>
                    <a:pt x="1918" y="1174"/>
                  </a:lnTo>
                  <a:lnTo>
                    <a:pt x="1793" y="1174"/>
                  </a:lnTo>
                  <a:lnTo>
                    <a:pt x="1709" y="1174"/>
                  </a:lnTo>
                  <a:lnTo>
                    <a:pt x="1660" y="1174"/>
                  </a:lnTo>
                  <a:lnTo>
                    <a:pt x="1633" y="1174"/>
                  </a:lnTo>
                  <a:lnTo>
                    <a:pt x="1623" y="1174"/>
                  </a:lnTo>
                  <a:lnTo>
                    <a:pt x="1622" y="1174"/>
                  </a:lnTo>
                  <a:lnTo>
                    <a:pt x="1612" y="1175"/>
                  </a:lnTo>
                  <a:lnTo>
                    <a:pt x="1602" y="1179"/>
                  </a:lnTo>
                  <a:lnTo>
                    <a:pt x="1594" y="1184"/>
                  </a:lnTo>
                  <a:lnTo>
                    <a:pt x="1587" y="1191"/>
                  </a:lnTo>
                  <a:lnTo>
                    <a:pt x="1582" y="1198"/>
                  </a:lnTo>
                  <a:lnTo>
                    <a:pt x="1577" y="1207"/>
                  </a:lnTo>
                  <a:lnTo>
                    <a:pt x="1575" y="1215"/>
                  </a:lnTo>
                  <a:lnTo>
                    <a:pt x="1573" y="1224"/>
                  </a:lnTo>
                  <a:lnTo>
                    <a:pt x="1575" y="1234"/>
                  </a:lnTo>
                  <a:lnTo>
                    <a:pt x="1577" y="1245"/>
                  </a:lnTo>
                  <a:lnTo>
                    <a:pt x="1582" y="1254"/>
                  </a:lnTo>
                  <a:lnTo>
                    <a:pt x="1587" y="1263"/>
                  </a:lnTo>
                  <a:lnTo>
                    <a:pt x="1594" y="1270"/>
                  </a:lnTo>
                  <a:lnTo>
                    <a:pt x="1602" y="1275"/>
                  </a:lnTo>
                  <a:lnTo>
                    <a:pt x="1607" y="1278"/>
                  </a:lnTo>
                  <a:lnTo>
                    <a:pt x="1612" y="1279"/>
                  </a:lnTo>
                  <a:lnTo>
                    <a:pt x="1617" y="1280"/>
                  </a:lnTo>
                  <a:lnTo>
                    <a:pt x="1622" y="1280"/>
                  </a:lnTo>
                  <a:lnTo>
                    <a:pt x="1865" y="1280"/>
                  </a:lnTo>
                  <a:lnTo>
                    <a:pt x="2048" y="1280"/>
                  </a:lnTo>
                  <a:lnTo>
                    <a:pt x="2178" y="1280"/>
                  </a:lnTo>
                  <a:lnTo>
                    <a:pt x="2267" y="1280"/>
                  </a:lnTo>
                  <a:lnTo>
                    <a:pt x="2320" y="1280"/>
                  </a:lnTo>
                  <a:lnTo>
                    <a:pt x="2347" y="1280"/>
                  </a:lnTo>
                  <a:lnTo>
                    <a:pt x="2356" y="1280"/>
                  </a:lnTo>
                  <a:lnTo>
                    <a:pt x="2359" y="1280"/>
                  </a:lnTo>
                  <a:lnTo>
                    <a:pt x="2366" y="1280"/>
                  </a:lnTo>
                  <a:lnTo>
                    <a:pt x="2373" y="1278"/>
                  </a:lnTo>
                  <a:lnTo>
                    <a:pt x="2381" y="1275"/>
                  </a:lnTo>
                  <a:lnTo>
                    <a:pt x="2388" y="1270"/>
                  </a:lnTo>
                  <a:lnTo>
                    <a:pt x="2394" y="1265"/>
                  </a:lnTo>
                  <a:lnTo>
                    <a:pt x="2399" y="1259"/>
                  </a:lnTo>
                  <a:lnTo>
                    <a:pt x="2404" y="1252"/>
                  </a:lnTo>
                  <a:lnTo>
                    <a:pt x="2407" y="1245"/>
                  </a:lnTo>
                  <a:lnTo>
                    <a:pt x="2483" y="995"/>
                  </a:lnTo>
                  <a:lnTo>
                    <a:pt x="2540" y="807"/>
                  </a:lnTo>
                  <a:lnTo>
                    <a:pt x="2580" y="673"/>
                  </a:lnTo>
                  <a:lnTo>
                    <a:pt x="2608" y="582"/>
                  </a:lnTo>
                  <a:lnTo>
                    <a:pt x="2623" y="527"/>
                  </a:lnTo>
                  <a:lnTo>
                    <a:pt x="2632" y="499"/>
                  </a:lnTo>
                  <a:lnTo>
                    <a:pt x="2636" y="488"/>
                  </a:lnTo>
                  <a:lnTo>
                    <a:pt x="2636" y="487"/>
                  </a:lnTo>
                  <a:lnTo>
                    <a:pt x="2638" y="477"/>
                  </a:lnTo>
                  <a:lnTo>
                    <a:pt x="2638" y="467"/>
                  </a:lnTo>
                  <a:lnTo>
                    <a:pt x="2636" y="459"/>
                  </a:lnTo>
                  <a:lnTo>
                    <a:pt x="2632" y="450"/>
                  </a:lnTo>
                  <a:lnTo>
                    <a:pt x="2626" y="443"/>
                  </a:lnTo>
                  <a:lnTo>
                    <a:pt x="2620" y="435"/>
                  </a:lnTo>
                  <a:lnTo>
                    <a:pt x="2611" y="429"/>
                  </a:lnTo>
                  <a:lnTo>
                    <a:pt x="2602" y="423"/>
                  </a:lnTo>
                  <a:lnTo>
                    <a:pt x="2591" y="422"/>
                  </a:lnTo>
                  <a:lnTo>
                    <a:pt x="2581" y="422"/>
                  </a:lnTo>
                  <a:lnTo>
                    <a:pt x="2571" y="424"/>
                  </a:lnTo>
                  <a:lnTo>
                    <a:pt x="2563" y="428"/>
                  </a:lnTo>
                  <a:lnTo>
                    <a:pt x="2554" y="433"/>
                  </a:lnTo>
                  <a:lnTo>
                    <a:pt x="2548" y="440"/>
                  </a:lnTo>
                  <a:lnTo>
                    <a:pt x="2542" y="449"/>
                  </a:lnTo>
                  <a:lnTo>
                    <a:pt x="2538" y="459"/>
                  </a:lnTo>
                  <a:lnTo>
                    <a:pt x="2507" y="561"/>
                  </a:lnTo>
                  <a:lnTo>
                    <a:pt x="2490" y="614"/>
                  </a:lnTo>
                  <a:lnTo>
                    <a:pt x="2484" y="633"/>
                  </a:lnTo>
                  <a:lnTo>
                    <a:pt x="2484" y="636"/>
                  </a:lnTo>
                  <a:lnTo>
                    <a:pt x="2219" y="515"/>
                  </a:lnTo>
                  <a:close/>
                  <a:moveTo>
                    <a:pt x="2613" y="1314"/>
                  </a:moveTo>
                  <a:lnTo>
                    <a:pt x="2381" y="1314"/>
                  </a:lnTo>
                  <a:lnTo>
                    <a:pt x="2178" y="1314"/>
                  </a:lnTo>
                  <a:lnTo>
                    <a:pt x="2003" y="1314"/>
                  </a:lnTo>
                  <a:lnTo>
                    <a:pt x="1851" y="1314"/>
                  </a:lnTo>
                  <a:lnTo>
                    <a:pt x="1724" y="1314"/>
                  </a:lnTo>
                  <a:lnTo>
                    <a:pt x="1618" y="1314"/>
                  </a:lnTo>
                  <a:lnTo>
                    <a:pt x="1531" y="1314"/>
                  </a:lnTo>
                  <a:lnTo>
                    <a:pt x="1462" y="1314"/>
                  </a:lnTo>
                  <a:lnTo>
                    <a:pt x="1407" y="1314"/>
                  </a:lnTo>
                  <a:lnTo>
                    <a:pt x="1366" y="1314"/>
                  </a:lnTo>
                  <a:lnTo>
                    <a:pt x="1337" y="1314"/>
                  </a:lnTo>
                  <a:lnTo>
                    <a:pt x="1317" y="1314"/>
                  </a:lnTo>
                  <a:lnTo>
                    <a:pt x="1305" y="1314"/>
                  </a:lnTo>
                  <a:lnTo>
                    <a:pt x="1299" y="1314"/>
                  </a:lnTo>
                  <a:lnTo>
                    <a:pt x="1297" y="1314"/>
                  </a:lnTo>
                  <a:lnTo>
                    <a:pt x="1297" y="1314"/>
                  </a:lnTo>
                  <a:lnTo>
                    <a:pt x="1286" y="1316"/>
                  </a:lnTo>
                  <a:lnTo>
                    <a:pt x="1273" y="1317"/>
                  </a:lnTo>
                  <a:lnTo>
                    <a:pt x="1263" y="1319"/>
                  </a:lnTo>
                  <a:lnTo>
                    <a:pt x="1252" y="1323"/>
                  </a:lnTo>
                  <a:lnTo>
                    <a:pt x="1242" y="1328"/>
                  </a:lnTo>
                  <a:lnTo>
                    <a:pt x="1232" y="1334"/>
                  </a:lnTo>
                  <a:lnTo>
                    <a:pt x="1222" y="1340"/>
                  </a:lnTo>
                  <a:lnTo>
                    <a:pt x="1214" y="1347"/>
                  </a:lnTo>
                  <a:lnTo>
                    <a:pt x="1207" y="1356"/>
                  </a:lnTo>
                  <a:lnTo>
                    <a:pt x="1199" y="1365"/>
                  </a:lnTo>
                  <a:lnTo>
                    <a:pt x="1193" y="1373"/>
                  </a:lnTo>
                  <a:lnTo>
                    <a:pt x="1189" y="1383"/>
                  </a:lnTo>
                  <a:lnTo>
                    <a:pt x="1184" y="1394"/>
                  </a:lnTo>
                  <a:lnTo>
                    <a:pt x="1181" y="1405"/>
                  </a:lnTo>
                  <a:lnTo>
                    <a:pt x="1179" y="1416"/>
                  </a:lnTo>
                  <a:lnTo>
                    <a:pt x="1179" y="1428"/>
                  </a:lnTo>
                  <a:lnTo>
                    <a:pt x="1179" y="1440"/>
                  </a:lnTo>
                  <a:lnTo>
                    <a:pt x="1181" y="1451"/>
                  </a:lnTo>
                  <a:lnTo>
                    <a:pt x="1184" y="1462"/>
                  </a:lnTo>
                  <a:lnTo>
                    <a:pt x="1189" y="1472"/>
                  </a:lnTo>
                  <a:lnTo>
                    <a:pt x="1193" y="1482"/>
                  </a:lnTo>
                  <a:lnTo>
                    <a:pt x="1199" y="1492"/>
                  </a:lnTo>
                  <a:lnTo>
                    <a:pt x="1207" y="1500"/>
                  </a:lnTo>
                  <a:lnTo>
                    <a:pt x="1214" y="1509"/>
                  </a:lnTo>
                  <a:lnTo>
                    <a:pt x="1222" y="1516"/>
                  </a:lnTo>
                  <a:lnTo>
                    <a:pt x="1232" y="1522"/>
                  </a:lnTo>
                  <a:lnTo>
                    <a:pt x="1242" y="1528"/>
                  </a:lnTo>
                  <a:lnTo>
                    <a:pt x="1252" y="1532"/>
                  </a:lnTo>
                  <a:lnTo>
                    <a:pt x="1263" y="1536"/>
                  </a:lnTo>
                  <a:lnTo>
                    <a:pt x="1273" y="1539"/>
                  </a:lnTo>
                  <a:lnTo>
                    <a:pt x="1286" y="1541"/>
                  </a:lnTo>
                  <a:lnTo>
                    <a:pt x="1297" y="1542"/>
                  </a:lnTo>
                  <a:lnTo>
                    <a:pt x="1385" y="1542"/>
                  </a:lnTo>
                  <a:lnTo>
                    <a:pt x="1431" y="1542"/>
                  </a:lnTo>
                  <a:lnTo>
                    <a:pt x="1447" y="1542"/>
                  </a:lnTo>
                  <a:lnTo>
                    <a:pt x="1450" y="1542"/>
                  </a:lnTo>
                  <a:lnTo>
                    <a:pt x="1450" y="1722"/>
                  </a:lnTo>
                  <a:lnTo>
                    <a:pt x="1450" y="1880"/>
                  </a:lnTo>
                  <a:lnTo>
                    <a:pt x="1450" y="2017"/>
                  </a:lnTo>
                  <a:lnTo>
                    <a:pt x="1450" y="2135"/>
                  </a:lnTo>
                  <a:lnTo>
                    <a:pt x="1450" y="2234"/>
                  </a:lnTo>
                  <a:lnTo>
                    <a:pt x="1450" y="2317"/>
                  </a:lnTo>
                  <a:lnTo>
                    <a:pt x="1450" y="2384"/>
                  </a:lnTo>
                  <a:lnTo>
                    <a:pt x="1450" y="2439"/>
                  </a:lnTo>
                  <a:lnTo>
                    <a:pt x="1450" y="2481"/>
                  </a:lnTo>
                  <a:lnTo>
                    <a:pt x="1450" y="2513"/>
                  </a:lnTo>
                  <a:lnTo>
                    <a:pt x="1450" y="2536"/>
                  </a:lnTo>
                  <a:lnTo>
                    <a:pt x="1450" y="2552"/>
                  </a:lnTo>
                  <a:lnTo>
                    <a:pt x="1450" y="2560"/>
                  </a:lnTo>
                  <a:lnTo>
                    <a:pt x="1450" y="2565"/>
                  </a:lnTo>
                  <a:lnTo>
                    <a:pt x="1450" y="2568"/>
                  </a:lnTo>
                  <a:lnTo>
                    <a:pt x="1450" y="2568"/>
                  </a:lnTo>
                  <a:lnTo>
                    <a:pt x="1627" y="2568"/>
                  </a:lnTo>
                  <a:lnTo>
                    <a:pt x="1781" y="2568"/>
                  </a:lnTo>
                  <a:lnTo>
                    <a:pt x="1914" y="2568"/>
                  </a:lnTo>
                  <a:lnTo>
                    <a:pt x="2030" y="2568"/>
                  </a:lnTo>
                  <a:lnTo>
                    <a:pt x="2127" y="2568"/>
                  </a:lnTo>
                  <a:lnTo>
                    <a:pt x="2208" y="2568"/>
                  </a:lnTo>
                  <a:lnTo>
                    <a:pt x="2274" y="2568"/>
                  </a:lnTo>
                  <a:lnTo>
                    <a:pt x="2327" y="2568"/>
                  </a:lnTo>
                  <a:lnTo>
                    <a:pt x="2369" y="2568"/>
                  </a:lnTo>
                  <a:lnTo>
                    <a:pt x="2400" y="2568"/>
                  </a:lnTo>
                  <a:lnTo>
                    <a:pt x="2422" y="2568"/>
                  </a:lnTo>
                  <a:lnTo>
                    <a:pt x="2436" y="2568"/>
                  </a:lnTo>
                  <a:lnTo>
                    <a:pt x="2446" y="2568"/>
                  </a:lnTo>
                  <a:lnTo>
                    <a:pt x="2450" y="2568"/>
                  </a:lnTo>
                  <a:lnTo>
                    <a:pt x="2452" y="2568"/>
                  </a:lnTo>
                  <a:lnTo>
                    <a:pt x="2452" y="2568"/>
                  </a:lnTo>
                  <a:lnTo>
                    <a:pt x="2452" y="2387"/>
                  </a:lnTo>
                  <a:lnTo>
                    <a:pt x="2452" y="2229"/>
                  </a:lnTo>
                  <a:lnTo>
                    <a:pt x="2452" y="2092"/>
                  </a:lnTo>
                  <a:lnTo>
                    <a:pt x="2452" y="1975"/>
                  </a:lnTo>
                  <a:lnTo>
                    <a:pt x="2452" y="1874"/>
                  </a:lnTo>
                  <a:lnTo>
                    <a:pt x="2452" y="1791"/>
                  </a:lnTo>
                  <a:lnTo>
                    <a:pt x="2452" y="1724"/>
                  </a:lnTo>
                  <a:lnTo>
                    <a:pt x="2452" y="1669"/>
                  </a:lnTo>
                  <a:lnTo>
                    <a:pt x="2452" y="1627"/>
                  </a:lnTo>
                  <a:lnTo>
                    <a:pt x="2452" y="1596"/>
                  </a:lnTo>
                  <a:lnTo>
                    <a:pt x="2452" y="1572"/>
                  </a:lnTo>
                  <a:lnTo>
                    <a:pt x="2452" y="1558"/>
                  </a:lnTo>
                  <a:lnTo>
                    <a:pt x="2452" y="1548"/>
                  </a:lnTo>
                  <a:lnTo>
                    <a:pt x="2452" y="1543"/>
                  </a:lnTo>
                  <a:lnTo>
                    <a:pt x="2452" y="1542"/>
                  </a:lnTo>
                  <a:lnTo>
                    <a:pt x="2452" y="1542"/>
                  </a:lnTo>
                  <a:lnTo>
                    <a:pt x="2545" y="1542"/>
                  </a:lnTo>
                  <a:lnTo>
                    <a:pt x="2592" y="1542"/>
                  </a:lnTo>
                  <a:lnTo>
                    <a:pt x="2610" y="1542"/>
                  </a:lnTo>
                  <a:lnTo>
                    <a:pt x="2613" y="1542"/>
                  </a:lnTo>
                  <a:lnTo>
                    <a:pt x="2625" y="1541"/>
                  </a:lnTo>
                  <a:lnTo>
                    <a:pt x="2636" y="1539"/>
                  </a:lnTo>
                  <a:lnTo>
                    <a:pt x="2647" y="1536"/>
                  </a:lnTo>
                  <a:lnTo>
                    <a:pt x="2656" y="1532"/>
                  </a:lnTo>
                  <a:lnTo>
                    <a:pt x="2666" y="1528"/>
                  </a:lnTo>
                  <a:lnTo>
                    <a:pt x="2676" y="1522"/>
                  </a:lnTo>
                  <a:lnTo>
                    <a:pt x="2684" y="1516"/>
                  </a:lnTo>
                  <a:lnTo>
                    <a:pt x="2691" y="1509"/>
                  </a:lnTo>
                  <a:lnTo>
                    <a:pt x="2699" y="1500"/>
                  </a:lnTo>
                  <a:lnTo>
                    <a:pt x="2705" y="1492"/>
                  </a:lnTo>
                  <a:lnTo>
                    <a:pt x="2711" y="1482"/>
                  </a:lnTo>
                  <a:lnTo>
                    <a:pt x="2716" y="1472"/>
                  </a:lnTo>
                  <a:lnTo>
                    <a:pt x="2719" y="1462"/>
                  </a:lnTo>
                  <a:lnTo>
                    <a:pt x="2722" y="1451"/>
                  </a:lnTo>
                  <a:lnTo>
                    <a:pt x="2723" y="1440"/>
                  </a:lnTo>
                  <a:lnTo>
                    <a:pt x="2724" y="1428"/>
                  </a:lnTo>
                  <a:lnTo>
                    <a:pt x="2723" y="1416"/>
                  </a:lnTo>
                  <a:lnTo>
                    <a:pt x="2722" y="1405"/>
                  </a:lnTo>
                  <a:lnTo>
                    <a:pt x="2719" y="1394"/>
                  </a:lnTo>
                  <a:lnTo>
                    <a:pt x="2716" y="1383"/>
                  </a:lnTo>
                  <a:lnTo>
                    <a:pt x="2711" y="1373"/>
                  </a:lnTo>
                  <a:lnTo>
                    <a:pt x="2705" y="1365"/>
                  </a:lnTo>
                  <a:lnTo>
                    <a:pt x="2699" y="1356"/>
                  </a:lnTo>
                  <a:lnTo>
                    <a:pt x="2691" y="1347"/>
                  </a:lnTo>
                  <a:lnTo>
                    <a:pt x="2684" y="1340"/>
                  </a:lnTo>
                  <a:lnTo>
                    <a:pt x="2676" y="1334"/>
                  </a:lnTo>
                  <a:lnTo>
                    <a:pt x="2666" y="1328"/>
                  </a:lnTo>
                  <a:lnTo>
                    <a:pt x="2656" y="1323"/>
                  </a:lnTo>
                  <a:lnTo>
                    <a:pt x="2647" y="1319"/>
                  </a:lnTo>
                  <a:lnTo>
                    <a:pt x="2636" y="1317"/>
                  </a:lnTo>
                  <a:lnTo>
                    <a:pt x="2625" y="1316"/>
                  </a:lnTo>
                  <a:lnTo>
                    <a:pt x="2613" y="1314"/>
                  </a:lnTo>
                  <a:close/>
                  <a:moveTo>
                    <a:pt x="936" y="1959"/>
                  </a:moveTo>
                  <a:lnTo>
                    <a:pt x="936" y="1946"/>
                  </a:lnTo>
                  <a:lnTo>
                    <a:pt x="934" y="1934"/>
                  </a:lnTo>
                  <a:lnTo>
                    <a:pt x="931" y="1922"/>
                  </a:lnTo>
                  <a:lnTo>
                    <a:pt x="927" y="1911"/>
                  </a:lnTo>
                  <a:lnTo>
                    <a:pt x="923" y="1900"/>
                  </a:lnTo>
                  <a:lnTo>
                    <a:pt x="917" y="1890"/>
                  </a:lnTo>
                  <a:lnTo>
                    <a:pt x="911" y="1882"/>
                  </a:lnTo>
                  <a:lnTo>
                    <a:pt x="903" y="1873"/>
                  </a:lnTo>
                  <a:lnTo>
                    <a:pt x="895" y="1866"/>
                  </a:lnTo>
                  <a:lnTo>
                    <a:pt x="886" y="1858"/>
                  </a:lnTo>
                  <a:lnTo>
                    <a:pt x="877" y="1852"/>
                  </a:lnTo>
                  <a:lnTo>
                    <a:pt x="866" y="1849"/>
                  </a:lnTo>
                  <a:lnTo>
                    <a:pt x="855" y="1844"/>
                  </a:lnTo>
                  <a:lnTo>
                    <a:pt x="843" y="1841"/>
                  </a:lnTo>
                  <a:lnTo>
                    <a:pt x="830" y="1840"/>
                  </a:lnTo>
                  <a:lnTo>
                    <a:pt x="818" y="1839"/>
                  </a:lnTo>
                  <a:lnTo>
                    <a:pt x="626" y="1839"/>
                  </a:lnTo>
                  <a:lnTo>
                    <a:pt x="482" y="1839"/>
                  </a:lnTo>
                  <a:lnTo>
                    <a:pt x="378" y="1839"/>
                  </a:lnTo>
                  <a:lnTo>
                    <a:pt x="308" y="1839"/>
                  </a:lnTo>
                  <a:lnTo>
                    <a:pt x="266" y="1839"/>
                  </a:lnTo>
                  <a:lnTo>
                    <a:pt x="245" y="1839"/>
                  </a:lnTo>
                  <a:lnTo>
                    <a:pt x="237" y="1839"/>
                  </a:lnTo>
                  <a:lnTo>
                    <a:pt x="236" y="1839"/>
                  </a:lnTo>
                  <a:lnTo>
                    <a:pt x="236" y="1670"/>
                  </a:lnTo>
                  <a:lnTo>
                    <a:pt x="236" y="1522"/>
                  </a:lnTo>
                  <a:lnTo>
                    <a:pt x="236" y="1395"/>
                  </a:lnTo>
                  <a:lnTo>
                    <a:pt x="236" y="1285"/>
                  </a:lnTo>
                  <a:lnTo>
                    <a:pt x="236" y="1192"/>
                  </a:lnTo>
                  <a:lnTo>
                    <a:pt x="236" y="1115"/>
                  </a:lnTo>
                  <a:lnTo>
                    <a:pt x="236" y="1052"/>
                  </a:lnTo>
                  <a:lnTo>
                    <a:pt x="236" y="1000"/>
                  </a:lnTo>
                  <a:lnTo>
                    <a:pt x="236" y="961"/>
                  </a:lnTo>
                  <a:lnTo>
                    <a:pt x="236" y="930"/>
                  </a:lnTo>
                  <a:lnTo>
                    <a:pt x="236" y="910"/>
                  </a:lnTo>
                  <a:lnTo>
                    <a:pt x="236" y="895"/>
                  </a:lnTo>
                  <a:lnTo>
                    <a:pt x="236" y="886"/>
                  </a:lnTo>
                  <a:lnTo>
                    <a:pt x="236" y="883"/>
                  </a:lnTo>
                  <a:lnTo>
                    <a:pt x="236" y="880"/>
                  </a:lnTo>
                  <a:lnTo>
                    <a:pt x="236" y="880"/>
                  </a:lnTo>
                  <a:lnTo>
                    <a:pt x="236" y="868"/>
                  </a:lnTo>
                  <a:lnTo>
                    <a:pt x="233" y="857"/>
                  </a:lnTo>
                  <a:lnTo>
                    <a:pt x="231" y="846"/>
                  </a:lnTo>
                  <a:lnTo>
                    <a:pt x="226" y="835"/>
                  </a:lnTo>
                  <a:lnTo>
                    <a:pt x="221" y="824"/>
                  </a:lnTo>
                  <a:lnTo>
                    <a:pt x="215" y="814"/>
                  </a:lnTo>
                  <a:lnTo>
                    <a:pt x="208" y="806"/>
                  </a:lnTo>
                  <a:lnTo>
                    <a:pt x="200" y="797"/>
                  </a:lnTo>
                  <a:lnTo>
                    <a:pt x="192" y="789"/>
                  </a:lnTo>
                  <a:lnTo>
                    <a:pt x="182" y="781"/>
                  </a:lnTo>
                  <a:lnTo>
                    <a:pt x="172" y="775"/>
                  </a:lnTo>
                  <a:lnTo>
                    <a:pt x="163" y="770"/>
                  </a:lnTo>
                  <a:lnTo>
                    <a:pt x="152" y="767"/>
                  </a:lnTo>
                  <a:lnTo>
                    <a:pt x="141" y="763"/>
                  </a:lnTo>
                  <a:lnTo>
                    <a:pt x="130" y="762"/>
                  </a:lnTo>
                  <a:lnTo>
                    <a:pt x="118" y="761"/>
                  </a:lnTo>
                  <a:lnTo>
                    <a:pt x="107" y="762"/>
                  </a:lnTo>
                  <a:lnTo>
                    <a:pt x="95" y="763"/>
                  </a:lnTo>
                  <a:lnTo>
                    <a:pt x="84" y="767"/>
                  </a:lnTo>
                  <a:lnTo>
                    <a:pt x="73" y="770"/>
                  </a:lnTo>
                  <a:lnTo>
                    <a:pt x="63" y="775"/>
                  </a:lnTo>
                  <a:lnTo>
                    <a:pt x="53" y="781"/>
                  </a:lnTo>
                  <a:lnTo>
                    <a:pt x="44" y="789"/>
                  </a:lnTo>
                  <a:lnTo>
                    <a:pt x="35" y="797"/>
                  </a:lnTo>
                  <a:lnTo>
                    <a:pt x="28" y="806"/>
                  </a:lnTo>
                  <a:lnTo>
                    <a:pt x="21" y="814"/>
                  </a:lnTo>
                  <a:lnTo>
                    <a:pt x="15" y="824"/>
                  </a:lnTo>
                  <a:lnTo>
                    <a:pt x="10" y="835"/>
                  </a:lnTo>
                  <a:lnTo>
                    <a:pt x="6" y="846"/>
                  </a:lnTo>
                  <a:lnTo>
                    <a:pt x="2" y="857"/>
                  </a:lnTo>
                  <a:lnTo>
                    <a:pt x="1" y="868"/>
                  </a:lnTo>
                  <a:lnTo>
                    <a:pt x="0" y="880"/>
                  </a:lnTo>
                  <a:lnTo>
                    <a:pt x="0" y="1070"/>
                  </a:lnTo>
                  <a:lnTo>
                    <a:pt x="0" y="1236"/>
                  </a:lnTo>
                  <a:lnTo>
                    <a:pt x="0" y="1380"/>
                  </a:lnTo>
                  <a:lnTo>
                    <a:pt x="0" y="1504"/>
                  </a:lnTo>
                  <a:lnTo>
                    <a:pt x="0" y="1609"/>
                  </a:lnTo>
                  <a:lnTo>
                    <a:pt x="0" y="1696"/>
                  </a:lnTo>
                  <a:lnTo>
                    <a:pt x="0" y="1767"/>
                  </a:lnTo>
                  <a:lnTo>
                    <a:pt x="0" y="1824"/>
                  </a:lnTo>
                  <a:lnTo>
                    <a:pt x="0" y="1869"/>
                  </a:lnTo>
                  <a:lnTo>
                    <a:pt x="0" y="1902"/>
                  </a:lnTo>
                  <a:lnTo>
                    <a:pt x="0" y="1926"/>
                  </a:lnTo>
                  <a:lnTo>
                    <a:pt x="0" y="1943"/>
                  </a:lnTo>
                  <a:lnTo>
                    <a:pt x="0" y="1953"/>
                  </a:lnTo>
                  <a:lnTo>
                    <a:pt x="0" y="1957"/>
                  </a:lnTo>
                  <a:lnTo>
                    <a:pt x="0" y="1959"/>
                  </a:lnTo>
                  <a:lnTo>
                    <a:pt x="0" y="1959"/>
                  </a:lnTo>
                  <a:lnTo>
                    <a:pt x="1" y="1975"/>
                  </a:lnTo>
                  <a:lnTo>
                    <a:pt x="4" y="1989"/>
                  </a:lnTo>
                  <a:lnTo>
                    <a:pt x="8" y="2004"/>
                  </a:lnTo>
                  <a:lnTo>
                    <a:pt x="15" y="2016"/>
                  </a:lnTo>
                  <a:lnTo>
                    <a:pt x="23" y="2028"/>
                  </a:lnTo>
                  <a:lnTo>
                    <a:pt x="32" y="2039"/>
                  </a:lnTo>
                  <a:lnTo>
                    <a:pt x="44" y="2049"/>
                  </a:lnTo>
                  <a:lnTo>
                    <a:pt x="56" y="2058"/>
                  </a:lnTo>
                  <a:lnTo>
                    <a:pt x="49" y="2074"/>
                  </a:lnTo>
                  <a:lnTo>
                    <a:pt x="41" y="2091"/>
                  </a:lnTo>
                  <a:lnTo>
                    <a:pt x="35" y="2108"/>
                  </a:lnTo>
                  <a:lnTo>
                    <a:pt x="30" y="2126"/>
                  </a:lnTo>
                  <a:lnTo>
                    <a:pt x="27" y="2143"/>
                  </a:lnTo>
                  <a:lnTo>
                    <a:pt x="23" y="2162"/>
                  </a:lnTo>
                  <a:lnTo>
                    <a:pt x="22" y="2180"/>
                  </a:lnTo>
                  <a:lnTo>
                    <a:pt x="21" y="2198"/>
                  </a:lnTo>
                  <a:lnTo>
                    <a:pt x="21" y="2308"/>
                  </a:lnTo>
                  <a:lnTo>
                    <a:pt x="21" y="2390"/>
                  </a:lnTo>
                  <a:lnTo>
                    <a:pt x="21" y="2449"/>
                  </a:lnTo>
                  <a:lnTo>
                    <a:pt x="21" y="2489"/>
                  </a:lnTo>
                  <a:lnTo>
                    <a:pt x="21" y="2513"/>
                  </a:lnTo>
                  <a:lnTo>
                    <a:pt x="21" y="2525"/>
                  </a:lnTo>
                  <a:lnTo>
                    <a:pt x="21" y="2530"/>
                  </a:lnTo>
                  <a:lnTo>
                    <a:pt x="21" y="2531"/>
                  </a:lnTo>
                  <a:lnTo>
                    <a:pt x="22" y="2541"/>
                  </a:lnTo>
                  <a:lnTo>
                    <a:pt x="23" y="2550"/>
                  </a:lnTo>
                  <a:lnTo>
                    <a:pt x="25" y="2561"/>
                  </a:lnTo>
                  <a:lnTo>
                    <a:pt x="29" y="2570"/>
                  </a:lnTo>
                  <a:lnTo>
                    <a:pt x="34" y="2580"/>
                  </a:lnTo>
                  <a:lnTo>
                    <a:pt x="39" y="2588"/>
                  </a:lnTo>
                  <a:lnTo>
                    <a:pt x="45" y="2597"/>
                  </a:lnTo>
                  <a:lnTo>
                    <a:pt x="52" y="2604"/>
                  </a:lnTo>
                  <a:lnTo>
                    <a:pt x="59" y="2612"/>
                  </a:lnTo>
                  <a:lnTo>
                    <a:pt x="68" y="2618"/>
                  </a:lnTo>
                  <a:lnTo>
                    <a:pt x="76" y="2623"/>
                  </a:lnTo>
                  <a:lnTo>
                    <a:pt x="85" y="2627"/>
                  </a:lnTo>
                  <a:lnTo>
                    <a:pt x="95" y="2631"/>
                  </a:lnTo>
                  <a:lnTo>
                    <a:pt x="104" y="2634"/>
                  </a:lnTo>
                  <a:lnTo>
                    <a:pt x="114" y="2636"/>
                  </a:lnTo>
                  <a:lnTo>
                    <a:pt x="125" y="2636"/>
                  </a:lnTo>
                  <a:lnTo>
                    <a:pt x="134" y="2636"/>
                  </a:lnTo>
                  <a:lnTo>
                    <a:pt x="143" y="2634"/>
                  </a:lnTo>
                  <a:lnTo>
                    <a:pt x="152" y="2631"/>
                  </a:lnTo>
                  <a:lnTo>
                    <a:pt x="160" y="2627"/>
                  </a:lnTo>
                  <a:lnTo>
                    <a:pt x="169" y="2623"/>
                  </a:lnTo>
                  <a:lnTo>
                    <a:pt x="177" y="2618"/>
                  </a:lnTo>
                  <a:lnTo>
                    <a:pt x="185" y="2612"/>
                  </a:lnTo>
                  <a:lnTo>
                    <a:pt x="192" y="2604"/>
                  </a:lnTo>
                  <a:lnTo>
                    <a:pt x="198" y="2597"/>
                  </a:lnTo>
                  <a:lnTo>
                    <a:pt x="204" y="2588"/>
                  </a:lnTo>
                  <a:lnTo>
                    <a:pt x="209" y="2580"/>
                  </a:lnTo>
                  <a:lnTo>
                    <a:pt x="214" y="2570"/>
                  </a:lnTo>
                  <a:lnTo>
                    <a:pt x="217" y="2561"/>
                  </a:lnTo>
                  <a:lnTo>
                    <a:pt x="220" y="2550"/>
                  </a:lnTo>
                  <a:lnTo>
                    <a:pt x="221" y="2541"/>
                  </a:lnTo>
                  <a:lnTo>
                    <a:pt x="222" y="2531"/>
                  </a:lnTo>
                  <a:lnTo>
                    <a:pt x="222" y="2421"/>
                  </a:lnTo>
                  <a:lnTo>
                    <a:pt x="222" y="2339"/>
                  </a:lnTo>
                  <a:lnTo>
                    <a:pt x="222" y="2280"/>
                  </a:lnTo>
                  <a:lnTo>
                    <a:pt x="222" y="2240"/>
                  </a:lnTo>
                  <a:lnTo>
                    <a:pt x="222" y="2217"/>
                  </a:lnTo>
                  <a:lnTo>
                    <a:pt x="222" y="2204"/>
                  </a:lnTo>
                  <a:lnTo>
                    <a:pt x="222" y="2200"/>
                  </a:lnTo>
                  <a:lnTo>
                    <a:pt x="222" y="2198"/>
                  </a:lnTo>
                  <a:lnTo>
                    <a:pt x="222" y="2190"/>
                  </a:lnTo>
                  <a:lnTo>
                    <a:pt x="223" y="2181"/>
                  </a:lnTo>
                  <a:lnTo>
                    <a:pt x="226" y="2173"/>
                  </a:lnTo>
                  <a:lnTo>
                    <a:pt x="228" y="2165"/>
                  </a:lnTo>
                  <a:lnTo>
                    <a:pt x="231" y="2158"/>
                  </a:lnTo>
                  <a:lnTo>
                    <a:pt x="236" y="2151"/>
                  </a:lnTo>
                  <a:lnTo>
                    <a:pt x="239" y="2145"/>
                  </a:lnTo>
                  <a:lnTo>
                    <a:pt x="244" y="2138"/>
                  </a:lnTo>
                  <a:lnTo>
                    <a:pt x="250" y="2132"/>
                  </a:lnTo>
                  <a:lnTo>
                    <a:pt x="256" y="2129"/>
                  </a:lnTo>
                  <a:lnTo>
                    <a:pt x="262" y="2124"/>
                  </a:lnTo>
                  <a:lnTo>
                    <a:pt x="268" y="2120"/>
                  </a:lnTo>
                  <a:lnTo>
                    <a:pt x="276" y="2118"/>
                  </a:lnTo>
                  <a:lnTo>
                    <a:pt x="283" y="2116"/>
                  </a:lnTo>
                  <a:lnTo>
                    <a:pt x="290" y="2115"/>
                  </a:lnTo>
                  <a:lnTo>
                    <a:pt x="299" y="2114"/>
                  </a:lnTo>
                  <a:lnTo>
                    <a:pt x="408" y="2114"/>
                  </a:lnTo>
                  <a:lnTo>
                    <a:pt x="490" y="2114"/>
                  </a:lnTo>
                  <a:lnTo>
                    <a:pt x="550" y="2114"/>
                  </a:lnTo>
                  <a:lnTo>
                    <a:pt x="589" y="2114"/>
                  </a:lnTo>
                  <a:lnTo>
                    <a:pt x="613" y="2114"/>
                  </a:lnTo>
                  <a:lnTo>
                    <a:pt x="625" y="2114"/>
                  </a:lnTo>
                  <a:lnTo>
                    <a:pt x="630" y="2114"/>
                  </a:lnTo>
                  <a:lnTo>
                    <a:pt x="631" y="2114"/>
                  </a:lnTo>
                  <a:lnTo>
                    <a:pt x="639" y="2115"/>
                  </a:lnTo>
                  <a:lnTo>
                    <a:pt x="646" y="2116"/>
                  </a:lnTo>
                  <a:lnTo>
                    <a:pt x="654" y="2118"/>
                  </a:lnTo>
                  <a:lnTo>
                    <a:pt x="662" y="2120"/>
                  </a:lnTo>
                  <a:lnTo>
                    <a:pt x="669" y="2124"/>
                  </a:lnTo>
                  <a:lnTo>
                    <a:pt x="675" y="2129"/>
                  </a:lnTo>
                  <a:lnTo>
                    <a:pt x="682" y="2132"/>
                  </a:lnTo>
                  <a:lnTo>
                    <a:pt x="688" y="2138"/>
                  </a:lnTo>
                  <a:lnTo>
                    <a:pt x="693" y="2145"/>
                  </a:lnTo>
                  <a:lnTo>
                    <a:pt x="699" y="2151"/>
                  </a:lnTo>
                  <a:lnTo>
                    <a:pt x="703" y="2158"/>
                  </a:lnTo>
                  <a:lnTo>
                    <a:pt x="707" y="2165"/>
                  </a:lnTo>
                  <a:lnTo>
                    <a:pt x="710" y="2173"/>
                  </a:lnTo>
                  <a:lnTo>
                    <a:pt x="713" y="2181"/>
                  </a:lnTo>
                  <a:lnTo>
                    <a:pt x="714" y="2190"/>
                  </a:lnTo>
                  <a:lnTo>
                    <a:pt x="714" y="2198"/>
                  </a:lnTo>
                  <a:lnTo>
                    <a:pt x="714" y="2308"/>
                  </a:lnTo>
                  <a:lnTo>
                    <a:pt x="714" y="2390"/>
                  </a:lnTo>
                  <a:lnTo>
                    <a:pt x="714" y="2449"/>
                  </a:lnTo>
                  <a:lnTo>
                    <a:pt x="714" y="2489"/>
                  </a:lnTo>
                  <a:lnTo>
                    <a:pt x="714" y="2513"/>
                  </a:lnTo>
                  <a:lnTo>
                    <a:pt x="714" y="2525"/>
                  </a:lnTo>
                  <a:lnTo>
                    <a:pt x="714" y="2530"/>
                  </a:lnTo>
                  <a:lnTo>
                    <a:pt x="714" y="2531"/>
                  </a:lnTo>
                  <a:lnTo>
                    <a:pt x="715" y="2541"/>
                  </a:lnTo>
                  <a:lnTo>
                    <a:pt x="716" y="2550"/>
                  </a:lnTo>
                  <a:lnTo>
                    <a:pt x="719" y="2561"/>
                  </a:lnTo>
                  <a:lnTo>
                    <a:pt x="721" y="2570"/>
                  </a:lnTo>
                  <a:lnTo>
                    <a:pt x="726" y="2580"/>
                  </a:lnTo>
                  <a:lnTo>
                    <a:pt x="730" y="2588"/>
                  </a:lnTo>
                  <a:lnTo>
                    <a:pt x="736" y="2597"/>
                  </a:lnTo>
                  <a:lnTo>
                    <a:pt x="742" y="2604"/>
                  </a:lnTo>
                  <a:lnTo>
                    <a:pt x="749" y="2612"/>
                  </a:lnTo>
                  <a:lnTo>
                    <a:pt x="756" y="2618"/>
                  </a:lnTo>
                  <a:lnTo>
                    <a:pt x="764" y="2623"/>
                  </a:lnTo>
                  <a:lnTo>
                    <a:pt x="772" y="2627"/>
                  </a:lnTo>
                  <a:lnTo>
                    <a:pt x="782" y="2631"/>
                  </a:lnTo>
                  <a:lnTo>
                    <a:pt x="792" y="2634"/>
                  </a:lnTo>
                  <a:lnTo>
                    <a:pt x="801" y="2636"/>
                  </a:lnTo>
                  <a:lnTo>
                    <a:pt x="811" y="2636"/>
                  </a:lnTo>
                  <a:lnTo>
                    <a:pt x="822" y="2636"/>
                  </a:lnTo>
                  <a:lnTo>
                    <a:pt x="832" y="2634"/>
                  </a:lnTo>
                  <a:lnTo>
                    <a:pt x="840" y="2631"/>
                  </a:lnTo>
                  <a:lnTo>
                    <a:pt x="850" y="2627"/>
                  </a:lnTo>
                  <a:lnTo>
                    <a:pt x="858" y="2623"/>
                  </a:lnTo>
                  <a:lnTo>
                    <a:pt x="867" y="2618"/>
                  </a:lnTo>
                  <a:lnTo>
                    <a:pt x="874" y="2612"/>
                  </a:lnTo>
                  <a:lnTo>
                    <a:pt x="880" y="2604"/>
                  </a:lnTo>
                  <a:lnTo>
                    <a:pt x="886" y="2597"/>
                  </a:lnTo>
                  <a:lnTo>
                    <a:pt x="892" y="2588"/>
                  </a:lnTo>
                  <a:lnTo>
                    <a:pt x="897" y="2580"/>
                  </a:lnTo>
                  <a:lnTo>
                    <a:pt x="901" y="2570"/>
                  </a:lnTo>
                  <a:lnTo>
                    <a:pt x="904" y="2561"/>
                  </a:lnTo>
                  <a:lnTo>
                    <a:pt x="907" y="2550"/>
                  </a:lnTo>
                  <a:lnTo>
                    <a:pt x="908" y="2541"/>
                  </a:lnTo>
                  <a:lnTo>
                    <a:pt x="908" y="2531"/>
                  </a:lnTo>
                  <a:lnTo>
                    <a:pt x="908" y="2421"/>
                  </a:lnTo>
                  <a:lnTo>
                    <a:pt x="908" y="2339"/>
                  </a:lnTo>
                  <a:lnTo>
                    <a:pt x="908" y="2280"/>
                  </a:lnTo>
                  <a:lnTo>
                    <a:pt x="908" y="2240"/>
                  </a:lnTo>
                  <a:lnTo>
                    <a:pt x="908" y="2217"/>
                  </a:lnTo>
                  <a:lnTo>
                    <a:pt x="908" y="2204"/>
                  </a:lnTo>
                  <a:lnTo>
                    <a:pt x="908" y="2200"/>
                  </a:lnTo>
                  <a:lnTo>
                    <a:pt x="908" y="2198"/>
                  </a:lnTo>
                  <a:lnTo>
                    <a:pt x="908" y="2180"/>
                  </a:lnTo>
                  <a:lnTo>
                    <a:pt x="906" y="2162"/>
                  </a:lnTo>
                  <a:lnTo>
                    <a:pt x="903" y="2145"/>
                  </a:lnTo>
                  <a:lnTo>
                    <a:pt x="898" y="2126"/>
                  </a:lnTo>
                  <a:lnTo>
                    <a:pt x="894" y="2110"/>
                  </a:lnTo>
                  <a:lnTo>
                    <a:pt x="887" y="2094"/>
                  </a:lnTo>
                  <a:lnTo>
                    <a:pt x="881" y="2079"/>
                  </a:lnTo>
                  <a:lnTo>
                    <a:pt x="874" y="2065"/>
                  </a:lnTo>
                  <a:lnTo>
                    <a:pt x="881" y="2060"/>
                  </a:lnTo>
                  <a:lnTo>
                    <a:pt x="889" y="2056"/>
                  </a:lnTo>
                  <a:lnTo>
                    <a:pt x="895" y="2050"/>
                  </a:lnTo>
                  <a:lnTo>
                    <a:pt x="901" y="2045"/>
                  </a:lnTo>
                  <a:lnTo>
                    <a:pt x="912" y="2033"/>
                  </a:lnTo>
                  <a:lnTo>
                    <a:pt x="920" y="2020"/>
                  </a:lnTo>
                  <a:lnTo>
                    <a:pt x="927" y="2005"/>
                  </a:lnTo>
                  <a:lnTo>
                    <a:pt x="932" y="1990"/>
                  </a:lnTo>
                  <a:lnTo>
                    <a:pt x="935" y="1975"/>
                  </a:lnTo>
                  <a:lnTo>
                    <a:pt x="936" y="1959"/>
                  </a:lnTo>
                  <a:close/>
                  <a:moveTo>
                    <a:pt x="1239" y="1633"/>
                  </a:moveTo>
                  <a:lnTo>
                    <a:pt x="1237" y="1621"/>
                  </a:lnTo>
                  <a:lnTo>
                    <a:pt x="1235" y="1608"/>
                  </a:lnTo>
                  <a:lnTo>
                    <a:pt x="1230" y="1596"/>
                  </a:lnTo>
                  <a:lnTo>
                    <a:pt x="1225" y="1585"/>
                  </a:lnTo>
                  <a:lnTo>
                    <a:pt x="1219" y="1574"/>
                  </a:lnTo>
                  <a:lnTo>
                    <a:pt x="1213" y="1563"/>
                  </a:lnTo>
                  <a:lnTo>
                    <a:pt x="1204" y="1553"/>
                  </a:lnTo>
                  <a:lnTo>
                    <a:pt x="1196" y="1544"/>
                  </a:lnTo>
                  <a:lnTo>
                    <a:pt x="1186" y="1536"/>
                  </a:lnTo>
                  <a:lnTo>
                    <a:pt x="1175" y="1528"/>
                  </a:lnTo>
                  <a:lnTo>
                    <a:pt x="1164" y="1522"/>
                  </a:lnTo>
                  <a:lnTo>
                    <a:pt x="1153" y="1517"/>
                  </a:lnTo>
                  <a:lnTo>
                    <a:pt x="1140" y="1512"/>
                  </a:lnTo>
                  <a:lnTo>
                    <a:pt x="1128" y="1510"/>
                  </a:lnTo>
                  <a:lnTo>
                    <a:pt x="1113" y="1508"/>
                  </a:lnTo>
                  <a:lnTo>
                    <a:pt x="1100" y="1506"/>
                  </a:lnTo>
                  <a:lnTo>
                    <a:pt x="1021" y="1509"/>
                  </a:lnTo>
                  <a:lnTo>
                    <a:pt x="961" y="1511"/>
                  </a:lnTo>
                  <a:lnTo>
                    <a:pt x="920" y="1512"/>
                  </a:lnTo>
                  <a:lnTo>
                    <a:pt x="891" y="1512"/>
                  </a:lnTo>
                  <a:lnTo>
                    <a:pt x="874" y="1514"/>
                  </a:lnTo>
                  <a:lnTo>
                    <a:pt x="866" y="1514"/>
                  </a:lnTo>
                  <a:lnTo>
                    <a:pt x="862" y="1514"/>
                  </a:lnTo>
                  <a:lnTo>
                    <a:pt x="862" y="1514"/>
                  </a:lnTo>
                  <a:lnTo>
                    <a:pt x="862" y="1402"/>
                  </a:lnTo>
                  <a:lnTo>
                    <a:pt x="862" y="1318"/>
                  </a:lnTo>
                  <a:lnTo>
                    <a:pt x="862" y="1258"/>
                  </a:lnTo>
                  <a:lnTo>
                    <a:pt x="862" y="1218"/>
                  </a:lnTo>
                  <a:lnTo>
                    <a:pt x="862" y="1193"/>
                  </a:lnTo>
                  <a:lnTo>
                    <a:pt x="862" y="1181"/>
                  </a:lnTo>
                  <a:lnTo>
                    <a:pt x="862" y="1176"/>
                  </a:lnTo>
                  <a:lnTo>
                    <a:pt x="862" y="1176"/>
                  </a:lnTo>
                  <a:lnTo>
                    <a:pt x="877" y="1188"/>
                  </a:lnTo>
                  <a:lnTo>
                    <a:pt x="891" y="1201"/>
                  </a:lnTo>
                  <a:lnTo>
                    <a:pt x="907" y="1212"/>
                  </a:lnTo>
                  <a:lnTo>
                    <a:pt x="923" y="1223"/>
                  </a:lnTo>
                  <a:lnTo>
                    <a:pt x="938" y="1232"/>
                  </a:lnTo>
                  <a:lnTo>
                    <a:pt x="955" y="1242"/>
                  </a:lnTo>
                  <a:lnTo>
                    <a:pt x="972" y="1251"/>
                  </a:lnTo>
                  <a:lnTo>
                    <a:pt x="991" y="1258"/>
                  </a:lnTo>
                  <a:lnTo>
                    <a:pt x="1009" y="1265"/>
                  </a:lnTo>
                  <a:lnTo>
                    <a:pt x="1027" y="1272"/>
                  </a:lnTo>
                  <a:lnTo>
                    <a:pt x="1046" y="1276"/>
                  </a:lnTo>
                  <a:lnTo>
                    <a:pt x="1067" y="1280"/>
                  </a:lnTo>
                  <a:lnTo>
                    <a:pt x="1088" y="1284"/>
                  </a:lnTo>
                  <a:lnTo>
                    <a:pt x="1110" y="1286"/>
                  </a:lnTo>
                  <a:lnTo>
                    <a:pt x="1133" y="1287"/>
                  </a:lnTo>
                  <a:lnTo>
                    <a:pt x="1156" y="1289"/>
                  </a:lnTo>
                  <a:lnTo>
                    <a:pt x="1182" y="1287"/>
                  </a:lnTo>
                  <a:lnTo>
                    <a:pt x="1210" y="1285"/>
                  </a:lnTo>
                  <a:lnTo>
                    <a:pt x="1239" y="1281"/>
                  </a:lnTo>
                  <a:lnTo>
                    <a:pt x="1271" y="1276"/>
                  </a:lnTo>
                  <a:lnTo>
                    <a:pt x="1303" y="1268"/>
                  </a:lnTo>
                  <a:lnTo>
                    <a:pt x="1337" y="1258"/>
                  </a:lnTo>
                  <a:lnTo>
                    <a:pt x="1371" y="1247"/>
                  </a:lnTo>
                  <a:lnTo>
                    <a:pt x="1407" y="1232"/>
                  </a:lnTo>
                  <a:lnTo>
                    <a:pt x="1418" y="1228"/>
                  </a:lnTo>
                  <a:lnTo>
                    <a:pt x="1429" y="1221"/>
                  </a:lnTo>
                  <a:lnTo>
                    <a:pt x="1440" y="1215"/>
                  </a:lnTo>
                  <a:lnTo>
                    <a:pt x="1448" y="1208"/>
                  </a:lnTo>
                  <a:lnTo>
                    <a:pt x="1457" y="1199"/>
                  </a:lnTo>
                  <a:lnTo>
                    <a:pt x="1464" y="1191"/>
                  </a:lnTo>
                  <a:lnTo>
                    <a:pt x="1470" y="1181"/>
                  </a:lnTo>
                  <a:lnTo>
                    <a:pt x="1476" y="1170"/>
                  </a:lnTo>
                  <a:lnTo>
                    <a:pt x="1481" y="1159"/>
                  </a:lnTo>
                  <a:lnTo>
                    <a:pt x="1484" y="1148"/>
                  </a:lnTo>
                  <a:lnTo>
                    <a:pt x="1486" y="1137"/>
                  </a:lnTo>
                  <a:lnTo>
                    <a:pt x="1487" y="1125"/>
                  </a:lnTo>
                  <a:lnTo>
                    <a:pt x="1486" y="1113"/>
                  </a:lnTo>
                  <a:lnTo>
                    <a:pt x="1485" y="1100"/>
                  </a:lnTo>
                  <a:lnTo>
                    <a:pt x="1481" y="1089"/>
                  </a:lnTo>
                  <a:lnTo>
                    <a:pt x="1477" y="1077"/>
                  </a:lnTo>
                  <a:lnTo>
                    <a:pt x="1473" y="1066"/>
                  </a:lnTo>
                  <a:lnTo>
                    <a:pt x="1467" y="1056"/>
                  </a:lnTo>
                  <a:lnTo>
                    <a:pt x="1460" y="1048"/>
                  </a:lnTo>
                  <a:lnTo>
                    <a:pt x="1453" y="1039"/>
                  </a:lnTo>
                  <a:lnTo>
                    <a:pt x="1445" y="1032"/>
                  </a:lnTo>
                  <a:lnTo>
                    <a:pt x="1436" y="1025"/>
                  </a:lnTo>
                  <a:lnTo>
                    <a:pt x="1426" y="1019"/>
                  </a:lnTo>
                  <a:lnTo>
                    <a:pt x="1416" y="1014"/>
                  </a:lnTo>
                  <a:lnTo>
                    <a:pt x="1405" y="1010"/>
                  </a:lnTo>
                  <a:lnTo>
                    <a:pt x="1394" y="1006"/>
                  </a:lnTo>
                  <a:lnTo>
                    <a:pt x="1383" y="1004"/>
                  </a:lnTo>
                  <a:lnTo>
                    <a:pt x="1371" y="1004"/>
                  </a:lnTo>
                  <a:lnTo>
                    <a:pt x="1358" y="1004"/>
                  </a:lnTo>
                  <a:lnTo>
                    <a:pt x="1348" y="1006"/>
                  </a:lnTo>
                  <a:lnTo>
                    <a:pt x="1335" y="1009"/>
                  </a:lnTo>
                  <a:lnTo>
                    <a:pt x="1323" y="1014"/>
                  </a:lnTo>
                  <a:lnTo>
                    <a:pt x="1281" y="1030"/>
                  </a:lnTo>
                  <a:lnTo>
                    <a:pt x="1242" y="1041"/>
                  </a:lnTo>
                  <a:lnTo>
                    <a:pt x="1224" y="1045"/>
                  </a:lnTo>
                  <a:lnTo>
                    <a:pt x="1207" y="1049"/>
                  </a:lnTo>
                  <a:lnTo>
                    <a:pt x="1191" y="1052"/>
                  </a:lnTo>
                  <a:lnTo>
                    <a:pt x="1175" y="1053"/>
                  </a:lnTo>
                  <a:lnTo>
                    <a:pt x="1159" y="1054"/>
                  </a:lnTo>
                  <a:lnTo>
                    <a:pt x="1145" y="1054"/>
                  </a:lnTo>
                  <a:lnTo>
                    <a:pt x="1130" y="1052"/>
                  </a:lnTo>
                  <a:lnTo>
                    <a:pt x="1117" y="1050"/>
                  </a:lnTo>
                  <a:lnTo>
                    <a:pt x="1104" y="1047"/>
                  </a:lnTo>
                  <a:lnTo>
                    <a:pt x="1090" y="1042"/>
                  </a:lnTo>
                  <a:lnTo>
                    <a:pt x="1077" y="1036"/>
                  </a:lnTo>
                  <a:lnTo>
                    <a:pt x="1065" y="1030"/>
                  </a:lnTo>
                  <a:lnTo>
                    <a:pt x="1051" y="1021"/>
                  </a:lnTo>
                  <a:lnTo>
                    <a:pt x="1039" y="1012"/>
                  </a:lnTo>
                  <a:lnTo>
                    <a:pt x="1026" y="1003"/>
                  </a:lnTo>
                  <a:lnTo>
                    <a:pt x="1014" y="992"/>
                  </a:lnTo>
                  <a:lnTo>
                    <a:pt x="1000" y="979"/>
                  </a:lnTo>
                  <a:lnTo>
                    <a:pt x="987" y="965"/>
                  </a:lnTo>
                  <a:lnTo>
                    <a:pt x="974" y="950"/>
                  </a:lnTo>
                  <a:lnTo>
                    <a:pt x="959" y="934"/>
                  </a:lnTo>
                  <a:lnTo>
                    <a:pt x="930" y="899"/>
                  </a:lnTo>
                  <a:lnTo>
                    <a:pt x="898" y="857"/>
                  </a:lnTo>
                  <a:lnTo>
                    <a:pt x="864" y="811"/>
                  </a:lnTo>
                  <a:lnTo>
                    <a:pt x="827" y="759"/>
                  </a:lnTo>
                  <a:lnTo>
                    <a:pt x="818" y="748"/>
                  </a:lnTo>
                  <a:lnTo>
                    <a:pt x="810" y="737"/>
                  </a:lnTo>
                  <a:lnTo>
                    <a:pt x="800" y="726"/>
                  </a:lnTo>
                  <a:lnTo>
                    <a:pt x="790" y="717"/>
                  </a:lnTo>
                  <a:lnTo>
                    <a:pt x="781" y="707"/>
                  </a:lnTo>
                  <a:lnTo>
                    <a:pt x="770" y="697"/>
                  </a:lnTo>
                  <a:lnTo>
                    <a:pt x="758" y="688"/>
                  </a:lnTo>
                  <a:lnTo>
                    <a:pt x="747" y="681"/>
                  </a:lnTo>
                  <a:lnTo>
                    <a:pt x="722" y="665"/>
                  </a:lnTo>
                  <a:lnTo>
                    <a:pt x="697" y="653"/>
                  </a:lnTo>
                  <a:lnTo>
                    <a:pt x="671" y="642"/>
                  </a:lnTo>
                  <a:lnTo>
                    <a:pt x="645" y="633"/>
                  </a:lnTo>
                  <a:lnTo>
                    <a:pt x="640" y="632"/>
                  </a:lnTo>
                  <a:lnTo>
                    <a:pt x="626" y="630"/>
                  </a:lnTo>
                  <a:lnTo>
                    <a:pt x="607" y="627"/>
                  </a:lnTo>
                  <a:lnTo>
                    <a:pt x="582" y="626"/>
                  </a:lnTo>
                  <a:lnTo>
                    <a:pt x="556" y="627"/>
                  </a:lnTo>
                  <a:lnTo>
                    <a:pt x="534" y="630"/>
                  </a:lnTo>
                  <a:lnTo>
                    <a:pt x="518" y="632"/>
                  </a:lnTo>
                  <a:lnTo>
                    <a:pt x="512" y="633"/>
                  </a:lnTo>
                  <a:lnTo>
                    <a:pt x="493" y="640"/>
                  </a:lnTo>
                  <a:lnTo>
                    <a:pt x="472" y="646"/>
                  </a:lnTo>
                  <a:lnTo>
                    <a:pt x="453" y="654"/>
                  </a:lnTo>
                  <a:lnTo>
                    <a:pt x="435" y="664"/>
                  </a:lnTo>
                  <a:lnTo>
                    <a:pt x="415" y="675"/>
                  </a:lnTo>
                  <a:lnTo>
                    <a:pt x="397" y="687"/>
                  </a:lnTo>
                  <a:lnTo>
                    <a:pt x="380" y="701"/>
                  </a:lnTo>
                  <a:lnTo>
                    <a:pt x="364" y="715"/>
                  </a:lnTo>
                  <a:lnTo>
                    <a:pt x="350" y="731"/>
                  </a:lnTo>
                  <a:lnTo>
                    <a:pt x="336" y="748"/>
                  </a:lnTo>
                  <a:lnTo>
                    <a:pt x="324" y="767"/>
                  </a:lnTo>
                  <a:lnTo>
                    <a:pt x="314" y="785"/>
                  </a:lnTo>
                  <a:lnTo>
                    <a:pt x="306" y="806"/>
                  </a:lnTo>
                  <a:lnTo>
                    <a:pt x="300" y="827"/>
                  </a:lnTo>
                  <a:lnTo>
                    <a:pt x="299" y="838"/>
                  </a:lnTo>
                  <a:lnTo>
                    <a:pt x="296" y="850"/>
                  </a:lnTo>
                  <a:lnTo>
                    <a:pt x="296" y="861"/>
                  </a:lnTo>
                  <a:lnTo>
                    <a:pt x="295" y="873"/>
                  </a:lnTo>
                  <a:lnTo>
                    <a:pt x="295" y="1098"/>
                  </a:lnTo>
                  <a:lnTo>
                    <a:pt x="295" y="1268"/>
                  </a:lnTo>
                  <a:lnTo>
                    <a:pt x="295" y="1389"/>
                  </a:lnTo>
                  <a:lnTo>
                    <a:pt x="295" y="1471"/>
                  </a:lnTo>
                  <a:lnTo>
                    <a:pt x="295" y="1520"/>
                  </a:lnTo>
                  <a:lnTo>
                    <a:pt x="295" y="1545"/>
                  </a:lnTo>
                  <a:lnTo>
                    <a:pt x="295" y="1555"/>
                  </a:lnTo>
                  <a:lnTo>
                    <a:pt x="295" y="1556"/>
                  </a:lnTo>
                  <a:lnTo>
                    <a:pt x="296" y="1570"/>
                  </a:lnTo>
                  <a:lnTo>
                    <a:pt x="297" y="1583"/>
                  </a:lnTo>
                  <a:lnTo>
                    <a:pt x="299" y="1597"/>
                  </a:lnTo>
                  <a:lnTo>
                    <a:pt x="302" y="1609"/>
                  </a:lnTo>
                  <a:lnTo>
                    <a:pt x="306" y="1621"/>
                  </a:lnTo>
                  <a:lnTo>
                    <a:pt x="310" y="1633"/>
                  </a:lnTo>
                  <a:lnTo>
                    <a:pt x="314" y="1644"/>
                  </a:lnTo>
                  <a:lnTo>
                    <a:pt x="320" y="1655"/>
                  </a:lnTo>
                  <a:lnTo>
                    <a:pt x="327" y="1666"/>
                  </a:lnTo>
                  <a:lnTo>
                    <a:pt x="334" y="1677"/>
                  </a:lnTo>
                  <a:lnTo>
                    <a:pt x="341" y="1687"/>
                  </a:lnTo>
                  <a:lnTo>
                    <a:pt x="348" y="1697"/>
                  </a:lnTo>
                  <a:lnTo>
                    <a:pt x="357" y="1707"/>
                  </a:lnTo>
                  <a:lnTo>
                    <a:pt x="367" y="1715"/>
                  </a:lnTo>
                  <a:lnTo>
                    <a:pt x="375" y="1724"/>
                  </a:lnTo>
                  <a:lnTo>
                    <a:pt x="385" y="1731"/>
                  </a:lnTo>
                  <a:lnTo>
                    <a:pt x="407" y="1746"/>
                  </a:lnTo>
                  <a:lnTo>
                    <a:pt x="429" y="1759"/>
                  </a:lnTo>
                  <a:lnTo>
                    <a:pt x="452" y="1770"/>
                  </a:lnTo>
                  <a:lnTo>
                    <a:pt x="476" y="1779"/>
                  </a:lnTo>
                  <a:lnTo>
                    <a:pt x="500" y="1786"/>
                  </a:lnTo>
                  <a:lnTo>
                    <a:pt x="524" y="1791"/>
                  </a:lnTo>
                  <a:lnTo>
                    <a:pt x="550" y="1795"/>
                  </a:lnTo>
                  <a:lnTo>
                    <a:pt x="575" y="1796"/>
                  </a:lnTo>
                  <a:lnTo>
                    <a:pt x="586" y="1796"/>
                  </a:lnTo>
                  <a:lnTo>
                    <a:pt x="603" y="1796"/>
                  </a:lnTo>
                  <a:lnTo>
                    <a:pt x="727" y="1796"/>
                  </a:lnTo>
                  <a:lnTo>
                    <a:pt x="822" y="1796"/>
                  </a:lnTo>
                  <a:lnTo>
                    <a:pt x="889" y="1796"/>
                  </a:lnTo>
                  <a:lnTo>
                    <a:pt x="934" y="1796"/>
                  </a:lnTo>
                  <a:lnTo>
                    <a:pt x="960" y="1796"/>
                  </a:lnTo>
                  <a:lnTo>
                    <a:pt x="975" y="1796"/>
                  </a:lnTo>
                  <a:lnTo>
                    <a:pt x="980" y="1796"/>
                  </a:lnTo>
                  <a:lnTo>
                    <a:pt x="981" y="1796"/>
                  </a:lnTo>
                  <a:lnTo>
                    <a:pt x="1006" y="2026"/>
                  </a:lnTo>
                  <a:lnTo>
                    <a:pt x="1025" y="2200"/>
                  </a:lnTo>
                  <a:lnTo>
                    <a:pt x="1039" y="2323"/>
                  </a:lnTo>
                  <a:lnTo>
                    <a:pt x="1048" y="2406"/>
                  </a:lnTo>
                  <a:lnTo>
                    <a:pt x="1054" y="2456"/>
                  </a:lnTo>
                  <a:lnTo>
                    <a:pt x="1056" y="2483"/>
                  </a:lnTo>
                  <a:lnTo>
                    <a:pt x="1057" y="2492"/>
                  </a:lnTo>
                  <a:lnTo>
                    <a:pt x="1057" y="2493"/>
                  </a:lnTo>
                  <a:lnTo>
                    <a:pt x="1060" y="2506"/>
                  </a:lnTo>
                  <a:lnTo>
                    <a:pt x="1062" y="2519"/>
                  </a:lnTo>
                  <a:lnTo>
                    <a:pt x="1067" y="2531"/>
                  </a:lnTo>
                  <a:lnTo>
                    <a:pt x="1072" y="2543"/>
                  </a:lnTo>
                  <a:lnTo>
                    <a:pt x="1079" y="2554"/>
                  </a:lnTo>
                  <a:lnTo>
                    <a:pt x="1087" y="2565"/>
                  </a:lnTo>
                  <a:lnTo>
                    <a:pt x="1095" y="2575"/>
                  </a:lnTo>
                  <a:lnTo>
                    <a:pt x="1104" y="2583"/>
                  </a:lnTo>
                  <a:lnTo>
                    <a:pt x="1113" y="2592"/>
                  </a:lnTo>
                  <a:lnTo>
                    <a:pt x="1124" y="2599"/>
                  </a:lnTo>
                  <a:lnTo>
                    <a:pt x="1135" y="2605"/>
                  </a:lnTo>
                  <a:lnTo>
                    <a:pt x="1147" y="2610"/>
                  </a:lnTo>
                  <a:lnTo>
                    <a:pt x="1159" y="2615"/>
                  </a:lnTo>
                  <a:lnTo>
                    <a:pt x="1172" y="2618"/>
                  </a:lnTo>
                  <a:lnTo>
                    <a:pt x="1185" y="2620"/>
                  </a:lnTo>
                  <a:lnTo>
                    <a:pt x="1197" y="2620"/>
                  </a:lnTo>
                  <a:lnTo>
                    <a:pt x="1207" y="2620"/>
                  </a:lnTo>
                  <a:lnTo>
                    <a:pt x="1212" y="2620"/>
                  </a:lnTo>
                  <a:lnTo>
                    <a:pt x="1225" y="2619"/>
                  </a:lnTo>
                  <a:lnTo>
                    <a:pt x="1239" y="2615"/>
                  </a:lnTo>
                  <a:lnTo>
                    <a:pt x="1252" y="2610"/>
                  </a:lnTo>
                  <a:lnTo>
                    <a:pt x="1265" y="2604"/>
                  </a:lnTo>
                  <a:lnTo>
                    <a:pt x="1276" y="2597"/>
                  </a:lnTo>
                  <a:lnTo>
                    <a:pt x="1287" y="2588"/>
                  </a:lnTo>
                  <a:lnTo>
                    <a:pt x="1297" y="2580"/>
                  </a:lnTo>
                  <a:lnTo>
                    <a:pt x="1306" y="2569"/>
                  </a:lnTo>
                  <a:lnTo>
                    <a:pt x="1314" y="2558"/>
                  </a:lnTo>
                  <a:lnTo>
                    <a:pt x="1321" y="2547"/>
                  </a:lnTo>
                  <a:lnTo>
                    <a:pt x="1327" y="2535"/>
                  </a:lnTo>
                  <a:lnTo>
                    <a:pt x="1332" y="2521"/>
                  </a:lnTo>
                  <a:lnTo>
                    <a:pt x="1334" y="2508"/>
                  </a:lnTo>
                  <a:lnTo>
                    <a:pt x="1337" y="2494"/>
                  </a:lnTo>
                  <a:lnTo>
                    <a:pt x="1338" y="2480"/>
                  </a:lnTo>
                  <a:lnTo>
                    <a:pt x="1337" y="2465"/>
                  </a:lnTo>
                  <a:lnTo>
                    <a:pt x="1239" y="1633"/>
                  </a:lnTo>
                  <a:close/>
                </a:path>
              </a:pathLst>
            </a:custGeom>
            <a:solidFill>
              <a:srgbClr val="EA5356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02639" y="3673410"/>
              <a:ext cx="1062663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MT" panose="020B0502020104020203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POUVOIR</a:t>
              </a:r>
              <a:endPara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5939" y="4028936"/>
              <a:ext cx="199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MT" panose="020B0502020104020203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Domination</a:t>
              </a:r>
              <a:endPara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185817" y="3673410"/>
              <a:ext cx="2439514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MT" panose="020B0502020104020203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TACHE ET REALISATION</a:t>
              </a:r>
              <a:endPara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07178" y="4062783"/>
              <a:ext cx="1996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MT" panose="020B0502020104020203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La tâche exécutée, atteindre </a:t>
              </a:r>
              <a:r>
                <a:rPr lang="fr-F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MT" panose="020B0502020104020203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l'objectif</a:t>
              </a:r>
              <a:endPara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  <a:p>
              <a:pPr algn="ctr"/>
              <a:endPara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83962" y="3684952"/>
              <a:ext cx="1147365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MT" panose="020B0502020104020203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RELATION</a:t>
              </a:r>
              <a:endPara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78417" y="4062784"/>
              <a:ext cx="199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MT" panose="020B0502020104020203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 Amitié, être populaire, l'amour</a:t>
              </a:r>
              <a:endPara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dirty="0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A5B6900-A507-4753-81AE-081CD5EBDAD2}" type="slidenum">
              <a:rPr lang="fr-FR" sz="1200" smtClean="0">
                <a:latin typeface="Gill Sans" panose="020B0604020202020204"/>
              </a:rPr>
              <a:pPr algn="ctr"/>
              <a:t>18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04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dirty="0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2" y="640674"/>
            <a:ext cx="7563938" cy="47372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7199" y="3015465"/>
            <a:ext cx="4866468" cy="2513509"/>
          </a:xfrm>
          <a:prstGeom prst="rect">
            <a:avLst/>
          </a:prstGeom>
          <a:noFill/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Liste “Les craintes et Frustrations </a:t>
            </a:r>
            <a:r>
              <a:rPr lang="en-US" sz="20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» </a:t>
            </a:r>
            <a:endParaRPr lang="en-US" sz="2000" b="1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Liste « </a:t>
            </a:r>
            <a:r>
              <a:rPr lang="en-US" sz="2000" b="1" dirty="0" err="1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Désirs</a:t>
            </a:r>
            <a:r>
              <a:rPr lang="en-US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et Aspirations </a:t>
            </a:r>
            <a:r>
              <a:rPr lang="en-US" sz="20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»</a:t>
            </a:r>
            <a:endParaRPr lang="en-US" sz="2000" b="1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Stratégies de </a:t>
            </a:r>
            <a:r>
              <a:rPr lang="en-US" sz="20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motivation</a:t>
            </a:r>
            <a:endParaRPr lang="en-US" sz="2000" b="1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Liste de </a:t>
            </a:r>
            <a:r>
              <a:rPr lang="en-US" sz="20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motivation</a:t>
            </a:r>
            <a:endParaRPr lang="en-US" sz="2000" b="1" dirty="0">
              <a:solidFill>
                <a:srgbClr val="17375E"/>
              </a:solidFill>
              <a:latin typeface="Gill Sans" panose="020B0604020202020204" charset="0"/>
              <a:ea typeface="ＭＳ Ｐゴシック" panose="020B0600070205080204" pitchFamily="34" charset="-128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en-US" sz="2000" b="1" dirty="0">
              <a:solidFill>
                <a:srgbClr val="17375E"/>
              </a:solidFill>
              <a:latin typeface="Gill Sans" panose="020B0604020202020204" charset="0"/>
              <a:ea typeface="ＭＳ Ｐゴシック" panose="020B0600070205080204" pitchFamily="34" charset="-12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18637"/>
            <a:ext cx="2216258" cy="6023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5D19B04-019E-4462-A457-131C5BB2067C}" type="slidenum">
              <a:rPr lang="fr-FR" sz="1200" smtClean="0">
                <a:latin typeface="Gill Sans" panose="020B0604020202020204"/>
              </a:rPr>
              <a:pPr algn="ctr"/>
              <a:t>19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7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prstClr val="white">
                    <a:lumMod val="50000"/>
                  </a:prstClr>
                </a:solidFill>
              </a:rPr>
              <a:t>2</a:t>
            </a:r>
            <a:endParaRPr lang="en-US" sz="1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4225" y="958849"/>
            <a:ext cx="8534400" cy="246221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Savoir la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différence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entre motivation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intrinsèque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et motivation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extrinsèque</a:t>
            </a:r>
            <a:endParaRPr lang="fr-FR" sz="2000" dirty="0" smtClean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Connaitre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les 4 aspects de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l’environnement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du travail et des relations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professionnelles</a:t>
            </a:r>
            <a:endParaRPr lang="en-US" sz="2000" dirty="0" smtClean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Pratiquer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: comment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utiliser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le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pouvoir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de la reconnaissance</a:t>
            </a:r>
            <a:endParaRPr lang="fr-FR" sz="2000" dirty="0" smtClean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Pratiquer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les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stratégies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 de motivation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dirty="0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OBJECTIFS D’APPRENTISSAGE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4DDA589D-2036-4059-96F5-FB62703BF43E}" type="slidenum">
              <a:rPr lang="fr-FR" sz="1200" smtClean="0">
                <a:latin typeface="Gill Sans" panose="020B0604020202020204"/>
              </a:rPr>
              <a:pPr algn="ctr"/>
              <a:t>2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14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35" y="716544"/>
            <a:ext cx="7563938" cy="47372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0824197-730E-4CAD-8A70-6D5210E1FEF0}" type="slidenum">
              <a:rPr lang="fr-FR" sz="1200" smtClean="0">
                <a:latin typeface="Gill Sans" panose="020B0604020202020204"/>
              </a:rPr>
              <a:pPr algn="ctr"/>
              <a:t>3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8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กลุ่ม 21"/>
          <p:cNvGrpSpPr/>
          <p:nvPr/>
        </p:nvGrpSpPr>
        <p:grpSpPr>
          <a:xfrm>
            <a:off x="2679580" y="1992900"/>
            <a:ext cx="3677234" cy="955708"/>
            <a:chOff x="9255125" y="6088063"/>
            <a:chExt cx="6254750" cy="1625600"/>
          </a:xfrm>
          <a:solidFill>
            <a:schemeClr val="bg1">
              <a:lumMod val="85000"/>
            </a:schemeClr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255125" y="6926263"/>
              <a:ext cx="6254750" cy="787400"/>
            </a:xfrm>
            <a:custGeom>
              <a:avLst/>
              <a:gdLst>
                <a:gd name="T0" fmla="*/ 3 w 373"/>
                <a:gd name="T1" fmla="*/ 47 h 47"/>
                <a:gd name="T2" fmla="*/ 370 w 373"/>
                <a:gd name="T3" fmla="*/ 45 h 47"/>
                <a:gd name="T4" fmla="*/ 3 w 373"/>
                <a:gd name="T5" fmla="*/ 39 h 47"/>
                <a:gd name="T6" fmla="*/ 370 w 373"/>
                <a:gd name="T7" fmla="*/ 37 h 47"/>
                <a:gd name="T8" fmla="*/ 3 w 373"/>
                <a:gd name="T9" fmla="*/ 30 h 47"/>
                <a:gd name="T10" fmla="*/ 370 w 373"/>
                <a:gd name="T11" fmla="*/ 28 h 47"/>
                <a:gd name="T12" fmla="*/ 3 w 373"/>
                <a:gd name="T13" fmla="*/ 22 h 47"/>
                <a:gd name="T14" fmla="*/ 370 w 373"/>
                <a:gd name="T15" fmla="*/ 20 h 47"/>
                <a:gd name="T16" fmla="*/ 3 w 373"/>
                <a:gd name="T17" fmla="*/ 14 h 47"/>
                <a:gd name="T18" fmla="*/ 370 w 373"/>
                <a:gd name="T19" fmla="*/ 12 h 47"/>
                <a:gd name="T20" fmla="*/ 4 w 373"/>
                <a:gd name="T21" fmla="*/ 6 h 47"/>
                <a:gd name="T22" fmla="*/ 12 w 373"/>
                <a:gd name="T23" fmla="*/ 6 h 47"/>
                <a:gd name="T24" fmla="*/ 20 w 373"/>
                <a:gd name="T25" fmla="*/ 6 h 47"/>
                <a:gd name="T26" fmla="*/ 29 w 373"/>
                <a:gd name="T27" fmla="*/ 6 h 47"/>
                <a:gd name="T28" fmla="*/ 37 w 373"/>
                <a:gd name="T29" fmla="*/ 0 h 47"/>
                <a:gd name="T30" fmla="*/ 44 w 373"/>
                <a:gd name="T31" fmla="*/ 0 h 47"/>
                <a:gd name="T32" fmla="*/ 53 w 373"/>
                <a:gd name="T33" fmla="*/ 0 h 47"/>
                <a:gd name="T34" fmla="*/ 61 w 373"/>
                <a:gd name="T35" fmla="*/ 0 h 47"/>
                <a:gd name="T36" fmla="*/ 70 w 373"/>
                <a:gd name="T37" fmla="*/ 0 h 47"/>
                <a:gd name="T38" fmla="*/ 77 w 373"/>
                <a:gd name="T39" fmla="*/ 0 h 47"/>
                <a:gd name="T40" fmla="*/ 87 w 373"/>
                <a:gd name="T41" fmla="*/ 6 h 47"/>
                <a:gd name="T42" fmla="*/ 95 w 373"/>
                <a:gd name="T43" fmla="*/ 6 h 47"/>
                <a:gd name="T44" fmla="*/ 103 w 373"/>
                <a:gd name="T45" fmla="*/ 6 h 47"/>
                <a:gd name="T46" fmla="*/ 110 w 373"/>
                <a:gd name="T47" fmla="*/ 6 h 47"/>
                <a:gd name="T48" fmla="*/ 120 w 373"/>
                <a:gd name="T49" fmla="*/ 6 h 47"/>
                <a:gd name="T50" fmla="*/ 128 w 373"/>
                <a:gd name="T51" fmla="*/ 6 h 47"/>
                <a:gd name="T52" fmla="*/ 136 w 373"/>
                <a:gd name="T53" fmla="*/ 6 h 47"/>
                <a:gd name="T54" fmla="*/ 145 w 373"/>
                <a:gd name="T55" fmla="*/ 6 h 47"/>
                <a:gd name="T56" fmla="*/ 152 w 373"/>
                <a:gd name="T57" fmla="*/ 6 h 47"/>
                <a:gd name="T58" fmla="*/ 152 w 373"/>
                <a:gd name="T59" fmla="*/ 6 h 47"/>
                <a:gd name="T60" fmla="*/ 164 w 373"/>
                <a:gd name="T61" fmla="*/ 3 h 47"/>
                <a:gd name="T62" fmla="*/ 172 w 373"/>
                <a:gd name="T63" fmla="*/ 3 h 47"/>
                <a:gd name="T64" fmla="*/ 180 w 373"/>
                <a:gd name="T65" fmla="*/ 3 h 47"/>
                <a:gd name="T66" fmla="*/ 189 w 373"/>
                <a:gd name="T67" fmla="*/ 3 h 47"/>
                <a:gd name="T68" fmla="*/ 197 w 373"/>
                <a:gd name="T69" fmla="*/ 3 h 47"/>
                <a:gd name="T70" fmla="*/ 202 w 373"/>
                <a:gd name="T71" fmla="*/ 0 h 47"/>
                <a:gd name="T72" fmla="*/ 211 w 373"/>
                <a:gd name="T73" fmla="*/ 0 h 47"/>
                <a:gd name="T74" fmla="*/ 219 w 373"/>
                <a:gd name="T75" fmla="*/ 0 h 47"/>
                <a:gd name="T76" fmla="*/ 227 w 373"/>
                <a:gd name="T77" fmla="*/ 0 h 47"/>
                <a:gd name="T78" fmla="*/ 236 w 373"/>
                <a:gd name="T79" fmla="*/ 0 h 47"/>
                <a:gd name="T80" fmla="*/ 240 w 373"/>
                <a:gd name="T81" fmla="*/ 3 h 47"/>
                <a:gd name="T82" fmla="*/ 248 w 373"/>
                <a:gd name="T83" fmla="*/ 3 h 47"/>
                <a:gd name="T84" fmla="*/ 257 w 373"/>
                <a:gd name="T85" fmla="*/ 3 h 47"/>
                <a:gd name="T86" fmla="*/ 268 w 373"/>
                <a:gd name="T87" fmla="*/ 0 h 47"/>
                <a:gd name="T88" fmla="*/ 273 w 373"/>
                <a:gd name="T89" fmla="*/ 3 h 47"/>
                <a:gd name="T90" fmla="*/ 285 w 373"/>
                <a:gd name="T91" fmla="*/ 6 h 47"/>
                <a:gd name="T92" fmla="*/ 294 w 373"/>
                <a:gd name="T93" fmla="*/ 6 h 47"/>
                <a:gd name="T94" fmla="*/ 302 w 373"/>
                <a:gd name="T95" fmla="*/ 6 h 47"/>
                <a:gd name="T96" fmla="*/ 309 w 373"/>
                <a:gd name="T97" fmla="*/ 6 h 47"/>
                <a:gd name="T98" fmla="*/ 309 w 373"/>
                <a:gd name="T99" fmla="*/ 6 h 47"/>
                <a:gd name="T100" fmla="*/ 318 w 373"/>
                <a:gd name="T101" fmla="*/ 6 h 47"/>
                <a:gd name="T102" fmla="*/ 329 w 373"/>
                <a:gd name="T103" fmla="*/ 3 h 47"/>
                <a:gd name="T104" fmla="*/ 338 w 373"/>
                <a:gd name="T105" fmla="*/ 3 h 47"/>
                <a:gd name="T106" fmla="*/ 346 w 373"/>
                <a:gd name="T107" fmla="*/ 3 h 47"/>
                <a:gd name="T108" fmla="*/ 354 w 373"/>
                <a:gd name="T109" fmla="*/ 3 h 47"/>
                <a:gd name="T110" fmla="*/ 360 w 373"/>
                <a:gd name="T111" fmla="*/ 0 h 47"/>
                <a:gd name="T112" fmla="*/ 368 w 373"/>
                <a:gd name="T1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3" h="47">
                  <a:moveTo>
                    <a:pt x="3" y="47"/>
                  </a:moveTo>
                  <a:cubicBezTo>
                    <a:pt x="1" y="47"/>
                    <a:pt x="0" y="46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0"/>
                    <a:pt x="3" y="40"/>
                  </a:cubicBezTo>
                  <a:cubicBezTo>
                    <a:pt x="4" y="40"/>
                    <a:pt x="5" y="42"/>
                    <a:pt x="5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6"/>
                    <a:pt x="4" y="47"/>
                    <a:pt x="3" y="47"/>
                  </a:cubicBezTo>
                  <a:close/>
                  <a:moveTo>
                    <a:pt x="370" y="45"/>
                  </a:moveTo>
                  <a:cubicBezTo>
                    <a:pt x="369" y="45"/>
                    <a:pt x="367" y="44"/>
                    <a:pt x="367" y="42"/>
                  </a:cubicBezTo>
                  <a:cubicBezTo>
                    <a:pt x="367" y="41"/>
                    <a:pt x="367" y="41"/>
                    <a:pt x="367" y="41"/>
                  </a:cubicBezTo>
                  <a:cubicBezTo>
                    <a:pt x="367" y="40"/>
                    <a:pt x="369" y="38"/>
                    <a:pt x="370" y="38"/>
                  </a:cubicBezTo>
                  <a:cubicBezTo>
                    <a:pt x="372" y="38"/>
                    <a:pt x="373" y="40"/>
                    <a:pt x="373" y="41"/>
                  </a:cubicBezTo>
                  <a:cubicBezTo>
                    <a:pt x="373" y="42"/>
                    <a:pt x="373" y="42"/>
                    <a:pt x="373" y="42"/>
                  </a:cubicBezTo>
                  <a:cubicBezTo>
                    <a:pt x="373" y="44"/>
                    <a:pt x="372" y="45"/>
                    <a:pt x="370" y="45"/>
                  </a:cubicBezTo>
                  <a:close/>
                  <a:moveTo>
                    <a:pt x="3" y="39"/>
                  </a:moveTo>
                  <a:cubicBezTo>
                    <a:pt x="1" y="39"/>
                    <a:pt x="0" y="37"/>
                    <a:pt x="0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1" y="32"/>
                    <a:pt x="3" y="32"/>
                  </a:cubicBezTo>
                  <a:cubicBezTo>
                    <a:pt x="4" y="32"/>
                    <a:pt x="5" y="3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4" y="39"/>
                    <a:pt x="3" y="39"/>
                  </a:cubicBezTo>
                  <a:close/>
                  <a:moveTo>
                    <a:pt x="370" y="37"/>
                  </a:moveTo>
                  <a:cubicBezTo>
                    <a:pt x="369" y="37"/>
                    <a:pt x="367" y="35"/>
                    <a:pt x="367" y="34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67" y="31"/>
                    <a:pt x="369" y="30"/>
                    <a:pt x="370" y="30"/>
                  </a:cubicBezTo>
                  <a:cubicBezTo>
                    <a:pt x="372" y="30"/>
                    <a:pt x="373" y="31"/>
                    <a:pt x="373" y="33"/>
                  </a:cubicBezTo>
                  <a:cubicBezTo>
                    <a:pt x="373" y="34"/>
                    <a:pt x="373" y="34"/>
                    <a:pt x="373" y="34"/>
                  </a:cubicBezTo>
                  <a:cubicBezTo>
                    <a:pt x="373" y="35"/>
                    <a:pt x="372" y="37"/>
                    <a:pt x="370" y="37"/>
                  </a:cubicBezTo>
                  <a:close/>
                  <a:moveTo>
                    <a:pt x="3" y="30"/>
                  </a:move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4"/>
                  </a:cubicBezTo>
                  <a:cubicBezTo>
                    <a:pt x="4" y="24"/>
                    <a:pt x="5" y="25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4" y="30"/>
                    <a:pt x="3" y="30"/>
                  </a:cubicBezTo>
                  <a:close/>
                  <a:moveTo>
                    <a:pt x="370" y="28"/>
                  </a:moveTo>
                  <a:cubicBezTo>
                    <a:pt x="369" y="28"/>
                    <a:pt x="367" y="27"/>
                    <a:pt x="367" y="25"/>
                  </a:cubicBezTo>
                  <a:cubicBezTo>
                    <a:pt x="367" y="25"/>
                    <a:pt x="367" y="25"/>
                    <a:pt x="367" y="25"/>
                  </a:cubicBezTo>
                  <a:cubicBezTo>
                    <a:pt x="367" y="23"/>
                    <a:pt x="369" y="22"/>
                    <a:pt x="370" y="22"/>
                  </a:cubicBezTo>
                  <a:cubicBezTo>
                    <a:pt x="372" y="22"/>
                    <a:pt x="373" y="23"/>
                    <a:pt x="373" y="25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73" y="27"/>
                    <a:pt x="372" y="28"/>
                    <a:pt x="370" y="28"/>
                  </a:cubicBezTo>
                  <a:close/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1" y="16"/>
                    <a:pt x="3" y="16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3" y="22"/>
                  </a:cubicBezTo>
                  <a:close/>
                  <a:moveTo>
                    <a:pt x="370" y="20"/>
                  </a:moveTo>
                  <a:cubicBezTo>
                    <a:pt x="369" y="20"/>
                    <a:pt x="367" y="19"/>
                    <a:pt x="367" y="17"/>
                  </a:cubicBezTo>
                  <a:cubicBezTo>
                    <a:pt x="367" y="16"/>
                    <a:pt x="367" y="16"/>
                    <a:pt x="367" y="16"/>
                  </a:cubicBezTo>
                  <a:cubicBezTo>
                    <a:pt x="367" y="15"/>
                    <a:pt x="369" y="14"/>
                    <a:pt x="370" y="14"/>
                  </a:cubicBezTo>
                  <a:cubicBezTo>
                    <a:pt x="372" y="14"/>
                    <a:pt x="373" y="15"/>
                    <a:pt x="373" y="16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9"/>
                    <a:pt x="372" y="20"/>
                    <a:pt x="370" y="20"/>
                  </a:cubicBezTo>
                  <a:close/>
                  <a:moveTo>
                    <a:pt x="3" y="14"/>
                  </a:moveTo>
                  <a:cubicBezTo>
                    <a:pt x="1" y="14"/>
                    <a:pt x="0" y="13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3" y="7"/>
                  </a:cubicBezTo>
                  <a:cubicBezTo>
                    <a:pt x="4" y="7"/>
                    <a:pt x="5" y="9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4" y="14"/>
                    <a:pt x="3" y="14"/>
                  </a:cubicBezTo>
                  <a:close/>
                  <a:moveTo>
                    <a:pt x="370" y="12"/>
                  </a:moveTo>
                  <a:cubicBezTo>
                    <a:pt x="369" y="12"/>
                    <a:pt x="367" y="10"/>
                    <a:pt x="367" y="9"/>
                  </a:cubicBezTo>
                  <a:cubicBezTo>
                    <a:pt x="367" y="8"/>
                    <a:pt x="367" y="8"/>
                    <a:pt x="367" y="8"/>
                  </a:cubicBezTo>
                  <a:cubicBezTo>
                    <a:pt x="367" y="6"/>
                    <a:pt x="369" y="5"/>
                    <a:pt x="370" y="5"/>
                  </a:cubicBezTo>
                  <a:cubicBezTo>
                    <a:pt x="372" y="5"/>
                    <a:pt x="373" y="6"/>
                    <a:pt x="373" y="8"/>
                  </a:cubicBezTo>
                  <a:cubicBezTo>
                    <a:pt x="373" y="9"/>
                    <a:pt x="373" y="9"/>
                    <a:pt x="373" y="9"/>
                  </a:cubicBezTo>
                  <a:cubicBezTo>
                    <a:pt x="373" y="10"/>
                    <a:pt x="372" y="12"/>
                    <a:pt x="370" y="12"/>
                  </a:cubicBezTo>
                  <a:close/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4"/>
                    <a:pt x="5" y="6"/>
                    <a:pt x="4" y="6"/>
                  </a:cubicBezTo>
                  <a:close/>
                  <a:moveTo>
                    <a:pt x="12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8" y="4"/>
                    <a:pt x="8" y="3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5" y="4"/>
                    <a:pt x="14" y="6"/>
                    <a:pt x="12" y="6"/>
                  </a:cubicBezTo>
                  <a:close/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7" y="4"/>
                    <a:pt x="17" y="3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3" y="1"/>
                    <a:pt x="23" y="3"/>
                  </a:cubicBezTo>
                  <a:cubicBezTo>
                    <a:pt x="23" y="4"/>
                    <a:pt x="22" y="6"/>
                    <a:pt x="20" y="6"/>
                  </a:cubicBezTo>
                  <a:close/>
                  <a:moveTo>
                    <a:pt x="28" y="6"/>
                  </a:moveTo>
                  <a:cubicBezTo>
                    <a:pt x="26" y="6"/>
                    <a:pt x="25" y="4"/>
                    <a:pt x="25" y="3"/>
                  </a:cubicBezTo>
                  <a:cubicBezTo>
                    <a:pt x="25" y="1"/>
                    <a:pt x="26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3"/>
                  </a:cubicBezTo>
                  <a:cubicBezTo>
                    <a:pt x="31" y="4"/>
                    <a:pt x="30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36" y="6"/>
                  </a:moveTo>
                  <a:cubicBezTo>
                    <a:pt x="34" y="6"/>
                    <a:pt x="33" y="4"/>
                    <a:pt x="33" y="3"/>
                  </a:cubicBezTo>
                  <a:cubicBezTo>
                    <a:pt x="33" y="1"/>
                    <a:pt x="34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40" y="1"/>
                    <a:pt x="40" y="3"/>
                  </a:cubicBezTo>
                  <a:cubicBezTo>
                    <a:pt x="40" y="4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lose/>
                  <a:moveTo>
                    <a:pt x="45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1" y="4"/>
                    <a:pt x="41" y="3"/>
                  </a:cubicBezTo>
                  <a:cubicBezTo>
                    <a:pt x="41" y="1"/>
                    <a:pt x="43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1"/>
                    <a:pt x="48" y="3"/>
                  </a:cubicBezTo>
                  <a:cubicBezTo>
                    <a:pt x="48" y="4"/>
                    <a:pt x="47" y="6"/>
                    <a:pt x="45" y="6"/>
                  </a:cubicBezTo>
                  <a:close/>
                  <a:moveTo>
                    <a:pt x="53" y="6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1" y="6"/>
                    <a:pt x="50" y="4"/>
                    <a:pt x="50" y="3"/>
                  </a:cubicBezTo>
                  <a:cubicBezTo>
                    <a:pt x="50" y="1"/>
                    <a:pt x="51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1"/>
                    <a:pt x="56" y="3"/>
                  </a:cubicBezTo>
                  <a:cubicBezTo>
                    <a:pt x="56" y="4"/>
                    <a:pt x="55" y="6"/>
                    <a:pt x="53" y="6"/>
                  </a:cubicBezTo>
                  <a:close/>
                  <a:moveTo>
                    <a:pt x="62" y="6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59" y="6"/>
                    <a:pt x="58" y="4"/>
                    <a:pt x="58" y="3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3"/>
                  </a:cubicBezTo>
                  <a:cubicBezTo>
                    <a:pt x="64" y="4"/>
                    <a:pt x="63" y="6"/>
                    <a:pt x="62" y="6"/>
                  </a:cubicBezTo>
                  <a:close/>
                  <a:moveTo>
                    <a:pt x="69" y="6"/>
                  </a:moveTo>
                  <a:cubicBezTo>
                    <a:pt x="68" y="6"/>
                    <a:pt x="66" y="4"/>
                    <a:pt x="66" y="3"/>
                  </a:cubicBezTo>
                  <a:cubicBezTo>
                    <a:pt x="66" y="1"/>
                    <a:pt x="68" y="0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3" y="1"/>
                    <a:pt x="73" y="3"/>
                  </a:cubicBezTo>
                  <a:cubicBezTo>
                    <a:pt x="73" y="4"/>
                    <a:pt x="72" y="6"/>
                    <a:pt x="70" y="6"/>
                  </a:cubicBezTo>
                  <a:cubicBezTo>
                    <a:pt x="69" y="6"/>
                    <a:pt x="69" y="6"/>
                    <a:pt x="69" y="6"/>
                  </a:cubicBezTo>
                  <a:close/>
                  <a:moveTo>
                    <a:pt x="77" y="6"/>
                  </a:moveTo>
                  <a:cubicBezTo>
                    <a:pt x="76" y="6"/>
                    <a:pt x="75" y="4"/>
                    <a:pt x="75" y="3"/>
                  </a:cubicBezTo>
                  <a:cubicBezTo>
                    <a:pt x="75" y="1"/>
                    <a:pt x="76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81" y="1"/>
                    <a:pt x="81" y="3"/>
                  </a:cubicBezTo>
                  <a:cubicBezTo>
                    <a:pt x="81" y="4"/>
                    <a:pt x="80" y="6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lose/>
                  <a:moveTo>
                    <a:pt x="87" y="6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4" y="6"/>
                    <a:pt x="83" y="4"/>
                    <a:pt x="83" y="3"/>
                  </a:cubicBezTo>
                  <a:cubicBezTo>
                    <a:pt x="83" y="1"/>
                    <a:pt x="84" y="0"/>
                    <a:pt x="8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8" y="0"/>
                    <a:pt x="89" y="1"/>
                    <a:pt x="89" y="3"/>
                  </a:cubicBezTo>
                  <a:cubicBezTo>
                    <a:pt x="89" y="4"/>
                    <a:pt x="88" y="6"/>
                    <a:pt x="87" y="6"/>
                  </a:cubicBezTo>
                  <a:close/>
                  <a:moveTo>
                    <a:pt x="95" y="6"/>
                  </a:moveTo>
                  <a:cubicBezTo>
                    <a:pt x="94" y="6"/>
                    <a:pt x="94" y="6"/>
                    <a:pt x="94" y="6"/>
                  </a:cubicBezTo>
                  <a:cubicBezTo>
                    <a:pt x="92" y="6"/>
                    <a:pt x="91" y="4"/>
                    <a:pt x="91" y="3"/>
                  </a:cubicBezTo>
                  <a:cubicBezTo>
                    <a:pt x="91" y="1"/>
                    <a:pt x="92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0"/>
                    <a:pt x="98" y="1"/>
                    <a:pt x="98" y="3"/>
                  </a:cubicBezTo>
                  <a:cubicBezTo>
                    <a:pt x="98" y="4"/>
                    <a:pt x="96" y="6"/>
                    <a:pt x="95" y="6"/>
                  </a:cubicBezTo>
                  <a:close/>
                  <a:moveTo>
                    <a:pt x="103" y="6"/>
                  </a:moveTo>
                  <a:cubicBezTo>
                    <a:pt x="102" y="6"/>
                    <a:pt x="102" y="6"/>
                    <a:pt x="102" y="6"/>
                  </a:cubicBezTo>
                  <a:cubicBezTo>
                    <a:pt x="101" y="6"/>
                    <a:pt x="99" y="4"/>
                    <a:pt x="99" y="3"/>
                  </a:cubicBezTo>
                  <a:cubicBezTo>
                    <a:pt x="99" y="1"/>
                    <a:pt x="101" y="0"/>
                    <a:pt x="10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5" y="0"/>
                    <a:pt x="106" y="1"/>
                    <a:pt x="106" y="3"/>
                  </a:cubicBezTo>
                  <a:cubicBezTo>
                    <a:pt x="106" y="4"/>
                    <a:pt x="105" y="6"/>
                    <a:pt x="103" y="6"/>
                  </a:cubicBezTo>
                  <a:close/>
                  <a:moveTo>
                    <a:pt x="110" y="6"/>
                  </a:moveTo>
                  <a:cubicBezTo>
                    <a:pt x="109" y="6"/>
                    <a:pt x="108" y="4"/>
                    <a:pt x="108" y="3"/>
                  </a:cubicBezTo>
                  <a:cubicBezTo>
                    <a:pt x="108" y="1"/>
                    <a:pt x="109" y="0"/>
                    <a:pt x="11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1"/>
                    <a:pt x="114" y="3"/>
                  </a:cubicBezTo>
                  <a:cubicBezTo>
                    <a:pt x="114" y="4"/>
                    <a:pt x="113" y="6"/>
                    <a:pt x="111" y="6"/>
                  </a:cubicBezTo>
                  <a:cubicBezTo>
                    <a:pt x="110" y="6"/>
                    <a:pt x="110" y="6"/>
                    <a:pt x="110" y="6"/>
                  </a:cubicBezTo>
                  <a:close/>
                  <a:moveTo>
                    <a:pt x="120" y="6"/>
                  </a:moveTo>
                  <a:cubicBezTo>
                    <a:pt x="119" y="6"/>
                    <a:pt x="119" y="6"/>
                    <a:pt x="119" y="6"/>
                  </a:cubicBezTo>
                  <a:cubicBezTo>
                    <a:pt x="117" y="6"/>
                    <a:pt x="116" y="4"/>
                    <a:pt x="116" y="3"/>
                  </a:cubicBezTo>
                  <a:cubicBezTo>
                    <a:pt x="116" y="1"/>
                    <a:pt x="117" y="0"/>
                    <a:pt x="11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4"/>
                    <a:pt x="121" y="6"/>
                    <a:pt x="120" y="6"/>
                  </a:cubicBezTo>
                  <a:close/>
                  <a:moveTo>
                    <a:pt x="128" y="6"/>
                  </a:moveTo>
                  <a:cubicBezTo>
                    <a:pt x="127" y="6"/>
                    <a:pt x="127" y="6"/>
                    <a:pt x="127" y="6"/>
                  </a:cubicBezTo>
                  <a:cubicBezTo>
                    <a:pt x="126" y="6"/>
                    <a:pt x="124" y="4"/>
                    <a:pt x="124" y="3"/>
                  </a:cubicBezTo>
                  <a:cubicBezTo>
                    <a:pt x="124" y="1"/>
                    <a:pt x="126" y="0"/>
                    <a:pt x="12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31" y="1"/>
                    <a:pt x="131" y="3"/>
                  </a:cubicBezTo>
                  <a:cubicBezTo>
                    <a:pt x="131" y="4"/>
                    <a:pt x="129" y="6"/>
                    <a:pt x="128" y="6"/>
                  </a:cubicBezTo>
                  <a:close/>
                  <a:moveTo>
                    <a:pt x="136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4" y="6"/>
                    <a:pt x="133" y="4"/>
                    <a:pt x="133" y="3"/>
                  </a:cubicBezTo>
                  <a:cubicBezTo>
                    <a:pt x="133" y="1"/>
                    <a:pt x="134" y="0"/>
                    <a:pt x="13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39" y="1"/>
                    <a:pt x="139" y="3"/>
                  </a:cubicBezTo>
                  <a:cubicBezTo>
                    <a:pt x="139" y="4"/>
                    <a:pt x="138" y="6"/>
                    <a:pt x="136" y="6"/>
                  </a:cubicBezTo>
                  <a:close/>
                  <a:moveTo>
                    <a:pt x="145" y="6"/>
                  </a:moveTo>
                  <a:cubicBezTo>
                    <a:pt x="144" y="6"/>
                    <a:pt x="144" y="6"/>
                    <a:pt x="144" y="6"/>
                  </a:cubicBezTo>
                  <a:cubicBezTo>
                    <a:pt x="142" y="6"/>
                    <a:pt x="141" y="4"/>
                    <a:pt x="141" y="3"/>
                  </a:cubicBezTo>
                  <a:cubicBezTo>
                    <a:pt x="141" y="1"/>
                    <a:pt x="142" y="0"/>
                    <a:pt x="14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3"/>
                  </a:cubicBezTo>
                  <a:cubicBezTo>
                    <a:pt x="147" y="4"/>
                    <a:pt x="146" y="6"/>
                    <a:pt x="145" y="6"/>
                  </a:cubicBezTo>
                  <a:close/>
                  <a:moveTo>
                    <a:pt x="152" y="6"/>
                  </a:moveTo>
                  <a:cubicBezTo>
                    <a:pt x="150" y="6"/>
                    <a:pt x="149" y="4"/>
                    <a:pt x="149" y="3"/>
                  </a:cubicBezTo>
                  <a:cubicBezTo>
                    <a:pt x="149" y="1"/>
                    <a:pt x="150" y="0"/>
                    <a:pt x="152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4" y="0"/>
                    <a:pt x="156" y="1"/>
                    <a:pt x="156" y="3"/>
                  </a:cubicBezTo>
                  <a:cubicBezTo>
                    <a:pt x="156" y="4"/>
                    <a:pt x="154" y="6"/>
                    <a:pt x="153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lose/>
                  <a:moveTo>
                    <a:pt x="161" y="6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59" y="6"/>
                    <a:pt x="157" y="4"/>
                    <a:pt x="157" y="3"/>
                  </a:cubicBezTo>
                  <a:cubicBezTo>
                    <a:pt x="157" y="1"/>
                    <a:pt x="159" y="0"/>
                    <a:pt x="16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3" y="0"/>
                    <a:pt x="164" y="1"/>
                    <a:pt x="164" y="3"/>
                  </a:cubicBezTo>
                  <a:cubicBezTo>
                    <a:pt x="164" y="4"/>
                    <a:pt x="163" y="6"/>
                    <a:pt x="161" y="6"/>
                  </a:cubicBezTo>
                  <a:close/>
                  <a:moveTo>
                    <a:pt x="169" y="6"/>
                  </a:move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6" y="4"/>
                    <a:pt x="166" y="3"/>
                  </a:cubicBezTo>
                  <a:cubicBezTo>
                    <a:pt x="166" y="1"/>
                    <a:pt x="167" y="0"/>
                    <a:pt x="168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1" y="0"/>
                    <a:pt x="172" y="1"/>
                    <a:pt x="172" y="3"/>
                  </a:cubicBezTo>
                  <a:cubicBezTo>
                    <a:pt x="172" y="4"/>
                    <a:pt x="171" y="6"/>
                    <a:pt x="169" y="6"/>
                  </a:cubicBezTo>
                  <a:close/>
                  <a:moveTo>
                    <a:pt x="178" y="6"/>
                  </a:moveTo>
                  <a:cubicBezTo>
                    <a:pt x="177" y="6"/>
                    <a:pt x="177" y="6"/>
                    <a:pt x="177" y="6"/>
                  </a:cubicBezTo>
                  <a:cubicBezTo>
                    <a:pt x="175" y="6"/>
                    <a:pt x="174" y="4"/>
                    <a:pt x="174" y="3"/>
                  </a:cubicBezTo>
                  <a:cubicBezTo>
                    <a:pt x="174" y="1"/>
                    <a:pt x="175" y="0"/>
                    <a:pt x="177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9" y="0"/>
                    <a:pt x="180" y="1"/>
                    <a:pt x="180" y="3"/>
                  </a:cubicBezTo>
                  <a:cubicBezTo>
                    <a:pt x="180" y="4"/>
                    <a:pt x="179" y="6"/>
                    <a:pt x="178" y="6"/>
                  </a:cubicBezTo>
                  <a:close/>
                  <a:moveTo>
                    <a:pt x="186" y="6"/>
                  </a:moveTo>
                  <a:cubicBezTo>
                    <a:pt x="185" y="6"/>
                    <a:pt x="185" y="6"/>
                    <a:pt x="185" y="6"/>
                  </a:cubicBezTo>
                  <a:cubicBezTo>
                    <a:pt x="183" y="6"/>
                    <a:pt x="182" y="4"/>
                    <a:pt x="182" y="3"/>
                  </a:cubicBezTo>
                  <a:cubicBezTo>
                    <a:pt x="182" y="1"/>
                    <a:pt x="183" y="0"/>
                    <a:pt x="18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7" y="0"/>
                    <a:pt x="189" y="1"/>
                    <a:pt x="189" y="3"/>
                  </a:cubicBezTo>
                  <a:cubicBezTo>
                    <a:pt x="189" y="4"/>
                    <a:pt x="187" y="6"/>
                    <a:pt x="186" y="6"/>
                  </a:cubicBezTo>
                  <a:close/>
                  <a:moveTo>
                    <a:pt x="193" y="6"/>
                  </a:moveTo>
                  <a:cubicBezTo>
                    <a:pt x="192" y="6"/>
                    <a:pt x="191" y="4"/>
                    <a:pt x="191" y="3"/>
                  </a:cubicBezTo>
                  <a:cubicBezTo>
                    <a:pt x="191" y="1"/>
                    <a:pt x="192" y="0"/>
                    <a:pt x="193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6" y="0"/>
                    <a:pt x="197" y="1"/>
                    <a:pt x="197" y="3"/>
                  </a:cubicBezTo>
                  <a:cubicBezTo>
                    <a:pt x="197" y="4"/>
                    <a:pt x="196" y="6"/>
                    <a:pt x="194" y="6"/>
                  </a:cubicBezTo>
                  <a:cubicBezTo>
                    <a:pt x="193" y="6"/>
                    <a:pt x="193" y="6"/>
                    <a:pt x="193" y="6"/>
                  </a:cubicBezTo>
                  <a:close/>
                  <a:moveTo>
                    <a:pt x="202" y="6"/>
                  </a:moveTo>
                  <a:cubicBezTo>
                    <a:pt x="202" y="6"/>
                    <a:pt x="202" y="6"/>
                    <a:pt x="202" y="6"/>
                  </a:cubicBezTo>
                  <a:cubicBezTo>
                    <a:pt x="200" y="6"/>
                    <a:pt x="199" y="4"/>
                    <a:pt x="199" y="3"/>
                  </a:cubicBezTo>
                  <a:cubicBezTo>
                    <a:pt x="199" y="1"/>
                    <a:pt x="20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4" y="0"/>
                    <a:pt x="205" y="1"/>
                    <a:pt x="205" y="3"/>
                  </a:cubicBezTo>
                  <a:cubicBezTo>
                    <a:pt x="205" y="4"/>
                    <a:pt x="204" y="6"/>
                    <a:pt x="202" y="6"/>
                  </a:cubicBezTo>
                  <a:close/>
                  <a:moveTo>
                    <a:pt x="211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08" y="6"/>
                    <a:pt x="207" y="4"/>
                    <a:pt x="207" y="3"/>
                  </a:cubicBezTo>
                  <a:cubicBezTo>
                    <a:pt x="207" y="1"/>
                    <a:pt x="208" y="0"/>
                    <a:pt x="21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2" y="0"/>
                    <a:pt x="213" y="1"/>
                    <a:pt x="213" y="3"/>
                  </a:cubicBezTo>
                  <a:cubicBezTo>
                    <a:pt x="213" y="4"/>
                    <a:pt x="212" y="6"/>
                    <a:pt x="211" y="6"/>
                  </a:cubicBezTo>
                  <a:close/>
                  <a:moveTo>
                    <a:pt x="219" y="6"/>
                  </a:moveTo>
                  <a:cubicBezTo>
                    <a:pt x="218" y="6"/>
                    <a:pt x="218" y="6"/>
                    <a:pt x="218" y="6"/>
                  </a:cubicBezTo>
                  <a:cubicBezTo>
                    <a:pt x="217" y="6"/>
                    <a:pt x="215" y="4"/>
                    <a:pt x="215" y="3"/>
                  </a:cubicBezTo>
                  <a:cubicBezTo>
                    <a:pt x="215" y="1"/>
                    <a:pt x="217" y="0"/>
                    <a:pt x="21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1" y="0"/>
                    <a:pt x="222" y="1"/>
                    <a:pt x="222" y="3"/>
                  </a:cubicBezTo>
                  <a:cubicBezTo>
                    <a:pt x="222" y="4"/>
                    <a:pt x="221" y="6"/>
                    <a:pt x="219" y="6"/>
                  </a:cubicBezTo>
                  <a:close/>
                  <a:moveTo>
                    <a:pt x="226" y="6"/>
                  </a:moveTo>
                  <a:cubicBezTo>
                    <a:pt x="225" y="6"/>
                    <a:pt x="224" y="4"/>
                    <a:pt x="224" y="3"/>
                  </a:cubicBezTo>
                  <a:cubicBezTo>
                    <a:pt x="224" y="1"/>
                    <a:pt x="225" y="0"/>
                    <a:pt x="226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9" y="0"/>
                    <a:pt x="230" y="1"/>
                    <a:pt x="230" y="3"/>
                  </a:cubicBezTo>
                  <a:cubicBezTo>
                    <a:pt x="230" y="4"/>
                    <a:pt x="229" y="6"/>
                    <a:pt x="227" y="6"/>
                  </a:cubicBezTo>
                  <a:cubicBezTo>
                    <a:pt x="226" y="6"/>
                    <a:pt x="226" y="6"/>
                    <a:pt x="226" y="6"/>
                  </a:cubicBezTo>
                  <a:close/>
                  <a:moveTo>
                    <a:pt x="235" y="6"/>
                  </a:moveTo>
                  <a:cubicBezTo>
                    <a:pt x="233" y="6"/>
                    <a:pt x="232" y="4"/>
                    <a:pt x="232" y="3"/>
                  </a:cubicBezTo>
                  <a:cubicBezTo>
                    <a:pt x="232" y="1"/>
                    <a:pt x="233" y="0"/>
                    <a:pt x="235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7" y="0"/>
                    <a:pt x="238" y="1"/>
                    <a:pt x="238" y="3"/>
                  </a:cubicBezTo>
                  <a:cubicBezTo>
                    <a:pt x="238" y="4"/>
                    <a:pt x="237" y="6"/>
                    <a:pt x="236" y="6"/>
                  </a:cubicBezTo>
                  <a:cubicBezTo>
                    <a:pt x="235" y="6"/>
                    <a:pt x="235" y="6"/>
                    <a:pt x="235" y="6"/>
                  </a:cubicBezTo>
                  <a:close/>
                  <a:moveTo>
                    <a:pt x="244" y="6"/>
                  </a:moveTo>
                  <a:cubicBezTo>
                    <a:pt x="243" y="6"/>
                    <a:pt x="243" y="6"/>
                    <a:pt x="243" y="6"/>
                  </a:cubicBezTo>
                  <a:cubicBezTo>
                    <a:pt x="241" y="6"/>
                    <a:pt x="240" y="4"/>
                    <a:pt x="240" y="3"/>
                  </a:cubicBezTo>
                  <a:cubicBezTo>
                    <a:pt x="240" y="1"/>
                    <a:pt x="241" y="0"/>
                    <a:pt x="24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5" y="0"/>
                    <a:pt x="247" y="1"/>
                    <a:pt x="247" y="3"/>
                  </a:cubicBezTo>
                  <a:cubicBezTo>
                    <a:pt x="247" y="4"/>
                    <a:pt x="245" y="6"/>
                    <a:pt x="244" y="6"/>
                  </a:cubicBezTo>
                  <a:close/>
                  <a:moveTo>
                    <a:pt x="252" y="6"/>
                  </a:moveTo>
                  <a:cubicBezTo>
                    <a:pt x="251" y="6"/>
                    <a:pt x="251" y="6"/>
                    <a:pt x="251" y="6"/>
                  </a:cubicBezTo>
                  <a:cubicBezTo>
                    <a:pt x="250" y="6"/>
                    <a:pt x="248" y="4"/>
                    <a:pt x="248" y="3"/>
                  </a:cubicBezTo>
                  <a:cubicBezTo>
                    <a:pt x="248" y="1"/>
                    <a:pt x="250" y="0"/>
                    <a:pt x="25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4" y="0"/>
                    <a:pt x="255" y="1"/>
                    <a:pt x="255" y="3"/>
                  </a:cubicBezTo>
                  <a:cubicBezTo>
                    <a:pt x="255" y="4"/>
                    <a:pt x="254" y="6"/>
                    <a:pt x="252" y="6"/>
                  </a:cubicBezTo>
                  <a:close/>
                  <a:moveTo>
                    <a:pt x="260" y="6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258" y="6"/>
                    <a:pt x="257" y="4"/>
                    <a:pt x="257" y="3"/>
                  </a:cubicBezTo>
                  <a:cubicBezTo>
                    <a:pt x="257" y="1"/>
                    <a:pt x="258" y="0"/>
                    <a:pt x="259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2" y="0"/>
                    <a:pt x="263" y="1"/>
                    <a:pt x="263" y="3"/>
                  </a:cubicBezTo>
                  <a:cubicBezTo>
                    <a:pt x="263" y="4"/>
                    <a:pt x="262" y="6"/>
                    <a:pt x="260" y="6"/>
                  </a:cubicBezTo>
                  <a:close/>
                  <a:moveTo>
                    <a:pt x="268" y="6"/>
                  </a:moveTo>
                  <a:cubicBezTo>
                    <a:pt x="266" y="6"/>
                    <a:pt x="265" y="4"/>
                    <a:pt x="265" y="3"/>
                  </a:cubicBezTo>
                  <a:cubicBezTo>
                    <a:pt x="265" y="1"/>
                    <a:pt x="266" y="0"/>
                    <a:pt x="268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0" y="0"/>
                    <a:pt x="271" y="1"/>
                    <a:pt x="271" y="3"/>
                  </a:cubicBezTo>
                  <a:cubicBezTo>
                    <a:pt x="271" y="4"/>
                    <a:pt x="270" y="6"/>
                    <a:pt x="269" y="6"/>
                  </a:cubicBezTo>
                  <a:cubicBezTo>
                    <a:pt x="268" y="6"/>
                    <a:pt x="268" y="6"/>
                    <a:pt x="268" y="6"/>
                  </a:cubicBezTo>
                  <a:close/>
                  <a:moveTo>
                    <a:pt x="276" y="6"/>
                  </a:moveTo>
                  <a:cubicBezTo>
                    <a:pt x="275" y="6"/>
                    <a:pt x="273" y="4"/>
                    <a:pt x="273" y="3"/>
                  </a:cubicBezTo>
                  <a:cubicBezTo>
                    <a:pt x="273" y="1"/>
                    <a:pt x="275" y="0"/>
                    <a:pt x="276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8" y="0"/>
                    <a:pt x="280" y="1"/>
                    <a:pt x="280" y="3"/>
                  </a:cubicBezTo>
                  <a:cubicBezTo>
                    <a:pt x="280" y="4"/>
                    <a:pt x="278" y="6"/>
                    <a:pt x="277" y="6"/>
                  </a:cubicBezTo>
                  <a:cubicBezTo>
                    <a:pt x="276" y="6"/>
                    <a:pt x="276" y="6"/>
                    <a:pt x="276" y="6"/>
                  </a:cubicBezTo>
                  <a:close/>
                  <a:moveTo>
                    <a:pt x="285" y="6"/>
                  </a:moveTo>
                  <a:cubicBezTo>
                    <a:pt x="284" y="6"/>
                    <a:pt x="284" y="6"/>
                    <a:pt x="284" y="6"/>
                  </a:cubicBezTo>
                  <a:cubicBezTo>
                    <a:pt x="283" y="6"/>
                    <a:pt x="282" y="4"/>
                    <a:pt x="282" y="3"/>
                  </a:cubicBezTo>
                  <a:cubicBezTo>
                    <a:pt x="282" y="1"/>
                    <a:pt x="283" y="0"/>
                    <a:pt x="284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7" y="0"/>
                    <a:pt x="288" y="1"/>
                    <a:pt x="288" y="3"/>
                  </a:cubicBezTo>
                  <a:cubicBezTo>
                    <a:pt x="288" y="4"/>
                    <a:pt x="287" y="6"/>
                    <a:pt x="285" y="6"/>
                  </a:cubicBezTo>
                  <a:close/>
                  <a:moveTo>
                    <a:pt x="294" y="6"/>
                  </a:moveTo>
                  <a:cubicBezTo>
                    <a:pt x="293" y="6"/>
                    <a:pt x="293" y="6"/>
                    <a:pt x="293" y="6"/>
                  </a:cubicBezTo>
                  <a:cubicBezTo>
                    <a:pt x="291" y="6"/>
                    <a:pt x="290" y="4"/>
                    <a:pt x="290" y="3"/>
                  </a:cubicBezTo>
                  <a:cubicBezTo>
                    <a:pt x="290" y="1"/>
                    <a:pt x="291" y="0"/>
                    <a:pt x="29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95" y="0"/>
                    <a:pt x="296" y="1"/>
                    <a:pt x="296" y="3"/>
                  </a:cubicBezTo>
                  <a:cubicBezTo>
                    <a:pt x="296" y="4"/>
                    <a:pt x="295" y="6"/>
                    <a:pt x="294" y="6"/>
                  </a:cubicBezTo>
                  <a:close/>
                  <a:moveTo>
                    <a:pt x="302" y="6"/>
                  </a:moveTo>
                  <a:cubicBezTo>
                    <a:pt x="301" y="6"/>
                    <a:pt x="301" y="6"/>
                    <a:pt x="301" y="6"/>
                  </a:cubicBezTo>
                  <a:cubicBezTo>
                    <a:pt x="299" y="6"/>
                    <a:pt x="298" y="4"/>
                    <a:pt x="298" y="3"/>
                  </a:cubicBezTo>
                  <a:cubicBezTo>
                    <a:pt x="298" y="1"/>
                    <a:pt x="299" y="0"/>
                    <a:pt x="301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3" y="0"/>
                    <a:pt x="305" y="1"/>
                    <a:pt x="305" y="3"/>
                  </a:cubicBezTo>
                  <a:cubicBezTo>
                    <a:pt x="305" y="4"/>
                    <a:pt x="303" y="6"/>
                    <a:pt x="302" y="6"/>
                  </a:cubicBezTo>
                  <a:close/>
                  <a:moveTo>
                    <a:pt x="309" y="6"/>
                  </a:moveTo>
                  <a:cubicBezTo>
                    <a:pt x="308" y="6"/>
                    <a:pt x="306" y="4"/>
                    <a:pt x="306" y="3"/>
                  </a:cubicBezTo>
                  <a:cubicBezTo>
                    <a:pt x="306" y="1"/>
                    <a:pt x="308" y="0"/>
                    <a:pt x="309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2" y="0"/>
                    <a:pt x="313" y="1"/>
                    <a:pt x="313" y="3"/>
                  </a:cubicBezTo>
                  <a:cubicBezTo>
                    <a:pt x="313" y="4"/>
                    <a:pt x="312" y="6"/>
                    <a:pt x="310" y="6"/>
                  </a:cubicBezTo>
                  <a:cubicBezTo>
                    <a:pt x="309" y="6"/>
                    <a:pt x="309" y="6"/>
                    <a:pt x="309" y="6"/>
                  </a:cubicBezTo>
                  <a:close/>
                  <a:moveTo>
                    <a:pt x="317" y="6"/>
                  </a:moveTo>
                  <a:cubicBezTo>
                    <a:pt x="316" y="6"/>
                    <a:pt x="315" y="4"/>
                    <a:pt x="315" y="3"/>
                  </a:cubicBezTo>
                  <a:cubicBezTo>
                    <a:pt x="315" y="1"/>
                    <a:pt x="316" y="0"/>
                    <a:pt x="317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20" y="0"/>
                    <a:pt x="321" y="1"/>
                    <a:pt x="321" y="3"/>
                  </a:cubicBezTo>
                  <a:cubicBezTo>
                    <a:pt x="321" y="4"/>
                    <a:pt x="320" y="6"/>
                    <a:pt x="318" y="6"/>
                  </a:cubicBezTo>
                  <a:cubicBezTo>
                    <a:pt x="317" y="6"/>
                    <a:pt x="317" y="6"/>
                    <a:pt x="317" y="6"/>
                  </a:cubicBezTo>
                  <a:close/>
                  <a:moveTo>
                    <a:pt x="327" y="6"/>
                  </a:moveTo>
                  <a:cubicBezTo>
                    <a:pt x="326" y="6"/>
                    <a:pt x="326" y="6"/>
                    <a:pt x="326" y="6"/>
                  </a:cubicBezTo>
                  <a:cubicBezTo>
                    <a:pt x="324" y="6"/>
                    <a:pt x="323" y="4"/>
                    <a:pt x="323" y="3"/>
                  </a:cubicBezTo>
                  <a:cubicBezTo>
                    <a:pt x="323" y="1"/>
                    <a:pt x="324" y="0"/>
                    <a:pt x="326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1"/>
                    <a:pt x="329" y="3"/>
                  </a:cubicBezTo>
                  <a:cubicBezTo>
                    <a:pt x="329" y="4"/>
                    <a:pt x="328" y="6"/>
                    <a:pt x="327" y="6"/>
                  </a:cubicBezTo>
                  <a:close/>
                  <a:moveTo>
                    <a:pt x="335" y="6"/>
                  </a:moveTo>
                  <a:cubicBezTo>
                    <a:pt x="334" y="6"/>
                    <a:pt x="334" y="6"/>
                    <a:pt x="334" y="6"/>
                  </a:cubicBezTo>
                  <a:cubicBezTo>
                    <a:pt x="332" y="6"/>
                    <a:pt x="331" y="4"/>
                    <a:pt x="331" y="3"/>
                  </a:cubicBezTo>
                  <a:cubicBezTo>
                    <a:pt x="331" y="1"/>
                    <a:pt x="332" y="0"/>
                    <a:pt x="334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6" y="0"/>
                    <a:pt x="338" y="1"/>
                    <a:pt x="338" y="3"/>
                  </a:cubicBezTo>
                  <a:cubicBezTo>
                    <a:pt x="338" y="4"/>
                    <a:pt x="336" y="6"/>
                    <a:pt x="335" y="6"/>
                  </a:cubicBezTo>
                  <a:close/>
                  <a:moveTo>
                    <a:pt x="343" y="6"/>
                  </a:moveTo>
                  <a:cubicBezTo>
                    <a:pt x="342" y="6"/>
                    <a:pt x="342" y="6"/>
                    <a:pt x="342" y="6"/>
                  </a:cubicBezTo>
                  <a:cubicBezTo>
                    <a:pt x="341" y="6"/>
                    <a:pt x="340" y="4"/>
                    <a:pt x="340" y="3"/>
                  </a:cubicBezTo>
                  <a:cubicBezTo>
                    <a:pt x="340" y="1"/>
                    <a:pt x="341" y="0"/>
                    <a:pt x="34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5" y="0"/>
                    <a:pt x="346" y="1"/>
                    <a:pt x="346" y="3"/>
                  </a:cubicBezTo>
                  <a:cubicBezTo>
                    <a:pt x="346" y="4"/>
                    <a:pt x="345" y="6"/>
                    <a:pt x="343" y="6"/>
                  </a:cubicBezTo>
                  <a:close/>
                  <a:moveTo>
                    <a:pt x="351" y="6"/>
                  </a:moveTo>
                  <a:cubicBezTo>
                    <a:pt x="349" y="6"/>
                    <a:pt x="348" y="4"/>
                    <a:pt x="348" y="3"/>
                  </a:cubicBezTo>
                  <a:cubicBezTo>
                    <a:pt x="348" y="1"/>
                    <a:pt x="349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3" y="0"/>
                    <a:pt x="354" y="1"/>
                    <a:pt x="354" y="3"/>
                  </a:cubicBezTo>
                  <a:cubicBezTo>
                    <a:pt x="354" y="4"/>
                    <a:pt x="353" y="6"/>
                    <a:pt x="351" y="6"/>
                  </a:cubicBezTo>
                  <a:cubicBezTo>
                    <a:pt x="351" y="6"/>
                    <a:pt x="351" y="6"/>
                    <a:pt x="351" y="6"/>
                  </a:cubicBezTo>
                  <a:close/>
                  <a:moveTo>
                    <a:pt x="360" y="6"/>
                  </a:moveTo>
                  <a:cubicBezTo>
                    <a:pt x="359" y="6"/>
                    <a:pt x="359" y="6"/>
                    <a:pt x="359" y="6"/>
                  </a:cubicBezTo>
                  <a:cubicBezTo>
                    <a:pt x="357" y="6"/>
                    <a:pt x="356" y="4"/>
                    <a:pt x="356" y="3"/>
                  </a:cubicBezTo>
                  <a:cubicBezTo>
                    <a:pt x="356" y="1"/>
                    <a:pt x="357" y="0"/>
                    <a:pt x="359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1" y="0"/>
                    <a:pt x="363" y="1"/>
                    <a:pt x="363" y="3"/>
                  </a:cubicBezTo>
                  <a:cubicBezTo>
                    <a:pt x="363" y="4"/>
                    <a:pt x="361" y="6"/>
                    <a:pt x="360" y="6"/>
                  </a:cubicBezTo>
                  <a:close/>
                  <a:moveTo>
                    <a:pt x="368" y="6"/>
                  </a:moveTo>
                  <a:cubicBezTo>
                    <a:pt x="367" y="6"/>
                    <a:pt x="367" y="6"/>
                    <a:pt x="367" y="6"/>
                  </a:cubicBezTo>
                  <a:cubicBezTo>
                    <a:pt x="366" y="6"/>
                    <a:pt x="364" y="4"/>
                    <a:pt x="364" y="3"/>
                  </a:cubicBezTo>
                  <a:cubicBezTo>
                    <a:pt x="364" y="1"/>
                    <a:pt x="366" y="0"/>
                    <a:pt x="367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70" y="0"/>
                    <a:pt x="371" y="1"/>
                    <a:pt x="371" y="3"/>
                  </a:cubicBezTo>
                  <a:cubicBezTo>
                    <a:pt x="371" y="4"/>
                    <a:pt x="370" y="6"/>
                    <a:pt x="36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2339638" y="6088063"/>
              <a:ext cx="101600" cy="804863"/>
            </a:xfrm>
            <a:custGeom>
              <a:avLst/>
              <a:gdLst>
                <a:gd name="T0" fmla="*/ 3 w 6"/>
                <a:gd name="T1" fmla="*/ 48 h 48"/>
                <a:gd name="T2" fmla="*/ 0 w 6"/>
                <a:gd name="T3" fmla="*/ 45 h 48"/>
                <a:gd name="T4" fmla="*/ 0 w 6"/>
                <a:gd name="T5" fmla="*/ 44 h 48"/>
                <a:gd name="T6" fmla="*/ 3 w 6"/>
                <a:gd name="T7" fmla="*/ 42 h 48"/>
                <a:gd name="T8" fmla="*/ 6 w 6"/>
                <a:gd name="T9" fmla="*/ 44 h 48"/>
                <a:gd name="T10" fmla="*/ 6 w 6"/>
                <a:gd name="T11" fmla="*/ 45 h 48"/>
                <a:gd name="T12" fmla="*/ 3 w 6"/>
                <a:gd name="T13" fmla="*/ 48 h 48"/>
                <a:gd name="T14" fmla="*/ 3 w 6"/>
                <a:gd name="T15" fmla="*/ 40 h 48"/>
                <a:gd name="T16" fmla="*/ 0 w 6"/>
                <a:gd name="T17" fmla="*/ 37 h 48"/>
                <a:gd name="T18" fmla="*/ 0 w 6"/>
                <a:gd name="T19" fmla="*/ 36 h 48"/>
                <a:gd name="T20" fmla="*/ 3 w 6"/>
                <a:gd name="T21" fmla="*/ 33 h 48"/>
                <a:gd name="T22" fmla="*/ 3 w 6"/>
                <a:gd name="T23" fmla="*/ 33 h 48"/>
                <a:gd name="T24" fmla="*/ 5 w 6"/>
                <a:gd name="T25" fmla="*/ 36 h 48"/>
                <a:gd name="T26" fmla="*/ 5 w 6"/>
                <a:gd name="T27" fmla="*/ 37 h 48"/>
                <a:gd name="T28" fmla="*/ 3 w 6"/>
                <a:gd name="T29" fmla="*/ 40 h 48"/>
                <a:gd name="T30" fmla="*/ 3 w 6"/>
                <a:gd name="T31" fmla="*/ 40 h 48"/>
                <a:gd name="T32" fmla="*/ 3 w 6"/>
                <a:gd name="T33" fmla="*/ 31 h 48"/>
                <a:gd name="T34" fmla="*/ 0 w 6"/>
                <a:gd name="T35" fmla="*/ 29 h 48"/>
                <a:gd name="T36" fmla="*/ 0 w 6"/>
                <a:gd name="T37" fmla="*/ 28 h 48"/>
                <a:gd name="T38" fmla="*/ 3 w 6"/>
                <a:gd name="T39" fmla="*/ 25 h 48"/>
                <a:gd name="T40" fmla="*/ 3 w 6"/>
                <a:gd name="T41" fmla="*/ 25 h 48"/>
                <a:gd name="T42" fmla="*/ 5 w 6"/>
                <a:gd name="T43" fmla="*/ 28 h 48"/>
                <a:gd name="T44" fmla="*/ 5 w 6"/>
                <a:gd name="T45" fmla="*/ 29 h 48"/>
                <a:gd name="T46" fmla="*/ 3 w 6"/>
                <a:gd name="T47" fmla="*/ 31 h 48"/>
                <a:gd name="T48" fmla="*/ 3 w 6"/>
                <a:gd name="T49" fmla="*/ 31 h 48"/>
                <a:gd name="T50" fmla="*/ 3 w 6"/>
                <a:gd name="T51" fmla="*/ 23 h 48"/>
                <a:gd name="T52" fmla="*/ 0 w 6"/>
                <a:gd name="T53" fmla="*/ 20 h 48"/>
                <a:gd name="T54" fmla="*/ 0 w 6"/>
                <a:gd name="T55" fmla="*/ 20 h 48"/>
                <a:gd name="T56" fmla="*/ 3 w 6"/>
                <a:gd name="T57" fmla="*/ 17 h 48"/>
                <a:gd name="T58" fmla="*/ 5 w 6"/>
                <a:gd name="T59" fmla="*/ 20 h 48"/>
                <a:gd name="T60" fmla="*/ 5 w 6"/>
                <a:gd name="T61" fmla="*/ 20 h 48"/>
                <a:gd name="T62" fmla="*/ 3 w 6"/>
                <a:gd name="T63" fmla="*/ 23 h 48"/>
                <a:gd name="T64" fmla="*/ 3 w 6"/>
                <a:gd name="T65" fmla="*/ 23 h 48"/>
                <a:gd name="T66" fmla="*/ 3 w 6"/>
                <a:gd name="T67" fmla="*/ 15 h 48"/>
                <a:gd name="T68" fmla="*/ 0 w 6"/>
                <a:gd name="T69" fmla="*/ 12 h 48"/>
                <a:gd name="T70" fmla="*/ 0 w 6"/>
                <a:gd name="T71" fmla="*/ 11 h 48"/>
                <a:gd name="T72" fmla="*/ 3 w 6"/>
                <a:gd name="T73" fmla="*/ 8 h 48"/>
                <a:gd name="T74" fmla="*/ 3 w 6"/>
                <a:gd name="T75" fmla="*/ 8 h 48"/>
                <a:gd name="T76" fmla="*/ 5 w 6"/>
                <a:gd name="T77" fmla="*/ 11 h 48"/>
                <a:gd name="T78" fmla="*/ 5 w 6"/>
                <a:gd name="T79" fmla="*/ 12 h 48"/>
                <a:gd name="T80" fmla="*/ 3 w 6"/>
                <a:gd name="T81" fmla="*/ 15 h 48"/>
                <a:gd name="T82" fmla="*/ 3 w 6"/>
                <a:gd name="T83" fmla="*/ 7 h 48"/>
                <a:gd name="T84" fmla="*/ 0 w 6"/>
                <a:gd name="T85" fmla="*/ 4 h 48"/>
                <a:gd name="T86" fmla="*/ 0 w 6"/>
                <a:gd name="T87" fmla="*/ 3 h 48"/>
                <a:gd name="T88" fmla="*/ 3 w 6"/>
                <a:gd name="T89" fmla="*/ 0 h 48"/>
                <a:gd name="T90" fmla="*/ 3 w 6"/>
                <a:gd name="T91" fmla="*/ 0 h 48"/>
                <a:gd name="T92" fmla="*/ 5 w 6"/>
                <a:gd name="T93" fmla="*/ 3 h 48"/>
                <a:gd name="T94" fmla="*/ 5 w 6"/>
                <a:gd name="T95" fmla="*/ 4 h 48"/>
                <a:gd name="T96" fmla="*/ 3 w 6"/>
                <a:gd name="T97" fmla="*/ 7 h 48"/>
                <a:gd name="T98" fmla="*/ 3 w 6"/>
                <a:gd name="T9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" h="48">
                  <a:moveTo>
                    <a:pt x="3" y="48"/>
                  </a:moveTo>
                  <a:cubicBezTo>
                    <a:pt x="1" y="48"/>
                    <a:pt x="0" y="47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1" y="42"/>
                    <a:pt x="3" y="42"/>
                  </a:cubicBezTo>
                  <a:cubicBezTo>
                    <a:pt x="4" y="42"/>
                    <a:pt x="5" y="43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7"/>
                    <a:pt x="4" y="48"/>
                    <a:pt x="3" y="48"/>
                  </a:cubicBezTo>
                  <a:close/>
                  <a:moveTo>
                    <a:pt x="3" y="40"/>
                  </a:moveTo>
                  <a:cubicBezTo>
                    <a:pt x="1" y="40"/>
                    <a:pt x="0" y="39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1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5" y="35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9"/>
                    <a:pt x="4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lose/>
                  <a:moveTo>
                    <a:pt x="3" y="31"/>
                  </a:moveTo>
                  <a:cubicBezTo>
                    <a:pt x="1" y="31"/>
                    <a:pt x="0" y="30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5" y="26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lose/>
                  <a:moveTo>
                    <a:pt x="3" y="23"/>
                  </a:moveTo>
                  <a:cubicBezTo>
                    <a:pt x="1" y="23"/>
                    <a:pt x="0" y="2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7"/>
                    <a:pt x="3" y="17"/>
                  </a:cubicBezTo>
                  <a:cubicBezTo>
                    <a:pt x="4" y="17"/>
                    <a:pt x="5" y="18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1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4"/>
                    <a:pt x="4" y="15"/>
                    <a:pt x="3" y="15"/>
                  </a:cubicBezTo>
                  <a:close/>
                  <a:moveTo>
                    <a:pt x="3" y="7"/>
                  </a:move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7" name="Freeform 8"/>
          <p:cNvSpPr>
            <a:spLocks/>
          </p:cNvSpPr>
          <p:nvPr/>
        </p:nvSpPr>
        <p:spPr bwMode="auto">
          <a:xfrm>
            <a:off x="1595076" y="2948608"/>
            <a:ext cx="2227807" cy="2634314"/>
          </a:xfrm>
          <a:custGeom>
            <a:avLst/>
            <a:gdLst>
              <a:gd name="T0" fmla="*/ 2377 w 2387"/>
              <a:gd name="T1" fmla="*/ 1986 h 1986"/>
              <a:gd name="T2" fmla="*/ 0 w 2387"/>
              <a:gd name="T3" fmla="*/ 1986 h 1986"/>
              <a:gd name="T4" fmla="*/ 0 w 2387"/>
              <a:gd name="T5" fmla="*/ 0 h 1986"/>
              <a:gd name="T6" fmla="*/ 2387 w 2387"/>
              <a:gd name="T7" fmla="*/ 0 h 1986"/>
              <a:gd name="T8" fmla="*/ 2377 w 2387"/>
              <a:gd name="T9" fmla="*/ 1986 h 1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7" h="1986">
                <a:moveTo>
                  <a:pt x="2377" y="1986"/>
                </a:moveTo>
                <a:lnTo>
                  <a:pt x="0" y="1986"/>
                </a:lnTo>
                <a:lnTo>
                  <a:pt x="0" y="0"/>
                </a:lnTo>
                <a:lnTo>
                  <a:pt x="2387" y="0"/>
                </a:lnTo>
                <a:lnTo>
                  <a:pt x="2377" y="1986"/>
                </a:lnTo>
                <a:close/>
              </a:path>
            </a:pathLst>
          </a:custGeom>
          <a:solidFill>
            <a:srgbClr val="833E90"/>
          </a:solidFill>
          <a:ln>
            <a:noFill/>
          </a:ln>
        </p:spPr>
        <p:txBody>
          <a:bodyPr vert="horz" wrap="square" lIns="34375" tIns="17188" rIns="34375" bIns="17188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1667464" y="3539638"/>
            <a:ext cx="2110209" cy="1946372"/>
          </a:xfrm>
          <a:custGeom>
            <a:avLst/>
            <a:gdLst>
              <a:gd name="T0" fmla="*/ 11 w 2261"/>
              <a:gd name="T1" fmla="*/ 1479 h 1479"/>
              <a:gd name="T2" fmla="*/ 0 w 2261"/>
              <a:gd name="T3" fmla="*/ 0 h 1479"/>
              <a:gd name="T4" fmla="*/ 2261 w 2261"/>
              <a:gd name="T5" fmla="*/ 0 h 1479"/>
              <a:gd name="T6" fmla="*/ 2261 w 2261"/>
              <a:gd name="T7" fmla="*/ 1479 h 1479"/>
              <a:gd name="T8" fmla="*/ 11 w 2261"/>
              <a:gd name="T9" fmla="*/ 147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1" h="1479">
                <a:moveTo>
                  <a:pt x="11" y="1479"/>
                </a:moveTo>
                <a:lnTo>
                  <a:pt x="0" y="0"/>
                </a:lnTo>
                <a:lnTo>
                  <a:pt x="2261" y="0"/>
                </a:lnTo>
                <a:lnTo>
                  <a:pt x="2261" y="1479"/>
                </a:lnTo>
                <a:lnTo>
                  <a:pt x="11" y="1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375" tIns="17188" rIns="34375" bIns="17188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1678515" y="3530262"/>
            <a:ext cx="2099158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1600" dirty="0" smtClean="0">
                <a:solidFill>
                  <a:srgbClr val="1F497D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Motivation qui </a:t>
            </a:r>
            <a:r>
              <a:rPr lang="en-US" sz="1600" dirty="0" err="1" smtClean="0">
                <a:solidFill>
                  <a:srgbClr val="1F497D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resulte</a:t>
            </a:r>
            <a:r>
              <a:rPr lang="en-US" sz="1600" dirty="0" smtClean="0">
                <a:solidFill>
                  <a:srgbClr val="1F497D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 de </a:t>
            </a:r>
            <a:r>
              <a:rPr lang="en-US" sz="1600" dirty="0" err="1" smtClean="0">
                <a:solidFill>
                  <a:srgbClr val="1F497D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facteurs</a:t>
            </a:r>
            <a:r>
              <a:rPr lang="en-US" sz="1600" dirty="0" smtClean="0">
                <a:solidFill>
                  <a:srgbClr val="1F497D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 INTERNES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  <a:latin typeface="Gill Sans MT" panose="020B0502020104020203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273096" y="2953039"/>
            <a:ext cx="2006192" cy="55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73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504" b="1" dirty="0">
                <a:solidFill>
                  <a:prstClr val="white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motivation intrinsèque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273096" y="2855483"/>
            <a:ext cx="2152897" cy="3238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73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504" b="1" dirty="0">
                <a:solidFill>
                  <a:prstClr val="white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L'analyse des données</a:t>
            </a:r>
          </a:p>
        </p:txBody>
      </p:sp>
      <p:sp>
        <p:nvSpPr>
          <p:cNvPr id="36" name="TextBox 31"/>
          <p:cNvSpPr txBox="1">
            <a:spLocks noChangeArrowheads="1"/>
          </p:cNvSpPr>
          <p:nvPr/>
        </p:nvSpPr>
        <p:spPr bwMode="auto">
          <a:xfrm>
            <a:off x="3305435" y="1555584"/>
            <a:ext cx="2333905" cy="323807"/>
          </a:xfrm>
          <a:prstGeom prst="rect">
            <a:avLst/>
          </a:prstGeom>
          <a:solidFill>
            <a:srgbClr val="EA53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4" b="1" dirty="0">
                <a:solidFill>
                  <a:prstClr val="white"/>
                </a:solidFill>
                <a:latin typeface="Gill Sans MT" panose="020B0502020104020203" pitchFamily="34" charset="0"/>
                <a:ea typeface="Lato Black" pitchFamily="34" charset="0"/>
                <a:cs typeface="Lato Black" pitchFamily="34" charset="0"/>
              </a:rPr>
              <a:t>MOTIVATION</a:t>
            </a:r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>
            <a:off x="5193979" y="3009654"/>
            <a:ext cx="2227807" cy="2573267"/>
          </a:xfrm>
          <a:custGeom>
            <a:avLst/>
            <a:gdLst>
              <a:gd name="T0" fmla="*/ 2377 w 2387"/>
              <a:gd name="T1" fmla="*/ 1986 h 1986"/>
              <a:gd name="T2" fmla="*/ 0 w 2387"/>
              <a:gd name="T3" fmla="*/ 1986 h 1986"/>
              <a:gd name="T4" fmla="*/ 0 w 2387"/>
              <a:gd name="T5" fmla="*/ 0 h 1986"/>
              <a:gd name="T6" fmla="*/ 2387 w 2387"/>
              <a:gd name="T7" fmla="*/ 0 h 1986"/>
              <a:gd name="T8" fmla="*/ 2377 w 2387"/>
              <a:gd name="T9" fmla="*/ 1986 h 1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7" h="1986">
                <a:moveTo>
                  <a:pt x="2377" y="1986"/>
                </a:moveTo>
                <a:lnTo>
                  <a:pt x="0" y="1986"/>
                </a:lnTo>
                <a:lnTo>
                  <a:pt x="0" y="0"/>
                </a:lnTo>
                <a:lnTo>
                  <a:pt x="2387" y="0"/>
                </a:lnTo>
                <a:lnTo>
                  <a:pt x="2377" y="19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34375" tIns="17188" rIns="34375" bIns="17188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" name="TextBox 29"/>
          <p:cNvSpPr txBox="1"/>
          <p:nvPr/>
        </p:nvSpPr>
        <p:spPr bwMode="auto">
          <a:xfrm>
            <a:off x="1825501" y="3003893"/>
            <a:ext cx="2006192" cy="55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73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4" b="1" dirty="0">
                <a:solidFill>
                  <a:prstClr val="white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M</a:t>
            </a:r>
            <a:r>
              <a:rPr lang="id-ID" sz="1504" b="1" dirty="0">
                <a:solidFill>
                  <a:prstClr val="white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otivation </a:t>
            </a:r>
            <a:r>
              <a:rPr lang="fr-FR" sz="1504" b="1" dirty="0">
                <a:solidFill>
                  <a:prstClr val="white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I</a:t>
            </a:r>
            <a:r>
              <a:rPr lang="id-ID" sz="1504" b="1" dirty="0">
                <a:solidFill>
                  <a:prstClr val="white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ntrinsèque</a:t>
            </a:r>
          </a:p>
        </p:txBody>
      </p:sp>
      <p:sp>
        <p:nvSpPr>
          <p:cNvPr id="45" name="TextBox 29"/>
          <p:cNvSpPr txBox="1"/>
          <p:nvPr/>
        </p:nvSpPr>
        <p:spPr bwMode="auto">
          <a:xfrm>
            <a:off x="5435912" y="2984661"/>
            <a:ext cx="2006192" cy="55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73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4" b="1" dirty="0">
                <a:solidFill>
                  <a:prstClr val="white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M</a:t>
            </a:r>
            <a:r>
              <a:rPr lang="id-ID" sz="1504" b="1" dirty="0">
                <a:solidFill>
                  <a:prstClr val="white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otivation </a:t>
            </a:r>
            <a:r>
              <a:rPr lang="fr-FR" sz="1504" b="1" dirty="0">
                <a:solidFill>
                  <a:prstClr val="white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E</a:t>
            </a:r>
            <a:r>
              <a:rPr lang="id-ID" sz="1504" b="1" dirty="0">
                <a:solidFill>
                  <a:prstClr val="white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xtrinsèque </a:t>
            </a:r>
          </a:p>
        </p:txBody>
      </p:sp>
      <p:sp>
        <p:nvSpPr>
          <p:cNvPr id="46" name="Freeform 9"/>
          <p:cNvSpPr>
            <a:spLocks/>
          </p:cNvSpPr>
          <p:nvPr/>
        </p:nvSpPr>
        <p:spPr bwMode="auto">
          <a:xfrm>
            <a:off x="5241884" y="3522810"/>
            <a:ext cx="2110209" cy="1963200"/>
          </a:xfrm>
          <a:custGeom>
            <a:avLst/>
            <a:gdLst>
              <a:gd name="T0" fmla="*/ 11 w 2261"/>
              <a:gd name="T1" fmla="*/ 1479 h 1479"/>
              <a:gd name="T2" fmla="*/ 0 w 2261"/>
              <a:gd name="T3" fmla="*/ 0 h 1479"/>
              <a:gd name="T4" fmla="*/ 2261 w 2261"/>
              <a:gd name="T5" fmla="*/ 0 h 1479"/>
              <a:gd name="T6" fmla="*/ 2261 w 2261"/>
              <a:gd name="T7" fmla="*/ 1479 h 1479"/>
              <a:gd name="T8" fmla="*/ 11 w 2261"/>
              <a:gd name="T9" fmla="*/ 147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1" h="1479">
                <a:moveTo>
                  <a:pt x="11" y="1479"/>
                </a:moveTo>
                <a:lnTo>
                  <a:pt x="0" y="0"/>
                </a:lnTo>
                <a:lnTo>
                  <a:pt x="2261" y="0"/>
                </a:lnTo>
                <a:lnTo>
                  <a:pt x="2261" y="1479"/>
                </a:lnTo>
                <a:lnTo>
                  <a:pt x="11" y="1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375" tIns="17188" rIns="34375" bIns="17188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5321327" y="3509978"/>
            <a:ext cx="2099158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fr-FR" sz="1600" dirty="0">
                <a:solidFill>
                  <a:srgbClr val="1F497D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Facteurs EXTERNES que nous pouvons utiliser pour stimuler l'enthousiasme</a:t>
            </a:r>
            <a:r>
              <a:rPr lang="pt-BR" sz="1600" dirty="0">
                <a:solidFill>
                  <a:srgbClr val="1F497D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rPr>
              <a:t>. </a:t>
            </a:r>
            <a:endParaRPr lang="en-US" sz="1600" dirty="0">
              <a:solidFill>
                <a:srgbClr val="1F497D"/>
              </a:solidFill>
              <a:latin typeface="Gill Sans MT" panose="020B0502020104020203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9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Freeform 6"/>
          <p:cNvSpPr>
            <a:spLocks noEditPoints="1"/>
          </p:cNvSpPr>
          <p:nvPr/>
        </p:nvSpPr>
        <p:spPr bwMode="auto">
          <a:xfrm flipH="1">
            <a:off x="242151" y="901131"/>
            <a:ext cx="1080433" cy="4374135"/>
          </a:xfrm>
          <a:custGeom>
            <a:avLst/>
            <a:gdLst>
              <a:gd name="T0" fmla="*/ 10 w 85"/>
              <a:gd name="T1" fmla="*/ 141 h 344"/>
              <a:gd name="T2" fmla="*/ 11 w 85"/>
              <a:gd name="T3" fmla="*/ 158 h 344"/>
              <a:gd name="T4" fmla="*/ 20 w 85"/>
              <a:gd name="T5" fmla="*/ 216 h 344"/>
              <a:gd name="T6" fmla="*/ 25 w 85"/>
              <a:gd name="T7" fmla="*/ 221 h 344"/>
              <a:gd name="T8" fmla="*/ 29 w 85"/>
              <a:gd name="T9" fmla="*/ 254 h 344"/>
              <a:gd name="T10" fmla="*/ 32 w 85"/>
              <a:gd name="T11" fmla="*/ 310 h 344"/>
              <a:gd name="T12" fmla="*/ 35 w 85"/>
              <a:gd name="T13" fmla="*/ 324 h 344"/>
              <a:gd name="T14" fmla="*/ 37 w 85"/>
              <a:gd name="T15" fmla="*/ 328 h 344"/>
              <a:gd name="T16" fmla="*/ 44 w 85"/>
              <a:gd name="T17" fmla="*/ 343 h 344"/>
              <a:gd name="T18" fmla="*/ 52 w 85"/>
              <a:gd name="T19" fmla="*/ 315 h 344"/>
              <a:gd name="T20" fmla="*/ 65 w 85"/>
              <a:gd name="T21" fmla="*/ 251 h 344"/>
              <a:gd name="T22" fmla="*/ 66 w 85"/>
              <a:gd name="T23" fmla="*/ 220 h 344"/>
              <a:gd name="T24" fmla="*/ 74 w 85"/>
              <a:gd name="T25" fmla="*/ 176 h 344"/>
              <a:gd name="T26" fmla="*/ 81 w 85"/>
              <a:gd name="T27" fmla="*/ 155 h 344"/>
              <a:gd name="T28" fmla="*/ 74 w 85"/>
              <a:gd name="T29" fmla="*/ 124 h 344"/>
              <a:gd name="T30" fmla="*/ 84 w 85"/>
              <a:gd name="T31" fmla="*/ 89 h 344"/>
              <a:gd name="T32" fmla="*/ 75 w 85"/>
              <a:gd name="T33" fmla="*/ 58 h 344"/>
              <a:gd name="T34" fmla="*/ 66 w 85"/>
              <a:gd name="T35" fmla="*/ 48 h 344"/>
              <a:gd name="T36" fmla="*/ 60 w 85"/>
              <a:gd name="T37" fmla="*/ 34 h 344"/>
              <a:gd name="T38" fmla="*/ 60 w 85"/>
              <a:gd name="T39" fmla="*/ 24 h 344"/>
              <a:gd name="T40" fmla="*/ 58 w 85"/>
              <a:gd name="T41" fmla="*/ 10 h 344"/>
              <a:gd name="T42" fmla="*/ 44 w 85"/>
              <a:gd name="T43" fmla="*/ 0 h 344"/>
              <a:gd name="T44" fmla="*/ 28 w 85"/>
              <a:gd name="T45" fmla="*/ 13 h 344"/>
              <a:gd name="T46" fmla="*/ 26 w 85"/>
              <a:gd name="T47" fmla="*/ 24 h 344"/>
              <a:gd name="T48" fmla="*/ 20 w 85"/>
              <a:gd name="T49" fmla="*/ 51 h 344"/>
              <a:gd name="T50" fmla="*/ 5 w 85"/>
              <a:gd name="T51" fmla="*/ 65 h 344"/>
              <a:gd name="T52" fmla="*/ 4 w 85"/>
              <a:gd name="T53" fmla="*/ 112 h 344"/>
              <a:gd name="T54" fmla="*/ 58 w 85"/>
              <a:gd name="T55" fmla="*/ 102 h 344"/>
              <a:gd name="T56" fmla="*/ 61 w 85"/>
              <a:gd name="T57" fmla="*/ 110 h 344"/>
              <a:gd name="T58" fmla="*/ 58 w 85"/>
              <a:gd name="T59" fmla="*/ 106 h 344"/>
              <a:gd name="T60" fmla="*/ 44 w 85"/>
              <a:gd name="T61" fmla="*/ 220 h 344"/>
              <a:gd name="T62" fmla="*/ 46 w 85"/>
              <a:gd name="T63" fmla="*/ 232 h 344"/>
              <a:gd name="T64" fmla="*/ 45 w 85"/>
              <a:gd name="T65" fmla="*/ 245 h 344"/>
              <a:gd name="T66" fmla="*/ 44 w 85"/>
              <a:gd name="T67" fmla="*/ 236 h 344"/>
              <a:gd name="T68" fmla="*/ 36 w 85"/>
              <a:gd name="T69" fmla="*/ 73 h 344"/>
              <a:gd name="T70" fmla="*/ 31 w 85"/>
              <a:gd name="T71" fmla="*/ 49 h 344"/>
              <a:gd name="T72" fmla="*/ 38 w 85"/>
              <a:gd name="T73" fmla="*/ 68 h 344"/>
              <a:gd name="T74" fmla="*/ 45 w 85"/>
              <a:gd name="T75" fmla="*/ 58 h 344"/>
              <a:gd name="T76" fmla="*/ 46 w 85"/>
              <a:gd name="T77" fmla="*/ 74 h 344"/>
              <a:gd name="T78" fmla="*/ 36 w 85"/>
              <a:gd name="T79" fmla="*/ 73 h 344"/>
              <a:gd name="T80" fmla="*/ 32 w 85"/>
              <a:gd name="T81" fmla="*/ 120 h 344"/>
              <a:gd name="T82" fmla="*/ 29 w 85"/>
              <a:gd name="T83" fmla="*/ 12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5" h="344">
                <a:moveTo>
                  <a:pt x="12" y="119"/>
                </a:moveTo>
                <a:cubicBezTo>
                  <a:pt x="12" y="119"/>
                  <a:pt x="13" y="131"/>
                  <a:pt x="10" y="141"/>
                </a:cubicBezTo>
                <a:cubicBezTo>
                  <a:pt x="6" y="151"/>
                  <a:pt x="4" y="157"/>
                  <a:pt x="7" y="157"/>
                </a:cubicBezTo>
                <a:cubicBezTo>
                  <a:pt x="10" y="158"/>
                  <a:pt x="11" y="158"/>
                  <a:pt x="11" y="158"/>
                </a:cubicBezTo>
                <a:cubicBezTo>
                  <a:pt x="11" y="158"/>
                  <a:pt x="11" y="171"/>
                  <a:pt x="13" y="180"/>
                </a:cubicBezTo>
                <a:cubicBezTo>
                  <a:pt x="15" y="189"/>
                  <a:pt x="20" y="211"/>
                  <a:pt x="20" y="216"/>
                </a:cubicBezTo>
                <a:cubicBezTo>
                  <a:pt x="20" y="222"/>
                  <a:pt x="20" y="221"/>
                  <a:pt x="22" y="221"/>
                </a:cubicBezTo>
                <a:cubicBezTo>
                  <a:pt x="24" y="221"/>
                  <a:pt x="25" y="221"/>
                  <a:pt x="25" y="221"/>
                </a:cubicBezTo>
                <a:cubicBezTo>
                  <a:pt x="25" y="221"/>
                  <a:pt x="25" y="230"/>
                  <a:pt x="26" y="232"/>
                </a:cubicBezTo>
                <a:cubicBezTo>
                  <a:pt x="27" y="234"/>
                  <a:pt x="25" y="244"/>
                  <a:pt x="29" y="254"/>
                </a:cubicBezTo>
                <a:cubicBezTo>
                  <a:pt x="32" y="265"/>
                  <a:pt x="38" y="282"/>
                  <a:pt x="38" y="290"/>
                </a:cubicBezTo>
                <a:cubicBezTo>
                  <a:pt x="38" y="297"/>
                  <a:pt x="35" y="307"/>
                  <a:pt x="32" y="310"/>
                </a:cubicBezTo>
                <a:cubicBezTo>
                  <a:pt x="28" y="314"/>
                  <a:pt x="23" y="322"/>
                  <a:pt x="26" y="323"/>
                </a:cubicBezTo>
                <a:cubicBezTo>
                  <a:pt x="28" y="325"/>
                  <a:pt x="32" y="325"/>
                  <a:pt x="35" y="324"/>
                </a:cubicBezTo>
                <a:cubicBezTo>
                  <a:pt x="37" y="323"/>
                  <a:pt x="39" y="321"/>
                  <a:pt x="39" y="321"/>
                </a:cubicBezTo>
                <a:cubicBezTo>
                  <a:pt x="39" y="321"/>
                  <a:pt x="39" y="325"/>
                  <a:pt x="37" y="328"/>
                </a:cubicBezTo>
                <a:cubicBezTo>
                  <a:pt x="36" y="331"/>
                  <a:pt x="37" y="344"/>
                  <a:pt x="43" y="344"/>
                </a:cubicBezTo>
                <a:cubicBezTo>
                  <a:pt x="43" y="344"/>
                  <a:pt x="44" y="344"/>
                  <a:pt x="44" y="343"/>
                </a:cubicBezTo>
                <a:cubicBezTo>
                  <a:pt x="49" y="342"/>
                  <a:pt x="52" y="337"/>
                  <a:pt x="51" y="330"/>
                </a:cubicBezTo>
                <a:cubicBezTo>
                  <a:pt x="51" y="322"/>
                  <a:pt x="53" y="320"/>
                  <a:pt x="52" y="315"/>
                </a:cubicBezTo>
                <a:cubicBezTo>
                  <a:pt x="50" y="311"/>
                  <a:pt x="52" y="307"/>
                  <a:pt x="54" y="300"/>
                </a:cubicBezTo>
                <a:cubicBezTo>
                  <a:pt x="57" y="292"/>
                  <a:pt x="66" y="260"/>
                  <a:pt x="65" y="251"/>
                </a:cubicBezTo>
                <a:cubicBezTo>
                  <a:pt x="65" y="243"/>
                  <a:pt x="64" y="236"/>
                  <a:pt x="65" y="230"/>
                </a:cubicBezTo>
                <a:cubicBezTo>
                  <a:pt x="66" y="225"/>
                  <a:pt x="66" y="220"/>
                  <a:pt x="66" y="220"/>
                </a:cubicBezTo>
                <a:cubicBezTo>
                  <a:pt x="66" y="220"/>
                  <a:pt x="72" y="223"/>
                  <a:pt x="72" y="214"/>
                </a:cubicBezTo>
                <a:cubicBezTo>
                  <a:pt x="72" y="206"/>
                  <a:pt x="73" y="183"/>
                  <a:pt x="74" y="176"/>
                </a:cubicBezTo>
                <a:cubicBezTo>
                  <a:pt x="74" y="170"/>
                  <a:pt x="73" y="156"/>
                  <a:pt x="73" y="156"/>
                </a:cubicBezTo>
                <a:cubicBezTo>
                  <a:pt x="73" y="156"/>
                  <a:pt x="79" y="155"/>
                  <a:pt x="81" y="155"/>
                </a:cubicBezTo>
                <a:cubicBezTo>
                  <a:pt x="83" y="154"/>
                  <a:pt x="76" y="142"/>
                  <a:pt x="75" y="137"/>
                </a:cubicBezTo>
                <a:cubicBezTo>
                  <a:pt x="73" y="132"/>
                  <a:pt x="74" y="124"/>
                  <a:pt x="74" y="124"/>
                </a:cubicBezTo>
                <a:cubicBezTo>
                  <a:pt x="74" y="124"/>
                  <a:pt x="84" y="123"/>
                  <a:pt x="84" y="115"/>
                </a:cubicBezTo>
                <a:cubicBezTo>
                  <a:pt x="85" y="106"/>
                  <a:pt x="85" y="94"/>
                  <a:pt x="84" y="89"/>
                </a:cubicBezTo>
                <a:cubicBezTo>
                  <a:pt x="83" y="84"/>
                  <a:pt x="83" y="84"/>
                  <a:pt x="82" y="77"/>
                </a:cubicBezTo>
                <a:cubicBezTo>
                  <a:pt x="82" y="71"/>
                  <a:pt x="78" y="59"/>
                  <a:pt x="75" y="58"/>
                </a:cubicBezTo>
                <a:cubicBezTo>
                  <a:pt x="71" y="58"/>
                  <a:pt x="67" y="55"/>
                  <a:pt x="67" y="55"/>
                </a:cubicBezTo>
                <a:cubicBezTo>
                  <a:pt x="67" y="55"/>
                  <a:pt x="70" y="51"/>
                  <a:pt x="66" y="48"/>
                </a:cubicBezTo>
                <a:cubicBezTo>
                  <a:pt x="62" y="44"/>
                  <a:pt x="59" y="43"/>
                  <a:pt x="61" y="38"/>
                </a:cubicBezTo>
                <a:cubicBezTo>
                  <a:pt x="62" y="37"/>
                  <a:pt x="60" y="35"/>
                  <a:pt x="60" y="34"/>
                </a:cubicBezTo>
                <a:cubicBezTo>
                  <a:pt x="60" y="32"/>
                  <a:pt x="62" y="30"/>
                  <a:pt x="61" y="28"/>
                </a:cubicBezTo>
                <a:cubicBezTo>
                  <a:pt x="61" y="27"/>
                  <a:pt x="60" y="26"/>
                  <a:pt x="60" y="24"/>
                </a:cubicBezTo>
                <a:cubicBezTo>
                  <a:pt x="59" y="23"/>
                  <a:pt x="60" y="21"/>
                  <a:pt x="60" y="19"/>
                </a:cubicBezTo>
                <a:cubicBezTo>
                  <a:pt x="59" y="17"/>
                  <a:pt x="59" y="13"/>
                  <a:pt x="58" y="10"/>
                </a:cubicBezTo>
                <a:cubicBezTo>
                  <a:pt x="56" y="4"/>
                  <a:pt x="52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1" y="0"/>
                  <a:pt x="36" y="1"/>
                  <a:pt x="33" y="3"/>
                </a:cubicBezTo>
                <a:cubicBezTo>
                  <a:pt x="31" y="6"/>
                  <a:pt x="29" y="9"/>
                  <a:pt x="28" y="13"/>
                </a:cubicBezTo>
                <a:cubicBezTo>
                  <a:pt x="28" y="16"/>
                  <a:pt x="28" y="18"/>
                  <a:pt x="27" y="19"/>
                </a:cubicBezTo>
                <a:cubicBezTo>
                  <a:pt x="27" y="21"/>
                  <a:pt x="26" y="22"/>
                  <a:pt x="26" y="24"/>
                </a:cubicBezTo>
                <a:cubicBezTo>
                  <a:pt x="26" y="27"/>
                  <a:pt x="25" y="31"/>
                  <a:pt x="24" y="37"/>
                </a:cubicBezTo>
                <a:cubicBezTo>
                  <a:pt x="23" y="43"/>
                  <a:pt x="23" y="47"/>
                  <a:pt x="20" y="51"/>
                </a:cubicBezTo>
                <a:cubicBezTo>
                  <a:pt x="17" y="54"/>
                  <a:pt x="18" y="57"/>
                  <a:pt x="18" y="57"/>
                </a:cubicBezTo>
                <a:cubicBezTo>
                  <a:pt x="18" y="57"/>
                  <a:pt x="8" y="58"/>
                  <a:pt x="5" y="65"/>
                </a:cubicBezTo>
                <a:cubicBezTo>
                  <a:pt x="3" y="71"/>
                  <a:pt x="2" y="83"/>
                  <a:pt x="1" y="90"/>
                </a:cubicBezTo>
                <a:cubicBezTo>
                  <a:pt x="0" y="98"/>
                  <a:pt x="1" y="107"/>
                  <a:pt x="4" y="112"/>
                </a:cubicBezTo>
                <a:cubicBezTo>
                  <a:pt x="6" y="118"/>
                  <a:pt x="12" y="119"/>
                  <a:pt x="12" y="119"/>
                </a:cubicBezTo>
                <a:close/>
                <a:moveTo>
                  <a:pt x="58" y="102"/>
                </a:move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1" y="108"/>
                  <a:pt x="61" y="110"/>
                </a:cubicBezTo>
                <a:cubicBezTo>
                  <a:pt x="60" y="111"/>
                  <a:pt x="58" y="111"/>
                  <a:pt x="58" y="111"/>
                </a:cubicBezTo>
                <a:cubicBezTo>
                  <a:pt x="58" y="111"/>
                  <a:pt x="58" y="109"/>
                  <a:pt x="58" y="106"/>
                </a:cubicBezTo>
                <a:cubicBezTo>
                  <a:pt x="57" y="103"/>
                  <a:pt x="58" y="102"/>
                  <a:pt x="58" y="102"/>
                </a:cubicBezTo>
                <a:close/>
                <a:moveTo>
                  <a:pt x="44" y="220"/>
                </a:moveTo>
                <a:cubicBezTo>
                  <a:pt x="44" y="220"/>
                  <a:pt x="44" y="223"/>
                  <a:pt x="44" y="226"/>
                </a:cubicBezTo>
                <a:cubicBezTo>
                  <a:pt x="45" y="228"/>
                  <a:pt x="45" y="231"/>
                  <a:pt x="46" y="232"/>
                </a:cubicBezTo>
                <a:cubicBezTo>
                  <a:pt x="46" y="235"/>
                  <a:pt x="45" y="238"/>
                  <a:pt x="45" y="240"/>
                </a:cubicBezTo>
                <a:cubicBezTo>
                  <a:pt x="45" y="242"/>
                  <a:pt x="45" y="245"/>
                  <a:pt x="45" y="245"/>
                </a:cubicBezTo>
                <a:cubicBezTo>
                  <a:pt x="45" y="245"/>
                  <a:pt x="45" y="243"/>
                  <a:pt x="44" y="242"/>
                </a:cubicBezTo>
                <a:cubicBezTo>
                  <a:pt x="44" y="239"/>
                  <a:pt x="44" y="237"/>
                  <a:pt x="44" y="236"/>
                </a:cubicBezTo>
                <a:cubicBezTo>
                  <a:pt x="43" y="233"/>
                  <a:pt x="43" y="228"/>
                  <a:pt x="44" y="220"/>
                </a:cubicBezTo>
                <a:close/>
                <a:moveTo>
                  <a:pt x="36" y="73"/>
                </a:moveTo>
                <a:cubicBezTo>
                  <a:pt x="35" y="71"/>
                  <a:pt x="31" y="58"/>
                  <a:pt x="31" y="56"/>
                </a:cubicBezTo>
                <a:cubicBezTo>
                  <a:pt x="31" y="53"/>
                  <a:pt x="31" y="51"/>
                  <a:pt x="31" y="49"/>
                </a:cubicBezTo>
                <a:cubicBezTo>
                  <a:pt x="34" y="55"/>
                  <a:pt x="38" y="57"/>
                  <a:pt x="37" y="59"/>
                </a:cubicBezTo>
                <a:cubicBezTo>
                  <a:pt x="36" y="62"/>
                  <a:pt x="36" y="65"/>
                  <a:pt x="38" y="68"/>
                </a:cubicBezTo>
                <a:cubicBezTo>
                  <a:pt x="40" y="72"/>
                  <a:pt x="41" y="80"/>
                  <a:pt x="42" y="76"/>
                </a:cubicBezTo>
                <a:cubicBezTo>
                  <a:pt x="43" y="73"/>
                  <a:pt x="45" y="61"/>
                  <a:pt x="45" y="58"/>
                </a:cubicBezTo>
                <a:cubicBezTo>
                  <a:pt x="45" y="54"/>
                  <a:pt x="51" y="50"/>
                  <a:pt x="51" y="50"/>
                </a:cubicBezTo>
                <a:cubicBezTo>
                  <a:pt x="51" y="56"/>
                  <a:pt x="48" y="67"/>
                  <a:pt x="46" y="74"/>
                </a:cubicBezTo>
                <a:cubicBezTo>
                  <a:pt x="44" y="81"/>
                  <a:pt x="41" y="88"/>
                  <a:pt x="41" y="86"/>
                </a:cubicBezTo>
                <a:cubicBezTo>
                  <a:pt x="41" y="83"/>
                  <a:pt x="38" y="76"/>
                  <a:pt x="36" y="73"/>
                </a:cubicBezTo>
                <a:close/>
                <a:moveTo>
                  <a:pt x="29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120"/>
                  <a:pt x="33" y="125"/>
                  <a:pt x="33" y="127"/>
                </a:cubicBezTo>
                <a:cubicBezTo>
                  <a:pt x="33" y="128"/>
                  <a:pt x="29" y="127"/>
                  <a:pt x="29" y="127"/>
                </a:cubicBezTo>
                <a:lnTo>
                  <a:pt x="29" y="120"/>
                </a:lnTo>
                <a:close/>
              </a:path>
            </a:pathLst>
          </a:custGeom>
          <a:solidFill>
            <a:srgbClr val="833E90"/>
          </a:solidFill>
          <a:ln>
            <a:noFill/>
          </a:ln>
        </p:spPr>
        <p:txBody>
          <a:bodyPr vert="horz" wrap="square" lIns="34375" tIns="17188" rIns="34375" bIns="17188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" name="Freeform 9"/>
          <p:cNvSpPr>
            <a:spLocks noEditPoints="1"/>
          </p:cNvSpPr>
          <p:nvPr/>
        </p:nvSpPr>
        <p:spPr bwMode="auto">
          <a:xfrm flipH="1">
            <a:off x="7255771" y="931662"/>
            <a:ext cx="1815998" cy="4307999"/>
          </a:xfrm>
          <a:custGeom>
            <a:avLst/>
            <a:gdLst>
              <a:gd name="T0" fmla="*/ 33 w 149"/>
              <a:gd name="T1" fmla="*/ 255 h 341"/>
              <a:gd name="T2" fmla="*/ 38 w 149"/>
              <a:gd name="T3" fmla="*/ 302 h 341"/>
              <a:gd name="T4" fmla="*/ 39 w 149"/>
              <a:gd name="T5" fmla="*/ 319 h 341"/>
              <a:gd name="T6" fmla="*/ 44 w 149"/>
              <a:gd name="T7" fmla="*/ 334 h 341"/>
              <a:gd name="T8" fmla="*/ 67 w 149"/>
              <a:gd name="T9" fmla="*/ 334 h 341"/>
              <a:gd name="T10" fmla="*/ 61 w 149"/>
              <a:gd name="T11" fmla="*/ 324 h 341"/>
              <a:gd name="T12" fmla="*/ 60 w 149"/>
              <a:gd name="T13" fmla="*/ 301 h 341"/>
              <a:gd name="T14" fmla="*/ 57 w 149"/>
              <a:gd name="T15" fmla="*/ 280 h 341"/>
              <a:gd name="T16" fmla="*/ 67 w 149"/>
              <a:gd name="T17" fmla="*/ 257 h 341"/>
              <a:gd name="T18" fmla="*/ 75 w 149"/>
              <a:gd name="T19" fmla="*/ 271 h 341"/>
              <a:gd name="T20" fmla="*/ 83 w 149"/>
              <a:gd name="T21" fmla="*/ 301 h 341"/>
              <a:gd name="T22" fmla="*/ 91 w 149"/>
              <a:gd name="T23" fmla="*/ 324 h 341"/>
              <a:gd name="T24" fmla="*/ 107 w 149"/>
              <a:gd name="T25" fmla="*/ 334 h 341"/>
              <a:gd name="T26" fmla="*/ 127 w 149"/>
              <a:gd name="T27" fmla="*/ 335 h 341"/>
              <a:gd name="T28" fmla="*/ 135 w 149"/>
              <a:gd name="T29" fmla="*/ 326 h 341"/>
              <a:gd name="T30" fmla="*/ 115 w 149"/>
              <a:gd name="T31" fmla="*/ 307 h 341"/>
              <a:gd name="T32" fmla="*/ 105 w 149"/>
              <a:gd name="T33" fmla="*/ 282 h 341"/>
              <a:gd name="T34" fmla="*/ 101 w 149"/>
              <a:gd name="T35" fmla="*/ 246 h 341"/>
              <a:gd name="T36" fmla="*/ 101 w 149"/>
              <a:gd name="T37" fmla="*/ 187 h 341"/>
              <a:gd name="T38" fmla="*/ 102 w 149"/>
              <a:gd name="T39" fmla="*/ 154 h 341"/>
              <a:gd name="T40" fmla="*/ 98 w 149"/>
              <a:gd name="T41" fmla="*/ 122 h 341"/>
              <a:gd name="T42" fmla="*/ 88 w 149"/>
              <a:gd name="T43" fmla="*/ 66 h 341"/>
              <a:gd name="T44" fmla="*/ 72 w 149"/>
              <a:gd name="T45" fmla="*/ 48 h 341"/>
              <a:gd name="T46" fmla="*/ 80 w 149"/>
              <a:gd name="T47" fmla="*/ 30 h 341"/>
              <a:gd name="T48" fmla="*/ 80 w 149"/>
              <a:gd name="T49" fmla="*/ 13 h 341"/>
              <a:gd name="T50" fmla="*/ 58 w 149"/>
              <a:gd name="T51" fmla="*/ 3 h 341"/>
              <a:gd name="T52" fmla="*/ 46 w 149"/>
              <a:gd name="T53" fmla="*/ 23 h 341"/>
              <a:gd name="T54" fmla="*/ 49 w 149"/>
              <a:gd name="T55" fmla="*/ 35 h 341"/>
              <a:gd name="T56" fmla="*/ 50 w 149"/>
              <a:gd name="T57" fmla="*/ 44 h 341"/>
              <a:gd name="T58" fmla="*/ 42 w 149"/>
              <a:gd name="T59" fmla="*/ 54 h 341"/>
              <a:gd name="T60" fmla="*/ 19 w 149"/>
              <a:gd name="T61" fmla="*/ 71 h 341"/>
              <a:gd name="T62" fmla="*/ 16 w 149"/>
              <a:gd name="T63" fmla="*/ 95 h 341"/>
              <a:gd name="T64" fmla="*/ 19 w 149"/>
              <a:gd name="T65" fmla="*/ 124 h 341"/>
              <a:gd name="T66" fmla="*/ 20 w 149"/>
              <a:gd name="T67" fmla="*/ 151 h 341"/>
              <a:gd name="T68" fmla="*/ 26 w 149"/>
              <a:gd name="T69" fmla="*/ 188 h 341"/>
              <a:gd name="T70" fmla="*/ 25 w 149"/>
              <a:gd name="T71" fmla="*/ 197 h 341"/>
              <a:gd name="T72" fmla="*/ 3 w 149"/>
              <a:gd name="T73" fmla="*/ 198 h 341"/>
              <a:gd name="T74" fmla="*/ 1 w 149"/>
              <a:gd name="T75" fmla="*/ 251 h 341"/>
              <a:gd name="T76" fmla="*/ 50 w 149"/>
              <a:gd name="T77" fmla="*/ 54 h 341"/>
              <a:gd name="T78" fmla="*/ 78 w 149"/>
              <a:gd name="T79" fmla="*/ 86 h 341"/>
              <a:gd name="T80" fmla="*/ 92 w 149"/>
              <a:gd name="T81" fmla="*/ 163 h 341"/>
              <a:gd name="T82" fmla="*/ 65 w 149"/>
              <a:gd name="T83" fmla="*/ 73 h 341"/>
              <a:gd name="T84" fmla="*/ 50 w 149"/>
              <a:gd name="T85" fmla="*/ 17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341">
                <a:moveTo>
                  <a:pt x="1" y="251"/>
                </a:moveTo>
                <a:cubicBezTo>
                  <a:pt x="1" y="253"/>
                  <a:pt x="2" y="253"/>
                  <a:pt x="4" y="253"/>
                </a:cubicBezTo>
                <a:cubicBezTo>
                  <a:pt x="5" y="253"/>
                  <a:pt x="33" y="255"/>
                  <a:pt x="33" y="255"/>
                </a:cubicBezTo>
                <a:cubicBezTo>
                  <a:pt x="33" y="255"/>
                  <a:pt x="33" y="262"/>
                  <a:pt x="33" y="265"/>
                </a:cubicBezTo>
                <a:cubicBezTo>
                  <a:pt x="33" y="267"/>
                  <a:pt x="33" y="289"/>
                  <a:pt x="35" y="292"/>
                </a:cubicBezTo>
                <a:cubicBezTo>
                  <a:pt x="37" y="295"/>
                  <a:pt x="35" y="300"/>
                  <a:pt x="38" y="302"/>
                </a:cubicBezTo>
                <a:cubicBezTo>
                  <a:pt x="41" y="303"/>
                  <a:pt x="39" y="307"/>
                  <a:pt x="38" y="307"/>
                </a:cubicBezTo>
                <a:cubicBezTo>
                  <a:pt x="38" y="308"/>
                  <a:pt x="38" y="310"/>
                  <a:pt x="38" y="311"/>
                </a:cubicBezTo>
                <a:cubicBezTo>
                  <a:pt x="37" y="312"/>
                  <a:pt x="39" y="319"/>
                  <a:pt x="39" y="319"/>
                </a:cubicBezTo>
                <a:cubicBezTo>
                  <a:pt x="39" y="327"/>
                  <a:pt x="39" y="327"/>
                  <a:pt x="39" y="327"/>
                </a:cubicBezTo>
                <a:cubicBezTo>
                  <a:pt x="42" y="330"/>
                  <a:pt x="42" y="330"/>
                  <a:pt x="42" y="330"/>
                </a:cubicBezTo>
                <a:cubicBezTo>
                  <a:pt x="42" y="330"/>
                  <a:pt x="44" y="334"/>
                  <a:pt x="44" y="334"/>
                </a:cubicBezTo>
                <a:cubicBezTo>
                  <a:pt x="44" y="335"/>
                  <a:pt x="53" y="341"/>
                  <a:pt x="59" y="340"/>
                </a:cubicBezTo>
                <a:cubicBezTo>
                  <a:pt x="59" y="340"/>
                  <a:pt x="66" y="341"/>
                  <a:pt x="67" y="340"/>
                </a:cubicBezTo>
                <a:cubicBezTo>
                  <a:pt x="68" y="340"/>
                  <a:pt x="68" y="335"/>
                  <a:pt x="67" y="334"/>
                </a:cubicBezTo>
                <a:cubicBezTo>
                  <a:pt x="65" y="334"/>
                  <a:pt x="65" y="333"/>
                  <a:pt x="65" y="333"/>
                </a:cubicBezTo>
                <a:cubicBezTo>
                  <a:pt x="65" y="333"/>
                  <a:pt x="66" y="328"/>
                  <a:pt x="65" y="328"/>
                </a:cubicBezTo>
                <a:cubicBezTo>
                  <a:pt x="64" y="328"/>
                  <a:pt x="62" y="324"/>
                  <a:pt x="61" y="324"/>
                </a:cubicBezTo>
                <a:cubicBezTo>
                  <a:pt x="61" y="323"/>
                  <a:pt x="58" y="319"/>
                  <a:pt x="59" y="319"/>
                </a:cubicBezTo>
                <a:cubicBezTo>
                  <a:pt x="59" y="318"/>
                  <a:pt x="63" y="308"/>
                  <a:pt x="62" y="307"/>
                </a:cubicBezTo>
                <a:cubicBezTo>
                  <a:pt x="62" y="306"/>
                  <a:pt x="61" y="301"/>
                  <a:pt x="60" y="301"/>
                </a:cubicBezTo>
                <a:cubicBezTo>
                  <a:pt x="59" y="301"/>
                  <a:pt x="55" y="292"/>
                  <a:pt x="55" y="292"/>
                </a:cubicBezTo>
                <a:cubicBezTo>
                  <a:pt x="55" y="291"/>
                  <a:pt x="57" y="285"/>
                  <a:pt x="57" y="285"/>
                </a:cubicBezTo>
                <a:cubicBezTo>
                  <a:pt x="57" y="285"/>
                  <a:pt x="58" y="280"/>
                  <a:pt x="57" y="280"/>
                </a:cubicBezTo>
                <a:cubicBezTo>
                  <a:pt x="56" y="280"/>
                  <a:pt x="54" y="276"/>
                  <a:pt x="54" y="275"/>
                </a:cubicBezTo>
                <a:cubicBezTo>
                  <a:pt x="54" y="274"/>
                  <a:pt x="58" y="258"/>
                  <a:pt x="58" y="258"/>
                </a:cubicBezTo>
                <a:cubicBezTo>
                  <a:pt x="58" y="258"/>
                  <a:pt x="66" y="257"/>
                  <a:pt x="67" y="257"/>
                </a:cubicBezTo>
                <a:cubicBezTo>
                  <a:pt x="68" y="257"/>
                  <a:pt x="69" y="255"/>
                  <a:pt x="70" y="255"/>
                </a:cubicBezTo>
                <a:cubicBezTo>
                  <a:pt x="72" y="255"/>
                  <a:pt x="72" y="260"/>
                  <a:pt x="72" y="261"/>
                </a:cubicBezTo>
                <a:cubicBezTo>
                  <a:pt x="72" y="262"/>
                  <a:pt x="74" y="270"/>
                  <a:pt x="75" y="271"/>
                </a:cubicBezTo>
                <a:cubicBezTo>
                  <a:pt x="75" y="271"/>
                  <a:pt x="77" y="281"/>
                  <a:pt x="77" y="282"/>
                </a:cubicBezTo>
                <a:cubicBezTo>
                  <a:pt x="77" y="284"/>
                  <a:pt x="80" y="291"/>
                  <a:pt x="80" y="292"/>
                </a:cubicBezTo>
                <a:cubicBezTo>
                  <a:pt x="80" y="293"/>
                  <a:pt x="82" y="300"/>
                  <a:pt x="83" y="301"/>
                </a:cubicBezTo>
                <a:cubicBezTo>
                  <a:pt x="84" y="302"/>
                  <a:pt x="87" y="307"/>
                  <a:pt x="87" y="309"/>
                </a:cubicBezTo>
                <a:cubicBezTo>
                  <a:pt x="87" y="312"/>
                  <a:pt x="91" y="317"/>
                  <a:pt x="90" y="318"/>
                </a:cubicBezTo>
                <a:cubicBezTo>
                  <a:pt x="90" y="319"/>
                  <a:pt x="91" y="324"/>
                  <a:pt x="91" y="324"/>
                </a:cubicBezTo>
                <a:cubicBezTo>
                  <a:pt x="91" y="325"/>
                  <a:pt x="93" y="325"/>
                  <a:pt x="93" y="325"/>
                </a:cubicBezTo>
                <a:cubicBezTo>
                  <a:pt x="93" y="325"/>
                  <a:pt x="92" y="331"/>
                  <a:pt x="92" y="331"/>
                </a:cubicBezTo>
                <a:cubicBezTo>
                  <a:pt x="92" y="332"/>
                  <a:pt x="98" y="335"/>
                  <a:pt x="107" y="334"/>
                </a:cubicBezTo>
                <a:cubicBezTo>
                  <a:pt x="107" y="332"/>
                  <a:pt x="107" y="332"/>
                  <a:pt x="107" y="332"/>
                </a:cubicBezTo>
                <a:cubicBezTo>
                  <a:pt x="107" y="332"/>
                  <a:pt x="112" y="331"/>
                  <a:pt x="114" y="333"/>
                </a:cubicBezTo>
                <a:cubicBezTo>
                  <a:pt x="115" y="334"/>
                  <a:pt x="124" y="336"/>
                  <a:pt x="127" y="335"/>
                </a:cubicBezTo>
                <a:cubicBezTo>
                  <a:pt x="130" y="335"/>
                  <a:pt x="137" y="337"/>
                  <a:pt x="149" y="330"/>
                </a:cubicBezTo>
                <a:cubicBezTo>
                  <a:pt x="149" y="330"/>
                  <a:pt x="148" y="327"/>
                  <a:pt x="147" y="327"/>
                </a:cubicBezTo>
                <a:cubicBezTo>
                  <a:pt x="146" y="327"/>
                  <a:pt x="137" y="327"/>
                  <a:pt x="135" y="326"/>
                </a:cubicBezTo>
                <a:cubicBezTo>
                  <a:pt x="132" y="326"/>
                  <a:pt x="126" y="321"/>
                  <a:pt x="125" y="321"/>
                </a:cubicBezTo>
                <a:cubicBezTo>
                  <a:pt x="125" y="321"/>
                  <a:pt x="121" y="315"/>
                  <a:pt x="120" y="316"/>
                </a:cubicBezTo>
                <a:cubicBezTo>
                  <a:pt x="119" y="316"/>
                  <a:pt x="116" y="307"/>
                  <a:pt x="115" y="307"/>
                </a:cubicBezTo>
                <a:cubicBezTo>
                  <a:pt x="114" y="307"/>
                  <a:pt x="115" y="301"/>
                  <a:pt x="114" y="301"/>
                </a:cubicBezTo>
                <a:cubicBezTo>
                  <a:pt x="114" y="301"/>
                  <a:pt x="109" y="300"/>
                  <a:pt x="109" y="299"/>
                </a:cubicBezTo>
                <a:cubicBezTo>
                  <a:pt x="108" y="298"/>
                  <a:pt x="105" y="282"/>
                  <a:pt x="105" y="282"/>
                </a:cubicBezTo>
                <a:cubicBezTo>
                  <a:pt x="105" y="282"/>
                  <a:pt x="108" y="278"/>
                  <a:pt x="103" y="274"/>
                </a:cubicBezTo>
                <a:cubicBezTo>
                  <a:pt x="103" y="274"/>
                  <a:pt x="102" y="258"/>
                  <a:pt x="101" y="257"/>
                </a:cubicBezTo>
                <a:cubicBezTo>
                  <a:pt x="101" y="255"/>
                  <a:pt x="101" y="246"/>
                  <a:pt x="101" y="246"/>
                </a:cubicBezTo>
                <a:cubicBezTo>
                  <a:pt x="101" y="246"/>
                  <a:pt x="100" y="220"/>
                  <a:pt x="100" y="220"/>
                </a:cubicBezTo>
                <a:cubicBezTo>
                  <a:pt x="99" y="221"/>
                  <a:pt x="97" y="217"/>
                  <a:pt x="97" y="216"/>
                </a:cubicBezTo>
                <a:cubicBezTo>
                  <a:pt x="97" y="216"/>
                  <a:pt x="102" y="192"/>
                  <a:pt x="101" y="187"/>
                </a:cubicBezTo>
                <a:cubicBezTo>
                  <a:pt x="101" y="187"/>
                  <a:pt x="106" y="178"/>
                  <a:pt x="105" y="177"/>
                </a:cubicBezTo>
                <a:cubicBezTo>
                  <a:pt x="105" y="176"/>
                  <a:pt x="107" y="165"/>
                  <a:pt x="107" y="165"/>
                </a:cubicBezTo>
                <a:cubicBezTo>
                  <a:pt x="107" y="165"/>
                  <a:pt x="104" y="155"/>
                  <a:pt x="102" y="154"/>
                </a:cubicBezTo>
                <a:cubicBezTo>
                  <a:pt x="101" y="153"/>
                  <a:pt x="98" y="146"/>
                  <a:pt x="99" y="144"/>
                </a:cubicBezTo>
                <a:cubicBezTo>
                  <a:pt x="99" y="142"/>
                  <a:pt x="99" y="137"/>
                  <a:pt x="99" y="13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06"/>
                  <a:pt x="94" y="75"/>
                  <a:pt x="93" y="75"/>
                </a:cubicBezTo>
                <a:cubicBezTo>
                  <a:pt x="92" y="75"/>
                  <a:pt x="90" y="66"/>
                  <a:pt x="88" y="66"/>
                </a:cubicBezTo>
                <a:cubicBezTo>
                  <a:pt x="86" y="66"/>
                  <a:pt x="75" y="57"/>
                  <a:pt x="75" y="57"/>
                </a:cubicBezTo>
                <a:cubicBezTo>
                  <a:pt x="75" y="57"/>
                  <a:pt x="72" y="55"/>
                  <a:pt x="72" y="54"/>
                </a:cubicBezTo>
                <a:cubicBezTo>
                  <a:pt x="72" y="53"/>
                  <a:pt x="72" y="48"/>
                  <a:pt x="72" y="48"/>
                </a:cubicBezTo>
                <a:cubicBezTo>
                  <a:pt x="72" y="48"/>
                  <a:pt x="77" y="42"/>
                  <a:pt x="78" y="39"/>
                </a:cubicBezTo>
                <a:cubicBezTo>
                  <a:pt x="79" y="33"/>
                  <a:pt x="79" y="33"/>
                  <a:pt x="79" y="33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3"/>
                  <a:pt x="80" y="23"/>
                  <a:pt x="80" y="23"/>
                </a:cubicBezTo>
                <a:cubicBezTo>
                  <a:pt x="80" y="13"/>
                  <a:pt x="80" y="13"/>
                  <a:pt x="80" y="13"/>
                </a:cubicBezTo>
                <a:cubicBezTo>
                  <a:pt x="80" y="13"/>
                  <a:pt x="79" y="9"/>
                  <a:pt x="78" y="8"/>
                </a:cubicBezTo>
                <a:cubicBezTo>
                  <a:pt x="76" y="7"/>
                  <a:pt x="68" y="0"/>
                  <a:pt x="65" y="1"/>
                </a:cubicBezTo>
                <a:cubicBezTo>
                  <a:pt x="63" y="2"/>
                  <a:pt x="58" y="2"/>
                  <a:pt x="58" y="3"/>
                </a:cubicBezTo>
                <a:cubicBezTo>
                  <a:pt x="58" y="4"/>
                  <a:pt x="49" y="6"/>
                  <a:pt x="49" y="8"/>
                </a:cubicBezTo>
                <a:cubicBezTo>
                  <a:pt x="49" y="11"/>
                  <a:pt x="46" y="17"/>
                  <a:pt x="46" y="18"/>
                </a:cubicBezTo>
                <a:cubicBezTo>
                  <a:pt x="46" y="20"/>
                  <a:pt x="46" y="23"/>
                  <a:pt x="46" y="23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5" y="29"/>
                  <a:pt x="47" y="3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42"/>
                  <a:pt x="50" y="42"/>
                </a:cubicBezTo>
                <a:cubicBezTo>
                  <a:pt x="50" y="42"/>
                  <a:pt x="50" y="43"/>
                  <a:pt x="50" y="44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48"/>
                  <a:pt x="45" y="48"/>
                  <a:pt x="45" y="51"/>
                </a:cubicBezTo>
                <a:cubicBezTo>
                  <a:pt x="45" y="53"/>
                  <a:pt x="42" y="54"/>
                  <a:pt x="42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19" y="69"/>
                  <a:pt x="19" y="71"/>
                </a:cubicBezTo>
                <a:cubicBezTo>
                  <a:pt x="19" y="73"/>
                  <a:pt x="17" y="80"/>
                  <a:pt x="17" y="81"/>
                </a:cubicBezTo>
                <a:cubicBezTo>
                  <a:pt x="17" y="83"/>
                  <a:pt x="16" y="86"/>
                  <a:pt x="17" y="88"/>
                </a:cubicBezTo>
                <a:cubicBezTo>
                  <a:pt x="17" y="90"/>
                  <a:pt x="16" y="93"/>
                  <a:pt x="16" y="95"/>
                </a:cubicBezTo>
                <a:cubicBezTo>
                  <a:pt x="17" y="96"/>
                  <a:pt x="18" y="102"/>
                  <a:pt x="18" y="102"/>
                </a:cubicBezTo>
                <a:cubicBezTo>
                  <a:pt x="18" y="102"/>
                  <a:pt x="17" y="117"/>
                  <a:pt x="17" y="119"/>
                </a:cubicBezTo>
                <a:cubicBezTo>
                  <a:pt x="18" y="121"/>
                  <a:pt x="20" y="123"/>
                  <a:pt x="19" y="124"/>
                </a:cubicBezTo>
                <a:cubicBezTo>
                  <a:pt x="19" y="125"/>
                  <a:pt x="18" y="130"/>
                  <a:pt x="18" y="130"/>
                </a:cubicBezTo>
                <a:cubicBezTo>
                  <a:pt x="18" y="131"/>
                  <a:pt x="20" y="137"/>
                  <a:pt x="20" y="137"/>
                </a:cubicBezTo>
                <a:cubicBezTo>
                  <a:pt x="20" y="151"/>
                  <a:pt x="20" y="151"/>
                  <a:pt x="20" y="151"/>
                </a:cubicBezTo>
                <a:cubicBezTo>
                  <a:pt x="20" y="151"/>
                  <a:pt x="24" y="168"/>
                  <a:pt x="24" y="172"/>
                </a:cubicBezTo>
                <a:cubicBezTo>
                  <a:pt x="24" y="175"/>
                  <a:pt x="27" y="185"/>
                  <a:pt x="27" y="185"/>
                </a:cubicBezTo>
                <a:cubicBezTo>
                  <a:pt x="27" y="185"/>
                  <a:pt x="26" y="187"/>
                  <a:pt x="26" y="188"/>
                </a:cubicBezTo>
                <a:cubicBezTo>
                  <a:pt x="26" y="188"/>
                  <a:pt x="28" y="189"/>
                  <a:pt x="28" y="189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29" y="193"/>
                  <a:pt x="25" y="196"/>
                  <a:pt x="25" y="197"/>
                </a:cubicBezTo>
                <a:cubicBezTo>
                  <a:pt x="25" y="197"/>
                  <a:pt x="22" y="198"/>
                  <a:pt x="22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3" y="198"/>
                  <a:pt x="3" y="198"/>
                  <a:pt x="3" y="198"/>
                </a:cubicBezTo>
                <a:cubicBezTo>
                  <a:pt x="3" y="198"/>
                  <a:pt x="1" y="221"/>
                  <a:pt x="2" y="224"/>
                </a:cubicBezTo>
                <a:cubicBezTo>
                  <a:pt x="3" y="227"/>
                  <a:pt x="2" y="227"/>
                  <a:pt x="2" y="227"/>
                </a:cubicBezTo>
                <a:cubicBezTo>
                  <a:pt x="2" y="227"/>
                  <a:pt x="0" y="249"/>
                  <a:pt x="1" y="251"/>
                </a:cubicBezTo>
                <a:close/>
                <a:moveTo>
                  <a:pt x="70" y="138"/>
                </a:moveTo>
                <a:cubicBezTo>
                  <a:pt x="70" y="87"/>
                  <a:pt x="54" y="63"/>
                  <a:pt x="54" y="63"/>
                </a:cubicBezTo>
                <a:cubicBezTo>
                  <a:pt x="50" y="54"/>
                  <a:pt x="50" y="54"/>
                  <a:pt x="50" y="54"/>
                </a:cubicBezTo>
                <a:cubicBezTo>
                  <a:pt x="61" y="66"/>
                  <a:pt x="61" y="66"/>
                  <a:pt x="61" y="66"/>
                </a:cubicBezTo>
                <a:cubicBezTo>
                  <a:pt x="64" y="72"/>
                  <a:pt x="69" y="68"/>
                  <a:pt x="69" y="68"/>
                </a:cubicBezTo>
                <a:cubicBezTo>
                  <a:pt x="69" y="68"/>
                  <a:pt x="69" y="68"/>
                  <a:pt x="78" y="86"/>
                </a:cubicBezTo>
                <a:cubicBezTo>
                  <a:pt x="86" y="105"/>
                  <a:pt x="96" y="165"/>
                  <a:pt x="96" y="165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1" y="173"/>
                  <a:pt x="92" y="163"/>
                </a:cubicBezTo>
                <a:cubicBezTo>
                  <a:pt x="93" y="153"/>
                  <a:pt x="71" y="83"/>
                  <a:pt x="73" y="82"/>
                </a:cubicBezTo>
                <a:cubicBezTo>
                  <a:pt x="75" y="82"/>
                  <a:pt x="71" y="74"/>
                  <a:pt x="71" y="74"/>
                </a:cubicBezTo>
                <a:cubicBezTo>
                  <a:pt x="65" y="73"/>
                  <a:pt x="65" y="73"/>
                  <a:pt x="65" y="73"/>
                </a:cubicBezTo>
                <a:cubicBezTo>
                  <a:pt x="65" y="73"/>
                  <a:pt x="58" y="72"/>
                  <a:pt x="67" y="82"/>
                </a:cubicBezTo>
                <a:cubicBezTo>
                  <a:pt x="76" y="93"/>
                  <a:pt x="78" y="171"/>
                  <a:pt x="78" y="171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0" y="171"/>
                  <a:pt x="72" y="150"/>
                  <a:pt x="70" y="1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34375" tIns="17188" rIns="34375" bIns="17188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F21157C-11E0-4394-A669-F45EA20BA2C8}" type="slidenum">
              <a:rPr lang="fr-FR" sz="1200" smtClean="0">
                <a:latin typeface="Gill Sans" panose="020B0604020202020204"/>
              </a:rPr>
              <a:pPr algn="ctr"/>
              <a:t>4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0649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vert="horz" wrap="square" lIns="0" tIns="0" rIns="0" bIns="0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cs typeface="Lato Light"/>
              </a:rPr>
              <a:t>Trois approches générales pour équilibrer la motivation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cs typeface="Lato Light"/>
              </a:rPr>
              <a:t>intrinsèque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cs typeface="Lato Light"/>
              </a:rPr>
              <a:t>et extrinsèque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  <a:cs typeface="Lato Light"/>
            </a:endParaRPr>
          </a:p>
        </p:txBody>
      </p:sp>
      <p:sp>
        <p:nvSpPr>
          <p:cNvPr id="61" name="Round Same Side Corner Rectangle 59"/>
          <p:cNvSpPr/>
          <p:nvPr/>
        </p:nvSpPr>
        <p:spPr>
          <a:xfrm rot="5400000">
            <a:off x="1340777" y="3101652"/>
            <a:ext cx="750493" cy="223369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CC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86" tIns="41243" rIns="82486" bIns="41243" rtlCol="0" anchor="ctr"/>
          <a:lstStyle/>
          <a:p>
            <a:pPr algn="r"/>
            <a:endParaRPr lang="bg-BG" dirty="0">
              <a:solidFill>
                <a:srgbClr val="C0504D"/>
              </a:solidFill>
              <a:latin typeface="Lato Light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2869958" y="2664343"/>
            <a:ext cx="3764545" cy="2994687"/>
            <a:chOff x="7634286" y="3463924"/>
            <a:chExt cx="10013951" cy="7966076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7634286" y="3463924"/>
              <a:ext cx="10013951" cy="7966076"/>
              <a:chOff x="8397674" y="3364707"/>
              <a:chExt cx="10013951" cy="7966076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0890049" y="3364707"/>
                <a:ext cx="5006975" cy="2586038"/>
              </a:xfrm>
              <a:custGeom>
                <a:avLst/>
                <a:gdLst>
                  <a:gd name="T0" fmla="*/ 0 w 3154"/>
                  <a:gd name="T1" fmla="*/ 822 h 1629"/>
                  <a:gd name="T2" fmla="*/ 1584 w 3154"/>
                  <a:gd name="T3" fmla="*/ 0 h 1629"/>
                  <a:gd name="T4" fmla="*/ 3154 w 3154"/>
                  <a:gd name="T5" fmla="*/ 822 h 1629"/>
                  <a:gd name="T6" fmla="*/ 1570 w 3154"/>
                  <a:gd name="T7" fmla="*/ 1629 h 1629"/>
                  <a:gd name="T8" fmla="*/ 0 w 3154"/>
                  <a:gd name="T9" fmla="*/ 822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4" h="1629">
                    <a:moveTo>
                      <a:pt x="0" y="822"/>
                    </a:moveTo>
                    <a:lnTo>
                      <a:pt x="1584" y="0"/>
                    </a:lnTo>
                    <a:lnTo>
                      <a:pt x="3154" y="822"/>
                    </a:lnTo>
                    <a:lnTo>
                      <a:pt x="1570" y="1629"/>
                    </a:lnTo>
                    <a:lnTo>
                      <a:pt x="0" y="822"/>
                    </a:lnTo>
                    <a:close/>
                  </a:path>
                </a:pathLst>
              </a:custGeom>
              <a:solidFill>
                <a:srgbClr val="EA5356"/>
              </a:solidFill>
              <a:ln>
                <a:noFill/>
              </a:ln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3345911" y="4666220"/>
                <a:ext cx="2562225" cy="5310188"/>
              </a:xfrm>
              <a:custGeom>
                <a:avLst/>
                <a:gdLst>
                  <a:gd name="T0" fmla="*/ 1614 w 1614"/>
                  <a:gd name="T1" fmla="*/ 2509 h 3345"/>
                  <a:gd name="T2" fmla="*/ 0 w 1614"/>
                  <a:gd name="T3" fmla="*/ 3345 h 3345"/>
                  <a:gd name="T4" fmla="*/ 0 w 1614"/>
                  <a:gd name="T5" fmla="*/ 777 h 3345"/>
                  <a:gd name="T6" fmla="*/ 1614 w 1614"/>
                  <a:gd name="T7" fmla="*/ 0 h 3345"/>
                  <a:gd name="T8" fmla="*/ 1614 w 1614"/>
                  <a:gd name="T9" fmla="*/ 2509 h 3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4" h="3345">
                    <a:moveTo>
                      <a:pt x="1614" y="2509"/>
                    </a:moveTo>
                    <a:lnTo>
                      <a:pt x="0" y="3345"/>
                    </a:lnTo>
                    <a:lnTo>
                      <a:pt x="0" y="777"/>
                    </a:lnTo>
                    <a:lnTo>
                      <a:pt x="1614" y="0"/>
                    </a:lnTo>
                    <a:lnTo>
                      <a:pt x="1614" y="2509"/>
                    </a:lnTo>
                    <a:close/>
                  </a:path>
                </a:pathLst>
              </a:custGeom>
              <a:solidFill>
                <a:srgbClr val="EA5356"/>
              </a:solidFill>
              <a:ln>
                <a:noFill/>
              </a:ln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13358612" y="4669632"/>
                <a:ext cx="2562225" cy="5310188"/>
              </a:xfrm>
              <a:custGeom>
                <a:avLst/>
                <a:gdLst>
                  <a:gd name="T0" fmla="*/ 1614 w 1614"/>
                  <a:gd name="T1" fmla="*/ 2509 h 3345"/>
                  <a:gd name="T2" fmla="*/ 0 w 1614"/>
                  <a:gd name="T3" fmla="*/ 3345 h 3345"/>
                  <a:gd name="T4" fmla="*/ 0 w 1614"/>
                  <a:gd name="T5" fmla="*/ 777 h 3345"/>
                  <a:gd name="T6" fmla="*/ 1614 w 1614"/>
                  <a:gd name="T7" fmla="*/ 0 h 3345"/>
                  <a:gd name="T8" fmla="*/ 1614 w 1614"/>
                  <a:gd name="T9" fmla="*/ 2509 h 3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4" h="3345">
                    <a:moveTo>
                      <a:pt x="1614" y="2509"/>
                    </a:moveTo>
                    <a:lnTo>
                      <a:pt x="0" y="3345"/>
                    </a:lnTo>
                    <a:lnTo>
                      <a:pt x="0" y="777"/>
                    </a:lnTo>
                    <a:lnTo>
                      <a:pt x="1614" y="0"/>
                    </a:lnTo>
                    <a:lnTo>
                      <a:pt x="1614" y="25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10890049" y="4669632"/>
                <a:ext cx="2516188" cy="5310188"/>
              </a:xfrm>
              <a:custGeom>
                <a:avLst/>
                <a:gdLst>
                  <a:gd name="T0" fmla="*/ 0 w 1585"/>
                  <a:gd name="T1" fmla="*/ 2509 h 3345"/>
                  <a:gd name="T2" fmla="*/ 1585 w 1585"/>
                  <a:gd name="T3" fmla="*/ 3345 h 3345"/>
                  <a:gd name="T4" fmla="*/ 1585 w 1585"/>
                  <a:gd name="T5" fmla="*/ 777 h 3345"/>
                  <a:gd name="T6" fmla="*/ 0 w 1585"/>
                  <a:gd name="T7" fmla="*/ 0 h 3345"/>
                  <a:gd name="T8" fmla="*/ 0 w 1585"/>
                  <a:gd name="T9" fmla="*/ 2509 h 3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5" h="3345">
                    <a:moveTo>
                      <a:pt x="0" y="2509"/>
                    </a:moveTo>
                    <a:lnTo>
                      <a:pt x="1585" y="3345"/>
                    </a:lnTo>
                    <a:lnTo>
                      <a:pt x="1585" y="777"/>
                    </a:lnTo>
                    <a:lnTo>
                      <a:pt x="0" y="0"/>
                    </a:lnTo>
                    <a:lnTo>
                      <a:pt x="0" y="2509"/>
                    </a:lnTo>
                  </a:path>
                </a:pathLst>
              </a:custGeom>
              <a:solidFill>
                <a:srgbClr val="EA5356"/>
              </a:solidFill>
              <a:ln>
                <a:noFill/>
              </a:ln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13404649" y="6206332"/>
                <a:ext cx="5006975" cy="2586038"/>
              </a:xfrm>
              <a:custGeom>
                <a:avLst/>
                <a:gdLst>
                  <a:gd name="T0" fmla="*/ 0 w 3154"/>
                  <a:gd name="T1" fmla="*/ 822 h 1629"/>
                  <a:gd name="T2" fmla="*/ 1570 w 3154"/>
                  <a:gd name="T3" fmla="*/ 0 h 1629"/>
                  <a:gd name="T4" fmla="*/ 3154 w 3154"/>
                  <a:gd name="T5" fmla="*/ 822 h 1629"/>
                  <a:gd name="T6" fmla="*/ 1570 w 3154"/>
                  <a:gd name="T7" fmla="*/ 1629 h 1629"/>
                  <a:gd name="T8" fmla="*/ 0 w 3154"/>
                  <a:gd name="T9" fmla="*/ 822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4" h="1629">
                    <a:moveTo>
                      <a:pt x="0" y="822"/>
                    </a:moveTo>
                    <a:lnTo>
                      <a:pt x="1570" y="0"/>
                    </a:lnTo>
                    <a:lnTo>
                      <a:pt x="3154" y="822"/>
                    </a:lnTo>
                    <a:lnTo>
                      <a:pt x="1570" y="1629"/>
                    </a:lnTo>
                    <a:lnTo>
                      <a:pt x="0" y="82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5920836" y="7499351"/>
                <a:ext cx="2490788" cy="3819525"/>
              </a:xfrm>
              <a:custGeom>
                <a:avLst/>
                <a:gdLst>
                  <a:gd name="T0" fmla="*/ 1569 w 1569"/>
                  <a:gd name="T1" fmla="*/ 1570 h 2406"/>
                  <a:gd name="T2" fmla="*/ 0 w 1569"/>
                  <a:gd name="T3" fmla="*/ 2406 h 2406"/>
                  <a:gd name="T4" fmla="*/ 0 w 1569"/>
                  <a:gd name="T5" fmla="*/ 777 h 2406"/>
                  <a:gd name="T6" fmla="*/ 1569 w 1569"/>
                  <a:gd name="T7" fmla="*/ 0 h 2406"/>
                  <a:gd name="T8" fmla="*/ 1569 w 1569"/>
                  <a:gd name="T9" fmla="*/ 1570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9" h="2406">
                    <a:moveTo>
                      <a:pt x="1569" y="1570"/>
                    </a:moveTo>
                    <a:lnTo>
                      <a:pt x="0" y="2406"/>
                    </a:lnTo>
                    <a:lnTo>
                      <a:pt x="0" y="777"/>
                    </a:lnTo>
                    <a:lnTo>
                      <a:pt x="1569" y="0"/>
                    </a:lnTo>
                    <a:lnTo>
                      <a:pt x="1569" y="15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5920837" y="7511257"/>
                <a:ext cx="2490788" cy="3819525"/>
              </a:xfrm>
              <a:custGeom>
                <a:avLst/>
                <a:gdLst>
                  <a:gd name="T0" fmla="*/ 1569 w 1569"/>
                  <a:gd name="T1" fmla="*/ 1570 h 2406"/>
                  <a:gd name="T2" fmla="*/ 0 w 1569"/>
                  <a:gd name="T3" fmla="*/ 2406 h 2406"/>
                  <a:gd name="T4" fmla="*/ 0 w 1569"/>
                  <a:gd name="T5" fmla="*/ 777 h 2406"/>
                  <a:gd name="T6" fmla="*/ 1569 w 1569"/>
                  <a:gd name="T7" fmla="*/ 0 h 2406"/>
                  <a:gd name="T8" fmla="*/ 1569 w 1569"/>
                  <a:gd name="T9" fmla="*/ 1570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9" h="2406">
                    <a:moveTo>
                      <a:pt x="1569" y="1570"/>
                    </a:moveTo>
                    <a:lnTo>
                      <a:pt x="0" y="2406"/>
                    </a:lnTo>
                    <a:lnTo>
                      <a:pt x="0" y="777"/>
                    </a:lnTo>
                    <a:lnTo>
                      <a:pt x="1569" y="0"/>
                    </a:lnTo>
                    <a:lnTo>
                      <a:pt x="1569" y="15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3358612" y="7511257"/>
                <a:ext cx="2562225" cy="3819525"/>
              </a:xfrm>
              <a:custGeom>
                <a:avLst/>
                <a:gdLst>
                  <a:gd name="T0" fmla="*/ 0 w 1614"/>
                  <a:gd name="T1" fmla="*/ 1570 h 2406"/>
                  <a:gd name="T2" fmla="*/ 1614 w 1614"/>
                  <a:gd name="T3" fmla="*/ 2406 h 2406"/>
                  <a:gd name="T4" fmla="*/ 1614 w 1614"/>
                  <a:gd name="T5" fmla="*/ 777 h 2406"/>
                  <a:gd name="T6" fmla="*/ 0 w 1614"/>
                  <a:gd name="T7" fmla="*/ 0 h 2406"/>
                  <a:gd name="T8" fmla="*/ 0 w 1614"/>
                  <a:gd name="T9" fmla="*/ 1570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4" h="2406">
                    <a:moveTo>
                      <a:pt x="0" y="1570"/>
                    </a:moveTo>
                    <a:lnTo>
                      <a:pt x="1614" y="2406"/>
                    </a:lnTo>
                    <a:lnTo>
                      <a:pt x="1614" y="777"/>
                    </a:lnTo>
                    <a:lnTo>
                      <a:pt x="0" y="0"/>
                    </a:lnTo>
                    <a:lnTo>
                      <a:pt x="0" y="157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8397674" y="6881813"/>
                <a:ext cx="5006975" cy="2584450"/>
              </a:xfrm>
              <a:custGeom>
                <a:avLst/>
                <a:gdLst>
                  <a:gd name="T0" fmla="*/ 0 w 3154"/>
                  <a:gd name="T1" fmla="*/ 821 h 1628"/>
                  <a:gd name="T2" fmla="*/ 1570 w 3154"/>
                  <a:gd name="T3" fmla="*/ 0 h 1628"/>
                  <a:gd name="T4" fmla="*/ 3154 w 3154"/>
                  <a:gd name="T5" fmla="*/ 821 h 1628"/>
                  <a:gd name="T6" fmla="*/ 1570 w 3154"/>
                  <a:gd name="T7" fmla="*/ 1628 h 1628"/>
                  <a:gd name="T8" fmla="*/ 0 w 3154"/>
                  <a:gd name="T9" fmla="*/ 821 h 1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4" h="1628">
                    <a:moveTo>
                      <a:pt x="0" y="821"/>
                    </a:moveTo>
                    <a:lnTo>
                      <a:pt x="1570" y="0"/>
                    </a:lnTo>
                    <a:lnTo>
                      <a:pt x="3154" y="821"/>
                    </a:lnTo>
                    <a:lnTo>
                      <a:pt x="1570" y="1628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FCC00E"/>
              </a:solidFill>
              <a:ln>
                <a:noFill/>
              </a:ln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10842424" y="8185945"/>
                <a:ext cx="2516188" cy="3144838"/>
              </a:xfrm>
              <a:custGeom>
                <a:avLst/>
                <a:gdLst>
                  <a:gd name="T0" fmla="*/ 1585 w 1585"/>
                  <a:gd name="T1" fmla="*/ 1145 h 1981"/>
                  <a:gd name="T2" fmla="*/ 0 w 1585"/>
                  <a:gd name="T3" fmla="*/ 1981 h 1981"/>
                  <a:gd name="T4" fmla="*/ 0 w 1585"/>
                  <a:gd name="T5" fmla="*/ 792 h 1981"/>
                  <a:gd name="T6" fmla="*/ 1585 w 1585"/>
                  <a:gd name="T7" fmla="*/ 0 h 1981"/>
                  <a:gd name="T8" fmla="*/ 1585 w 1585"/>
                  <a:gd name="T9" fmla="*/ 1145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5" h="1981">
                    <a:moveTo>
                      <a:pt x="1585" y="1145"/>
                    </a:moveTo>
                    <a:lnTo>
                      <a:pt x="0" y="1981"/>
                    </a:lnTo>
                    <a:lnTo>
                      <a:pt x="0" y="792"/>
                    </a:lnTo>
                    <a:lnTo>
                      <a:pt x="1585" y="0"/>
                    </a:lnTo>
                    <a:lnTo>
                      <a:pt x="1585" y="1145"/>
                    </a:lnTo>
                    <a:close/>
                  </a:path>
                </a:pathLst>
              </a:custGeom>
              <a:solidFill>
                <a:srgbClr val="FCC00E"/>
              </a:solidFill>
              <a:ln>
                <a:noFill/>
              </a:ln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10842424" y="8185945"/>
                <a:ext cx="2516188" cy="3144838"/>
              </a:xfrm>
              <a:custGeom>
                <a:avLst/>
                <a:gdLst>
                  <a:gd name="T0" fmla="*/ 1585 w 1585"/>
                  <a:gd name="T1" fmla="*/ 1145 h 1981"/>
                  <a:gd name="T2" fmla="*/ 0 w 1585"/>
                  <a:gd name="T3" fmla="*/ 1981 h 1981"/>
                  <a:gd name="T4" fmla="*/ 0 w 1585"/>
                  <a:gd name="T5" fmla="*/ 792 h 1981"/>
                  <a:gd name="T6" fmla="*/ 1585 w 1585"/>
                  <a:gd name="T7" fmla="*/ 0 h 1981"/>
                  <a:gd name="T8" fmla="*/ 1585 w 1585"/>
                  <a:gd name="T9" fmla="*/ 1145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5" h="1981">
                    <a:moveTo>
                      <a:pt x="1585" y="1145"/>
                    </a:moveTo>
                    <a:lnTo>
                      <a:pt x="0" y="1981"/>
                    </a:lnTo>
                    <a:lnTo>
                      <a:pt x="0" y="792"/>
                    </a:lnTo>
                    <a:lnTo>
                      <a:pt x="1585" y="0"/>
                    </a:lnTo>
                    <a:lnTo>
                      <a:pt x="1585" y="11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08" name="Freeform 18"/>
              <p:cNvSpPr>
                <a:spLocks/>
              </p:cNvSpPr>
              <p:nvPr/>
            </p:nvSpPr>
            <p:spPr bwMode="auto">
              <a:xfrm>
                <a:off x="8397674" y="8174038"/>
                <a:ext cx="2444750" cy="3144838"/>
              </a:xfrm>
              <a:custGeom>
                <a:avLst/>
                <a:gdLst>
                  <a:gd name="T0" fmla="*/ 0 w 1540"/>
                  <a:gd name="T1" fmla="*/ 1145 h 1981"/>
                  <a:gd name="T2" fmla="*/ 1540 w 1540"/>
                  <a:gd name="T3" fmla="*/ 1981 h 1981"/>
                  <a:gd name="T4" fmla="*/ 1540 w 1540"/>
                  <a:gd name="T5" fmla="*/ 792 h 1981"/>
                  <a:gd name="T6" fmla="*/ 0 w 1540"/>
                  <a:gd name="T7" fmla="*/ 0 h 1981"/>
                  <a:gd name="T8" fmla="*/ 0 w 1540"/>
                  <a:gd name="T9" fmla="*/ 1145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0" h="1981">
                    <a:moveTo>
                      <a:pt x="0" y="1145"/>
                    </a:moveTo>
                    <a:lnTo>
                      <a:pt x="1540" y="1981"/>
                    </a:lnTo>
                    <a:lnTo>
                      <a:pt x="1540" y="792"/>
                    </a:lnTo>
                    <a:lnTo>
                      <a:pt x="0" y="0"/>
                    </a:lnTo>
                    <a:lnTo>
                      <a:pt x="0" y="1145"/>
                    </a:lnTo>
                    <a:close/>
                  </a:path>
                </a:pathLst>
              </a:custGeom>
              <a:solidFill>
                <a:srgbClr val="FCC00E"/>
              </a:solidFill>
              <a:ln>
                <a:noFill/>
              </a:ln>
            </p:spPr>
            <p:txBody>
              <a:bodyPr vert="horz" wrap="square" lIns="34375" tIns="17188" rIns="34375" bIns="17188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11" name="Rectangle 20"/>
              <p:cNvSpPr>
                <a:spLocks noChangeArrowheads="1"/>
              </p:cNvSpPr>
              <p:nvPr/>
            </p:nvSpPr>
            <p:spPr bwMode="auto">
              <a:xfrm>
                <a:off x="11774286" y="9235281"/>
                <a:ext cx="173" cy="43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343723" eaLnBrk="1" hangingPunct="1"/>
                <a:endParaRPr lang="th-TH" sz="1053">
                  <a:solidFill>
                    <a:prstClr val="black"/>
                  </a:solidFill>
                  <a:ea typeface="ＭＳ Ｐゴシック" panose="020B0600070205080204" pitchFamily="34" charset="-128"/>
                  <a:cs typeface="Angsana New" pitchFamily="18" charset="-34"/>
                </a:endParaRPr>
              </a:p>
            </p:txBody>
          </p:sp>
          <p:sp>
            <p:nvSpPr>
              <p:cNvPr id="43013" name="Rectangle 22"/>
              <p:cNvSpPr>
                <a:spLocks noChangeArrowheads="1"/>
              </p:cNvSpPr>
              <p:nvPr/>
            </p:nvSpPr>
            <p:spPr bwMode="auto">
              <a:xfrm>
                <a:off x="14312700" y="5553870"/>
                <a:ext cx="173" cy="43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343723" eaLnBrk="1" hangingPunct="1"/>
                <a:endParaRPr lang="th-TH" sz="1053">
                  <a:solidFill>
                    <a:prstClr val="black"/>
                  </a:solidFill>
                  <a:ea typeface="ＭＳ Ｐゴシック" panose="020B0600070205080204" pitchFamily="34" charset="-128"/>
                  <a:cs typeface="Angsana New" pitchFamily="18" charset="-34"/>
                </a:endParaRPr>
              </a:p>
            </p:txBody>
          </p:sp>
        </p:grpSp>
        <p:sp>
          <p:nvSpPr>
            <p:cNvPr id="44" name="Freeform 29"/>
            <p:cNvSpPr>
              <a:spLocks noChangeArrowheads="1"/>
            </p:cNvSpPr>
            <p:nvPr/>
          </p:nvSpPr>
          <p:spPr bwMode="auto">
            <a:xfrm>
              <a:off x="12027553" y="4166750"/>
              <a:ext cx="1205190" cy="1243450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2891" tIns="6445" rIns="12891" bIns="64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grpSp>
          <p:nvGrpSpPr>
            <p:cNvPr id="45" name="Group 1"/>
            <p:cNvGrpSpPr>
              <a:grpSpLocks/>
            </p:cNvGrpSpPr>
            <p:nvPr/>
          </p:nvGrpSpPr>
          <p:grpSpPr bwMode="auto">
            <a:xfrm>
              <a:off x="14566425" y="6919518"/>
              <a:ext cx="1253012" cy="1233882"/>
              <a:chOff x="7197121" y="8332916"/>
              <a:chExt cx="553830" cy="543285"/>
            </a:xfrm>
          </p:grpSpPr>
          <p:sp>
            <p:nvSpPr>
              <p:cNvPr id="46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47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p:grpSp>
        <p:sp>
          <p:nvSpPr>
            <p:cNvPr id="48" name="Freeform 65"/>
            <p:cNvSpPr>
              <a:spLocks noChangeArrowheads="1"/>
            </p:cNvSpPr>
            <p:nvPr/>
          </p:nvSpPr>
          <p:spPr bwMode="auto">
            <a:xfrm>
              <a:off x="9651999" y="7467600"/>
              <a:ext cx="1138238" cy="1128670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2891" tIns="6445" rIns="12891" bIns="64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grpSp>
        <p:nvGrpSpPr>
          <p:cNvPr id="49" name="กลุ่ม 48"/>
          <p:cNvGrpSpPr/>
          <p:nvPr/>
        </p:nvGrpSpPr>
        <p:grpSpPr>
          <a:xfrm>
            <a:off x="3566665" y="1830602"/>
            <a:ext cx="2233695" cy="750493"/>
            <a:chOff x="7973457" y="5020885"/>
            <a:chExt cx="5941782" cy="1996361"/>
          </a:xfrm>
          <a:solidFill>
            <a:srgbClr val="EB5356"/>
          </a:solidFill>
        </p:grpSpPr>
        <p:sp>
          <p:nvSpPr>
            <p:cNvPr id="50" name="Round Same Side Corner Rectangle 59"/>
            <p:cNvSpPr/>
            <p:nvPr/>
          </p:nvSpPr>
          <p:spPr>
            <a:xfrm rot="5400000">
              <a:off x="9946167" y="3048175"/>
              <a:ext cx="1996361" cy="5941782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86" tIns="41243" rIns="82486" bIns="41243" rtlCol="0" anchor="ctr"/>
            <a:lstStyle/>
            <a:p>
              <a:pPr algn="r"/>
              <a:endParaRPr lang="bg-BG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62516" y="5417863"/>
              <a:ext cx="3293181" cy="123147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04" b="1" dirty="0" smtClean="0">
                  <a:solidFill>
                    <a:prstClr val="white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  <a:cs typeface="Lato Regular"/>
                </a:rPr>
                <a:t>OBJECTIFS</a:t>
              </a:r>
            </a:p>
            <a:p>
              <a:pPr algn="ctr"/>
              <a:r>
                <a:rPr lang="en-US" sz="1504" b="1" dirty="0" smtClean="0">
                  <a:solidFill>
                    <a:prstClr val="white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  <a:cs typeface="Lato Regular"/>
                </a:rPr>
                <a:t>SMART</a:t>
              </a:r>
              <a:endParaRPr lang="en-US" sz="1504" b="1" dirty="0">
                <a:solidFill>
                  <a:prstClr val="white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Lato Regular"/>
              </a:endParaRPr>
            </a:p>
          </p:txBody>
        </p:sp>
      </p:grpSp>
      <p:sp>
        <p:nvSpPr>
          <p:cNvPr id="62" name="TextBox 50"/>
          <p:cNvSpPr txBox="1"/>
          <p:nvPr/>
        </p:nvSpPr>
        <p:spPr>
          <a:xfrm>
            <a:off x="824857" y="4064086"/>
            <a:ext cx="18583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Lato Regular"/>
              </a:rPr>
              <a:t>RECONNAISSANCE</a:t>
            </a:r>
            <a:endParaRPr lang="en-US" sz="1400" b="1" dirty="0">
              <a:solidFill>
                <a:prstClr val="white"/>
              </a:solidFill>
              <a:latin typeface="Gill Sans MT" panose="020B0502020104020203" pitchFamily="34" charset="0"/>
              <a:ea typeface="ＭＳ Ｐゴシック" panose="020B0600070205080204" pitchFamily="34" charset="-128"/>
              <a:cs typeface="Lato Regular"/>
            </a:endParaRPr>
          </a:p>
        </p:txBody>
      </p:sp>
      <p:sp>
        <p:nvSpPr>
          <p:cNvPr id="63" name="Round Same Side Corner Rectangle 59"/>
          <p:cNvSpPr/>
          <p:nvPr/>
        </p:nvSpPr>
        <p:spPr>
          <a:xfrm rot="5400000">
            <a:off x="7486490" y="2832913"/>
            <a:ext cx="750493" cy="223369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86" tIns="41243" rIns="82486" bIns="41243" rtlCol="0" anchor="ctr"/>
          <a:lstStyle/>
          <a:p>
            <a:pPr algn="r"/>
            <a:endParaRPr lang="bg-BG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65" name="TextBox 50"/>
          <p:cNvSpPr txBox="1"/>
          <p:nvPr/>
        </p:nvSpPr>
        <p:spPr>
          <a:xfrm>
            <a:off x="6892315" y="3602551"/>
            <a:ext cx="185830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white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Lato Regular"/>
              </a:rPr>
              <a:t>L'ENVIRONNEMENT RELATIONNEL ET PROFESSIONNEL </a:t>
            </a:r>
            <a:endParaRPr lang="en-US" sz="1400" b="1" dirty="0">
              <a:solidFill>
                <a:prstClr val="white"/>
              </a:solidFill>
              <a:latin typeface="Gill Sans MT" panose="020B0502020104020203" pitchFamily="34" charset="0"/>
              <a:ea typeface="ＭＳ Ｐゴシック" panose="020B0600070205080204" pitchFamily="34" charset="-128"/>
              <a:cs typeface="Lato Regular"/>
            </a:endParaRPr>
          </a:p>
        </p:txBody>
      </p:sp>
      <p:sp>
        <p:nvSpPr>
          <p:cNvPr id="32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86B3C09-DADB-40AE-BF92-246ED2820241}" type="slidenum">
              <a:rPr lang="fr-FR" sz="1200" smtClean="0">
                <a:latin typeface="Gill Sans" panose="020B0604020202020204"/>
              </a:rPr>
              <a:pPr algn="ctr"/>
              <a:t>5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4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L’environnement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relationnel professionnel</a:t>
            </a:r>
            <a:endParaRPr lang="id-ID" sz="2000" b="1" dirty="0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3105035" y="2107845"/>
            <a:ext cx="3106884" cy="3233999"/>
            <a:chOff x="8240713" y="3208337"/>
            <a:chExt cx="8264526" cy="8602663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8240713" y="3208337"/>
              <a:ext cx="4033838" cy="4211638"/>
            </a:xfrm>
            <a:custGeom>
              <a:avLst/>
              <a:gdLst>
                <a:gd name="T0" fmla="*/ 167 w 204"/>
                <a:gd name="T1" fmla="*/ 34 h 213"/>
                <a:gd name="T2" fmla="*/ 0 w 204"/>
                <a:gd name="T3" fmla="*/ 0 h 213"/>
                <a:gd name="T4" fmla="*/ 24 w 204"/>
                <a:gd name="T5" fmla="*/ 166 h 213"/>
                <a:gd name="T6" fmla="*/ 71 w 204"/>
                <a:gd name="T7" fmla="*/ 213 h 213"/>
                <a:gd name="T8" fmla="*/ 204 w 204"/>
                <a:gd name="T9" fmla="*/ 212 h 213"/>
                <a:gd name="T10" fmla="*/ 204 w 204"/>
                <a:gd name="T11" fmla="*/ 80 h 213"/>
                <a:gd name="T12" fmla="*/ 167 w 204"/>
                <a:gd name="T13" fmla="*/ 3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213">
                  <a:moveTo>
                    <a:pt x="167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4" y="192"/>
                    <a:pt x="45" y="213"/>
                    <a:pt x="71" y="213"/>
                  </a:cubicBezTo>
                  <a:cubicBezTo>
                    <a:pt x="204" y="212"/>
                    <a:pt x="204" y="212"/>
                    <a:pt x="204" y="212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4" y="57"/>
                    <a:pt x="188" y="38"/>
                    <a:pt x="167" y="34"/>
                  </a:cubicBezTo>
                  <a:close/>
                </a:path>
              </a:pathLst>
            </a:custGeom>
            <a:solidFill>
              <a:srgbClr val="EA5356"/>
            </a:solidFill>
            <a:ln>
              <a:noFill/>
            </a:ln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471401" y="3208337"/>
              <a:ext cx="4033838" cy="4192588"/>
            </a:xfrm>
            <a:custGeom>
              <a:avLst/>
              <a:gdLst>
                <a:gd name="T0" fmla="*/ 37 w 204"/>
                <a:gd name="T1" fmla="*/ 34 h 212"/>
                <a:gd name="T2" fmla="*/ 204 w 204"/>
                <a:gd name="T3" fmla="*/ 0 h 212"/>
                <a:gd name="T4" fmla="*/ 180 w 204"/>
                <a:gd name="T5" fmla="*/ 166 h 212"/>
                <a:gd name="T6" fmla="*/ 133 w 204"/>
                <a:gd name="T7" fmla="*/ 212 h 212"/>
                <a:gd name="T8" fmla="*/ 0 w 204"/>
                <a:gd name="T9" fmla="*/ 212 h 212"/>
                <a:gd name="T10" fmla="*/ 0 w 204"/>
                <a:gd name="T11" fmla="*/ 79 h 212"/>
                <a:gd name="T12" fmla="*/ 37 w 204"/>
                <a:gd name="T13" fmla="*/ 3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212">
                  <a:moveTo>
                    <a:pt x="37" y="34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180" y="166"/>
                    <a:pt x="180" y="166"/>
                    <a:pt x="180" y="166"/>
                  </a:cubicBezTo>
                  <a:cubicBezTo>
                    <a:pt x="180" y="191"/>
                    <a:pt x="159" y="212"/>
                    <a:pt x="133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57"/>
                    <a:pt x="16" y="38"/>
                    <a:pt x="37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2452351" y="7597775"/>
              <a:ext cx="4052888" cy="4213225"/>
            </a:xfrm>
            <a:custGeom>
              <a:avLst/>
              <a:gdLst>
                <a:gd name="T0" fmla="*/ 38 w 205"/>
                <a:gd name="T1" fmla="*/ 179 h 213"/>
                <a:gd name="T2" fmla="*/ 205 w 205"/>
                <a:gd name="T3" fmla="*/ 213 h 213"/>
                <a:gd name="T4" fmla="*/ 180 w 205"/>
                <a:gd name="T5" fmla="*/ 47 h 213"/>
                <a:gd name="T6" fmla="*/ 133 w 205"/>
                <a:gd name="T7" fmla="*/ 0 h 213"/>
                <a:gd name="T8" fmla="*/ 0 w 205"/>
                <a:gd name="T9" fmla="*/ 1 h 213"/>
                <a:gd name="T10" fmla="*/ 0 w 205"/>
                <a:gd name="T11" fmla="*/ 133 h 213"/>
                <a:gd name="T12" fmla="*/ 38 w 205"/>
                <a:gd name="T13" fmla="*/ 17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13">
                  <a:moveTo>
                    <a:pt x="38" y="179"/>
                  </a:moveTo>
                  <a:cubicBezTo>
                    <a:pt x="205" y="213"/>
                    <a:pt x="205" y="213"/>
                    <a:pt x="205" y="213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21"/>
                    <a:pt x="159" y="0"/>
                    <a:pt x="13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56"/>
                    <a:pt x="16" y="175"/>
                    <a:pt x="38" y="1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8240713" y="7618412"/>
              <a:ext cx="4033838" cy="4192588"/>
            </a:xfrm>
            <a:custGeom>
              <a:avLst/>
              <a:gdLst>
                <a:gd name="T0" fmla="*/ 167 w 204"/>
                <a:gd name="T1" fmla="*/ 178 h 212"/>
                <a:gd name="T2" fmla="*/ 0 w 204"/>
                <a:gd name="T3" fmla="*/ 212 h 212"/>
                <a:gd name="T4" fmla="*/ 24 w 204"/>
                <a:gd name="T5" fmla="*/ 47 h 212"/>
                <a:gd name="T6" fmla="*/ 71 w 204"/>
                <a:gd name="T7" fmla="*/ 0 h 212"/>
                <a:gd name="T8" fmla="*/ 204 w 204"/>
                <a:gd name="T9" fmla="*/ 0 h 212"/>
                <a:gd name="T10" fmla="*/ 204 w 204"/>
                <a:gd name="T11" fmla="*/ 133 h 212"/>
                <a:gd name="T12" fmla="*/ 167 w 204"/>
                <a:gd name="T13" fmla="*/ 1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212">
                  <a:moveTo>
                    <a:pt x="167" y="178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21"/>
                    <a:pt x="45" y="0"/>
                    <a:pt x="71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55"/>
                    <a:pt x="188" y="174"/>
                    <a:pt x="167" y="178"/>
                  </a:cubicBezTo>
                  <a:close/>
                </a:path>
              </a:pathLst>
            </a:custGeom>
            <a:solidFill>
              <a:srgbClr val="FCC00E"/>
            </a:solidFill>
            <a:ln>
              <a:noFill/>
            </a:ln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3581438" y="8487226"/>
              <a:ext cx="1023253" cy="573316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2891" tIns="6445" rIns="12891" bIns="64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24" name="Freeform 29"/>
            <p:cNvSpPr>
              <a:spLocks noChangeArrowheads="1"/>
            </p:cNvSpPr>
            <p:nvPr/>
          </p:nvSpPr>
          <p:spPr bwMode="auto">
            <a:xfrm>
              <a:off x="13694521" y="4603042"/>
              <a:ext cx="914399" cy="943428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2891" tIns="6445" rIns="12891" bIns="64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grpSp>
          <p:nvGrpSpPr>
            <p:cNvPr id="25" name="Group 1"/>
            <p:cNvGrpSpPr>
              <a:grpSpLocks/>
            </p:cNvGrpSpPr>
            <p:nvPr/>
          </p:nvGrpSpPr>
          <p:grpSpPr bwMode="auto">
            <a:xfrm>
              <a:off x="10086007" y="8305800"/>
              <a:ext cx="950682" cy="936168"/>
              <a:chOff x="7197121" y="8332916"/>
              <a:chExt cx="553830" cy="543285"/>
            </a:xfrm>
          </p:grpSpPr>
          <p:sp>
            <p:nvSpPr>
              <p:cNvPr id="26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27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/>
                  <a:ea typeface="+mn-ea"/>
                </a:endParaRPr>
              </a:p>
            </p:txBody>
          </p:sp>
        </p:grpSp>
        <p:sp>
          <p:nvSpPr>
            <p:cNvPr id="28" name="Freeform 65"/>
            <p:cNvSpPr>
              <a:spLocks noChangeArrowheads="1"/>
            </p:cNvSpPr>
            <p:nvPr/>
          </p:nvSpPr>
          <p:spPr bwMode="auto">
            <a:xfrm>
              <a:off x="10079036" y="4584357"/>
              <a:ext cx="863601" cy="856342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2891" tIns="6445" rIns="12891" bIns="64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grpSp>
        <p:nvGrpSpPr>
          <p:cNvPr id="49" name="กลุ่ม 48"/>
          <p:cNvGrpSpPr/>
          <p:nvPr/>
        </p:nvGrpSpPr>
        <p:grpSpPr>
          <a:xfrm>
            <a:off x="285034" y="2150173"/>
            <a:ext cx="2798199" cy="575734"/>
            <a:chOff x="1084743" y="93269"/>
            <a:chExt cx="4781372" cy="983775"/>
          </a:xfrm>
        </p:grpSpPr>
        <p:sp>
          <p:nvSpPr>
            <p:cNvPr id="50" name="TextBox 49"/>
            <p:cNvSpPr txBox="1"/>
            <p:nvPr/>
          </p:nvSpPr>
          <p:spPr>
            <a:xfrm>
              <a:off x="2164446" y="93269"/>
              <a:ext cx="3701669" cy="983775"/>
            </a:xfrm>
            <a:prstGeom prst="rect">
              <a:avLst/>
            </a:prstGeom>
            <a:noFill/>
          </p:spPr>
          <p:txBody>
            <a:bodyPr wrap="square" lIns="82486" tIns="41243" rIns="82486" bIns="41243" rtlCol="0">
              <a:spAutoFit/>
            </a:bodyPr>
            <a:lstStyle/>
            <a:p>
              <a:r>
                <a:rPr lang="fr-FR" sz="1600" dirty="0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L</a:t>
              </a:r>
              <a:r>
                <a:rPr lang="fr-FR" sz="1600" dirty="0" smtClean="0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a </a:t>
              </a:r>
              <a:r>
                <a:rPr lang="fr-FR" sz="1600" dirty="0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qualité des relations au travail </a:t>
              </a:r>
              <a:endParaRPr lang="en-US" sz="1600" dirty="0">
                <a:solidFill>
                  <a:srgbClr val="1F497D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51" name="กลุ่ม 50"/>
            <p:cNvGrpSpPr/>
            <p:nvPr/>
          </p:nvGrpSpPr>
          <p:grpSpPr>
            <a:xfrm>
              <a:off x="1084743" y="121505"/>
              <a:ext cx="927304" cy="927304"/>
              <a:chOff x="1095022" y="-1390755"/>
              <a:chExt cx="1371600" cy="1371600"/>
            </a:xfrm>
          </p:grpSpPr>
          <p:sp>
            <p:nvSpPr>
              <p:cNvPr id="52" name="วงรี 51"/>
              <p:cNvSpPr/>
              <p:nvPr/>
            </p:nvSpPr>
            <p:spPr>
              <a:xfrm>
                <a:off x="1095022" y="-1390755"/>
                <a:ext cx="1371600" cy="1371600"/>
              </a:xfrm>
              <a:prstGeom prst="ellipse">
                <a:avLst/>
              </a:prstGeom>
              <a:solidFill>
                <a:srgbClr val="EA53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53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12891" tIns="6445" rIns="12891" bIns="64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Gill Sans MT" panose="020B0502020104020203" pitchFamily="34" charset="0"/>
                  <a:ea typeface="+mn-ea"/>
                </a:endParaRPr>
              </a:p>
            </p:txBody>
          </p:sp>
        </p:grpSp>
      </p:grpSp>
      <p:grpSp>
        <p:nvGrpSpPr>
          <p:cNvPr id="54" name="กลุ่ม 53"/>
          <p:cNvGrpSpPr/>
          <p:nvPr/>
        </p:nvGrpSpPr>
        <p:grpSpPr>
          <a:xfrm>
            <a:off x="6471656" y="2156878"/>
            <a:ext cx="2367544" cy="624440"/>
            <a:chOff x="1084743" y="229579"/>
            <a:chExt cx="3515844" cy="927304"/>
          </a:xfrm>
        </p:grpSpPr>
        <p:sp>
          <p:nvSpPr>
            <p:cNvPr id="55" name="TextBox 54"/>
            <p:cNvSpPr txBox="1"/>
            <p:nvPr/>
          </p:nvSpPr>
          <p:spPr>
            <a:xfrm>
              <a:off x="2207171" y="265744"/>
              <a:ext cx="2393416" cy="854975"/>
            </a:xfrm>
            <a:prstGeom prst="rect">
              <a:avLst/>
            </a:prstGeom>
            <a:noFill/>
          </p:spPr>
          <p:txBody>
            <a:bodyPr wrap="square" lIns="82486" tIns="41243" rIns="82486" bIns="41243" rtlCol="0">
              <a:spAutoFit/>
            </a:bodyPr>
            <a:lstStyle/>
            <a:p>
              <a:r>
                <a:rPr lang="en-US" sz="1600" dirty="0" err="1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C</a:t>
              </a:r>
              <a:r>
                <a:rPr lang="en-US" sz="1600" dirty="0" err="1" smtClean="0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onfiance</a:t>
              </a:r>
              <a:r>
                <a:rPr lang="en-US" sz="1600" dirty="0" smtClean="0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1600" dirty="0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dans l'avenir</a:t>
              </a:r>
            </a:p>
          </p:txBody>
        </p:sp>
        <p:grpSp>
          <p:nvGrpSpPr>
            <p:cNvPr id="56" name="กลุ่ม 55"/>
            <p:cNvGrpSpPr/>
            <p:nvPr/>
          </p:nvGrpSpPr>
          <p:grpSpPr>
            <a:xfrm>
              <a:off x="1084743" y="229579"/>
              <a:ext cx="927304" cy="927304"/>
              <a:chOff x="1095022" y="-1230900"/>
              <a:chExt cx="1371600" cy="1371600"/>
            </a:xfrm>
          </p:grpSpPr>
          <p:sp>
            <p:nvSpPr>
              <p:cNvPr id="57" name="วงรี 56"/>
              <p:cNvSpPr/>
              <p:nvPr/>
            </p:nvSpPr>
            <p:spPr>
              <a:xfrm>
                <a:off x="1095022" y="-1230900"/>
                <a:ext cx="1371600" cy="1371600"/>
              </a:xfrm>
              <a:prstGeom prst="ellipse">
                <a:avLst/>
              </a:prstGeom>
              <a:solidFill>
                <a:srgbClr val="4BA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58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12891" tIns="6445" rIns="12891" bIns="64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Gill Sans MT" panose="020B0502020104020203" pitchFamily="34" charset="0"/>
                  <a:ea typeface="+mn-ea"/>
                </a:endParaRPr>
              </a:p>
            </p:txBody>
          </p:sp>
        </p:grpSp>
      </p:grpSp>
      <p:grpSp>
        <p:nvGrpSpPr>
          <p:cNvPr id="59" name="กลุ่ม 58"/>
          <p:cNvGrpSpPr/>
          <p:nvPr/>
        </p:nvGrpSpPr>
        <p:grpSpPr>
          <a:xfrm>
            <a:off x="285034" y="4242191"/>
            <a:ext cx="2522063" cy="575734"/>
            <a:chOff x="1084743" y="20942"/>
            <a:chExt cx="4493359" cy="1179428"/>
          </a:xfrm>
        </p:grpSpPr>
        <p:sp>
          <p:nvSpPr>
            <p:cNvPr id="60" name="TextBox 59"/>
            <p:cNvSpPr txBox="1"/>
            <p:nvPr/>
          </p:nvSpPr>
          <p:spPr>
            <a:xfrm>
              <a:off x="2164446" y="20942"/>
              <a:ext cx="3413656" cy="1179428"/>
            </a:xfrm>
            <a:prstGeom prst="rect">
              <a:avLst/>
            </a:prstGeom>
            <a:noFill/>
          </p:spPr>
          <p:txBody>
            <a:bodyPr wrap="square" lIns="82486" tIns="41243" rIns="82486" bIns="41243" rtlCol="0">
              <a:spAutoFit/>
            </a:bodyPr>
            <a:lstStyle/>
            <a:p>
              <a:r>
                <a:rPr lang="fr-FR" sz="1600" dirty="0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Un sentiment d'inclusion </a:t>
              </a:r>
              <a:endParaRPr lang="en-US" sz="1600" dirty="0">
                <a:solidFill>
                  <a:srgbClr val="1F497D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61" name="กลุ่ม 60"/>
            <p:cNvGrpSpPr/>
            <p:nvPr/>
          </p:nvGrpSpPr>
          <p:grpSpPr>
            <a:xfrm>
              <a:off x="1084743" y="147003"/>
              <a:ext cx="927304" cy="927304"/>
              <a:chOff x="1095022" y="-1353040"/>
              <a:chExt cx="1371600" cy="1371600"/>
            </a:xfrm>
          </p:grpSpPr>
          <p:sp>
            <p:nvSpPr>
              <p:cNvPr id="62" name="วงรี 61"/>
              <p:cNvSpPr/>
              <p:nvPr/>
            </p:nvSpPr>
            <p:spPr>
              <a:xfrm>
                <a:off x="1095022" y="-1353040"/>
                <a:ext cx="1371600" cy="1371600"/>
              </a:xfrm>
              <a:prstGeom prst="ellipse">
                <a:avLst/>
              </a:prstGeom>
              <a:solidFill>
                <a:srgbClr val="FCC0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12891" tIns="6445" rIns="12891" bIns="64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Gill Sans MT" panose="020B0502020104020203" pitchFamily="34" charset="0"/>
                  <a:ea typeface="+mn-ea"/>
                </a:endParaRPr>
              </a:p>
            </p:txBody>
          </p:sp>
        </p:grpSp>
      </p:grpSp>
      <p:grpSp>
        <p:nvGrpSpPr>
          <p:cNvPr id="64" name="กลุ่ม 63"/>
          <p:cNvGrpSpPr/>
          <p:nvPr/>
        </p:nvGrpSpPr>
        <p:grpSpPr>
          <a:xfrm>
            <a:off x="6471656" y="4298198"/>
            <a:ext cx="2365427" cy="568982"/>
            <a:chOff x="1084743" y="121505"/>
            <a:chExt cx="3855078" cy="927304"/>
          </a:xfrm>
        </p:grpSpPr>
        <p:sp>
          <p:nvSpPr>
            <p:cNvPr id="65" name="TextBox 64"/>
            <p:cNvSpPr txBox="1"/>
            <p:nvPr/>
          </p:nvSpPr>
          <p:spPr>
            <a:xfrm>
              <a:off x="2164446" y="316644"/>
              <a:ext cx="2775375" cy="537027"/>
            </a:xfrm>
            <a:prstGeom prst="rect">
              <a:avLst/>
            </a:prstGeom>
            <a:noFill/>
          </p:spPr>
          <p:txBody>
            <a:bodyPr wrap="square" lIns="82486" tIns="41243" rIns="82486" bIns="41243" rtlCol="0">
              <a:spAutoFit/>
            </a:bodyPr>
            <a:lstStyle/>
            <a:p>
              <a:r>
                <a:rPr lang="fr-FR" sz="1600" dirty="0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S</a:t>
              </a:r>
              <a:r>
                <a:rPr lang="fr-FR" sz="1600" dirty="0" smtClean="0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ens </a:t>
              </a:r>
              <a:r>
                <a:rPr lang="fr-FR" sz="1600" dirty="0">
                  <a:solidFill>
                    <a:srgbClr val="1F497D"/>
                  </a:solidFill>
                  <a:latin typeface="Gill Sans MT" panose="020B0502020104020203" pitchFamily="34" charset="0"/>
                  <a:ea typeface="Lato" pitchFamily="34" charset="0"/>
                  <a:cs typeface="Lato" pitchFamily="34" charset="0"/>
                </a:rPr>
                <a:t>du but </a:t>
              </a:r>
              <a:endParaRPr lang="en-US" sz="1600" dirty="0">
                <a:solidFill>
                  <a:srgbClr val="1F497D"/>
                </a:solidFill>
                <a:latin typeface="Gill Sans MT" panose="020B0502020104020203" pitchFamily="34" charset="0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66" name="กลุ่ม 65"/>
            <p:cNvGrpSpPr/>
            <p:nvPr/>
          </p:nvGrpSpPr>
          <p:grpSpPr>
            <a:xfrm>
              <a:off x="1084743" y="121505"/>
              <a:ext cx="927304" cy="927304"/>
              <a:chOff x="1095022" y="-1390755"/>
              <a:chExt cx="1371600" cy="1371600"/>
            </a:xfrm>
          </p:grpSpPr>
          <p:sp>
            <p:nvSpPr>
              <p:cNvPr id="67" name="วงรี 66"/>
              <p:cNvSpPr/>
              <p:nvPr/>
            </p:nvSpPr>
            <p:spPr>
              <a:xfrm>
                <a:off x="1095022" y="-1390755"/>
                <a:ext cx="1371600" cy="1371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68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12891" tIns="6445" rIns="12891" bIns="64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Gill Sans MT" panose="020B0502020104020203" pitchFamily="34" charset="0"/>
                  <a:ea typeface="+mn-ea"/>
                </a:endParaRPr>
              </a:p>
            </p:txBody>
          </p:sp>
        </p:grpSp>
      </p:grpSp>
      <p:sp>
        <p:nvSpPr>
          <p:cNvPr id="34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10758FCB-8814-46E4-BC5C-BBC9412BBCDD}" type="slidenum">
              <a:rPr lang="fr-FR" sz="1200" smtClean="0">
                <a:latin typeface="Gill Sans" panose="020B0604020202020204"/>
              </a:rPr>
              <a:pPr algn="ctr"/>
              <a:t>6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1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224" y="958850"/>
            <a:ext cx="8534400" cy="35394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17375E"/>
                </a:solidFill>
                <a:latin typeface="Gill Sans" panose="020B0604020202020204" charset="0"/>
                <a:ea typeface="Roboto Condensed Light" panose="02000000000000000000" pitchFamily="2" charset="0"/>
                <a:cs typeface="Arial" panose="020B0604020202020204" pitchFamily="34" charset="0"/>
              </a:rPr>
              <a:t>Les aspects de l'environnement de travail et les relations au </a:t>
            </a:r>
            <a:r>
              <a:rPr lang="en-US" sz="2000" b="1" dirty="0" smtClean="0">
                <a:solidFill>
                  <a:srgbClr val="17375E"/>
                </a:solidFill>
                <a:latin typeface="Gill Sans" panose="020B0604020202020204" charset="0"/>
                <a:ea typeface="Roboto Condensed Light" panose="02000000000000000000" pitchFamily="2" charset="0"/>
                <a:cs typeface="Arial" panose="020B0604020202020204" pitchFamily="34" charset="0"/>
              </a:rPr>
              <a:t>travail :</a:t>
            </a:r>
            <a:endParaRPr lang="fr-FR" sz="2000" b="1" dirty="0">
              <a:solidFill>
                <a:srgbClr val="17375E"/>
              </a:solidFill>
              <a:latin typeface="Gill Sans" panose="020B060402020202020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La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qualité des relations au travail compte beaucoup et rien ne compte plus que la relation d’un employé avec son/sa superviseur(se) direct.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sentiment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d'inclusion :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vous construisez un sentiment d'inclusion, d'une manière générale, en engageant vos collaborateurs sur des questions importantes pour les faire sentir comme vos partenaires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et non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seulement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comme de simples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employés.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5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02C4C6E-051B-48F5-9983-522CFAB1535F}" type="slidenum">
              <a:rPr lang="fr-FR" sz="1200" smtClean="0">
                <a:latin typeface="Gill Sans" panose="020B0604020202020204"/>
              </a:rPr>
              <a:pPr algn="ctr"/>
              <a:t>7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18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re 1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Reconnaissance - La clé de la haute performance</a:t>
            </a:r>
          </a:p>
        </p:txBody>
      </p:sp>
      <p:sp>
        <p:nvSpPr>
          <p:cNvPr id="46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28" name="กลุ่ม 127"/>
          <p:cNvGrpSpPr/>
          <p:nvPr/>
        </p:nvGrpSpPr>
        <p:grpSpPr>
          <a:xfrm>
            <a:off x="4926921" y="2004515"/>
            <a:ext cx="3786014" cy="3589316"/>
            <a:chOff x="10922172" y="4342749"/>
            <a:chExt cx="9622619" cy="9122687"/>
          </a:xfrm>
        </p:grpSpPr>
        <p:sp>
          <p:nvSpPr>
            <p:cNvPr id="129" name="Freeform 194"/>
            <p:cNvSpPr>
              <a:spLocks/>
            </p:cNvSpPr>
            <p:nvPr/>
          </p:nvSpPr>
          <p:spPr bwMode="auto">
            <a:xfrm>
              <a:off x="17644371" y="4813757"/>
              <a:ext cx="2900420" cy="8651679"/>
            </a:xfrm>
            <a:custGeom>
              <a:avLst/>
              <a:gdLst>
                <a:gd name="T0" fmla="*/ 104 w 117"/>
                <a:gd name="T1" fmla="*/ 2 h 349"/>
                <a:gd name="T2" fmla="*/ 105 w 117"/>
                <a:gd name="T3" fmla="*/ 5 h 349"/>
                <a:gd name="T4" fmla="*/ 105 w 117"/>
                <a:gd name="T5" fmla="*/ 9 h 349"/>
                <a:gd name="T6" fmla="*/ 104 w 117"/>
                <a:gd name="T7" fmla="*/ 14 h 349"/>
                <a:gd name="T8" fmla="*/ 8 w 117"/>
                <a:gd name="T9" fmla="*/ 337 h 349"/>
                <a:gd name="T10" fmla="*/ 5 w 117"/>
                <a:gd name="T11" fmla="*/ 343 h 349"/>
                <a:gd name="T12" fmla="*/ 3 w 117"/>
                <a:gd name="T13" fmla="*/ 346 h 349"/>
                <a:gd name="T14" fmla="*/ 13 w 117"/>
                <a:gd name="T15" fmla="*/ 349 h 349"/>
                <a:gd name="T16" fmla="*/ 14 w 117"/>
                <a:gd name="T17" fmla="*/ 349 h 349"/>
                <a:gd name="T18" fmla="*/ 14 w 117"/>
                <a:gd name="T19" fmla="*/ 349 h 349"/>
                <a:gd name="T20" fmla="*/ 15 w 117"/>
                <a:gd name="T21" fmla="*/ 349 h 349"/>
                <a:gd name="T22" fmla="*/ 15 w 117"/>
                <a:gd name="T23" fmla="*/ 349 h 349"/>
                <a:gd name="T24" fmla="*/ 15 w 117"/>
                <a:gd name="T25" fmla="*/ 349 h 349"/>
                <a:gd name="T26" fmla="*/ 16 w 117"/>
                <a:gd name="T27" fmla="*/ 349 h 349"/>
                <a:gd name="T28" fmla="*/ 16 w 117"/>
                <a:gd name="T29" fmla="*/ 348 h 349"/>
                <a:gd name="T30" fmla="*/ 16 w 117"/>
                <a:gd name="T31" fmla="*/ 348 h 349"/>
                <a:gd name="T32" fmla="*/ 17 w 117"/>
                <a:gd name="T33" fmla="*/ 348 h 349"/>
                <a:gd name="T34" fmla="*/ 17 w 117"/>
                <a:gd name="T35" fmla="*/ 347 h 349"/>
                <a:gd name="T36" fmla="*/ 18 w 117"/>
                <a:gd name="T37" fmla="*/ 347 h 349"/>
                <a:gd name="T38" fmla="*/ 18 w 117"/>
                <a:gd name="T39" fmla="*/ 346 h 349"/>
                <a:gd name="T40" fmla="*/ 18 w 117"/>
                <a:gd name="T41" fmla="*/ 346 h 349"/>
                <a:gd name="T42" fmla="*/ 19 w 117"/>
                <a:gd name="T43" fmla="*/ 345 h 349"/>
                <a:gd name="T44" fmla="*/ 19 w 117"/>
                <a:gd name="T45" fmla="*/ 345 h 349"/>
                <a:gd name="T46" fmla="*/ 19 w 117"/>
                <a:gd name="T47" fmla="*/ 344 h 349"/>
                <a:gd name="T48" fmla="*/ 19 w 117"/>
                <a:gd name="T49" fmla="*/ 344 h 349"/>
                <a:gd name="T50" fmla="*/ 20 w 117"/>
                <a:gd name="T51" fmla="*/ 343 h 349"/>
                <a:gd name="T52" fmla="*/ 20 w 117"/>
                <a:gd name="T53" fmla="*/ 342 h 349"/>
                <a:gd name="T54" fmla="*/ 21 w 117"/>
                <a:gd name="T55" fmla="*/ 341 h 349"/>
                <a:gd name="T56" fmla="*/ 21 w 117"/>
                <a:gd name="T57" fmla="*/ 340 h 349"/>
                <a:gd name="T58" fmla="*/ 22 w 117"/>
                <a:gd name="T59" fmla="*/ 339 h 349"/>
                <a:gd name="T60" fmla="*/ 22 w 117"/>
                <a:gd name="T61" fmla="*/ 338 h 349"/>
                <a:gd name="T62" fmla="*/ 22 w 117"/>
                <a:gd name="T63" fmla="*/ 337 h 349"/>
                <a:gd name="T64" fmla="*/ 22 w 117"/>
                <a:gd name="T65" fmla="*/ 337 h 349"/>
                <a:gd name="T66" fmla="*/ 23 w 117"/>
                <a:gd name="T67" fmla="*/ 335 h 349"/>
                <a:gd name="T68" fmla="*/ 115 w 117"/>
                <a:gd name="T69" fmla="*/ 23 h 349"/>
                <a:gd name="T70" fmla="*/ 116 w 117"/>
                <a:gd name="T71" fmla="*/ 21 h 349"/>
                <a:gd name="T72" fmla="*/ 116 w 117"/>
                <a:gd name="T73" fmla="*/ 20 h 349"/>
                <a:gd name="T74" fmla="*/ 116 w 117"/>
                <a:gd name="T75" fmla="*/ 19 h 349"/>
                <a:gd name="T76" fmla="*/ 117 w 117"/>
                <a:gd name="T77" fmla="*/ 18 h 349"/>
                <a:gd name="T78" fmla="*/ 117 w 117"/>
                <a:gd name="T79" fmla="*/ 17 h 349"/>
                <a:gd name="T80" fmla="*/ 117 w 117"/>
                <a:gd name="T81" fmla="*/ 16 h 349"/>
                <a:gd name="T82" fmla="*/ 117 w 117"/>
                <a:gd name="T83" fmla="*/ 15 h 349"/>
                <a:gd name="T84" fmla="*/ 117 w 117"/>
                <a:gd name="T85" fmla="*/ 14 h 349"/>
                <a:gd name="T86" fmla="*/ 117 w 117"/>
                <a:gd name="T87" fmla="*/ 11 h 349"/>
                <a:gd name="T88" fmla="*/ 117 w 117"/>
                <a:gd name="T89" fmla="*/ 9 h 349"/>
                <a:gd name="T90" fmla="*/ 117 w 117"/>
                <a:gd name="T91" fmla="*/ 8 h 349"/>
                <a:gd name="T92" fmla="*/ 117 w 117"/>
                <a:gd name="T93" fmla="*/ 7 h 349"/>
                <a:gd name="T94" fmla="*/ 117 w 117"/>
                <a:gd name="T95" fmla="*/ 7 h 349"/>
                <a:gd name="T96" fmla="*/ 117 w 117"/>
                <a:gd name="T97" fmla="*/ 6 h 349"/>
                <a:gd name="T98" fmla="*/ 117 w 117"/>
                <a:gd name="T99" fmla="*/ 6 h 349"/>
                <a:gd name="T100" fmla="*/ 116 w 117"/>
                <a:gd name="T101" fmla="*/ 6 h 349"/>
                <a:gd name="T102" fmla="*/ 116 w 117"/>
                <a:gd name="T103" fmla="*/ 6 h 349"/>
                <a:gd name="T104" fmla="*/ 116 w 117"/>
                <a:gd name="T105" fmla="*/ 5 h 349"/>
                <a:gd name="T106" fmla="*/ 116 w 117"/>
                <a:gd name="T107" fmla="*/ 5 h 349"/>
                <a:gd name="T108" fmla="*/ 116 w 117"/>
                <a:gd name="T109" fmla="*/ 5 h 349"/>
                <a:gd name="T110" fmla="*/ 116 w 117"/>
                <a:gd name="T111" fmla="*/ 5 h 349"/>
                <a:gd name="T112" fmla="*/ 115 w 117"/>
                <a:gd name="T113" fmla="*/ 5 h 349"/>
                <a:gd name="T114" fmla="*/ 110 w 117"/>
                <a:gd name="T115" fmla="*/ 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349">
                  <a:moveTo>
                    <a:pt x="103" y="1"/>
                  </a:moveTo>
                  <a:cubicBezTo>
                    <a:pt x="103" y="1"/>
                    <a:pt x="103" y="1"/>
                    <a:pt x="103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3"/>
                    <a:pt x="104" y="3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8"/>
                    <a:pt x="105" y="8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4" y="9"/>
                    <a:pt x="104" y="10"/>
                    <a:pt x="104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1"/>
                    <a:pt x="104" y="11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3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5"/>
                    <a:pt x="103" y="16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8"/>
                    <a:pt x="103" y="18"/>
                    <a:pt x="102" y="19"/>
                  </a:cubicBezTo>
                  <a:cubicBezTo>
                    <a:pt x="102" y="19"/>
                    <a:pt x="27" y="275"/>
                    <a:pt x="9" y="335"/>
                  </a:cubicBezTo>
                  <a:cubicBezTo>
                    <a:pt x="9" y="335"/>
                    <a:pt x="9" y="335"/>
                    <a:pt x="9" y="335"/>
                  </a:cubicBezTo>
                  <a:cubicBezTo>
                    <a:pt x="9" y="336"/>
                    <a:pt x="8" y="336"/>
                    <a:pt x="8" y="337"/>
                  </a:cubicBezTo>
                  <a:cubicBezTo>
                    <a:pt x="8" y="337"/>
                    <a:pt x="8" y="337"/>
                    <a:pt x="8" y="337"/>
                  </a:cubicBezTo>
                  <a:cubicBezTo>
                    <a:pt x="8" y="337"/>
                    <a:pt x="8" y="338"/>
                    <a:pt x="8" y="338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7" y="339"/>
                    <a:pt x="7" y="340"/>
                    <a:pt x="6" y="341"/>
                  </a:cubicBezTo>
                  <a:cubicBezTo>
                    <a:pt x="6" y="341"/>
                    <a:pt x="6" y="341"/>
                    <a:pt x="6" y="341"/>
                  </a:cubicBezTo>
                  <a:cubicBezTo>
                    <a:pt x="6" y="342"/>
                    <a:pt x="6" y="342"/>
                    <a:pt x="5" y="343"/>
                  </a:cubicBezTo>
                  <a:cubicBezTo>
                    <a:pt x="5" y="343"/>
                    <a:pt x="5" y="343"/>
                    <a:pt x="5" y="343"/>
                  </a:cubicBezTo>
                  <a:cubicBezTo>
                    <a:pt x="5" y="344"/>
                    <a:pt x="4" y="344"/>
                    <a:pt x="4" y="345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4" y="345"/>
                    <a:pt x="3" y="345"/>
                    <a:pt x="3" y="345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3" y="345"/>
                    <a:pt x="3" y="346"/>
                    <a:pt x="3" y="346"/>
                  </a:cubicBezTo>
                  <a:cubicBezTo>
                    <a:pt x="3" y="346"/>
                    <a:pt x="3" y="346"/>
                    <a:pt x="3" y="346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2" y="346"/>
                    <a:pt x="1" y="346"/>
                    <a:pt x="1" y="347"/>
                  </a:cubicBezTo>
                  <a:cubicBezTo>
                    <a:pt x="1" y="347"/>
                    <a:pt x="1" y="347"/>
                    <a:pt x="0" y="346"/>
                  </a:cubicBezTo>
                  <a:cubicBezTo>
                    <a:pt x="5" y="347"/>
                    <a:pt x="9" y="348"/>
                    <a:pt x="13" y="349"/>
                  </a:cubicBezTo>
                  <a:cubicBezTo>
                    <a:pt x="13" y="349"/>
                    <a:pt x="13" y="349"/>
                    <a:pt x="13" y="349"/>
                  </a:cubicBezTo>
                  <a:cubicBezTo>
                    <a:pt x="13" y="349"/>
                    <a:pt x="13" y="349"/>
                    <a:pt x="13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7" y="348"/>
                    <a:pt x="17" y="348"/>
                    <a:pt x="17" y="348"/>
                  </a:cubicBezTo>
                  <a:cubicBezTo>
                    <a:pt x="17" y="348"/>
                    <a:pt x="17" y="348"/>
                    <a:pt x="17" y="348"/>
                  </a:cubicBezTo>
                  <a:cubicBezTo>
                    <a:pt x="17" y="348"/>
                    <a:pt x="17" y="348"/>
                    <a:pt x="17" y="348"/>
                  </a:cubicBezTo>
                  <a:cubicBezTo>
                    <a:pt x="17" y="348"/>
                    <a:pt x="17" y="348"/>
                    <a:pt x="17" y="348"/>
                  </a:cubicBezTo>
                  <a:cubicBezTo>
                    <a:pt x="17" y="348"/>
                    <a:pt x="17" y="348"/>
                    <a:pt x="17" y="348"/>
                  </a:cubicBezTo>
                  <a:cubicBezTo>
                    <a:pt x="17" y="348"/>
                    <a:pt x="17" y="348"/>
                    <a:pt x="17" y="348"/>
                  </a:cubicBezTo>
                  <a:cubicBezTo>
                    <a:pt x="17" y="347"/>
                    <a:pt x="17" y="347"/>
                    <a:pt x="17" y="347"/>
                  </a:cubicBezTo>
                  <a:cubicBezTo>
                    <a:pt x="17" y="347"/>
                    <a:pt x="17" y="347"/>
                    <a:pt x="17" y="347"/>
                  </a:cubicBezTo>
                  <a:cubicBezTo>
                    <a:pt x="17" y="347"/>
                    <a:pt x="17" y="347"/>
                    <a:pt x="17" y="347"/>
                  </a:cubicBezTo>
                  <a:cubicBezTo>
                    <a:pt x="17" y="347"/>
                    <a:pt x="17" y="347"/>
                    <a:pt x="17" y="347"/>
                  </a:cubicBezTo>
                  <a:cubicBezTo>
                    <a:pt x="17" y="347"/>
                    <a:pt x="17" y="347"/>
                    <a:pt x="17" y="347"/>
                  </a:cubicBezTo>
                  <a:cubicBezTo>
                    <a:pt x="17" y="347"/>
                    <a:pt x="17" y="347"/>
                    <a:pt x="17" y="347"/>
                  </a:cubicBezTo>
                  <a:cubicBezTo>
                    <a:pt x="17" y="347"/>
                    <a:pt x="17" y="347"/>
                    <a:pt x="17" y="347"/>
                  </a:cubicBezTo>
                  <a:cubicBezTo>
                    <a:pt x="17" y="347"/>
                    <a:pt x="17" y="347"/>
                    <a:pt x="17" y="347"/>
                  </a:cubicBezTo>
                  <a:cubicBezTo>
                    <a:pt x="17" y="347"/>
                    <a:pt x="17" y="347"/>
                    <a:pt x="17" y="347"/>
                  </a:cubicBezTo>
                  <a:cubicBezTo>
                    <a:pt x="17" y="347"/>
                    <a:pt x="17" y="347"/>
                    <a:pt x="17" y="347"/>
                  </a:cubicBezTo>
                  <a:cubicBezTo>
                    <a:pt x="18" y="347"/>
                    <a:pt x="18" y="347"/>
                    <a:pt x="18" y="347"/>
                  </a:cubicBezTo>
                  <a:cubicBezTo>
                    <a:pt x="18" y="347"/>
                    <a:pt x="18" y="347"/>
                    <a:pt x="18" y="347"/>
                  </a:cubicBezTo>
                  <a:cubicBezTo>
                    <a:pt x="18" y="347"/>
                    <a:pt x="18" y="347"/>
                    <a:pt x="18" y="347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1" y="339"/>
                    <a:pt x="21" y="339"/>
                    <a:pt x="21" y="339"/>
                  </a:cubicBezTo>
                  <a:cubicBezTo>
                    <a:pt x="21" y="339"/>
                    <a:pt x="21" y="339"/>
                    <a:pt x="21" y="339"/>
                  </a:cubicBezTo>
                  <a:cubicBezTo>
                    <a:pt x="21" y="339"/>
                    <a:pt x="21" y="339"/>
                    <a:pt x="21" y="339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337"/>
                    <a:pt x="22" y="337"/>
                    <a:pt x="22" y="337"/>
                  </a:cubicBezTo>
                  <a:cubicBezTo>
                    <a:pt x="22" y="337"/>
                    <a:pt x="22" y="337"/>
                    <a:pt x="22" y="337"/>
                  </a:cubicBezTo>
                  <a:cubicBezTo>
                    <a:pt x="22" y="337"/>
                    <a:pt x="22" y="337"/>
                    <a:pt x="22" y="337"/>
                  </a:cubicBezTo>
                  <a:cubicBezTo>
                    <a:pt x="22" y="337"/>
                    <a:pt x="22" y="337"/>
                    <a:pt x="22" y="337"/>
                  </a:cubicBezTo>
                  <a:cubicBezTo>
                    <a:pt x="22" y="337"/>
                    <a:pt x="22" y="337"/>
                    <a:pt x="22" y="337"/>
                  </a:cubicBezTo>
                  <a:cubicBezTo>
                    <a:pt x="22" y="337"/>
                    <a:pt x="22" y="337"/>
                    <a:pt x="22" y="337"/>
                  </a:cubicBezTo>
                  <a:cubicBezTo>
                    <a:pt x="22" y="337"/>
                    <a:pt x="22" y="337"/>
                    <a:pt x="22" y="337"/>
                  </a:cubicBezTo>
                  <a:cubicBezTo>
                    <a:pt x="22" y="336"/>
                    <a:pt x="22" y="336"/>
                    <a:pt x="22" y="336"/>
                  </a:cubicBezTo>
                  <a:cubicBezTo>
                    <a:pt x="22" y="336"/>
                    <a:pt x="22" y="336"/>
                    <a:pt x="22" y="336"/>
                  </a:cubicBezTo>
                  <a:cubicBezTo>
                    <a:pt x="23" y="336"/>
                    <a:pt x="23" y="336"/>
                    <a:pt x="23" y="336"/>
                  </a:cubicBezTo>
                  <a:cubicBezTo>
                    <a:pt x="23" y="336"/>
                    <a:pt x="23" y="336"/>
                    <a:pt x="23" y="336"/>
                  </a:cubicBezTo>
                  <a:cubicBezTo>
                    <a:pt x="23" y="336"/>
                    <a:pt x="23" y="336"/>
                    <a:pt x="23" y="336"/>
                  </a:cubicBezTo>
                  <a:cubicBezTo>
                    <a:pt x="23" y="335"/>
                    <a:pt x="23" y="335"/>
                    <a:pt x="23" y="335"/>
                  </a:cubicBezTo>
                  <a:cubicBezTo>
                    <a:pt x="23" y="335"/>
                    <a:pt x="23" y="335"/>
                    <a:pt x="23" y="335"/>
                  </a:cubicBezTo>
                  <a:cubicBezTo>
                    <a:pt x="23" y="335"/>
                    <a:pt x="23" y="335"/>
                    <a:pt x="23" y="335"/>
                  </a:cubicBezTo>
                  <a:cubicBezTo>
                    <a:pt x="23" y="335"/>
                    <a:pt x="23" y="335"/>
                    <a:pt x="23" y="335"/>
                  </a:cubicBezTo>
                  <a:cubicBezTo>
                    <a:pt x="23" y="335"/>
                    <a:pt x="23" y="335"/>
                    <a:pt x="23" y="335"/>
                  </a:cubicBezTo>
                  <a:cubicBezTo>
                    <a:pt x="23" y="335"/>
                    <a:pt x="23" y="335"/>
                    <a:pt x="23" y="335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3" y="4"/>
                    <a:pt x="112" y="3"/>
                    <a:pt x="110" y="3"/>
                  </a:cubicBezTo>
                  <a:cubicBezTo>
                    <a:pt x="108" y="2"/>
                    <a:pt x="105" y="1"/>
                    <a:pt x="103" y="0"/>
                  </a:cubicBezTo>
                  <a:cubicBezTo>
                    <a:pt x="103" y="0"/>
                    <a:pt x="103" y="0"/>
                    <a:pt x="103" y="1"/>
                  </a:cubicBezTo>
                  <a:close/>
                </a:path>
              </a:pathLst>
            </a:custGeom>
            <a:solidFill>
              <a:srgbClr val="E5E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0" name="Freeform 195"/>
            <p:cNvSpPr>
              <a:spLocks/>
            </p:cNvSpPr>
            <p:nvPr/>
          </p:nvSpPr>
          <p:spPr bwMode="auto">
            <a:xfrm>
              <a:off x="16652775" y="4813757"/>
              <a:ext cx="3619327" cy="8602100"/>
            </a:xfrm>
            <a:custGeom>
              <a:avLst/>
              <a:gdLst>
                <a:gd name="T0" fmla="*/ 74 w 146"/>
                <a:gd name="T1" fmla="*/ 30 h 347"/>
                <a:gd name="T2" fmla="*/ 76 w 146"/>
                <a:gd name="T3" fmla="*/ 24 h 347"/>
                <a:gd name="T4" fmla="*/ 79 w 146"/>
                <a:gd name="T5" fmla="*/ 18 h 347"/>
                <a:gd name="T6" fmla="*/ 81 w 146"/>
                <a:gd name="T7" fmla="*/ 15 h 347"/>
                <a:gd name="T8" fmla="*/ 83 w 146"/>
                <a:gd name="T9" fmla="*/ 13 h 347"/>
                <a:gd name="T10" fmla="*/ 141 w 146"/>
                <a:gd name="T11" fmla="*/ 0 h 347"/>
                <a:gd name="T12" fmla="*/ 144 w 146"/>
                <a:gd name="T13" fmla="*/ 1 h 347"/>
                <a:gd name="T14" fmla="*/ 146 w 146"/>
                <a:gd name="T15" fmla="*/ 5 h 347"/>
                <a:gd name="T16" fmla="*/ 145 w 146"/>
                <a:gd name="T17" fmla="*/ 11 h 347"/>
                <a:gd name="T18" fmla="*/ 143 w 146"/>
                <a:gd name="T19" fmla="*/ 19 h 347"/>
                <a:gd name="T20" fmla="*/ 51 w 146"/>
                <a:gd name="T21" fmla="*/ 332 h 347"/>
                <a:gd name="T22" fmla="*/ 48 w 146"/>
                <a:gd name="T23" fmla="*/ 339 h 347"/>
                <a:gd name="T24" fmla="*/ 45 w 146"/>
                <a:gd name="T25" fmla="*/ 344 h 347"/>
                <a:gd name="T26" fmla="*/ 41 w 146"/>
                <a:gd name="T27" fmla="*/ 346 h 347"/>
                <a:gd name="T28" fmla="*/ 39 w 146"/>
                <a:gd name="T29" fmla="*/ 346 h 347"/>
                <a:gd name="T30" fmla="*/ 1 w 146"/>
                <a:gd name="T31" fmla="*/ 294 h 347"/>
                <a:gd name="T32" fmla="*/ 0 w 146"/>
                <a:gd name="T33" fmla="*/ 292 h 347"/>
                <a:gd name="T34" fmla="*/ 0 w 146"/>
                <a:gd name="T35" fmla="*/ 287 h 347"/>
                <a:gd name="T36" fmla="*/ 1 w 146"/>
                <a:gd name="T37" fmla="*/ 281 h 347"/>
                <a:gd name="T38" fmla="*/ 2 w 146"/>
                <a:gd name="T39" fmla="*/ 275 h 347"/>
                <a:gd name="T40" fmla="*/ 74 w 146"/>
                <a:gd name="T41" fmla="*/ 3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47">
                  <a:moveTo>
                    <a:pt x="74" y="30"/>
                  </a:moveTo>
                  <a:cubicBezTo>
                    <a:pt x="75" y="28"/>
                    <a:pt x="76" y="25"/>
                    <a:pt x="76" y="24"/>
                  </a:cubicBezTo>
                  <a:cubicBezTo>
                    <a:pt x="77" y="22"/>
                    <a:pt x="78" y="20"/>
                    <a:pt x="79" y="18"/>
                  </a:cubicBezTo>
                  <a:cubicBezTo>
                    <a:pt x="80" y="17"/>
                    <a:pt x="80" y="15"/>
                    <a:pt x="81" y="15"/>
                  </a:cubicBezTo>
                  <a:cubicBezTo>
                    <a:pt x="82" y="14"/>
                    <a:pt x="83" y="13"/>
                    <a:pt x="83" y="13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0"/>
                    <a:pt x="144" y="1"/>
                  </a:cubicBezTo>
                  <a:cubicBezTo>
                    <a:pt x="144" y="2"/>
                    <a:pt x="145" y="3"/>
                    <a:pt x="146" y="5"/>
                  </a:cubicBezTo>
                  <a:cubicBezTo>
                    <a:pt x="146" y="7"/>
                    <a:pt x="146" y="9"/>
                    <a:pt x="145" y="11"/>
                  </a:cubicBezTo>
                  <a:cubicBezTo>
                    <a:pt x="145" y="14"/>
                    <a:pt x="144" y="16"/>
                    <a:pt x="143" y="19"/>
                  </a:cubicBezTo>
                  <a:cubicBezTo>
                    <a:pt x="51" y="332"/>
                    <a:pt x="51" y="332"/>
                    <a:pt x="51" y="332"/>
                  </a:cubicBezTo>
                  <a:cubicBezTo>
                    <a:pt x="50" y="335"/>
                    <a:pt x="49" y="337"/>
                    <a:pt x="48" y="339"/>
                  </a:cubicBezTo>
                  <a:cubicBezTo>
                    <a:pt x="47" y="341"/>
                    <a:pt x="46" y="343"/>
                    <a:pt x="45" y="344"/>
                  </a:cubicBezTo>
                  <a:cubicBezTo>
                    <a:pt x="44" y="346"/>
                    <a:pt x="42" y="346"/>
                    <a:pt x="41" y="346"/>
                  </a:cubicBezTo>
                  <a:cubicBezTo>
                    <a:pt x="41" y="347"/>
                    <a:pt x="40" y="346"/>
                    <a:pt x="39" y="346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0" y="294"/>
                    <a:pt x="0" y="293"/>
                    <a:pt x="0" y="292"/>
                  </a:cubicBezTo>
                  <a:cubicBezTo>
                    <a:pt x="0" y="290"/>
                    <a:pt x="0" y="289"/>
                    <a:pt x="0" y="287"/>
                  </a:cubicBezTo>
                  <a:cubicBezTo>
                    <a:pt x="0" y="285"/>
                    <a:pt x="0" y="283"/>
                    <a:pt x="1" y="281"/>
                  </a:cubicBezTo>
                  <a:cubicBezTo>
                    <a:pt x="1" y="279"/>
                    <a:pt x="2" y="277"/>
                    <a:pt x="2" y="275"/>
                  </a:cubicBezTo>
                  <a:cubicBezTo>
                    <a:pt x="74" y="30"/>
                    <a:pt x="74" y="30"/>
                    <a:pt x="74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1" name="Freeform 196"/>
            <p:cNvSpPr>
              <a:spLocks/>
            </p:cNvSpPr>
            <p:nvPr/>
          </p:nvSpPr>
          <p:spPr bwMode="auto">
            <a:xfrm>
              <a:off x="16851094" y="5507874"/>
              <a:ext cx="3073949" cy="7189075"/>
            </a:xfrm>
            <a:custGeom>
              <a:avLst/>
              <a:gdLst>
                <a:gd name="T0" fmla="*/ 420 w 744"/>
                <a:gd name="T1" fmla="*/ 42 h 1740"/>
                <a:gd name="T2" fmla="*/ 0 w 744"/>
                <a:gd name="T3" fmla="*/ 1470 h 1740"/>
                <a:gd name="T4" fmla="*/ 228 w 744"/>
                <a:gd name="T5" fmla="*/ 1740 h 1740"/>
                <a:gd name="T6" fmla="*/ 744 w 744"/>
                <a:gd name="T7" fmla="*/ 0 h 1740"/>
                <a:gd name="T8" fmla="*/ 420 w 744"/>
                <a:gd name="T9" fmla="*/ 42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1740">
                  <a:moveTo>
                    <a:pt x="420" y="42"/>
                  </a:moveTo>
                  <a:lnTo>
                    <a:pt x="0" y="1470"/>
                  </a:lnTo>
                  <a:lnTo>
                    <a:pt x="228" y="1740"/>
                  </a:lnTo>
                  <a:lnTo>
                    <a:pt x="744" y="0"/>
                  </a:lnTo>
                  <a:lnTo>
                    <a:pt x="420" y="42"/>
                  </a:lnTo>
                  <a:close/>
                </a:path>
              </a:pathLst>
            </a:custGeom>
            <a:solidFill>
              <a:srgbClr val="0BA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2" name="Freeform 197"/>
            <p:cNvSpPr>
              <a:spLocks/>
            </p:cNvSpPr>
            <p:nvPr/>
          </p:nvSpPr>
          <p:spPr bwMode="auto">
            <a:xfrm>
              <a:off x="16851094" y="5507874"/>
              <a:ext cx="3073949" cy="7189075"/>
            </a:xfrm>
            <a:custGeom>
              <a:avLst/>
              <a:gdLst>
                <a:gd name="T0" fmla="*/ 420 w 744"/>
                <a:gd name="T1" fmla="*/ 42 h 1740"/>
                <a:gd name="T2" fmla="*/ 0 w 744"/>
                <a:gd name="T3" fmla="*/ 1470 h 1740"/>
                <a:gd name="T4" fmla="*/ 228 w 744"/>
                <a:gd name="T5" fmla="*/ 1740 h 1740"/>
                <a:gd name="T6" fmla="*/ 744 w 744"/>
                <a:gd name="T7" fmla="*/ 0 h 1740"/>
                <a:gd name="T8" fmla="*/ 420 w 744"/>
                <a:gd name="T9" fmla="*/ 42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1740">
                  <a:moveTo>
                    <a:pt x="420" y="42"/>
                  </a:moveTo>
                  <a:lnTo>
                    <a:pt x="0" y="1470"/>
                  </a:lnTo>
                  <a:lnTo>
                    <a:pt x="228" y="1740"/>
                  </a:lnTo>
                  <a:lnTo>
                    <a:pt x="744" y="0"/>
                  </a:lnTo>
                  <a:lnTo>
                    <a:pt x="420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3" name="Freeform 199"/>
            <p:cNvSpPr>
              <a:spLocks/>
            </p:cNvSpPr>
            <p:nvPr/>
          </p:nvSpPr>
          <p:spPr bwMode="auto">
            <a:xfrm>
              <a:off x="17793111" y="11928462"/>
              <a:ext cx="223109" cy="768487"/>
            </a:xfrm>
            <a:custGeom>
              <a:avLst/>
              <a:gdLst>
                <a:gd name="T0" fmla="*/ 54 w 54"/>
                <a:gd name="T1" fmla="*/ 0 h 186"/>
                <a:gd name="T2" fmla="*/ 36 w 54"/>
                <a:gd name="T3" fmla="*/ 0 h 186"/>
                <a:gd name="T4" fmla="*/ 0 w 54"/>
                <a:gd name="T5" fmla="*/ 186 h 186"/>
                <a:gd name="T6" fmla="*/ 54 w 54"/>
                <a:gd name="T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6">
                  <a:moveTo>
                    <a:pt x="54" y="0"/>
                  </a:moveTo>
                  <a:lnTo>
                    <a:pt x="36" y="0"/>
                  </a:lnTo>
                  <a:lnTo>
                    <a:pt x="0" y="18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5DB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4" name="Freeform 200"/>
            <p:cNvSpPr>
              <a:spLocks/>
            </p:cNvSpPr>
            <p:nvPr/>
          </p:nvSpPr>
          <p:spPr bwMode="auto">
            <a:xfrm>
              <a:off x="17793111" y="11928462"/>
              <a:ext cx="223109" cy="768487"/>
            </a:xfrm>
            <a:custGeom>
              <a:avLst/>
              <a:gdLst>
                <a:gd name="T0" fmla="*/ 54 w 54"/>
                <a:gd name="T1" fmla="*/ 0 h 186"/>
                <a:gd name="T2" fmla="*/ 36 w 54"/>
                <a:gd name="T3" fmla="*/ 0 h 186"/>
                <a:gd name="T4" fmla="*/ 0 w 54"/>
                <a:gd name="T5" fmla="*/ 186 h 186"/>
                <a:gd name="T6" fmla="*/ 54 w 54"/>
                <a:gd name="T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6">
                  <a:moveTo>
                    <a:pt x="54" y="0"/>
                  </a:moveTo>
                  <a:lnTo>
                    <a:pt x="36" y="0"/>
                  </a:lnTo>
                  <a:lnTo>
                    <a:pt x="0" y="186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135" name="Picture 2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4203" y="12126781"/>
              <a:ext cx="173529" cy="27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Freeform 202"/>
            <p:cNvSpPr>
              <a:spLocks/>
            </p:cNvSpPr>
            <p:nvPr/>
          </p:nvSpPr>
          <p:spPr bwMode="auto">
            <a:xfrm>
              <a:off x="11417973" y="6673000"/>
              <a:ext cx="3920939" cy="3073949"/>
            </a:xfrm>
            <a:custGeom>
              <a:avLst/>
              <a:gdLst>
                <a:gd name="T0" fmla="*/ 154 w 158"/>
                <a:gd name="T1" fmla="*/ 115 h 124"/>
                <a:gd name="T2" fmla="*/ 154 w 158"/>
                <a:gd name="T3" fmla="*/ 115 h 124"/>
                <a:gd name="T4" fmla="*/ 154 w 158"/>
                <a:gd name="T5" fmla="*/ 43 h 124"/>
                <a:gd name="T6" fmla="*/ 126 w 158"/>
                <a:gd name="T7" fmla="*/ 43 h 124"/>
                <a:gd name="T8" fmla="*/ 124 w 158"/>
                <a:gd name="T9" fmla="*/ 36 h 124"/>
                <a:gd name="T10" fmla="*/ 90 w 158"/>
                <a:gd name="T11" fmla="*/ 1 h 124"/>
                <a:gd name="T12" fmla="*/ 84 w 158"/>
                <a:gd name="T13" fmla="*/ 0 h 124"/>
                <a:gd name="T14" fmla="*/ 22 w 158"/>
                <a:gd name="T15" fmla="*/ 25 h 124"/>
                <a:gd name="T16" fmla="*/ 15 w 158"/>
                <a:gd name="T17" fmla="*/ 124 h 124"/>
                <a:gd name="T18" fmla="*/ 109 w 158"/>
                <a:gd name="T19" fmla="*/ 124 h 124"/>
                <a:gd name="T20" fmla="*/ 158 w 158"/>
                <a:gd name="T21" fmla="*/ 124 h 124"/>
                <a:gd name="T22" fmla="*/ 154 w 158"/>
                <a:gd name="T23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24">
                  <a:moveTo>
                    <a:pt x="154" y="115"/>
                  </a:moveTo>
                  <a:cubicBezTo>
                    <a:pt x="154" y="115"/>
                    <a:pt x="154" y="115"/>
                    <a:pt x="154" y="115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88" y="0"/>
                    <a:pt x="84" y="0"/>
                  </a:cubicBezTo>
                  <a:cubicBezTo>
                    <a:pt x="75" y="0"/>
                    <a:pt x="30" y="12"/>
                    <a:pt x="22" y="25"/>
                  </a:cubicBezTo>
                  <a:cubicBezTo>
                    <a:pt x="0" y="61"/>
                    <a:pt x="15" y="124"/>
                    <a:pt x="15" y="124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4" y="115"/>
                    <a:pt x="154" y="115"/>
                    <a:pt x="154" y="115"/>
                  </a:cubicBezTo>
                </a:path>
              </a:pathLst>
            </a:custGeom>
            <a:solidFill>
              <a:srgbClr val="F2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7" name="Freeform 203"/>
            <p:cNvSpPr>
              <a:spLocks/>
            </p:cNvSpPr>
            <p:nvPr/>
          </p:nvSpPr>
          <p:spPr bwMode="auto">
            <a:xfrm>
              <a:off x="15091010" y="7639807"/>
              <a:ext cx="594958" cy="2404622"/>
            </a:xfrm>
            <a:custGeom>
              <a:avLst/>
              <a:gdLst>
                <a:gd name="T0" fmla="*/ 0 w 144"/>
                <a:gd name="T1" fmla="*/ 0 h 582"/>
                <a:gd name="T2" fmla="*/ 0 w 144"/>
                <a:gd name="T3" fmla="*/ 288 h 582"/>
                <a:gd name="T4" fmla="*/ 0 w 144"/>
                <a:gd name="T5" fmla="*/ 582 h 582"/>
                <a:gd name="T6" fmla="*/ 144 w 144"/>
                <a:gd name="T7" fmla="*/ 582 h 582"/>
                <a:gd name="T8" fmla="*/ 144 w 144"/>
                <a:gd name="T9" fmla="*/ 288 h 582"/>
                <a:gd name="T10" fmla="*/ 144 w 144"/>
                <a:gd name="T11" fmla="*/ 0 h 582"/>
                <a:gd name="T12" fmla="*/ 0 w 144"/>
                <a:gd name="T13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582">
                  <a:moveTo>
                    <a:pt x="0" y="0"/>
                  </a:moveTo>
                  <a:lnTo>
                    <a:pt x="0" y="288"/>
                  </a:lnTo>
                  <a:lnTo>
                    <a:pt x="0" y="582"/>
                  </a:lnTo>
                  <a:lnTo>
                    <a:pt x="144" y="582"/>
                  </a:lnTo>
                  <a:lnTo>
                    <a:pt x="144" y="288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8" name="Freeform 204"/>
            <p:cNvSpPr>
              <a:spLocks/>
            </p:cNvSpPr>
            <p:nvPr/>
          </p:nvSpPr>
          <p:spPr bwMode="auto">
            <a:xfrm>
              <a:off x="15091010" y="8780143"/>
              <a:ext cx="594958" cy="1264286"/>
            </a:xfrm>
            <a:custGeom>
              <a:avLst/>
              <a:gdLst>
                <a:gd name="T0" fmla="*/ 0 w 144"/>
                <a:gd name="T1" fmla="*/ 0 h 306"/>
                <a:gd name="T2" fmla="*/ 0 w 144"/>
                <a:gd name="T3" fmla="*/ 12 h 306"/>
                <a:gd name="T4" fmla="*/ 0 w 144"/>
                <a:gd name="T5" fmla="*/ 306 h 306"/>
                <a:gd name="T6" fmla="*/ 144 w 144"/>
                <a:gd name="T7" fmla="*/ 306 h 306"/>
                <a:gd name="T8" fmla="*/ 144 w 144"/>
                <a:gd name="T9" fmla="*/ 12 h 306"/>
                <a:gd name="T10" fmla="*/ 144 w 144"/>
                <a:gd name="T11" fmla="*/ 0 h 306"/>
                <a:gd name="T12" fmla="*/ 0 w 144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6">
                  <a:moveTo>
                    <a:pt x="0" y="0"/>
                  </a:moveTo>
                  <a:lnTo>
                    <a:pt x="0" y="12"/>
                  </a:lnTo>
                  <a:lnTo>
                    <a:pt x="0" y="306"/>
                  </a:lnTo>
                  <a:lnTo>
                    <a:pt x="144" y="30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" name="Freeform 205"/>
            <p:cNvSpPr>
              <a:spLocks/>
            </p:cNvSpPr>
            <p:nvPr/>
          </p:nvSpPr>
          <p:spPr bwMode="auto">
            <a:xfrm>
              <a:off x="15710758" y="7491067"/>
              <a:ext cx="3371428" cy="2702100"/>
            </a:xfrm>
            <a:custGeom>
              <a:avLst/>
              <a:gdLst>
                <a:gd name="T0" fmla="*/ 816 w 816"/>
                <a:gd name="T1" fmla="*/ 0 h 654"/>
                <a:gd name="T2" fmla="*/ 0 w 816"/>
                <a:gd name="T3" fmla="*/ 0 h 654"/>
                <a:gd name="T4" fmla="*/ 0 w 816"/>
                <a:gd name="T5" fmla="*/ 654 h 654"/>
                <a:gd name="T6" fmla="*/ 612 w 816"/>
                <a:gd name="T7" fmla="*/ 654 h 654"/>
                <a:gd name="T8" fmla="*/ 816 w 816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654">
                  <a:moveTo>
                    <a:pt x="816" y="0"/>
                  </a:moveTo>
                  <a:lnTo>
                    <a:pt x="0" y="0"/>
                  </a:lnTo>
                  <a:lnTo>
                    <a:pt x="0" y="654"/>
                  </a:lnTo>
                  <a:lnTo>
                    <a:pt x="612" y="654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0" name="Freeform 207"/>
            <p:cNvSpPr>
              <a:spLocks/>
            </p:cNvSpPr>
            <p:nvPr/>
          </p:nvSpPr>
          <p:spPr bwMode="auto">
            <a:xfrm>
              <a:off x="15710758" y="8780143"/>
              <a:ext cx="2974790" cy="1413025"/>
            </a:xfrm>
            <a:custGeom>
              <a:avLst/>
              <a:gdLst>
                <a:gd name="T0" fmla="*/ 0 w 720"/>
                <a:gd name="T1" fmla="*/ 0 h 342"/>
                <a:gd name="T2" fmla="*/ 0 w 720"/>
                <a:gd name="T3" fmla="*/ 342 h 342"/>
                <a:gd name="T4" fmla="*/ 612 w 720"/>
                <a:gd name="T5" fmla="*/ 342 h 342"/>
                <a:gd name="T6" fmla="*/ 720 w 720"/>
                <a:gd name="T7" fmla="*/ 0 h 342"/>
                <a:gd name="T8" fmla="*/ 0 w 720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342">
                  <a:moveTo>
                    <a:pt x="0" y="0"/>
                  </a:moveTo>
                  <a:lnTo>
                    <a:pt x="0" y="342"/>
                  </a:lnTo>
                  <a:lnTo>
                    <a:pt x="612" y="342"/>
                  </a:lnTo>
                  <a:lnTo>
                    <a:pt x="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1" name="Freeform 208"/>
            <p:cNvSpPr>
              <a:spLocks/>
            </p:cNvSpPr>
            <p:nvPr/>
          </p:nvSpPr>
          <p:spPr bwMode="auto">
            <a:xfrm>
              <a:off x="13256557" y="7962076"/>
              <a:ext cx="1115546" cy="495798"/>
            </a:xfrm>
            <a:custGeom>
              <a:avLst/>
              <a:gdLst>
                <a:gd name="T0" fmla="*/ 36 w 45"/>
                <a:gd name="T1" fmla="*/ 20 h 20"/>
                <a:gd name="T2" fmla="*/ 0 w 45"/>
                <a:gd name="T3" fmla="*/ 1 h 20"/>
                <a:gd name="T4" fmla="*/ 2 w 45"/>
                <a:gd name="T5" fmla="*/ 0 h 20"/>
                <a:gd name="T6" fmla="*/ 45 w 45"/>
                <a:gd name="T7" fmla="*/ 18 h 20"/>
                <a:gd name="T8" fmla="*/ 45 w 45"/>
                <a:gd name="T9" fmla="*/ 20 h 20"/>
                <a:gd name="T10" fmla="*/ 36 w 45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0">
                  <a:moveTo>
                    <a:pt x="36" y="20"/>
                  </a:moveTo>
                  <a:cubicBezTo>
                    <a:pt x="21" y="20"/>
                    <a:pt x="10" y="17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3" y="18"/>
                    <a:pt x="25" y="19"/>
                    <a:pt x="45" y="18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2" y="20"/>
                    <a:pt x="39" y="20"/>
                    <a:pt x="36" y="20"/>
                  </a:cubicBezTo>
                  <a:close/>
                </a:path>
              </a:pathLst>
            </a:custGeom>
            <a:solidFill>
              <a:srgbClr val="E9B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2" name="Freeform 209"/>
            <p:cNvSpPr>
              <a:spLocks/>
            </p:cNvSpPr>
            <p:nvPr/>
          </p:nvSpPr>
          <p:spPr bwMode="auto">
            <a:xfrm>
              <a:off x="10922172" y="4342749"/>
              <a:ext cx="2929343" cy="3371428"/>
            </a:xfrm>
            <a:custGeom>
              <a:avLst/>
              <a:gdLst>
                <a:gd name="T0" fmla="*/ 118 w 118"/>
                <a:gd name="T1" fmla="*/ 59 h 136"/>
                <a:gd name="T2" fmla="*/ 59 w 118"/>
                <a:gd name="T3" fmla="*/ 1 h 136"/>
                <a:gd name="T4" fmla="*/ 0 w 118"/>
                <a:gd name="T5" fmla="*/ 59 h 136"/>
                <a:gd name="T6" fmla="*/ 20 w 118"/>
                <a:gd name="T7" fmla="*/ 102 h 136"/>
                <a:gd name="T8" fmla="*/ 19 w 118"/>
                <a:gd name="T9" fmla="*/ 102 h 136"/>
                <a:gd name="T10" fmla="*/ 31 w 118"/>
                <a:gd name="T11" fmla="*/ 136 h 136"/>
                <a:gd name="T12" fmla="*/ 86 w 118"/>
                <a:gd name="T13" fmla="*/ 136 h 136"/>
                <a:gd name="T14" fmla="*/ 98 w 118"/>
                <a:gd name="T15" fmla="*/ 103 h 136"/>
                <a:gd name="T16" fmla="*/ 118 w 118"/>
                <a:gd name="T17" fmla="*/ 5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6">
                  <a:moveTo>
                    <a:pt x="118" y="59"/>
                  </a:moveTo>
                  <a:cubicBezTo>
                    <a:pt x="118" y="27"/>
                    <a:pt x="92" y="1"/>
                    <a:pt x="59" y="1"/>
                  </a:cubicBezTo>
                  <a:cubicBezTo>
                    <a:pt x="27" y="0"/>
                    <a:pt x="1" y="27"/>
                    <a:pt x="0" y="59"/>
                  </a:cubicBezTo>
                  <a:cubicBezTo>
                    <a:pt x="0" y="76"/>
                    <a:pt x="8" y="92"/>
                    <a:pt x="20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7" y="111"/>
                    <a:pt x="31" y="123"/>
                    <a:pt x="31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23"/>
                    <a:pt x="91" y="112"/>
                    <a:pt x="98" y="103"/>
                  </a:cubicBezTo>
                  <a:cubicBezTo>
                    <a:pt x="110" y="92"/>
                    <a:pt x="118" y="77"/>
                    <a:pt x="118" y="59"/>
                  </a:cubicBezTo>
                </a:path>
              </a:pathLst>
            </a:custGeom>
            <a:solidFill>
              <a:srgbClr val="F6C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3" name="Freeform 210"/>
            <p:cNvSpPr>
              <a:spLocks noEditPoints="1"/>
            </p:cNvSpPr>
            <p:nvPr/>
          </p:nvSpPr>
          <p:spPr bwMode="auto">
            <a:xfrm>
              <a:off x="12017061" y="5136026"/>
              <a:ext cx="768487" cy="1636134"/>
            </a:xfrm>
            <a:custGeom>
              <a:avLst/>
              <a:gdLst>
                <a:gd name="T0" fmla="*/ 8 w 31"/>
                <a:gd name="T1" fmla="*/ 66 h 66"/>
                <a:gd name="T2" fmla="*/ 0 w 31"/>
                <a:gd name="T3" fmla="*/ 18 h 66"/>
                <a:gd name="T4" fmla="*/ 2 w 31"/>
                <a:gd name="T5" fmla="*/ 18 h 66"/>
                <a:gd name="T6" fmla="*/ 13 w 31"/>
                <a:gd name="T7" fmla="*/ 16 h 66"/>
                <a:gd name="T8" fmla="*/ 9 w 31"/>
                <a:gd name="T9" fmla="*/ 11 h 66"/>
                <a:gd name="T10" fmla="*/ 9 w 31"/>
                <a:gd name="T11" fmla="*/ 11 h 66"/>
                <a:gd name="T12" fmla="*/ 8 w 31"/>
                <a:gd name="T13" fmla="*/ 7 h 66"/>
                <a:gd name="T14" fmla="*/ 16 w 31"/>
                <a:gd name="T15" fmla="*/ 0 h 66"/>
                <a:gd name="T16" fmla="*/ 23 w 31"/>
                <a:gd name="T17" fmla="*/ 7 h 66"/>
                <a:gd name="T18" fmla="*/ 23 w 31"/>
                <a:gd name="T19" fmla="*/ 10 h 66"/>
                <a:gd name="T20" fmla="*/ 22 w 31"/>
                <a:gd name="T21" fmla="*/ 11 h 66"/>
                <a:gd name="T22" fmla="*/ 19 w 31"/>
                <a:gd name="T23" fmla="*/ 16 h 66"/>
                <a:gd name="T24" fmla="*/ 29 w 31"/>
                <a:gd name="T25" fmla="*/ 18 h 66"/>
                <a:gd name="T26" fmla="*/ 31 w 31"/>
                <a:gd name="T27" fmla="*/ 18 h 66"/>
                <a:gd name="T28" fmla="*/ 22 w 31"/>
                <a:gd name="T29" fmla="*/ 66 h 66"/>
                <a:gd name="T30" fmla="*/ 19 w 31"/>
                <a:gd name="T31" fmla="*/ 65 h 66"/>
                <a:gd name="T32" fmla="*/ 26 w 31"/>
                <a:gd name="T33" fmla="*/ 21 h 66"/>
                <a:gd name="T34" fmla="*/ 16 w 31"/>
                <a:gd name="T35" fmla="*/ 18 h 66"/>
                <a:gd name="T36" fmla="*/ 4 w 31"/>
                <a:gd name="T37" fmla="*/ 22 h 66"/>
                <a:gd name="T38" fmla="*/ 11 w 31"/>
                <a:gd name="T39" fmla="*/ 65 h 66"/>
                <a:gd name="T40" fmla="*/ 8 w 31"/>
                <a:gd name="T41" fmla="*/ 66 h 66"/>
                <a:gd name="T42" fmla="*/ 16 w 31"/>
                <a:gd name="T43" fmla="*/ 3 h 66"/>
                <a:gd name="T44" fmla="*/ 11 w 31"/>
                <a:gd name="T45" fmla="*/ 7 h 66"/>
                <a:gd name="T46" fmla="*/ 12 w 31"/>
                <a:gd name="T47" fmla="*/ 9 h 66"/>
                <a:gd name="T48" fmla="*/ 12 w 31"/>
                <a:gd name="T49" fmla="*/ 9 h 66"/>
                <a:gd name="T50" fmla="*/ 16 w 31"/>
                <a:gd name="T51" fmla="*/ 14 h 66"/>
                <a:gd name="T52" fmla="*/ 19 w 31"/>
                <a:gd name="T53" fmla="*/ 9 h 66"/>
                <a:gd name="T54" fmla="*/ 19 w 31"/>
                <a:gd name="T55" fmla="*/ 9 h 66"/>
                <a:gd name="T56" fmla="*/ 20 w 31"/>
                <a:gd name="T57" fmla="*/ 7 h 66"/>
                <a:gd name="T58" fmla="*/ 16 w 31"/>
                <a:gd name="T5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66">
                  <a:moveTo>
                    <a:pt x="8" y="6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8" y="19"/>
                    <a:pt x="13" y="16"/>
                  </a:cubicBezTo>
                  <a:cubicBezTo>
                    <a:pt x="11" y="15"/>
                    <a:pt x="10" y="13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3" y="3"/>
                    <a:pt x="23" y="7"/>
                  </a:cubicBezTo>
                  <a:cubicBezTo>
                    <a:pt x="23" y="8"/>
                    <a:pt x="23" y="9"/>
                    <a:pt x="23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3"/>
                    <a:pt x="20" y="14"/>
                    <a:pt x="19" y="16"/>
                  </a:cubicBezTo>
                  <a:cubicBezTo>
                    <a:pt x="24" y="18"/>
                    <a:pt x="29" y="18"/>
                    <a:pt x="29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21"/>
                    <a:pt x="20" y="21"/>
                    <a:pt x="16" y="18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8" y="66"/>
                    <a:pt x="8" y="66"/>
                    <a:pt x="8" y="66"/>
                  </a:cubicBezTo>
                  <a:moveTo>
                    <a:pt x="16" y="3"/>
                  </a:moveTo>
                  <a:cubicBezTo>
                    <a:pt x="13" y="3"/>
                    <a:pt x="11" y="5"/>
                    <a:pt x="11" y="7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11"/>
                    <a:pt x="14" y="13"/>
                    <a:pt x="16" y="14"/>
                  </a:cubicBezTo>
                  <a:cubicBezTo>
                    <a:pt x="17" y="13"/>
                    <a:pt x="18" y="11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20" y="8"/>
                    <a:pt x="20" y="7"/>
                  </a:cubicBezTo>
                  <a:cubicBezTo>
                    <a:pt x="20" y="5"/>
                    <a:pt x="18" y="3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4" name="Rectangle 211"/>
            <p:cNvSpPr>
              <a:spLocks noChangeArrowheads="1"/>
            </p:cNvSpPr>
            <p:nvPr/>
          </p:nvSpPr>
          <p:spPr bwMode="auto">
            <a:xfrm>
              <a:off x="12066641" y="6499471"/>
              <a:ext cx="644538" cy="1214706"/>
            </a:xfrm>
            <a:prstGeom prst="rect">
              <a:avLst/>
            </a:prstGeom>
            <a:solidFill>
              <a:srgbClr val="BD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5" name="Rectangle 212"/>
            <p:cNvSpPr>
              <a:spLocks noChangeArrowheads="1"/>
            </p:cNvSpPr>
            <p:nvPr/>
          </p:nvSpPr>
          <p:spPr bwMode="auto">
            <a:xfrm>
              <a:off x="12066641" y="6499471"/>
              <a:ext cx="644538" cy="121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6" name="Freeform 213"/>
            <p:cNvSpPr>
              <a:spLocks/>
            </p:cNvSpPr>
            <p:nvPr/>
          </p:nvSpPr>
          <p:spPr bwMode="auto">
            <a:xfrm>
              <a:off x="11665869" y="7664597"/>
              <a:ext cx="1441948" cy="842857"/>
            </a:xfrm>
            <a:custGeom>
              <a:avLst/>
              <a:gdLst>
                <a:gd name="T0" fmla="*/ 55 w 58"/>
                <a:gd name="T1" fmla="*/ 0 h 34"/>
                <a:gd name="T2" fmla="*/ 3 w 58"/>
                <a:gd name="T3" fmla="*/ 0 h 34"/>
                <a:gd name="T4" fmla="*/ 0 w 58"/>
                <a:gd name="T5" fmla="*/ 3 h 34"/>
                <a:gd name="T6" fmla="*/ 0 w 58"/>
                <a:gd name="T7" fmla="*/ 23 h 34"/>
                <a:gd name="T8" fmla="*/ 3 w 58"/>
                <a:gd name="T9" fmla="*/ 25 h 34"/>
                <a:gd name="T10" fmla="*/ 12 w 58"/>
                <a:gd name="T11" fmla="*/ 25 h 34"/>
                <a:gd name="T12" fmla="*/ 17 w 58"/>
                <a:gd name="T13" fmla="*/ 34 h 34"/>
                <a:gd name="T14" fmla="*/ 40 w 58"/>
                <a:gd name="T15" fmla="*/ 34 h 34"/>
                <a:gd name="T16" fmla="*/ 45 w 58"/>
                <a:gd name="T17" fmla="*/ 26 h 34"/>
                <a:gd name="T18" fmla="*/ 55 w 58"/>
                <a:gd name="T19" fmla="*/ 26 h 34"/>
                <a:gd name="T20" fmla="*/ 58 w 58"/>
                <a:gd name="T21" fmla="*/ 23 h 34"/>
                <a:gd name="T22" fmla="*/ 58 w 58"/>
                <a:gd name="T23" fmla="*/ 3 h 34"/>
                <a:gd name="T24" fmla="*/ 55 w 58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34">
                  <a:moveTo>
                    <a:pt x="5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7" y="26"/>
                    <a:pt x="58" y="24"/>
                    <a:pt x="58" y="2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</a:path>
              </a:pathLst>
            </a:custGeom>
            <a:solidFill>
              <a:srgbClr val="224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7" name="Rectangle 214"/>
            <p:cNvSpPr>
              <a:spLocks noChangeArrowheads="1"/>
            </p:cNvSpPr>
            <p:nvPr/>
          </p:nvSpPr>
          <p:spPr bwMode="auto">
            <a:xfrm>
              <a:off x="11665869" y="7763757"/>
              <a:ext cx="1441948" cy="49580"/>
            </a:xfrm>
            <a:prstGeom prst="rect">
              <a:avLst/>
            </a:prstGeom>
            <a:solidFill>
              <a:srgbClr val="3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Rectangle 215"/>
            <p:cNvSpPr>
              <a:spLocks noChangeArrowheads="1"/>
            </p:cNvSpPr>
            <p:nvPr/>
          </p:nvSpPr>
          <p:spPr bwMode="auto">
            <a:xfrm>
              <a:off x="11665869" y="7763757"/>
              <a:ext cx="1441948" cy="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9" name="Rectangle 216"/>
            <p:cNvSpPr>
              <a:spLocks noChangeArrowheads="1"/>
            </p:cNvSpPr>
            <p:nvPr/>
          </p:nvSpPr>
          <p:spPr bwMode="auto">
            <a:xfrm>
              <a:off x="11665869" y="7912496"/>
              <a:ext cx="1441948" cy="74370"/>
            </a:xfrm>
            <a:prstGeom prst="rect">
              <a:avLst/>
            </a:prstGeom>
            <a:solidFill>
              <a:srgbClr val="3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0" name="Rectangle 217"/>
            <p:cNvSpPr>
              <a:spLocks noChangeArrowheads="1"/>
            </p:cNvSpPr>
            <p:nvPr/>
          </p:nvSpPr>
          <p:spPr bwMode="auto">
            <a:xfrm>
              <a:off x="11665869" y="8110815"/>
              <a:ext cx="1441948" cy="49580"/>
            </a:xfrm>
            <a:prstGeom prst="rect">
              <a:avLst/>
            </a:prstGeom>
            <a:solidFill>
              <a:srgbClr val="3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1" name="Rectangle 218"/>
            <p:cNvSpPr>
              <a:spLocks noChangeArrowheads="1"/>
            </p:cNvSpPr>
            <p:nvPr/>
          </p:nvSpPr>
          <p:spPr bwMode="auto">
            <a:xfrm>
              <a:off x="11665869" y="8110815"/>
              <a:ext cx="1441948" cy="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2" name="Freeform 219"/>
            <p:cNvSpPr>
              <a:spLocks/>
            </p:cNvSpPr>
            <p:nvPr/>
          </p:nvSpPr>
          <p:spPr bwMode="auto">
            <a:xfrm>
              <a:off x="11219651" y="7862916"/>
              <a:ext cx="1194049" cy="793277"/>
            </a:xfrm>
            <a:custGeom>
              <a:avLst/>
              <a:gdLst>
                <a:gd name="T0" fmla="*/ 36 w 48"/>
                <a:gd name="T1" fmla="*/ 5 h 32"/>
                <a:gd name="T2" fmla="*/ 47 w 48"/>
                <a:gd name="T3" fmla="*/ 20 h 32"/>
                <a:gd name="T4" fmla="*/ 32 w 48"/>
                <a:gd name="T5" fmla="*/ 31 h 32"/>
                <a:gd name="T6" fmla="*/ 12 w 48"/>
                <a:gd name="T7" fmla="*/ 28 h 32"/>
                <a:gd name="T8" fmla="*/ 1 w 48"/>
                <a:gd name="T9" fmla="*/ 13 h 32"/>
                <a:gd name="T10" fmla="*/ 16 w 48"/>
                <a:gd name="T11" fmla="*/ 2 h 32"/>
                <a:gd name="T12" fmla="*/ 36 w 48"/>
                <a:gd name="T1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2">
                  <a:moveTo>
                    <a:pt x="36" y="5"/>
                  </a:moveTo>
                  <a:cubicBezTo>
                    <a:pt x="43" y="6"/>
                    <a:pt x="48" y="13"/>
                    <a:pt x="47" y="20"/>
                  </a:cubicBezTo>
                  <a:cubicBezTo>
                    <a:pt x="46" y="27"/>
                    <a:pt x="39" y="32"/>
                    <a:pt x="32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7"/>
                    <a:pt x="0" y="20"/>
                    <a:pt x="1" y="13"/>
                  </a:cubicBezTo>
                  <a:cubicBezTo>
                    <a:pt x="2" y="5"/>
                    <a:pt x="9" y="0"/>
                    <a:pt x="16" y="2"/>
                  </a:cubicBezTo>
                  <a:cubicBezTo>
                    <a:pt x="36" y="5"/>
                    <a:pt x="36" y="5"/>
                    <a:pt x="36" y="5"/>
                  </a:cubicBezTo>
                </a:path>
              </a:pathLst>
            </a:custGeom>
            <a:solidFill>
              <a:srgbClr val="F2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3" name="Freeform 220"/>
            <p:cNvSpPr>
              <a:spLocks/>
            </p:cNvSpPr>
            <p:nvPr/>
          </p:nvSpPr>
          <p:spPr bwMode="auto">
            <a:xfrm>
              <a:off x="11744372" y="8086025"/>
              <a:ext cx="570168" cy="421429"/>
            </a:xfrm>
            <a:custGeom>
              <a:avLst/>
              <a:gdLst>
                <a:gd name="T0" fmla="*/ 12 w 23"/>
                <a:gd name="T1" fmla="*/ 0 h 17"/>
                <a:gd name="T2" fmla="*/ 9 w 23"/>
                <a:gd name="T3" fmla="*/ 0 h 17"/>
                <a:gd name="T4" fmla="*/ 0 w 23"/>
                <a:gd name="T5" fmla="*/ 9 h 17"/>
                <a:gd name="T6" fmla="*/ 10 w 23"/>
                <a:gd name="T7" fmla="*/ 17 h 17"/>
                <a:gd name="T8" fmla="*/ 14 w 23"/>
                <a:gd name="T9" fmla="*/ 17 h 17"/>
                <a:gd name="T10" fmla="*/ 23 w 23"/>
                <a:gd name="T11" fmla="*/ 9 h 17"/>
                <a:gd name="T12" fmla="*/ 12 w 2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1" y="1"/>
                    <a:pt x="0" y="7"/>
                    <a:pt x="0" y="9"/>
                  </a:cubicBezTo>
                  <a:cubicBezTo>
                    <a:pt x="1" y="14"/>
                    <a:pt x="5" y="16"/>
                    <a:pt x="10" y="17"/>
                  </a:cubicBezTo>
                  <a:cubicBezTo>
                    <a:pt x="11" y="17"/>
                    <a:pt x="13" y="17"/>
                    <a:pt x="14" y="17"/>
                  </a:cubicBezTo>
                  <a:cubicBezTo>
                    <a:pt x="18" y="17"/>
                    <a:pt x="22" y="15"/>
                    <a:pt x="23" y="9"/>
                  </a:cubicBezTo>
                  <a:cubicBezTo>
                    <a:pt x="23" y="2"/>
                    <a:pt x="18" y="0"/>
                    <a:pt x="12" y="0"/>
                  </a:cubicBezTo>
                </a:path>
              </a:pathLst>
            </a:custGeom>
            <a:solidFill>
              <a:srgbClr val="F5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4" name="Freeform 221"/>
            <p:cNvSpPr>
              <a:spLocks/>
            </p:cNvSpPr>
            <p:nvPr/>
          </p:nvSpPr>
          <p:spPr bwMode="auto">
            <a:xfrm>
              <a:off x="11343601" y="8606614"/>
              <a:ext cx="1070099" cy="644538"/>
            </a:xfrm>
            <a:custGeom>
              <a:avLst/>
              <a:gdLst>
                <a:gd name="T0" fmla="*/ 31 w 43"/>
                <a:gd name="T1" fmla="*/ 1 h 26"/>
                <a:gd name="T2" fmla="*/ 43 w 43"/>
                <a:gd name="T3" fmla="*/ 14 h 26"/>
                <a:gd name="T4" fmla="*/ 30 w 43"/>
                <a:gd name="T5" fmla="*/ 25 h 26"/>
                <a:gd name="T6" fmla="*/ 12 w 43"/>
                <a:gd name="T7" fmla="*/ 25 h 26"/>
                <a:gd name="T8" fmla="*/ 0 w 43"/>
                <a:gd name="T9" fmla="*/ 12 h 26"/>
                <a:gd name="T10" fmla="*/ 13 w 43"/>
                <a:gd name="T11" fmla="*/ 0 h 26"/>
                <a:gd name="T12" fmla="*/ 31 w 43"/>
                <a:gd name="T1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6">
                  <a:moveTo>
                    <a:pt x="31" y="1"/>
                  </a:moveTo>
                  <a:cubicBezTo>
                    <a:pt x="38" y="1"/>
                    <a:pt x="43" y="7"/>
                    <a:pt x="43" y="14"/>
                  </a:cubicBezTo>
                  <a:cubicBezTo>
                    <a:pt x="43" y="20"/>
                    <a:pt x="37" y="26"/>
                    <a:pt x="3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2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5" name="Freeform 222"/>
            <p:cNvSpPr>
              <a:spLocks/>
            </p:cNvSpPr>
            <p:nvPr/>
          </p:nvSpPr>
          <p:spPr bwMode="auto">
            <a:xfrm>
              <a:off x="11843532" y="8730563"/>
              <a:ext cx="495798" cy="396639"/>
            </a:xfrm>
            <a:custGeom>
              <a:avLst/>
              <a:gdLst>
                <a:gd name="T0" fmla="*/ 11 w 20"/>
                <a:gd name="T1" fmla="*/ 0 h 16"/>
                <a:gd name="T2" fmla="*/ 8 w 20"/>
                <a:gd name="T3" fmla="*/ 0 h 16"/>
                <a:gd name="T4" fmla="*/ 0 w 20"/>
                <a:gd name="T5" fmla="*/ 9 h 16"/>
                <a:gd name="T6" fmla="*/ 9 w 20"/>
                <a:gd name="T7" fmla="*/ 16 h 16"/>
                <a:gd name="T8" fmla="*/ 12 w 20"/>
                <a:gd name="T9" fmla="*/ 16 h 16"/>
                <a:gd name="T10" fmla="*/ 20 w 20"/>
                <a:gd name="T11" fmla="*/ 9 h 16"/>
                <a:gd name="T12" fmla="*/ 11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1" y="1"/>
                    <a:pt x="0" y="7"/>
                    <a:pt x="0" y="9"/>
                  </a:cubicBezTo>
                  <a:cubicBezTo>
                    <a:pt x="0" y="13"/>
                    <a:pt x="4" y="15"/>
                    <a:pt x="9" y="16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6" y="16"/>
                    <a:pt x="20" y="15"/>
                    <a:pt x="20" y="9"/>
                  </a:cubicBezTo>
                  <a:cubicBezTo>
                    <a:pt x="20" y="2"/>
                    <a:pt x="16" y="0"/>
                    <a:pt x="11" y="0"/>
                  </a:cubicBezTo>
                </a:path>
              </a:pathLst>
            </a:custGeom>
            <a:solidFill>
              <a:srgbClr val="F5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6" name="Freeform 223"/>
            <p:cNvSpPr>
              <a:spLocks/>
            </p:cNvSpPr>
            <p:nvPr/>
          </p:nvSpPr>
          <p:spPr bwMode="auto">
            <a:xfrm>
              <a:off x="11591500" y="9226361"/>
              <a:ext cx="946150" cy="570168"/>
            </a:xfrm>
            <a:custGeom>
              <a:avLst/>
              <a:gdLst>
                <a:gd name="T0" fmla="*/ 28 w 38"/>
                <a:gd name="T1" fmla="*/ 1 h 23"/>
                <a:gd name="T2" fmla="*/ 38 w 38"/>
                <a:gd name="T3" fmla="*/ 12 h 23"/>
                <a:gd name="T4" fmla="*/ 27 w 38"/>
                <a:gd name="T5" fmla="*/ 23 h 23"/>
                <a:gd name="T6" fmla="*/ 10 w 38"/>
                <a:gd name="T7" fmla="*/ 22 h 23"/>
                <a:gd name="T8" fmla="*/ 0 w 38"/>
                <a:gd name="T9" fmla="*/ 11 h 23"/>
                <a:gd name="T10" fmla="*/ 11 w 38"/>
                <a:gd name="T11" fmla="*/ 1 h 23"/>
                <a:gd name="T12" fmla="*/ 28 w 38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3">
                  <a:moveTo>
                    <a:pt x="28" y="1"/>
                  </a:moveTo>
                  <a:cubicBezTo>
                    <a:pt x="34" y="1"/>
                    <a:pt x="38" y="6"/>
                    <a:pt x="38" y="12"/>
                  </a:cubicBezTo>
                  <a:cubicBezTo>
                    <a:pt x="38" y="18"/>
                    <a:pt x="33" y="23"/>
                    <a:pt x="27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ubicBezTo>
                    <a:pt x="28" y="1"/>
                    <a:pt x="28" y="1"/>
                    <a:pt x="28" y="1"/>
                  </a:cubicBezTo>
                </a:path>
              </a:pathLst>
            </a:custGeom>
            <a:solidFill>
              <a:srgbClr val="F2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7" name="Freeform 224"/>
            <p:cNvSpPr>
              <a:spLocks/>
            </p:cNvSpPr>
            <p:nvPr/>
          </p:nvSpPr>
          <p:spPr bwMode="auto">
            <a:xfrm>
              <a:off x="11992271" y="9350311"/>
              <a:ext cx="471008" cy="347059"/>
            </a:xfrm>
            <a:custGeom>
              <a:avLst/>
              <a:gdLst>
                <a:gd name="T0" fmla="*/ 10 w 19"/>
                <a:gd name="T1" fmla="*/ 0 h 14"/>
                <a:gd name="T2" fmla="*/ 7 w 19"/>
                <a:gd name="T3" fmla="*/ 0 h 14"/>
                <a:gd name="T4" fmla="*/ 0 w 19"/>
                <a:gd name="T5" fmla="*/ 7 h 14"/>
                <a:gd name="T6" fmla="*/ 8 w 19"/>
                <a:gd name="T7" fmla="*/ 14 h 14"/>
                <a:gd name="T8" fmla="*/ 11 w 19"/>
                <a:gd name="T9" fmla="*/ 14 h 14"/>
                <a:gd name="T10" fmla="*/ 19 w 19"/>
                <a:gd name="T11" fmla="*/ 7 h 14"/>
                <a:gd name="T12" fmla="*/ 10 w 1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1" y="0"/>
                    <a:pt x="0" y="5"/>
                    <a:pt x="0" y="7"/>
                  </a:cubicBezTo>
                  <a:cubicBezTo>
                    <a:pt x="0" y="12"/>
                    <a:pt x="4" y="13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5" y="14"/>
                    <a:pt x="19" y="13"/>
                    <a:pt x="19" y="7"/>
                  </a:cubicBezTo>
                  <a:cubicBezTo>
                    <a:pt x="19" y="1"/>
                    <a:pt x="15" y="0"/>
                    <a:pt x="10" y="0"/>
                  </a:cubicBezTo>
                </a:path>
              </a:pathLst>
            </a:custGeom>
            <a:solidFill>
              <a:srgbClr val="F5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8" name="Freeform 225"/>
            <p:cNvSpPr>
              <a:spLocks/>
            </p:cNvSpPr>
            <p:nvPr/>
          </p:nvSpPr>
          <p:spPr bwMode="auto">
            <a:xfrm>
              <a:off x="11219651" y="7168799"/>
              <a:ext cx="1243629" cy="818067"/>
            </a:xfrm>
            <a:custGeom>
              <a:avLst/>
              <a:gdLst>
                <a:gd name="T0" fmla="*/ 38 w 50"/>
                <a:gd name="T1" fmla="*/ 4 h 33"/>
                <a:gd name="T2" fmla="*/ 49 w 50"/>
                <a:gd name="T3" fmla="*/ 20 h 33"/>
                <a:gd name="T4" fmla="*/ 33 w 50"/>
                <a:gd name="T5" fmla="*/ 31 h 33"/>
                <a:gd name="T6" fmla="*/ 13 w 50"/>
                <a:gd name="T7" fmla="*/ 28 h 33"/>
                <a:gd name="T8" fmla="*/ 2 w 50"/>
                <a:gd name="T9" fmla="*/ 12 h 33"/>
                <a:gd name="T10" fmla="*/ 17 w 50"/>
                <a:gd name="T11" fmla="*/ 1 h 33"/>
                <a:gd name="T12" fmla="*/ 38 w 50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3">
                  <a:moveTo>
                    <a:pt x="38" y="4"/>
                  </a:moveTo>
                  <a:cubicBezTo>
                    <a:pt x="45" y="5"/>
                    <a:pt x="50" y="12"/>
                    <a:pt x="49" y="20"/>
                  </a:cubicBezTo>
                  <a:cubicBezTo>
                    <a:pt x="48" y="27"/>
                    <a:pt x="41" y="33"/>
                    <a:pt x="33" y="31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5" y="27"/>
                    <a:pt x="0" y="20"/>
                    <a:pt x="2" y="12"/>
                  </a:cubicBezTo>
                  <a:cubicBezTo>
                    <a:pt x="3" y="5"/>
                    <a:pt x="10" y="0"/>
                    <a:pt x="17" y="1"/>
                  </a:cubicBezTo>
                  <a:cubicBezTo>
                    <a:pt x="38" y="4"/>
                    <a:pt x="38" y="4"/>
                    <a:pt x="38" y="4"/>
                  </a:cubicBezTo>
                </a:path>
              </a:pathLst>
            </a:custGeom>
            <a:solidFill>
              <a:srgbClr val="F2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9" name="Freeform 226"/>
            <p:cNvSpPr>
              <a:spLocks/>
            </p:cNvSpPr>
            <p:nvPr/>
          </p:nvSpPr>
          <p:spPr bwMode="auto">
            <a:xfrm>
              <a:off x="11769162" y="7367118"/>
              <a:ext cx="570168" cy="446218"/>
            </a:xfrm>
            <a:custGeom>
              <a:avLst/>
              <a:gdLst>
                <a:gd name="T0" fmla="*/ 13 w 23"/>
                <a:gd name="T1" fmla="*/ 0 h 18"/>
                <a:gd name="T2" fmla="*/ 9 w 23"/>
                <a:gd name="T3" fmla="*/ 1 h 18"/>
                <a:gd name="T4" fmla="*/ 1 w 23"/>
                <a:gd name="T5" fmla="*/ 10 h 18"/>
                <a:gd name="T6" fmla="*/ 11 w 23"/>
                <a:gd name="T7" fmla="*/ 18 h 18"/>
                <a:gd name="T8" fmla="*/ 14 w 23"/>
                <a:gd name="T9" fmla="*/ 18 h 18"/>
                <a:gd name="T10" fmla="*/ 23 w 23"/>
                <a:gd name="T11" fmla="*/ 10 h 18"/>
                <a:gd name="T12" fmla="*/ 13 w 23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">
                  <a:moveTo>
                    <a:pt x="13" y="0"/>
                  </a:moveTo>
                  <a:cubicBezTo>
                    <a:pt x="12" y="0"/>
                    <a:pt x="10" y="0"/>
                    <a:pt x="9" y="1"/>
                  </a:cubicBezTo>
                  <a:cubicBezTo>
                    <a:pt x="1" y="1"/>
                    <a:pt x="0" y="8"/>
                    <a:pt x="1" y="10"/>
                  </a:cubicBezTo>
                  <a:cubicBezTo>
                    <a:pt x="1" y="15"/>
                    <a:pt x="6" y="17"/>
                    <a:pt x="11" y="18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9" y="18"/>
                    <a:pt x="23" y="16"/>
                    <a:pt x="23" y="10"/>
                  </a:cubicBezTo>
                  <a:cubicBezTo>
                    <a:pt x="23" y="3"/>
                    <a:pt x="19" y="0"/>
                    <a:pt x="13" y="0"/>
                  </a:cubicBezTo>
                </a:path>
              </a:pathLst>
            </a:custGeom>
            <a:solidFill>
              <a:srgbClr val="F5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0" name="Freeform 227"/>
            <p:cNvSpPr>
              <a:spLocks/>
            </p:cNvSpPr>
            <p:nvPr/>
          </p:nvSpPr>
          <p:spPr bwMode="auto">
            <a:xfrm>
              <a:off x="11843532" y="6673000"/>
              <a:ext cx="1908823" cy="570168"/>
            </a:xfrm>
            <a:custGeom>
              <a:avLst/>
              <a:gdLst>
                <a:gd name="T0" fmla="*/ 77 w 77"/>
                <a:gd name="T1" fmla="*/ 11 h 23"/>
                <a:gd name="T2" fmla="*/ 66 w 77"/>
                <a:gd name="T3" fmla="*/ 23 h 23"/>
                <a:gd name="T4" fmla="*/ 12 w 77"/>
                <a:gd name="T5" fmla="*/ 23 h 23"/>
                <a:gd name="T6" fmla="*/ 0 w 77"/>
                <a:gd name="T7" fmla="*/ 11 h 23"/>
                <a:gd name="T8" fmla="*/ 12 w 77"/>
                <a:gd name="T9" fmla="*/ 0 h 23"/>
                <a:gd name="T10" fmla="*/ 66 w 77"/>
                <a:gd name="T11" fmla="*/ 0 h 23"/>
                <a:gd name="T12" fmla="*/ 77 w 77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3">
                  <a:moveTo>
                    <a:pt x="77" y="11"/>
                  </a:moveTo>
                  <a:cubicBezTo>
                    <a:pt x="77" y="18"/>
                    <a:pt x="72" y="23"/>
                    <a:pt x="66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7" y="5"/>
                    <a:pt x="77" y="11"/>
                  </a:cubicBezTo>
                </a:path>
              </a:pathLst>
            </a:custGeom>
            <a:solidFill>
              <a:srgbClr val="F2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1" name="Freeform 228"/>
            <p:cNvSpPr>
              <a:spLocks/>
            </p:cNvSpPr>
            <p:nvPr/>
          </p:nvSpPr>
          <p:spPr bwMode="auto">
            <a:xfrm>
              <a:off x="11967481" y="6673000"/>
              <a:ext cx="99160" cy="4958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0 w 4"/>
                <a:gd name="T5" fmla="*/ 2 h 2"/>
                <a:gd name="T6" fmla="*/ 4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8D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2" name="Freeform 229"/>
            <p:cNvSpPr>
              <a:spLocks/>
            </p:cNvSpPr>
            <p:nvPr/>
          </p:nvSpPr>
          <p:spPr bwMode="auto">
            <a:xfrm>
              <a:off x="12066641" y="6673000"/>
              <a:ext cx="49580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C7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3" name="Freeform 230"/>
            <p:cNvSpPr>
              <a:spLocks/>
            </p:cNvSpPr>
            <p:nvPr/>
          </p:nvSpPr>
          <p:spPr bwMode="auto">
            <a:xfrm>
              <a:off x="11917901" y="6673000"/>
              <a:ext cx="396639" cy="173529"/>
            </a:xfrm>
            <a:custGeom>
              <a:avLst/>
              <a:gdLst>
                <a:gd name="T0" fmla="*/ 8 w 16"/>
                <a:gd name="T1" fmla="*/ 0 h 7"/>
                <a:gd name="T2" fmla="*/ 8 w 16"/>
                <a:gd name="T3" fmla="*/ 0 h 7"/>
                <a:gd name="T4" fmla="*/ 6 w 16"/>
                <a:gd name="T5" fmla="*/ 0 h 7"/>
                <a:gd name="T6" fmla="*/ 2 w 16"/>
                <a:gd name="T7" fmla="*/ 2 h 7"/>
                <a:gd name="T8" fmla="*/ 0 w 16"/>
                <a:gd name="T9" fmla="*/ 7 h 7"/>
                <a:gd name="T10" fmla="*/ 16 w 16"/>
                <a:gd name="T11" fmla="*/ 7 h 7"/>
                <a:gd name="T12" fmla="*/ 16 w 16"/>
                <a:gd name="T13" fmla="*/ 1 h 7"/>
                <a:gd name="T14" fmla="*/ 8 w 16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1" y="0"/>
                    <a:pt x="8" y="0"/>
                  </a:cubicBezTo>
                </a:path>
              </a:pathLst>
            </a:custGeom>
            <a:solidFill>
              <a:srgbClr val="F5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375" tIns="17188" rIns="34375" bIns="17188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59723" y="2017206"/>
            <a:ext cx="4067301" cy="738664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La reconnaissance impliquée sert à articuler des actions spécifiques qui méritent l'approbation.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4557" y="4057571"/>
            <a:ext cx="4092714" cy="1231106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La reconnaissance est de ne pas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distribuer des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compliments, la répétition peut éventuellement diminuer la crédibilité du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leader,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mais réside dans une réelle attention à l'employé.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4501" y="3011387"/>
            <a:ext cx="4112524" cy="101566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Souvent, les managers disent à leurs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employés :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bon travail. Après un certain temps (le bon travail) devient obsolète.</a:t>
            </a:r>
          </a:p>
          <a:p>
            <a:pPr algn="just">
              <a:spcBef>
                <a:spcPts val="0"/>
              </a:spcBef>
            </a:pPr>
            <a:endParaRPr lang="fr-FR" sz="1600" dirty="0" err="1">
              <a:solidFill>
                <a:srgbClr val="17375E"/>
              </a:solidFill>
              <a:latin typeface="Gill Sans" panose="020B060402020202020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78" name="Round Same Side Corner Rectangle 55"/>
          <p:cNvSpPr/>
          <p:nvPr/>
        </p:nvSpPr>
        <p:spPr>
          <a:xfrm rot="10800000" flipH="1">
            <a:off x="316404" y="2017206"/>
            <a:ext cx="41238" cy="34344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86" tIns="41243" rIns="82486" bIns="41243" rtlCol="0" anchor="ctr"/>
          <a:lstStyle/>
          <a:p>
            <a:pPr algn="ctr"/>
            <a:endParaRPr lang="bg-BG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79" name="Round Same Side Corner Rectangle 56"/>
          <p:cNvSpPr/>
          <p:nvPr/>
        </p:nvSpPr>
        <p:spPr>
          <a:xfrm rot="10800000" flipH="1">
            <a:off x="316405" y="4057571"/>
            <a:ext cx="41238" cy="34344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86" tIns="41243" rIns="82486" bIns="41243" rtlCol="0" anchor="ctr"/>
          <a:lstStyle/>
          <a:p>
            <a:pPr algn="ctr"/>
            <a:endParaRPr lang="bg-BG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80" name="Round Same Side Corner Rectangle 58"/>
          <p:cNvSpPr/>
          <p:nvPr/>
        </p:nvSpPr>
        <p:spPr>
          <a:xfrm rot="10800000" flipH="1">
            <a:off x="324202" y="3011387"/>
            <a:ext cx="41238" cy="34344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86" tIns="41243" rIns="82486" bIns="41243" rtlCol="0" anchor="ctr"/>
          <a:lstStyle/>
          <a:p>
            <a:pPr algn="ctr"/>
            <a:endParaRPr lang="bg-BG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81" name="Round Same Side Corner Rectangle 77"/>
          <p:cNvSpPr/>
          <p:nvPr/>
        </p:nvSpPr>
        <p:spPr>
          <a:xfrm rot="10800000" flipH="1">
            <a:off x="303582" y="2017206"/>
            <a:ext cx="41238" cy="34344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86" tIns="41243" rIns="82486" bIns="41243" rtlCol="0" anchor="ctr"/>
          <a:lstStyle/>
          <a:p>
            <a:pPr algn="ctr"/>
            <a:endParaRPr lang="bg-BG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D8D8A8A-802C-4C37-9394-A5EFEC938DA1}" type="slidenum">
              <a:rPr lang="fr-FR" sz="1200" smtClean="0">
                <a:latin typeface="Gill Sans" panose="020B0604020202020204"/>
              </a:rPr>
              <a:pPr algn="ctr"/>
              <a:t>8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6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re 1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Lato" pitchFamily="34" charset="0"/>
                <a:cs typeface="Lato" pitchFamily="34" charset="0"/>
              </a:rPr>
              <a:t>Reconnaissance - La clé de la haute performance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4762471" y="1392949"/>
            <a:ext cx="3757826" cy="46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5102937" y="5303152"/>
            <a:ext cx="0" cy="4762"/>
          </a:xfrm>
          <a:custGeom>
            <a:avLst/>
            <a:gdLst>
              <a:gd name="T0" fmla="*/ 1 w 1"/>
              <a:gd name="T1" fmla="*/ 17 h 17"/>
              <a:gd name="T2" fmla="*/ 1 w 1"/>
              <a:gd name="T3" fmla="*/ 0 h 17"/>
              <a:gd name="T4" fmla="*/ 1 w 1"/>
              <a:gd name="T5" fmla="*/ 9 h 17"/>
              <a:gd name="T6" fmla="*/ 0 w 1"/>
              <a:gd name="T7" fmla="*/ 17 h 17"/>
              <a:gd name="T8" fmla="*/ 1 w 1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7">
                <a:moveTo>
                  <a:pt x="1" y="17"/>
                </a:moveTo>
                <a:lnTo>
                  <a:pt x="1" y="0"/>
                </a:lnTo>
                <a:lnTo>
                  <a:pt x="1" y="9"/>
                </a:lnTo>
                <a:lnTo>
                  <a:pt x="0" y="17"/>
                </a:lnTo>
                <a:lnTo>
                  <a:pt x="1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5123572" y="5018240"/>
            <a:ext cx="35714" cy="48412"/>
          </a:xfrm>
          <a:custGeom>
            <a:avLst/>
            <a:gdLst>
              <a:gd name="T0" fmla="*/ 87 w 134"/>
              <a:gd name="T1" fmla="*/ 12 h 182"/>
              <a:gd name="T2" fmla="*/ 4 w 134"/>
              <a:gd name="T3" fmla="*/ 142 h 182"/>
              <a:gd name="T4" fmla="*/ 1 w 134"/>
              <a:gd name="T5" fmla="*/ 147 h 182"/>
              <a:gd name="T6" fmla="*/ 0 w 134"/>
              <a:gd name="T7" fmla="*/ 151 h 182"/>
              <a:gd name="T8" fmla="*/ 0 w 134"/>
              <a:gd name="T9" fmla="*/ 157 h 182"/>
              <a:gd name="T10" fmla="*/ 0 w 134"/>
              <a:gd name="T11" fmla="*/ 162 h 182"/>
              <a:gd name="T12" fmla="*/ 2 w 134"/>
              <a:gd name="T13" fmla="*/ 166 h 182"/>
              <a:gd name="T14" fmla="*/ 4 w 134"/>
              <a:gd name="T15" fmla="*/ 171 h 182"/>
              <a:gd name="T16" fmla="*/ 8 w 134"/>
              <a:gd name="T17" fmla="*/ 174 h 182"/>
              <a:gd name="T18" fmla="*/ 12 w 134"/>
              <a:gd name="T19" fmla="*/ 177 h 182"/>
              <a:gd name="T20" fmla="*/ 16 w 134"/>
              <a:gd name="T21" fmla="*/ 181 h 182"/>
              <a:gd name="T22" fmla="*/ 22 w 134"/>
              <a:gd name="T23" fmla="*/ 182 h 182"/>
              <a:gd name="T24" fmla="*/ 26 w 134"/>
              <a:gd name="T25" fmla="*/ 182 h 182"/>
              <a:gd name="T26" fmla="*/ 32 w 134"/>
              <a:gd name="T27" fmla="*/ 182 h 182"/>
              <a:gd name="T28" fmla="*/ 36 w 134"/>
              <a:gd name="T29" fmla="*/ 180 h 182"/>
              <a:gd name="T30" fmla="*/ 40 w 134"/>
              <a:gd name="T31" fmla="*/ 177 h 182"/>
              <a:gd name="T32" fmla="*/ 45 w 134"/>
              <a:gd name="T33" fmla="*/ 174 h 182"/>
              <a:gd name="T34" fmla="*/ 48 w 134"/>
              <a:gd name="T35" fmla="*/ 170 h 182"/>
              <a:gd name="T36" fmla="*/ 131 w 134"/>
              <a:gd name="T37" fmla="*/ 40 h 182"/>
              <a:gd name="T38" fmla="*/ 133 w 134"/>
              <a:gd name="T39" fmla="*/ 36 h 182"/>
              <a:gd name="T40" fmla="*/ 134 w 134"/>
              <a:gd name="T41" fmla="*/ 30 h 182"/>
              <a:gd name="T42" fmla="*/ 134 w 134"/>
              <a:gd name="T43" fmla="*/ 26 h 182"/>
              <a:gd name="T44" fmla="*/ 134 w 134"/>
              <a:gd name="T45" fmla="*/ 20 h 182"/>
              <a:gd name="T46" fmla="*/ 132 w 134"/>
              <a:gd name="T47" fmla="*/ 16 h 182"/>
              <a:gd name="T48" fmla="*/ 130 w 134"/>
              <a:gd name="T49" fmla="*/ 12 h 182"/>
              <a:gd name="T50" fmla="*/ 127 w 134"/>
              <a:gd name="T51" fmla="*/ 7 h 182"/>
              <a:gd name="T52" fmla="*/ 122 w 134"/>
              <a:gd name="T53" fmla="*/ 4 h 182"/>
              <a:gd name="T54" fmla="*/ 118 w 134"/>
              <a:gd name="T55" fmla="*/ 2 h 182"/>
              <a:gd name="T56" fmla="*/ 113 w 134"/>
              <a:gd name="T57" fmla="*/ 1 h 182"/>
              <a:gd name="T58" fmla="*/ 108 w 134"/>
              <a:gd name="T59" fmla="*/ 0 h 182"/>
              <a:gd name="T60" fmla="*/ 103 w 134"/>
              <a:gd name="T61" fmla="*/ 1 h 182"/>
              <a:gd name="T62" fmla="*/ 98 w 134"/>
              <a:gd name="T63" fmla="*/ 2 h 182"/>
              <a:gd name="T64" fmla="*/ 94 w 134"/>
              <a:gd name="T65" fmla="*/ 5 h 182"/>
              <a:gd name="T66" fmla="*/ 91 w 134"/>
              <a:gd name="T67" fmla="*/ 8 h 182"/>
              <a:gd name="T68" fmla="*/ 87 w 134"/>
              <a:gd name="T69" fmla="*/ 1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182">
                <a:moveTo>
                  <a:pt x="87" y="12"/>
                </a:moveTo>
                <a:lnTo>
                  <a:pt x="4" y="142"/>
                </a:lnTo>
                <a:lnTo>
                  <a:pt x="1" y="147"/>
                </a:lnTo>
                <a:lnTo>
                  <a:pt x="0" y="151"/>
                </a:lnTo>
                <a:lnTo>
                  <a:pt x="0" y="157"/>
                </a:lnTo>
                <a:lnTo>
                  <a:pt x="0" y="162"/>
                </a:lnTo>
                <a:lnTo>
                  <a:pt x="2" y="166"/>
                </a:lnTo>
                <a:lnTo>
                  <a:pt x="4" y="171"/>
                </a:lnTo>
                <a:lnTo>
                  <a:pt x="8" y="174"/>
                </a:lnTo>
                <a:lnTo>
                  <a:pt x="12" y="177"/>
                </a:lnTo>
                <a:lnTo>
                  <a:pt x="16" y="181"/>
                </a:lnTo>
                <a:lnTo>
                  <a:pt x="22" y="182"/>
                </a:lnTo>
                <a:lnTo>
                  <a:pt x="26" y="182"/>
                </a:lnTo>
                <a:lnTo>
                  <a:pt x="32" y="182"/>
                </a:lnTo>
                <a:lnTo>
                  <a:pt x="36" y="180"/>
                </a:lnTo>
                <a:lnTo>
                  <a:pt x="40" y="177"/>
                </a:lnTo>
                <a:lnTo>
                  <a:pt x="45" y="174"/>
                </a:lnTo>
                <a:lnTo>
                  <a:pt x="48" y="170"/>
                </a:lnTo>
                <a:lnTo>
                  <a:pt x="131" y="40"/>
                </a:lnTo>
                <a:lnTo>
                  <a:pt x="133" y="36"/>
                </a:lnTo>
                <a:lnTo>
                  <a:pt x="134" y="30"/>
                </a:lnTo>
                <a:lnTo>
                  <a:pt x="134" y="26"/>
                </a:lnTo>
                <a:lnTo>
                  <a:pt x="134" y="20"/>
                </a:lnTo>
                <a:lnTo>
                  <a:pt x="132" y="16"/>
                </a:lnTo>
                <a:lnTo>
                  <a:pt x="130" y="12"/>
                </a:lnTo>
                <a:lnTo>
                  <a:pt x="127" y="7"/>
                </a:lnTo>
                <a:lnTo>
                  <a:pt x="122" y="4"/>
                </a:lnTo>
                <a:lnTo>
                  <a:pt x="118" y="2"/>
                </a:lnTo>
                <a:lnTo>
                  <a:pt x="113" y="1"/>
                </a:lnTo>
                <a:lnTo>
                  <a:pt x="108" y="0"/>
                </a:lnTo>
                <a:lnTo>
                  <a:pt x="103" y="1"/>
                </a:lnTo>
                <a:lnTo>
                  <a:pt x="98" y="2"/>
                </a:lnTo>
                <a:lnTo>
                  <a:pt x="94" y="5"/>
                </a:lnTo>
                <a:lnTo>
                  <a:pt x="91" y="8"/>
                </a:lnTo>
                <a:lnTo>
                  <a:pt x="8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8327444" y="2919491"/>
            <a:ext cx="119838" cy="318245"/>
          </a:xfrm>
          <a:custGeom>
            <a:avLst/>
            <a:gdLst>
              <a:gd name="T0" fmla="*/ 451 w 451"/>
              <a:gd name="T1" fmla="*/ 1179 h 1202"/>
              <a:gd name="T2" fmla="*/ 71 w 451"/>
              <a:gd name="T3" fmla="*/ 1202 h 1202"/>
              <a:gd name="T4" fmla="*/ 0 w 451"/>
              <a:gd name="T5" fmla="*/ 22 h 1202"/>
              <a:gd name="T6" fmla="*/ 379 w 451"/>
              <a:gd name="T7" fmla="*/ 0 h 1202"/>
              <a:gd name="T8" fmla="*/ 451 w 451"/>
              <a:gd name="T9" fmla="*/ 1179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202">
                <a:moveTo>
                  <a:pt x="451" y="1179"/>
                </a:moveTo>
                <a:lnTo>
                  <a:pt x="71" y="1202"/>
                </a:lnTo>
                <a:lnTo>
                  <a:pt x="0" y="22"/>
                </a:lnTo>
                <a:lnTo>
                  <a:pt x="379" y="0"/>
                </a:lnTo>
                <a:lnTo>
                  <a:pt x="451" y="11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8342523" y="3177420"/>
            <a:ext cx="104759" cy="60316"/>
          </a:xfrm>
          <a:custGeom>
            <a:avLst/>
            <a:gdLst>
              <a:gd name="T0" fmla="*/ 14 w 394"/>
              <a:gd name="T1" fmla="*/ 227 h 227"/>
              <a:gd name="T2" fmla="*/ 0 w 394"/>
              <a:gd name="T3" fmla="*/ 1 h 227"/>
              <a:gd name="T4" fmla="*/ 381 w 394"/>
              <a:gd name="T5" fmla="*/ 0 h 227"/>
              <a:gd name="T6" fmla="*/ 394 w 394"/>
              <a:gd name="T7" fmla="*/ 204 h 227"/>
              <a:gd name="T8" fmla="*/ 14 w 394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" h="227">
                <a:moveTo>
                  <a:pt x="14" y="227"/>
                </a:moveTo>
                <a:lnTo>
                  <a:pt x="0" y="1"/>
                </a:lnTo>
                <a:lnTo>
                  <a:pt x="381" y="0"/>
                </a:lnTo>
                <a:lnTo>
                  <a:pt x="394" y="204"/>
                </a:lnTo>
                <a:lnTo>
                  <a:pt x="14" y="22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8327444" y="2919491"/>
            <a:ext cx="103966" cy="73808"/>
          </a:xfrm>
          <a:custGeom>
            <a:avLst/>
            <a:gdLst>
              <a:gd name="T0" fmla="*/ 16 w 393"/>
              <a:gd name="T1" fmla="*/ 279 h 279"/>
              <a:gd name="T2" fmla="*/ 0 w 393"/>
              <a:gd name="T3" fmla="*/ 22 h 279"/>
              <a:gd name="T4" fmla="*/ 379 w 393"/>
              <a:gd name="T5" fmla="*/ 0 h 279"/>
              <a:gd name="T6" fmla="*/ 393 w 393"/>
              <a:gd name="T7" fmla="*/ 230 h 279"/>
              <a:gd name="T8" fmla="*/ 16 w 393"/>
              <a:gd name="T9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279">
                <a:moveTo>
                  <a:pt x="16" y="279"/>
                </a:moveTo>
                <a:lnTo>
                  <a:pt x="0" y="22"/>
                </a:lnTo>
                <a:lnTo>
                  <a:pt x="379" y="0"/>
                </a:lnTo>
                <a:lnTo>
                  <a:pt x="393" y="230"/>
                </a:lnTo>
                <a:lnTo>
                  <a:pt x="16" y="27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7954439" y="2598865"/>
            <a:ext cx="830928" cy="377767"/>
          </a:xfrm>
          <a:custGeom>
            <a:avLst/>
            <a:gdLst>
              <a:gd name="T0" fmla="*/ 2675 w 3142"/>
              <a:gd name="T1" fmla="*/ 976 h 1427"/>
              <a:gd name="T2" fmla="*/ 2664 w 3142"/>
              <a:gd name="T3" fmla="*/ 1010 h 1427"/>
              <a:gd name="T4" fmla="*/ 2623 w 3142"/>
              <a:gd name="T5" fmla="*/ 1040 h 1427"/>
              <a:gd name="T6" fmla="*/ 2604 w 3142"/>
              <a:gd name="T7" fmla="*/ 973 h 1427"/>
              <a:gd name="T8" fmla="*/ 2425 w 3142"/>
              <a:gd name="T9" fmla="*/ 345 h 1427"/>
              <a:gd name="T10" fmla="*/ 2452 w 3142"/>
              <a:gd name="T11" fmla="*/ 313 h 1427"/>
              <a:gd name="T12" fmla="*/ 2365 w 3142"/>
              <a:gd name="T13" fmla="*/ 1001 h 1427"/>
              <a:gd name="T14" fmla="*/ 2341 w 3142"/>
              <a:gd name="T15" fmla="*/ 1039 h 1427"/>
              <a:gd name="T16" fmla="*/ 2298 w 3142"/>
              <a:gd name="T17" fmla="*/ 1061 h 1427"/>
              <a:gd name="T18" fmla="*/ 2216 w 3142"/>
              <a:gd name="T19" fmla="*/ 979 h 1427"/>
              <a:gd name="T20" fmla="*/ 2167 w 3142"/>
              <a:gd name="T21" fmla="*/ 329 h 1427"/>
              <a:gd name="T22" fmla="*/ 2207 w 3142"/>
              <a:gd name="T23" fmla="*/ 399 h 1427"/>
              <a:gd name="T24" fmla="*/ 1886 w 3142"/>
              <a:gd name="T25" fmla="*/ 404 h 1427"/>
              <a:gd name="T26" fmla="*/ 1905 w 3142"/>
              <a:gd name="T27" fmla="*/ 1008 h 1427"/>
              <a:gd name="T28" fmla="*/ 2013 w 3142"/>
              <a:gd name="T29" fmla="*/ 338 h 1427"/>
              <a:gd name="T30" fmla="*/ 1600 w 3142"/>
              <a:gd name="T31" fmla="*/ 434 h 1427"/>
              <a:gd name="T32" fmla="*/ 1543 w 3142"/>
              <a:gd name="T33" fmla="*/ 428 h 1427"/>
              <a:gd name="T34" fmla="*/ 1519 w 3142"/>
              <a:gd name="T35" fmla="*/ 440 h 1427"/>
              <a:gd name="T36" fmla="*/ 1508 w 3142"/>
              <a:gd name="T37" fmla="*/ 482 h 1427"/>
              <a:gd name="T38" fmla="*/ 1565 w 3142"/>
              <a:gd name="T39" fmla="*/ 1013 h 1427"/>
              <a:gd name="T40" fmla="*/ 1572 w 3142"/>
              <a:gd name="T41" fmla="*/ 1019 h 1427"/>
              <a:gd name="T42" fmla="*/ 1645 w 3142"/>
              <a:gd name="T43" fmla="*/ 1009 h 1427"/>
              <a:gd name="T44" fmla="*/ 1574 w 3142"/>
              <a:gd name="T45" fmla="*/ 1105 h 1427"/>
              <a:gd name="T46" fmla="*/ 1520 w 3142"/>
              <a:gd name="T47" fmla="*/ 1097 h 1427"/>
              <a:gd name="T48" fmla="*/ 1489 w 3142"/>
              <a:gd name="T49" fmla="*/ 1076 h 1427"/>
              <a:gd name="T50" fmla="*/ 1478 w 3142"/>
              <a:gd name="T51" fmla="*/ 1047 h 1427"/>
              <a:gd name="T52" fmla="*/ 1445 w 3142"/>
              <a:gd name="T53" fmla="*/ 408 h 1427"/>
              <a:gd name="T54" fmla="*/ 1465 w 3142"/>
              <a:gd name="T55" fmla="*/ 385 h 1427"/>
              <a:gd name="T56" fmla="*/ 1502 w 3142"/>
              <a:gd name="T57" fmla="*/ 371 h 1427"/>
              <a:gd name="T58" fmla="*/ 1274 w 3142"/>
              <a:gd name="T59" fmla="*/ 467 h 1427"/>
              <a:gd name="T60" fmla="*/ 1192 w 3142"/>
              <a:gd name="T61" fmla="*/ 476 h 1427"/>
              <a:gd name="T62" fmla="*/ 1175 w 3142"/>
              <a:gd name="T63" fmla="*/ 516 h 1427"/>
              <a:gd name="T64" fmla="*/ 1179 w 3142"/>
              <a:gd name="T65" fmla="*/ 537 h 1427"/>
              <a:gd name="T66" fmla="*/ 1211 w 3142"/>
              <a:gd name="T67" fmla="*/ 1031 h 1427"/>
              <a:gd name="T68" fmla="*/ 1329 w 3142"/>
              <a:gd name="T69" fmla="*/ 1020 h 1427"/>
              <a:gd name="T70" fmla="*/ 1389 w 3142"/>
              <a:gd name="T71" fmla="*/ 1096 h 1427"/>
              <a:gd name="T72" fmla="*/ 1110 w 3142"/>
              <a:gd name="T73" fmla="*/ 431 h 1427"/>
              <a:gd name="T74" fmla="*/ 1126 w 3142"/>
              <a:gd name="T75" fmla="*/ 407 h 1427"/>
              <a:gd name="T76" fmla="*/ 1156 w 3142"/>
              <a:gd name="T77" fmla="*/ 391 h 1427"/>
              <a:gd name="T78" fmla="*/ 1347 w 3142"/>
              <a:gd name="T79" fmla="*/ 400 h 1427"/>
              <a:gd name="T80" fmla="*/ 1284 w 3142"/>
              <a:gd name="T81" fmla="*/ 468 h 1427"/>
              <a:gd name="T82" fmla="*/ 1025 w 3142"/>
              <a:gd name="T83" fmla="*/ 1112 h 1427"/>
              <a:gd name="T84" fmla="*/ 993 w 3142"/>
              <a:gd name="T85" fmla="*/ 1140 h 1427"/>
              <a:gd name="T86" fmla="*/ 870 w 3142"/>
              <a:gd name="T87" fmla="*/ 1076 h 1427"/>
              <a:gd name="T88" fmla="*/ 677 w 3142"/>
              <a:gd name="T89" fmla="*/ 470 h 1427"/>
              <a:gd name="T90" fmla="*/ 715 w 3142"/>
              <a:gd name="T91" fmla="*/ 1100 h 1427"/>
              <a:gd name="T92" fmla="*/ 695 w 3142"/>
              <a:gd name="T93" fmla="*/ 1139 h 1427"/>
              <a:gd name="T94" fmla="*/ 658 w 3142"/>
              <a:gd name="T95" fmla="*/ 1160 h 1427"/>
              <a:gd name="T96" fmla="*/ 602 w 3142"/>
              <a:gd name="T97" fmla="*/ 813 h 1427"/>
              <a:gd name="T98" fmla="*/ 467 w 3142"/>
              <a:gd name="T99" fmla="*/ 456 h 1427"/>
              <a:gd name="T100" fmla="*/ 501 w 3142"/>
              <a:gd name="T101" fmla="*/ 429 h 1427"/>
              <a:gd name="T102" fmla="*/ 3142 w 3142"/>
              <a:gd name="T103" fmla="*/ 1241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42" h="1427">
                <a:moveTo>
                  <a:pt x="2638" y="352"/>
                </a:moveTo>
                <a:lnTo>
                  <a:pt x="2491" y="380"/>
                </a:lnTo>
                <a:lnTo>
                  <a:pt x="2521" y="609"/>
                </a:lnTo>
                <a:lnTo>
                  <a:pt x="2655" y="636"/>
                </a:lnTo>
                <a:lnTo>
                  <a:pt x="2675" y="976"/>
                </a:lnTo>
                <a:lnTo>
                  <a:pt x="2675" y="981"/>
                </a:lnTo>
                <a:lnTo>
                  <a:pt x="2675" y="988"/>
                </a:lnTo>
                <a:lnTo>
                  <a:pt x="2672" y="993"/>
                </a:lnTo>
                <a:lnTo>
                  <a:pt x="2670" y="999"/>
                </a:lnTo>
                <a:lnTo>
                  <a:pt x="2664" y="1010"/>
                </a:lnTo>
                <a:lnTo>
                  <a:pt x="2656" y="1020"/>
                </a:lnTo>
                <a:lnTo>
                  <a:pt x="2646" y="1028"/>
                </a:lnTo>
                <a:lnTo>
                  <a:pt x="2635" y="1036"/>
                </a:lnTo>
                <a:lnTo>
                  <a:pt x="2630" y="1038"/>
                </a:lnTo>
                <a:lnTo>
                  <a:pt x="2623" y="1040"/>
                </a:lnTo>
                <a:lnTo>
                  <a:pt x="2618" y="1043"/>
                </a:lnTo>
                <a:lnTo>
                  <a:pt x="2612" y="1043"/>
                </a:lnTo>
                <a:lnTo>
                  <a:pt x="2464" y="1052"/>
                </a:lnTo>
                <a:lnTo>
                  <a:pt x="2460" y="981"/>
                </a:lnTo>
                <a:lnTo>
                  <a:pt x="2604" y="973"/>
                </a:lnTo>
                <a:lnTo>
                  <a:pt x="2562" y="696"/>
                </a:lnTo>
                <a:lnTo>
                  <a:pt x="2440" y="672"/>
                </a:lnTo>
                <a:lnTo>
                  <a:pt x="2421" y="363"/>
                </a:lnTo>
                <a:lnTo>
                  <a:pt x="2422" y="354"/>
                </a:lnTo>
                <a:lnTo>
                  <a:pt x="2425" y="345"/>
                </a:lnTo>
                <a:lnTo>
                  <a:pt x="2428" y="337"/>
                </a:lnTo>
                <a:lnTo>
                  <a:pt x="2432" y="329"/>
                </a:lnTo>
                <a:lnTo>
                  <a:pt x="2438" y="323"/>
                </a:lnTo>
                <a:lnTo>
                  <a:pt x="2445" y="317"/>
                </a:lnTo>
                <a:lnTo>
                  <a:pt x="2452" y="313"/>
                </a:lnTo>
                <a:lnTo>
                  <a:pt x="2461" y="312"/>
                </a:lnTo>
                <a:lnTo>
                  <a:pt x="2634" y="301"/>
                </a:lnTo>
                <a:lnTo>
                  <a:pt x="2638" y="352"/>
                </a:lnTo>
                <a:close/>
                <a:moveTo>
                  <a:pt x="2365" y="996"/>
                </a:moveTo>
                <a:lnTo>
                  <a:pt x="2365" y="1001"/>
                </a:lnTo>
                <a:lnTo>
                  <a:pt x="2363" y="1007"/>
                </a:lnTo>
                <a:lnTo>
                  <a:pt x="2361" y="1012"/>
                </a:lnTo>
                <a:lnTo>
                  <a:pt x="2358" y="1017"/>
                </a:lnTo>
                <a:lnTo>
                  <a:pt x="2350" y="1028"/>
                </a:lnTo>
                <a:lnTo>
                  <a:pt x="2341" y="1039"/>
                </a:lnTo>
                <a:lnTo>
                  <a:pt x="2329" y="1048"/>
                </a:lnTo>
                <a:lnTo>
                  <a:pt x="2315" y="1055"/>
                </a:lnTo>
                <a:lnTo>
                  <a:pt x="2310" y="1058"/>
                </a:lnTo>
                <a:lnTo>
                  <a:pt x="2303" y="1060"/>
                </a:lnTo>
                <a:lnTo>
                  <a:pt x="2298" y="1061"/>
                </a:lnTo>
                <a:lnTo>
                  <a:pt x="2291" y="1062"/>
                </a:lnTo>
                <a:lnTo>
                  <a:pt x="2170" y="1070"/>
                </a:lnTo>
                <a:lnTo>
                  <a:pt x="2149" y="892"/>
                </a:lnTo>
                <a:lnTo>
                  <a:pt x="2211" y="889"/>
                </a:lnTo>
                <a:lnTo>
                  <a:pt x="2216" y="979"/>
                </a:lnTo>
                <a:lnTo>
                  <a:pt x="2289" y="991"/>
                </a:lnTo>
                <a:lnTo>
                  <a:pt x="2289" y="714"/>
                </a:lnTo>
                <a:lnTo>
                  <a:pt x="2147" y="691"/>
                </a:lnTo>
                <a:lnTo>
                  <a:pt x="2126" y="356"/>
                </a:lnTo>
                <a:lnTo>
                  <a:pt x="2167" y="329"/>
                </a:lnTo>
                <a:lnTo>
                  <a:pt x="2331" y="319"/>
                </a:lnTo>
                <a:lnTo>
                  <a:pt x="2334" y="465"/>
                </a:lnTo>
                <a:lnTo>
                  <a:pt x="2296" y="469"/>
                </a:lnTo>
                <a:lnTo>
                  <a:pt x="2270" y="388"/>
                </a:lnTo>
                <a:lnTo>
                  <a:pt x="2207" y="399"/>
                </a:lnTo>
                <a:lnTo>
                  <a:pt x="2206" y="631"/>
                </a:lnTo>
                <a:lnTo>
                  <a:pt x="2359" y="649"/>
                </a:lnTo>
                <a:lnTo>
                  <a:pt x="2365" y="996"/>
                </a:lnTo>
                <a:close/>
                <a:moveTo>
                  <a:pt x="2017" y="402"/>
                </a:moveTo>
                <a:lnTo>
                  <a:pt x="1886" y="404"/>
                </a:lnTo>
                <a:lnTo>
                  <a:pt x="1900" y="640"/>
                </a:lnTo>
                <a:lnTo>
                  <a:pt x="2033" y="656"/>
                </a:lnTo>
                <a:lnTo>
                  <a:pt x="2035" y="707"/>
                </a:lnTo>
                <a:lnTo>
                  <a:pt x="1887" y="709"/>
                </a:lnTo>
                <a:lnTo>
                  <a:pt x="1905" y="1008"/>
                </a:lnTo>
                <a:lnTo>
                  <a:pt x="2052" y="990"/>
                </a:lnTo>
                <a:lnTo>
                  <a:pt x="2058" y="1076"/>
                </a:lnTo>
                <a:lnTo>
                  <a:pt x="1835" y="1089"/>
                </a:lnTo>
                <a:lnTo>
                  <a:pt x="1790" y="352"/>
                </a:lnTo>
                <a:lnTo>
                  <a:pt x="2013" y="338"/>
                </a:lnTo>
                <a:lnTo>
                  <a:pt x="2017" y="402"/>
                </a:lnTo>
                <a:close/>
                <a:moveTo>
                  <a:pt x="1695" y="415"/>
                </a:moveTo>
                <a:lnTo>
                  <a:pt x="1686" y="547"/>
                </a:lnTo>
                <a:lnTo>
                  <a:pt x="1618" y="551"/>
                </a:lnTo>
                <a:lnTo>
                  <a:pt x="1600" y="434"/>
                </a:lnTo>
                <a:lnTo>
                  <a:pt x="1599" y="429"/>
                </a:lnTo>
                <a:lnTo>
                  <a:pt x="1597" y="427"/>
                </a:lnTo>
                <a:lnTo>
                  <a:pt x="1593" y="426"/>
                </a:lnTo>
                <a:lnTo>
                  <a:pt x="1587" y="425"/>
                </a:lnTo>
                <a:lnTo>
                  <a:pt x="1543" y="428"/>
                </a:lnTo>
                <a:lnTo>
                  <a:pt x="1538" y="428"/>
                </a:lnTo>
                <a:lnTo>
                  <a:pt x="1534" y="431"/>
                </a:lnTo>
                <a:lnTo>
                  <a:pt x="1529" y="432"/>
                </a:lnTo>
                <a:lnTo>
                  <a:pt x="1526" y="435"/>
                </a:lnTo>
                <a:lnTo>
                  <a:pt x="1519" y="440"/>
                </a:lnTo>
                <a:lnTo>
                  <a:pt x="1515" y="448"/>
                </a:lnTo>
                <a:lnTo>
                  <a:pt x="1512" y="457"/>
                </a:lnTo>
                <a:lnTo>
                  <a:pt x="1510" y="465"/>
                </a:lnTo>
                <a:lnTo>
                  <a:pt x="1508" y="474"/>
                </a:lnTo>
                <a:lnTo>
                  <a:pt x="1508" y="482"/>
                </a:lnTo>
                <a:lnTo>
                  <a:pt x="1510" y="487"/>
                </a:lnTo>
                <a:lnTo>
                  <a:pt x="1511" y="492"/>
                </a:lnTo>
                <a:lnTo>
                  <a:pt x="1512" y="494"/>
                </a:lnTo>
                <a:lnTo>
                  <a:pt x="1513" y="496"/>
                </a:lnTo>
                <a:lnTo>
                  <a:pt x="1565" y="1013"/>
                </a:lnTo>
                <a:lnTo>
                  <a:pt x="1562" y="1016"/>
                </a:lnTo>
                <a:lnTo>
                  <a:pt x="1563" y="1019"/>
                </a:lnTo>
                <a:lnTo>
                  <a:pt x="1565" y="1019"/>
                </a:lnTo>
                <a:lnTo>
                  <a:pt x="1569" y="1020"/>
                </a:lnTo>
                <a:lnTo>
                  <a:pt x="1572" y="1019"/>
                </a:lnTo>
                <a:lnTo>
                  <a:pt x="1633" y="1015"/>
                </a:lnTo>
                <a:lnTo>
                  <a:pt x="1638" y="1014"/>
                </a:lnTo>
                <a:lnTo>
                  <a:pt x="1643" y="1013"/>
                </a:lnTo>
                <a:lnTo>
                  <a:pt x="1645" y="1011"/>
                </a:lnTo>
                <a:lnTo>
                  <a:pt x="1645" y="1009"/>
                </a:lnTo>
                <a:lnTo>
                  <a:pt x="1661" y="926"/>
                </a:lnTo>
                <a:lnTo>
                  <a:pt x="1726" y="923"/>
                </a:lnTo>
                <a:lnTo>
                  <a:pt x="1737" y="1096"/>
                </a:lnTo>
                <a:lnTo>
                  <a:pt x="1587" y="1105"/>
                </a:lnTo>
                <a:lnTo>
                  <a:pt x="1574" y="1105"/>
                </a:lnTo>
                <a:lnTo>
                  <a:pt x="1561" y="1105"/>
                </a:lnTo>
                <a:lnTo>
                  <a:pt x="1549" y="1104"/>
                </a:lnTo>
                <a:lnTo>
                  <a:pt x="1539" y="1103"/>
                </a:lnTo>
                <a:lnTo>
                  <a:pt x="1529" y="1100"/>
                </a:lnTo>
                <a:lnTo>
                  <a:pt x="1520" y="1097"/>
                </a:lnTo>
                <a:lnTo>
                  <a:pt x="1512" y="1094"/>
                </a:lnTo>
                <a:lnTo>
                  <a:pt x="1505" y="1091"/>
                </a:lnTo>
                <a:lnTo>
                  <a:pt x="1499" y="1086"/>
                </a:lnTo>
                <a:lnTo>
                  <a:pt x="1493" y="1082"/>
                </a:lnTo>
                <a:lnTo>
                  <a:pt x="1489" y="1076"/>
                </a:lnTo>
                <a:lnTo>
                  <a:pt x="1486" y="1071"/>
                </a:lnTo>
                <a:lnTo>
                  <a:pt x="1482" y="1065"/>
                </a:lnTo>
                <a:lnTo>
                  <a:pt x="1480" y="1059"/>
                </a:lnTo>
                <a:lnTo>
                  <a:pt x="1479" y="1053"/>
                </a:lnTo>
                <a:lnTo>
                  <a:pt x="1478" y="1047"/>
                </a:lnTo>
                <a:lnTo>
                  <a:pt x="1441" y="432"/>
                </a:lnTo>
                <a:lnTo>
                  <a:pt x="1441" y="425"/>
                </a:lnTo>
                <a:lnTo>
                  <a:pt x="1442" y="420"/>
                </a:lnTo>
                <a:lnTo>
                  <a:pt x="1443" y="413"/>
                </a:lnTo>
                <a:lnTo>
                  <a:pt x="1445" y="408"/>
                </a:lnTo>
                <a:lnTo>
                  <a:pt x="1447" y="403"/>
                </a:lnTo>
                <a:lnTo>
                  <a:pt x="1452" y="398"/>
                </a:lnTo>
                <a:lnTo>
                  <a:pt x="1455" y="393"/>
                </a:lnTo>
                <a:lnTo>
                  <a:pt x="1460" y="389"/>
                </a:lnTo>
                <a:lnTo>
                  <a:pt x="1465" y="385"/>
                </a:lnTo>
                <a:lnTo>
                  <a:pt x="1471" y="380"/>
                </a:lnTo>
                <a:lnTo>
                  <a:pt x="1478" y="377"/>
                </a:lnTo>
                <a:lnTo>
                  <a:pt x="1486" y="375"/>
                </a:lnTo>
                <a:lnTo>
                  <a:pt x="1493" y="372"/>
                </a:lnTo>
                <a:lnTo>
                  <a:pt x="1502" y="371"/>
                </a:lnTo>
                <a:lnTo>
                  <a:pt x="1511" y="368"/>
                </a:lnTo>
                <a:lnTo>
                  <a:pt x="1520" y="368"/>
                </a:lnTo>
                <a:lnTo>
                  <a:pt x="1692" y="357"/>
                </a:lnTo>
                <a:lnTo>
                  <a:pt x="1695" y="415"/>
                </a:lnTo>
                <a:close/>
                <a:moveTo>
                  <a:pt x="1274" y="467"/>
                </a:moveTo>
                <a:lnTo>
                  <a:pt x="1209" y="470"/>
                </a:lnTo>
                <a:lnTo>
                  <a:pt x="1204" y="471"/>
                </a:lnTo>
                <a:lnTo>
                  <a:pt x="1199" y="472"/>
                </a:lnTo>
                <a:lnTo>
                  <a:pt x="1195" y="474"/>
                </a:lnTo>
                <a:lnTo>
                  <a:pt x="1192" y="476"/>
                </a:lnTo>
                <a:lnTo>
                  <a:pt x="1185" y="483"/>
                </a:lnTo>
                <a:lnTo>
                  <a:pt x="1181" y="491"/>
                </a:lnTo>
                <a:lnTo>
                  <a:pt x="1178" y="498"/>
                </a:lnTo>
                <a:lnTo>
                  <a:pt x="1175" y="507"/>
                </a:lnTo>
                <a:lnTo>
                  <a:pt x="1175" y="516"/>
                </a:lnTo>
                <a:lnTo>
                  <a:pt x="1175" y="524"/>
                </a:lnTo>
                <a:lnTo>
                  <a:pt x="1175" y="530"/>
                </a:lnTo>
                <a:lnTo>
                  <a:pt x="1177" y="534"/>
                </a:lnTo>
                <a:lnTo>
                  <a:pt x="1178" y="536"/>
                </a:lnTo>
                <a:lnTo>
                  <a:pt x="1179" y="537"/>
                </a:lnTo>
                <a:lnTo>
                  <a:pt x="1208" y="1024"/>
                </a:lnTo>
                <a:lnTo>
                  <a:pt x="1206" y="1027"/>
                </a:lnTo>
                <a:lnTo>
                  <a:pt x="1207" y="1029"/>
                </a:lnTo>
                <a:lnTo>
                  <a:pt x="1209" y="1031"/>
                </a:lnTo>
                <a:lnTo>
                  <a:pt x="1211" y="1031"/>
                </a:lnTo>
                <a:lnTo>
                  <a:pt x="1215" y="1031"/>
                </a:lnTo>
                <a:lnTo>
                  <a:pt x="1318" y="1024"/>
                </a:lnTo>
                <a:lnTo>
                  <a:pt x="1324" y="1023"/>
                </a:lnTo>
                <a:lnTo>
                  <a:pt x="1327" y="1022"/>
                </a:lnTo>
                <a:lnTo>
                  <a:pt x="1329" y="1020"/>
                </a:lnTo>
                <a:lnTo>
                  <a:pt x="1330" y="1017"/>
                </a:lnTo>
                <a:lnTo>
                  <a:pt x="1326" y="939"/>
                </a:lnTo>
                <a:lnTo>
                  <a:pt x="1345" y="925"/>
                </a:lnTo>
                <a:lnTo>
                  <a:pt x="1379" y="923"/>
                </a:lnTo>
                <a:lnTo>
                  <a:pt x="1389" y="1096"/>
                </a:lnTo>
                <a:lnTo>
                  <a:pt x="1168" y="1109"/>
                </a:lnTo>
                <a:lnTo>
                  <a:pt x="1123" y="1068"/>
                </a:lnTo>
                <a:lnTo>
                  <a:pt x="1107" y="452"/>
                </a:lnTo>
                <a:lnTo>
                  <a:pt x="1107" y="441"/>
                </a:lnTo>
                <a:lnTo>
                  <a:pt x="1110" y="431"/>
                </a:lnTo>
                <a:lnTo>
                  <a:pt x="1112" y="426"/>
                </a:lnTo>
                <a:lnTo>
                  <a:pt x="1114" y="421"/>
                </a:lnTo>
                <a:lnTo>
                  <a:pt x="1118" y="415"/>
                </a:lnTo>
                <a:lnTo>
                  <a:pt x="1122" y="411"/>
                </a:lnTo>
                <a:lnTo>
                  <a:pt x="1126" y="407"/>
                </a:lnTo>
                <a:lnTo>
                  <a:pt x="1131" y="403"/>
                </a:lnTo>
                <a:lnTo>
                  <a:pt x="1136" y="399"/>
                </a:lnTo>
                <a:lnTo>
                  <a:pt x="1143" y="396"/>
                </a:lnTo>
                <a:lnTo>
                  <a:pt x="1149" y="393"/>
                </a:lnTo>
                <a:lnTo>
                  <a:pt x="1156" y="391"/>
                </a:lnTo>
                <a:lnTo>
                  <a:pt x="1163" y="390"/>
                </a:lnTo>
                <a:lnTo>
                  <a:pt x="1172" y="389"/>
                </a:lnTo>
                <a:lnTo>
                  <a:pt x="1179" y="389"/>
                </a:lnTo>
                <a:lnTo>
                  <a:pt x="1186" y="389"/>
                </a:lnTo>
                <a:lnTo>
                  <a:pt x="1347" y="400"/>
                </a:lnTo>
                <a:lnTo>
                  <a:pt x="1341" y="569"/>
                </a:lnTo>
                <a:lnTo>
                  <a:pt x="1293" y="571"/>
                </a:lnTo>
                <a:lnTo>
                  <a:pt x="1287" y="475"/>
                </a:lnTo>
                <a:lnTo>
                  <a:pt x="1286" y="471"/>
                </a:lnTo>
                <a:lnTo>
                  <a:pt x="1284" y="468"/>
                </a:lnTo>
                <a:lnTo>
                  <a:pt x="1279" y="467"/>
                </a:lnTo>
                <a:lnTo>
                  <a:pt x="1274" y="467"/>
                </a:lnTo>
                <a:close/>
                <a:moveTo>
                  <a:pt x="1028" y="1097"/>
                </a:moveTo>
                <a:lnTo>
                  <a:pt x="1028" y="1105"/>
                </a:lnTo>
                <a:lnTo>
                  <a:pt x="1025" y="1112"/>
                </a:lnTo>
                <a:lnTo>
                  <a:pt x="1020" y="1119"/>
                </a:lnTo>
                <a:lnTo>
                  <a:pt x="1015" y="1125"/>
                </a:lnTo>
                <a:lnTo>
                  <a:pt x="1008" y="1132"/>
                </a:lnTo>
                <a:lnTo>
                  <a:pt x="1001" y="1136"/>
                </a:lnTo>
                <a:lnTo>
                  <a:pt x="993" y="1140"/>
                </a:lnTo>
                <a:lnTo>
                  <a:pt x="985" y="1141"/>
                </a:lnTo>
                <a:lnTo>
                  <a:pt x="812" y="1152"/>
                </a:lnTo>
                <a:lnTo>
                  <a:pt x="769" y="437"/>
                </a:lnTo>
                <a:lnTo>
                  <a:pt x="831" y="434"/>
                </a:lnTo>
                <a:lnTo>
                  <a:pt x="870" y="1076"/>
                </a:lnTo>
                <a:lnTo>
                  <a:pt x="961" y="1076"/>
                </a:lnTo>
                <a:lnTo>
                  <a:pt x="899" y="405"/>
                </a:lnTo>
                <a:lnTo>
                  <a:pt x="987" y="400"/>
                </a:lnTo>
                <a:lnTo>
                  <a:pt x="1028" y="1097"/>
                </a:lnTo>
                <a:close/>
                <a:moveTo>
                  <a:pt x="677" y="470"/>
                </a:moveTo>
                <a:lnTo>
                  <a:pt x="530" y="498"/>
                </a:lnTo>
                <a:lnTo>
                  <a:pt x="560" y="727"/>
                </a:lnTo>
                <a:lnTo>
                  <a:pt x="694" y="753"/>
                </a:lnTo>
                <a:lnTo>
                  <a:pt x="715" y="1095"/>
                </a:lnTo>
                <a:lnTo>
                  <a:pt x="715" y="1100"/>
                </a:lnTo>
                <a:lnTo>
                  <a:pt x="714" y="1106"/>
                </a:lnTo>
                <a:lnTo>
                  <a:pt x="712" y="1111"/>
                </a:lnTo>
                <a:lnTo>
                  <a:pt x="710" y="1117"/>
                </a:lnTo>
                <a:lnTo>
                  <a:pt x="704" y="1128"/>
                </a:lnTo>
                <a:lnTo>
                  <a:pt x="695" y="1139"/>
                </a:lnTo>
                <a:lnTo>
                  <a:pt x="685" y="1147"/>
                </a:lnTo>
                <a:lnTo>
                  <a:pt x="674" y="1154"/>
                </a:lnTo>
                <a:lnTo>
                  <a:pt x="669" y="1157"/>
                </a:lnTo>
                <a:lnTo>
                  <a:pt x="663" y="1159"/>
                </a:lnTo>
                <a:lnTo>
                  <a:pt x="658" y="1160"/>
                </a:lnTo>
                <a:lnTo>
                  <a:pt x="652" y="1161"/>
                </a:lnTo>
                <a:lnTo>
                  <a:pt x="503" y="1170"/>
                </a:lnTo>
                <a:lnTo>
                  <a:pt x="498" y="1099"/>
                </a:lnTo>
                <a:lnTo>
                  <a:pt x="644" y="1091"/>
                </a:lnTo>
                <a:lnTo>
                  <a:pt x="602" y="813"/>
                </a:lnTo>
                <a:lnTo>
                  <a:pt x="480" y="789"/>
                </a:lnTo>
                <a:lnTo>
                  <a:pt x="461" y="481"/>
                </a:lnTo>
                <a:lnTo>
                  <a:pt x="461" y="472"/>
                </a:lnTo>
                <a:lnTo>
                  <a:pt x="463" y="463"/>
                </a:lnTo>
                <a:lnTo>
                  <a:pt x="467" y="456"/>
                </a:lnTo>
                <a:lnTo>
                  <a:pt x="472" y="448"/>
                </a:lnTo>
                <a:lnTo>
                  <a:pt x="478" y="440"/>
                </a:lnTo>
                <a:lnTo>
                  <a:pt x="484" y="435"/>
                </a:lnTo>
                <a:lnTo>
                  <a:pt x="492" y="432"/>
                </a:lnTo>
                <a:lnTo>
                  <a:pt x="501" y="429"/>
                </a:lnTo>
                <a:lnTo>
                  <a:pt x="674" y="419"/>
                </a:lnTo>
                <a:lnTo>
                  <a:pt x="677" y="470"/>
                </a:lnTo>
                <a:close/>
                <a:moveTo>
                  <a:pt x="0" y="184"/>
                </a:moveTo>
                <a:lnTo>
                  <a:pt x="75" y="1427"/>
                </a:lnTo>
                <a:lnTo>
                  <a:pt x="3142" y="1241"/>
                </a:lnTo>
                <a:lnTo>
                  <a:pt x="3067" y="0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790217" y="4222628"/>
            <a:ext cx="624585" cy="1515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5967195" y="4499603"/>
            <a:ext cx="291262" cy="111108"/>
          </a:xfrm>
          <a:custGeom>
            <a:avLst/>
            <a:gdLst>
              <a:gd name="T0" fmla="*/ 568 w 1101"/>
              <a:gd name="T1" fmla="*/ 414 h 418"/>
              <a:gd name="T2" fmla="*/ 1101 w 1101"/>
              <a:gd name="T3" fmla="*/ 94 h 418"/>
              <a:gd name="T4" fmla="*/ 1101 w 1101"/>
              <a:gd name="T5" fmla="*/ 72 h 418"/>
              <a:gd name="T6" fmla="*/ 1101 w 1101"/>
              <a:gd name="T7" fmla="*/ 65 h 418"/>
              <a:gd name="T8" fmla="*/ 1100 w 1101"/>
              <a:gd name="T9" fmla="*/ 58 h 418"/>
              <a:gd name="T10" fmla="*/ 1097 w 1101"/>
              <a:gd name="T11" fmla="*/ 52 h 418"/>
              <a:gd name="T12" fmla="*/ 1095 w 1101"/>
              <a:gd name="T13" fmla="*/ 45 h 418"/>
              <a:gd name="T14" fmla="*/ 1092 w 1101"/>
              <a:gd name="T15" fmla="*/ 38 h 418"/>
              <a:gd name="T16" fmla="*/ 1089 w 1101"/>
              <a:gd name="T17" fmla="*/ 32 h 418"/>
              <a:gd name="T18" fmla="*/ 1084 w 1101"/>
              <a:gd name="T19" fmla="*/ 26 h 418"/>
              <a:gd name="T20" fmla="*/ 1080 w 1101"/>
              <a:gd name="T21" fmla="*/ 22 h 418"/>
              <a:gd name="T22" fmla="*/ 1075 w 1101"/>
              <a:gd name="T23" fmla="*/ 17 h 418"/>
              <a:gd name="T24" fmla="*/ 1069 w 1101"/>
              <a:gd name="T25" fmla="*/ 13 h 418"/>
              <a:gd name="T26" fmla="*/ 1064 w 1101"/>
              <a:gd name="T27" fmla="*/ 9 h 418"/>
              <a:gd name="T28" fmla="*/ 1057 w 1101"/>
              <a:gd name="T29" fmla="*/ 6 h 418"/>
              <a:gd name="T30" fmla="*/ 1051 w 1101"/>
              <a:gd name="T31" fmla="*/ 4 h 418"/>
              <a:gd name="T32" fmla="*/ 1044 w 1101"/>
              <a:gd name="T33" fmla="*/ 2 h 418"/>
              <a:gd name="T34" fmla="*/ 1036 w 1101"/>
              <a:gd name="T35" fmla="*/ 1 h 418"/>
              <a:gd name="T36" fmla="*/ 1030 w 1101"/>
              <a:gd name="T37" fmla="*/ 0 h 418"/>
              <a:gd name="T38" fmla="*/ 72 w 1101"/>
              <a:gd name="T39" fmla="*/ 0 h 418"/>
              <a:gd name="T40" fmla="*/ 64 w 1101"/>
              <a:gd name="T41" fmla="*/ 1 h 418"/>
              <a:gd name="T42" fmla="*/ 58 w 1101"/>
              <a:gd name="T43" fmla="*/ 2 h 418"/>
              <a:gd name="T44" fmla="*/ 50 w 1101"/>
              <a:gd name="T45" fmla="*/ 4 h 418"/>
              <a:gd name="T46" fmla="*/ 44 w 1101"/>
              <a:gd name="T47" fmla="*/ 6 h 418"/>
              <a:gd name="T48" fmla="*/ 38 w 1101"/>
              <a:gd name="T49" fmla="*/ 9 h 418"/>
              <a:gd name="T50" fmla="*/ 32 w 1101"/>
              <a:gd name="T51" fmla="*/ 13 h 418"/>
              <a:gd name="T52" fmla="*/ 26 w 1101"/>
              <a:gd name="T53" fmla="*/ 17 h 418"/>
              <a:gd name="T54" fmla="*/ 21 w 1101"/>
              <a:gd name="T55" fmla="*/ 22 h 418"/>
              <a:gd name="T56" fmla="*/ 16 w 1101"/>
              <a:gd name="T57" fmla="*/ 26 h 418"/>
              <a:gd name="T58" fmla="*/ 12 w 1101"/>
              <a:gd name="T59" fmla="*/ 32 h 418"/>
              <a:gd name="T60" fmla="*/ 9 w 1101"/>
              <a:gd name="T61" fmla="*/ 38 h 418"/>
              <a:gd name="T62" fmla="*/ 6 w 1101"/>
              <a:gd name="T63" fmla="*/ 45 h 418"/>
              <a:gd name="T64" fmla="*/ 3 w 1101"/>
              <a:gd name="T65" fmla="*/ 52 h 418"/>
              <a:gd name="T66" fmla="*/ 1 w 1101"/>
              <a:gd name="T67" fmla="*/ 58 h 418"/>
              <a:gd name="T68" fmla="*/ 0 w 1101"/>
              <a:gd name="T69" fmla="*/ 65 h 418"/>
              <a:gd name="T70" fmla="*/ 0 w 1101"/>
              <a:gd name="T71" fmla="*/ 72 h 418"/>
              <a:gd name="T72" fmla="*/ 0 w 1101"/>
              <a:gd name="T73" fmla="*/ 96 h 418"/>
              <a:gd name="T74" fmla="*/ 534 w 1101"/>
              <a:gd name="T75" fmla="*/ 414 h 418"/>
              <a:gd name="T76" fmla="*/ 537 w 1101"/>
              <a:gd name="T77" fmla="*/ 416 h 418"/>
              <a:gd name="T78" fmla="*/ 542 w 1101"/>
              <a:gd name="T79" fmla="*/ 417 h 418"/>
              <a:gd name="T80" fmla="*/ 546 w 1101"/>
              <a:gd name="T81" fmla="*/ 417 h 418"/>
              <a:gd name="T82" fmla="*/ 550 w 1101"/>
              <a:gd name="T83" fmla="*/ 418 h 418"/>
              <a:gd name="T84" fmla="*/ 556 w 1101"/>
              <a:gd name="T85" fmla="*/ 417 h 418"/>
              <a:gd name="T86" fmla="*/ 560 w 1101"/>
              <a:gd name="T87" fmla="*/ 417 h 418"/>
              <a:gd name="T88" fmla="*/ 565 w 1101"/>
              <a:gd name="T89" fmla="*/ 416 h 418"/>
              <a:gd name="T90" fmla="*/ 568 w 1101"/>
              <a:gd name="T91" fmla="*/ 41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1" h="418">
                <a:moveTo>
                  <a:pt x="568" y="414"/>
                </a:moveTo>
                <a:lnTo>
                  <a:pt x="1101" y="94"/>
                </a:lnTo>
                <a:lnTo>
                  <a:pt x="1101" y="72"/>
                </a:lnTo>
                <a:lnTo>
                  <a:pt x="1101" y="65"/>
                </a:lnTo>
                <a:lnTo>
                  <a:pt x="1100" y="58"/>
                </a:lnTo>
                <a:lnTo>
                  <a:pt x="1097" y="52"/>
                </a:lnTo>
                <a:lnTo>
                  <a:pt x="1095" y="45"/>
                </a:lnTo>
                <a:lnTo>
                  <a:pt x="1092" y="38"/>
                </a:lnTo>
                <a:lnTo>
                  <a:pt x="1089" y="32"/>
                </a:lnTo>
                <a:lnTo>
                  <a:pt x="1084" y="26"/>
                </a:lnTo>
                <a:lnTo>
                  <a:pt x="1080" y="22"/>
                </a:lnTo>
                <a:lnTo>
                  <a:pt x="1075" y="17"/>
                </a:lnTo>
                <a:lnTo>
                  <a:pt x="1069" y="13"/>
                </a:lnTo>
                <a:lnTo>
                  <a:pt x="1064" y="9"/>
                </a:lnTo>
                <a:lnTo>
                  <a:pt x="1057" y="6"/>
                </a:lnTo>
                <a:lnTo>
                  <a:pt x="1051" y="4"/>
                </a:lnTo>
                <a:lnTo>
                  <a:pt x="1044" y="2"/>
                </a:lnTo>
                <a:lnTo>
                  <a:pt x="1036" y="1"/>
                </a:lnTo>
                <a:lnTo>
                  <a:pt x="1030" y="0"/>
                </a:lnTo>
                <a:lnTo>
                  <a:pt x="72" y="0"/>
                </a:lnTo>
                <a:lnTo>
                  <a:pt x="64" y="1"/>
                </a:lnTo>
                <a:lnTo>
                  <a:pt x="58" y="2"/>
                </a:lnTo>
                <a:lnTo>
                  <a:pt x="50" y="4"/>
                </a:lnTo>
                <a:lnTo>
                  <a:pt x="44" y="6"/>
                </a:lnTo>
                <a:lnTo>
                  <a:pt x="38" y="9"/>
                </a:lnTo>
                <a:lnTo>
                  <a:pt x="32" y="13"/>
                </a:lnTo>
                <a:lnTo>
                  <a:pt x="26" y="17"/>
                </a:lnTo>
                <a:lnTo>
                  <a:pt x="21" y="22"/>
                </a:lnTo>
                <a:lnTo>
                  <a:pt x="16" y="26"/>
                </a:lnTo>
                <a:lnTo>
                  <a:pt x="12" y="32"/>
                </a:lnTo>
                <a:lnTo>
                  <a:pt x="9" y="38"/>
                </a:lnTo>
                <a:lnTo>
                  <a:pt x="6" y="45"/>
                </a:lnTo>
                <a:lnTo>
                  <a:pt x="3" y="52"/>
                </a:lnTo>
                <a:lnTo>
                  <a:pt x="1" y="58"/>
                </a:lnTo>
                <a:lnTo>
                  <a:pt x="0" y="65"/>
                </a:lnTo>
                <a:lnTo>
                  <a:pt x="0" y="72"/>
                </a:lnTo>
                <a:lnTo>
                  <a:pt x="0" y="96"/>
                </a:lnTo>
                <a:lnTo>
                  <a:pt x="534" y="414"/>
                </a:lnTo>
                <a:lnTo>
                  <a:pt x="537" y="416"/>
                </a:lnTo>
                <a:lnTo>
                  <a:pt x="542" y="417"/>
                </a:lnTo>
                <a:lnTo>
                  <a:pt x="546" y="417"/>
                </a:lnTo>
                <a:lnTo>
                  <a:pt x="550" y="418"/>
                </a:lnTo>
                <a:lnTo>
                  <a:pt x="556" y="417"/>
                </a:lnTo>
                <a:lnTo>
                  <a:pt x="560" y="417"/>
                </a:lnTo>
                <a:lnTo>
                  <a:pt x="565" y="416"/>
                </a:lnTo>
                <a:lnTo>
                  <a:pt x="568" y="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5967195" y="4540872"/>
            <a:ext cx="291262" cy="161900"/>
          </a:xfrm>
          <a:custGeom>
            <a:avLst/>
            <a:gdLst>
              <a:gd name="T0" fmla="*/ 595 w 1101"/>
              <a:gd name="T1" fmla="*/ 303 h 610"/>
              <a:gd name="T2" fmla="*/ 585 w 1101"/>
              <a:gd name="T3" fmla="*/ 309 h 610"/>
              <a:gd name="T4" fmla="*/ 574 w 1101"/>
              <a:gd name="T5" fmla="*/ 312 h 610"/>
              <a:gd name="T6" fmla="*/ 562 w 1101"/>
              <a:gd name="T7" fmla="*/ 314 h 610"/>
              <a:gd name="T8" fmla="*/ 550 w 1101"/>
              <a:gd name="T9" fmla="*/ 315 h 610"/>
              <a:gd name="T10" fmla="*/ 538 w 1101"/>
              <a:gd name="T11" fmla="*/ 314 h 610"/>
              <a:gd name="T12" fmla="*/ 527 w 1101"/>
              <a:gd name="T13" fmla="*/ 312 h 610"/>
              <a:gd name="T14" fmla="*/ 517 w 1101"/>
              <a:gd name="T15" fmla="*/ 309 h 610"/>
              <a:gd name="T16" fmla="*/ 506 w 1101"/>
              <a:gd name="T17" fmla="*/ 305 h 610"/>
              <a:gd name="T18" fmla="*/ 0 w 1101"/>
              <a:gd name="T19" fmla="*/ 2 h 610"/>
              <a:gd name="T20" fmla="*/ 0 w 1101"/>
              <a:gd name="T21" fmla="*/ 538 h 610"/>
              <a:gd name="T22" fmla="*/ 0 w 1101"/>
              <a:gd name="T23" fmla="*/ 546 h 610"/>
              <a:gd name="T24" fmla="*/ 1 w 1101"/>
              <a:gd name="T25" fmla="*/ 552 h 610"/>
              <a:gd name="T26" fmla="*/ 3 w 1101"/>
              <a:gd name="T27" fmla="*/ 560 h 610"/>
              <a:gd name="T28" fmla="*/ 6 w 1101"/>
              <a:gd name="T29" fmla="*/ 566 h 610"/>
              <a:gd name="T30" fmla="*/ 9 w 1101"/>
              <a:gd name="T31" fmla="*/ 572 h 610"/>
              <a:gd name="T32" fmla="*/ 12 w 1101"/>
              <a:gd name="T33" fmla="*/ 578 h 610"/>
              <a:gd name="T34" fmla="*/ 16 w 1101"/>
              <a:gd name="T35" fmla="*/ 584 h 610"/>
              <a:gd name="T36" fmla="*/ 21 w 1101"/>
              <a:gd name="T37" fmla="*/ 588 h 610"/>
              <a:gd name="T38" fmla="*/ 26 w 1101"/>
              <a:gd name="T39" fmla="*/ 594 h 610"/>
              <a:gd name="T40" fmla="*/ 32 w 1101"/>
              <a:gd name="T41" fmla="*/ 598 h 610"/>
              <a:gd name="T42" fmla="*/ 38 w 1101"/>
              <a:gd name="T43" fmla="*/ 601 h 610"/>
              <a:gd name="T44" fmla="*/ 44 w 1101"/>
              <a:gd name="T45" fmla="*/ 605 h 610"/>
              <a:gd name="T46" fmla="*/ 50 w 1101"/>
              <a:gd name="T47" fmla="*/ 607 h 610"/>
              <a:gd name="T48" fmla="*/ 58 w 1101"/>
              <a:gd name="T49" fmla="*/ 608 h 610"/>
              <a:gd name="T50" fmla="*/ 64 w 1101"/>
              <a:gd name="T51" fmla="*/ 609 h 610"/>
              <a:gd name="T52" fmla="*/ 72 w 1101"/>
              <a:gd name="T53" fmla="*/ 610 h 610"/>
              <a:gd name="T54" fmla="*/ 1030 w 1101"/>
              <a:gd name="T55" fmla="*/ 610 h 610"/>
              <a:gd name="T56" fmla="*/ 1036 w 1101"/>
              <a:gd name="T57" fmla="*/ 609 h 610"/>
              <a:gd name="T58" fmla="*/ 1044 w 1101"/>
              <a:gd name="T59" fmla="*/ 608 h 610"/>
              <a:gd name="T60" fmla="*/ 1051 w 1101"/>
              <a:gd name="T61" fmla="*/ 607 h 610"/>
              <a:gd name="T62" fmla="*/ 1057 w 1101"/>
              <a:gd name="T63" fmla="*/ 605 h 610"/>
              <a:gd name="T64" fmla="*/ 1064 w 1101"/>
              <a:gd name="T65" fmla="*/ 601 h 610"/>
              <a:gd name="T66" fmla="*/ 1069 w 1101"/>
              <a:gd name="T67" fmla="*/ 598 h 610"/>
              <a:gd name="T68" fmla="*/ 1075 w 1101"/>
              <a:gd name="T69" fmla="*/ 594 h 610"/>
              <a:gd name="T70" fmla="*/ 1080 w 1101"/>
              <a:gd name="T71" fmla="*/ 588 h 610"/>
              <a:gd name="T72" fmla="*/ 1084 w 1101"/>
              <a:gd name="T73" fmla="*/ 584 h 610"/>
              <a:gd name="T74" fmla="*/ 1089 w 1101"/>
              <a:gd name="T75" fmla="*/ 578 h 610"/>
              <a:gd name="T76" fmla="*/ 1092 w 1101"/>
              <a:gd name="T77" fmla="*/ 572 h 610"/>
              <a:gd name="T78" fmla="*/ 1095 w 1101"/>
              <a:gd name="T79" fmla="*/ 566 h 610"/>
              <a:gd name="T80" fmla="*/ 1097 w 1101"/>
              <a:gd name="T81" fmla="*/ 560 h 610"/>
              <a:gd name="T82" fmla="*/ 1100 w 1101"/>
              <a:gd name="T83" fmla="*/ 552 h 610"/>
              <a:gd name="T84" fmla="*/ 1101 w 1101"/>
              <a:gd name="T85" fmla="*/ 546 h 610"/>
              <a:gd name="T86" fmla="*/ 1101 w 1101"/>
              <a:gd name="T87" fmla="*/ 538 h 610"/>
              <a:gd name="T88" fmla="*/ 1101 w 1101"/>
              <a:gd name="T89" fmla="*/ 0 h 610"/>
              <a:gd name="T90" fmla="*/ 595 w 1101"/>
              <a:gd name="T91" fmla="*/ 303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1" h="610">
                <a:moveTo>
                  <a:pt x="595" y="303"/>
                </a:moveTo>
                <a:lnTo>
                  <a:pt x="585" y="309"/>
                </a:lnTo>
                <a:lnTo>
                  <a:pt x="574" y="312"/>
                </a:lnTo>
                <a:lnTo>
                  <a:pt x="562" y="314"/>
                </a:lnTo>
                <a:lnTo>
                  <a:pt x="550" y="315"/>
                </a:lnTo>
                <a:lnTo>
                  <a:pt x="538" y="314"/>
                </a:lnTo>
                <a:lnTo>
                  <a:pt x="527" y="312"/>
                </a:lnTo>
                <a:lnTo>
                  <a:pt x="517" y="309"/>
                </a:lnTo>
                <a:lnTo>
                  <a:pt x="506" y="305"/>
                </a:lnTo>
                <a:lnTo>
                  <a:pt x="0" y="2"/>
                </a:lnTo>
                <a:lnTo>
                  <a:pt x="0" y="538"/>
                </a:lnTo>
                <a:lnTo>
                  <a:pt x="0" y="546"/>
                </a:lnTo>
                <a:lnTo>
                  <a:pt x="1" y="552"/>
                </a:lnTo>
                <a:lnTo>
                  <a:pt x="3" y="560"/>
                </a:lnTo>
                <a:lnTo>
                  <a:pt x="6" y="566"/>
                </a:lnTo>
                <a:lnTo>
                  <a:pt x="9" y="572"/>
                </a:lnTo>
                <a:lnTo>
                  <a:pt x="12" y="578"/>
                </a:lnTo>
                <a:lnTo>
                  <a:pt x="16" y="584"/>
                </a:lnTo>
                <a:lnTo>
                  <a:pt x="21" y="588"/>
                </a:lnTo>
                <a:lnTo>
                  <a:pt x="26" y="594"/>
                </a:lnTo>
                <a:lnTo>
                  <a:pt x="32" y="598"/>
                </a:lnTo>
                <a:lnTo>
                  <a:pt x="38" y="601"/>
                </a:lnTo>
                <a:lnTo>
                  <a:pt x="44" y="605"/>
                </a:lnTo>
                <a:lnTo>
                  <a:pt x="50" y="607"/>
                </a:lnTo>
                <a:lnTo>
                  <a:pt x="58" y="608"/>
                </a:lnTo>
                <a:lnTo>
                  <a:pt x="64" y="609"/>
                </a:lnTo>
                <a:lnTo>
                  <a:pt x="72" y="610"/>
                </a:lnTo>
                <a:lnTo>
                  <a:pt x="1030" y="610"/>
                </a:lnTo>
                <a:lnTo>
                  <a:pt x="1036" y="609"/>
                </a:lnTo>
                <a:lnTo>
                  <a:pt x="1044" y="608"/>
                </a:lnTo>
                <a:lnTo>
                  <a:pt x="1051" y="607"/>
                </a:lnTo>
                <a:lnTo>
                  <a:pt x="1057" y="605"/>
                </a:lnTo>
                <a:lnTo>
                  <a:pt x="1064" y="601"/>
                </a:lnTo>
                <a:lnTo>
                  <a:pt x="1069" y="598"/>
                </a:lnTo>
                <a:lnTo>
                  <a:pt x="1075" y="594"/>
                </a:lnTo>
                <a:lnTo>
                  <a:pt x="1080" y="588"/>
                </a:lnTo>
                <a:lnTo>
                  <a:pt x="1084" y="584"/>
                </a:lnTo>
                <a:lnTo>
                  <a:pt x="1089" y="578"/>
                </a:lnTo>
                <a:lnTo>
                  <a:pt x="1092" y="572"/>
                </a:lnTo>
                <a:lnTo>
                  <a:pt x="1095" y="566"/>
                </a:lnTo>
                <a:lnTo>
                  <a:pt x="1097" y="560"/>
                </a:lnTo>
                <a:lnTo>
                  <a:pt x="1100" y="552"/>
                </a:lnTo>
                <a:lnTo>
                  <a:pt x="1101" y="546"/>
                </a:lnTo>
                <a:lnTo>
                  <a:pt x="1101" y="538"/>
                </a:lnTo>
                <a:lnTo>
                  <a:pt x="1101" y="0"/>
                </a:lnTo>
                <a:lnTo>
                  <a:pt x="595" y="3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552099" y="3940097"/>
            <a:ext cx="625379" cy="17975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6740982" y="4178978"/>
            <a:ext cx="264278" cy="249199"/>
          </a:xfrm>
          <a:custGeom>
            <a:avLst/>
            <a:gdLst>
              <a:gd name="T0" fmla="*/ 312 w 998"/>
              <a:gd name="T1" fmla="*/ 941 h 941"/>
              <a:gd name="T2" fmla="*/ 308 w 998"/>
              <a:gd name="T3" fmla="*/ 941 h 941"/>
              <a:gd name="T4" fmla="*/ 303 w 998"/>
              <a:gd name="T5" fmla="*/ 940 h 941"/>
              <a:gd name="T6" fmla="*/ 297 w 998"/>
              <a:gd name="T7" fmla="*/ 938 h 941"/>
              <a:gd name="T8" fmla="*/ 292 w 998"/>
              <a:gd name="T9" fmla="*/ 936 h 941"/>
              <a:gd name="T10" fmla="*/ 286 w 998"/>
              <a:gd name="T11" fmla="*/ 933 h 941"/>
              <a:gd name="T12" fmla="*/ 282 w 998"/>
              <a:gd name="T13" fmla="*/ 930 h 941"/>
              <a:gd name="T14" fmla="*/ 278 w 998"/>
              <a:gd name="T15" fmla="*/ 925 h 941"/>
              <a:gd name="T16" fmla="*/ 274 w 998"/>
              <a:gd name="T17" fmla="*/ 921 h 941"/>
              <a:gd name="T18" fmla="*/ 271 w 998"/>
              <a:gd name="T19" fmla="*/ 917 h 941"/>
              <a:gd name="T20" fmla="*/ 7 w 998"/>
              <a:gd name="T21" fmla="*/ 440 h 941"/>
              <a:gd name="T22" fmla="*/ 3 w 998"/>
              <a:gd name="T23" fmla="*/ 431 h 941"/>
              <a:gd name="T24" fmla="*/ 0 w 998"/>
              <a:gd name="T25" fmla="*/ 422 h 941"/>
              <a:gd name="T26" fmla="*/ 0 w 998"/>
              <a:gd name="T27" fmla="*/ 413 h 941"/>
              <a:gd name="T28" fmla="*/ 3 w 998"/>
              <a:gd name="T29" fmla="*/ 404 h 941"/>
              <a:gd name="T30" fmla="*/ 6 w 998"/>
              <a:gd name="T31" fmla="*/ 396 h 941"/>
              <a:gd name="T32" fmla="*/ 10 w 998"/>
              <a:gd name="T33" fmla="*/ 389 h 941"/>
              <a:gd name="T34" fmla="*/ 17 w 998"/>
              <a:gd name="T35" fmla="*/ 381 h 941"/>
              <a:gd name="T36" fmla="*/ 24 w 998"/>
              <a:gd name="T37" fmla="*/ 376 h 941"/>
              <a:gd name="T38" fmla="*/ 33 w 998"/>
              <a:gd name="T39" fmla="*/ 372 h 941"/>
              <a:gd name="T40" fmla="*/ 42 w 998"/>
              <a:gd name="T41" fmla="*/ 370 h 941"/>
              <a:gd name="T42" fmla="*/ 52 w 998"/>
              <a:gd name="T43" fmla="*/ 370 h 941"/>
              <a:gd name="T44" fmla="*/ 60 w 998"/>
              <a:gd name="T45" fmla="*/ 372 h 941"/>
              <a:gd name="T46" fmla="*/ 69 w 998"/>
              <a:gd name="T47" fmla="*/ 376 h 941"/>
              <a:gd name="T48" fmla="*/ 76 w 998"/>
              <a:gd name="T49" fmla="*/ 380 h 941"/>
              <a:gd name="T50" fmla="*/ 83 w 998"/>
              <a:gd name="T51" fmla="*/ 386 h 941"/>
              <a:gd name="T52" fmla="*/ 89 w 998"/>
              <a:gd name="T53" fmla="*/ 394 h 941"/>
              <a:gd name="T54" fmla="*/ 318 w 998"/>
              <a:gd name="T55" fmla="*/ 808 h 941"/>
              <a:gd name="T56" fmla="*/ 914 w 998"/>
              <a:gd name="T57" fmla="*/ 19 h 941"/>
              <a:gd name="T58" fmla="*/ 921 w 998"/>
              <a:gd name="T59" fmla="*/ 12 h 941"/>
              <a:gd name="T60" fmla="*/ 929 w 998"/>
              <a:gd name="T61" fmla="*/ 7 h 941"/>
              <a:gd name="T62" fmla="*/ 937 w 998"/>
              <a:gd name="T63" fmla="*/ 2 h 941"/>
              <a:gd name="T64" fmla="*/ 946 w 998"/>
              <a:gd name="T65" fmla="*/ 0 h 941"/>
              <a:gd name="T66" fmla="*/ 955 w 998"/>
              <a:gd name="T67" fmla="*/ 0 h 941"/>
              <a:gd name="T68" fmla="*/ 963 w 998"/>
              <a:gd name="T69" fmla="*/ 1 h 941"/>
              <a:gd name="T70" fmla="*/ 972 w 998"/>
              <a:gd name="T71" fmla="*/ 5 h 941"/>
              <a:gd name="T72" fmla="*/ 980 w 998"/>
              <a:gd name="T73" fmla="*/ 10 h 941"/>
              <a:gd name="T74" fmla="*/ 987 w 998"/>
              <a:gd name="T75" fmla="*/ 16 h 941"/>
              <a:gd name="T76" fmla="*/ 993 w 998"/>
              <a:gd name="T77" fmla="*/ 23 h 941"/>
              <a:gd name="T78" fmla="*/ 996 w 998"/>
              <a:gd name="T79" fmla="*/ 32 h 941"/>
              <a:gd name="T80" fmla="*/ 998 w 998"/>
              <a:gd name="T81" fmla="*/ 41 h 941"/>
              <a:gd name="T82" fmla="*/ 998 w 998"/>
              <a:gd name="T83" fmla="*/ 49 h 941"/>
              <a:gd name="T84" fmla="*/ 997 w 998"/>
              <a:gd name="T85" fmla="*/ 58 h 941"/>
              <a:gd name="T86" fmla="*/ 994 w 998"/>
              <a:gd name="T87" fmla="*/ 67 h 941"/>
              <a:gd name="T88" fmla="*/ 990 w 998"/>
              <a:gd name="T89" fmla="*/ 76 h 941"/>
              <a:gd name="T90" fmla="*/ 349 w 998"/>
              <a:gd name="T91" fmla="*/ 922 h 941"/>
              <a:gd name="T92" fmla="*/ 345 w 998"/>
              <a:gd name="T93" fmla="*/ 925 h 941"/>
              <a:gd name="T94" fmla="*/ 341 w 998"/>
              <a:gd name="T95" fmla="*/ 930 h 941"/>
              <a:gd name="T96" fmla="*/ 338 w 998"/>
              <a:gd name="T97" fmla="*/ 933 h 941"/>
              <a:gd name="T98" fmla="*/ 332 w 998"/>
              <a:gd name="T99" fmla="*/ 935 h 941"/>
              <a:gd name="T100" fmla="*/ 328 w 998"/>
              <a:gd name="T101" fmla="*/ 937 h 941"/>
              <a:gd name="T102" fmla="*/ 322 w 998"/>
              <a:gd name="T103" fmla="*/ 940 h 941"/>
              <a:gd name="T104" fmla="*/ 317 w 998"/>
              <a:gd name="T105" fmla="*/ 940 h 941"/>
              <a:gd name="T106" fmla="*/ 312 w 998"/>
              <a:gd name="T107" fmla="*/ 941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98" h="941">
                <a:moveTo>
                  <a:pt x="312" y="941"/>
                </a:moveTo>
                <a:lnTo>
                  <a:pt x="308" y="941"/>
                </a:lnTo>
                <a:lnTo>
                  <a:pt x="303" y="940"/>
                </a:lnTo>
                <a:lnTo>
                  <a:pt x="297" y="938"/>
                </a:lnTo>
                <a:lnTo>
                  <a:pt x="292" y="936"/>
                </a:lnTo>
                <a:lnTo>
                  <a:pt x="286" y="933"/>
                </a:lnTo>
                <a:lnTo>
                  <a:pt x="282" y="930"/>
                </a:lnTo>
                <a:lnTo>
                  <a:pt x="278" y="925"/>
                </a:lnTo>
                <a:lnTo>
                  <a:pt x="274" y="921"/>
                </a:lnTo>
                <a:lnTo>
                  <a:pt x="271" y="917"/>
                </a:lnTo>
                <a:lnTo>
                  <a:pt x="7" y="440"/>
                </a:lnTo>
                <a:lnTo>
                  <a:pt x="3" y="431"/>
                </a:lnTo>
                <a:lnTo>
                  <a:pt x="0" y="422"/>
                </a:lnTo>
                <a:lnTo>
                  <a:pt x="0" y="413"/>
                </a:lnTo>
                <a:lnTo>
                  <a:pt x="3" y="404"/>
                </a:lnTo>
                <a:lnTo>
                  <a:pt x="6" y="396"/>
                </a:lnTo>
                <a:lnTo>
                  <a:pt x="10" y="389"/>
                </a:lnTo>
                <a:lnTo>
                  <a:pt x="17" y="381"/>
                </a:lnTo>
                <a:lnTo>
                  <a:pt x="24" y="376"/>
                </a:lnTo>
                <a:lnTo>
                  <a:pt x="33" y="372"/>
                </a:lnTo>
                <a:lnTo>
                  <a:pt x="42" y="370"/>
                </a:lnTo>
                <a:lnTo>
                  <a:pt x="52" y="370"/>
                </a:lnTo>
                <a:lnTo>
                  <a:pt x="60" y="372"/>
                </a:lnTo>
                <a:lnTo>
                  <a:pt x="69" y="376"/>
                </a:lnTo>
                <a:lnTo>
                  <a:pt x="76" y="380"/>
                </a:lnTo>
                <a:lnTo>
                  <a:pt x="83" y="386"/>
                </a:lnTo>
                <a:lnTo>
                  <a:pt x="89" y="394"/>
                </a:lnTo>
                <a:lnTo>
                  <a:pt x="318" y="808"/>
                </a:lnTo>
                <a:lnTo>
                  <a:pt x="914" y="19"/>
                </a:lnTo>
                <a:lnTo>
                  <a:pt x="921" y="12"/>
                </a:lnTo>
                <a:lnTo>
                  <a:pt x="929" y="7"/>
                </a:lnTo>
                <a:lnTo>
                  <a:pt x="937" y="2"/>
                </a:lnTo>
                <a:lnTo>
                  <a:pt x="946" y="0"/>
                </a:lnTo>
                <a:lnTo>
                  <a:pt x="955" y="0"/>
                </a:lnTo>
                <a:lnTo>
                  <a:pt x="963" y="1"/>
                </a:lnTo>
                <a:lnTo>
                  <a:pt x="972" y="5"/>
                </a:lnTo>
                <a:lnTo>
                  <a:pt x="980" y="10"/>
                </a:lnTo>
                <a:lnTo>
                  <a:pt x="987" y="16"/>
                </a:lnTo>
                <a:lnTo>
                  <a:pt x="993" y="23"/>
                </a:lnTo>
                <a:lnTo>
                  <a:pt x="996" y="32"/>
                </a:lnTo>
                <a:lnTo>
                  <a:pt x="998" y="41"/>
                </a:lnTo>
                <a:lnTo>
                  <a:pt x="998" y="49"/>
                </a:lnTo>
                <a:lnTo>
                  <a:pt x="997" y="58"/>
                </a:lnTo>
                <a:lnTo>
                  <a:pt x="994" y="67"/>
                </a:lnTo>
                <a:lnTo>
                  <a:pt x="990" y="76"/>
                </a:lnTo>
                <a:lnTo>
                  <a:pt x="349" y="922"/>
                </a:lnTo>
                <a:lnTo>
                  <a:pt x="345" y="925"/>
                </a:lnTo>
                <a:lnTo>
                  <a:pt x="341" y="930"/>
                </a:lnTo>
                <a:lnTo>
                  <a:pt x="338" y="933"/>
                </a:lnTo>
                <a:lnTo>
                  <a:pt x="332" y="935"/>
                </a:lnTo>
                <a:lnTo>
                  <a:pt x="328" y="937"/>
                </a:lnTo>
                <a:lnTo>
                  <a:pt x="322" y="940"/>
                </a:lnTo>
                <a:lnTo>
                  <a:pt x="317" y="940"/>
                </a:lnTo>
                <a:lnTo>
                  <a:pt x="312" y="9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7310013" y="3564710"/>
            <a:ext cx="624585" cy="21729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" name="Freeform 24"/>
          <p:cNvSpPr>
            <a:spLocks noEditPoints="1"/>
          </p:cNvSpPr>
          <p:nvPr/>
        </p:nvSpPr>
        <p:spPr bwMode="auto">
          <a:xfrm>
            <a:off x="7544928" y="3813116"/>
            <a:ext cx="160313" cy="324594"/>
          </a:xfrm>
          <a:custGeom>
            <a:avLst/>
            <a:gdLst>
              <a:gd name="T0" fmla="*/ 399 w 605"/>
              <a:gd name="T1" fmla="*/ 721 h 1229"/>
              <a:gd name="T2" fmla="*/ 446 w 605"/>
              <a:gd name="T3" fmla="*/ 762 h 1229"/>
              <a:gd name="T4" fmla="*/ 473 w 605"/>
              <a:gd name="T5" fmla="*/ 820 h 1229"/>
              <a:gd name="T6" fmla="*/ 476 w 605"/>
              <a:gd name="T7" fmla="*/ 897 h 1229"/>
              <a:gd name="T8" fmla="*/ 453 w 605"/>
              <a:gd name="T9" fmla="*/ 961 h 1229"/>
              <a:gd name="T10" fmla="*/ 411 w 605"/>
              <a:gd name="T11" fmla="*/ 1008 h 1229"/>
              <a:gd name="T12" fmla="*/ 140 w 605"/>
              <a:gd name="T13" fmla="*/ 375 h 1229"/>
              <a:gd name="T14" fmla="*/ 150 w 605"/>
              <a:gd name="T15" fmla="*/ 309 h 1229"/>
              <a:gd name="T16" fmla="*/ 180 w 605"/>
              <a:gd name="T17" fmla="*/ 259 h 1229"/>
              <a:gd name="T18" fmla="*/ 227 w 605"/>
              <a:gd name="T19" fmla="*/ 228 h 1229"/>
              <a:gd name="T20" fmla="*/ 209 w 605"/>
              <a:gd name="T21" fmla="*/ 513 h 1229"/>
              <a:gd name="T22" fmla="*/ 167 w 605"/>
              <a:gd name="T23" fmla="*/ 473 h 1229"/>
              <a:gd name="T24" fmla="*/ 144 w 605"/>
              <a:gd name="T25" fmla="*/ 418 h 1229"/>
              <a:gd name="T26" fmla="*/ 605 w 605"/>
              <a:gd name="T27" fmla="*/ 830 h 1229"/>
              <a:gd name="T28" fmla="*/ 593 w 605"/>
              <a:gd name="T29" fmla="*/ 757 h 1229"/>
              <a:gd name="T30" fmla="*/ 567 w 605"/>
              <a:gd name="T31" fmla="*/ 700 h 1229"/>
              <a:gd name="T32" fmla="*/ 529 w 605"/>
              <a:gd name="T33" fmla="*/ 658 h 1229"/>
              <a:gd name="T34" fmla="*/ 430 w 605"/>
              <a:gd name="T35" fmla="*/ 601 h 1229"/>
              <a:gd name="T36" fmla="*/ 377 w 605"/>
              <a:gd name="T37" fmla="*/ 229 h 1229"/>
              <a:gd name="T38" fmla="*/ 423 w 605"/>
              <a:gd name="T39" fmla="*/ 265 h 1229"/>
              <a:gd name="T40" fmla="*/ 448 w 605"/>
              <a:gd name="T41" fmla="*/ 319 h 1229"/>
              <a:gd name="T42" fmla="*/ 456 w 605"/>
              <a:gd name="T43" fmla="*/ 390 h 1229"/>
              <a:gd name="T44" fmla="*/ 564 w 605"/>
              <a:gd name="T45" fmla="*/ 283 h 1229"/>
              <a:gd name="T46" fmla="*/ 530 w 605"/>
              <a:gd name="T47" fmla="*/ 211 h 1229"/>
              <a:gd name="T48" fmla="*/ 495 w 605"/>
              <a:gd name="T49" fmla="*/ 172 h 1229"/>
              <a:gd name="T50" fmla="*/ 448 w 605"/>
              <a:gd name="T51" fmla="*/ 144 h 1229"/>
              <a:gd name="T52" fmla="*/ 364 w 605"/>
              <a:gd name="T53" fmla="*/ 120 h 1229"/>
              <a:gd name="T54" fmla="*/ 204 w 605"/>
              <a:gd name="T55" fmla="*/ 126 h 1229"/>
              <a:gd name="T56" fmla="*/ 133 w 605"/>
              <a:gd name="T57" fmla="*/ 155 h 1229"/>
              <a:gd name="T58" fmla="*/ 82 w 605"/>
              <a:gd name="T59" fmla="*/ 195 h 1229"/>
              <a:gd name="T60" fmla="*/ 42 w 605"/>
              <a:gd name="T61" fmla="*/ 253 h 1229"/>
              <a:gd name="T62" fmla="*/ 14 w 605"/>
              <a:gd name="T63" fmla="*/ 353 h 1229"/>
              <a:gd name="T64" fmla="*/ 16 w 605"/>
              <a:gd name="T65" fmla="*/ 434 h 1229"/>
              <a:gd name="T66" fmla="*/ 32 w 605"/>
              <a:gd name="T67" fmla="*/ 499 h 1229"/>
              <a:gd name="T68" fmla="*/ 61 w 605"/>
              <a:gd name="T69" fmla="*/ 550 h 1229"/>
              <a:gd name="T70" fmla="*/ 117 w 605"/>
              <a:gd name="T71" fmla="*/ 601 h 1229"/>
              <a:gd name="T72" fmla="*/ 218 w 605"/>
              <a:gd name="T73" fmla="*/ 649 h 1229"/>
              <a:gd name="T74" fmla="*/ 210 w 605"/>
              <a:gd name="T75" fmla="*/ 1023 h 1229"/>
              <a:gd name="T76" fmla="*/ 174 w 605"/>
              <a:gd name="T77" fmla="*/ 1000 h 1229"/>
              <a:gd name="T78" fmla="*/ 133 w 605"/>
              <a:gd name="T79" fmla="*/ 931 h 1229"/>
              <a:gd name="T80" fmla="*/ 121 w 605"/>
              <a:gd name="T81" fmla="*/ 811 h 1229"/>
              <a:gd name="T82" fmla="*/ 12 w 605"/>
              <a:gd name="T83" fmla="*/ 940 h 1229"/>
              <a:gd name="T84" fmla="*/ 33 w 605"/>
              <a:gd name="T85" fmla="*/ 1005 h 1229"/>
              <a:gd name="T86" fmla="*/ 66 w 605"/>
              <a:gd name="T87" fmla="*/ 1058 h 1229"/>
              <a:gd name="T88" fmla="*/ 114 w 605"/>
              <a:gd name="T89" fmla="*/ 1097 h 1229"/>
              <a:gd name="T90" fmla="*/ 176 w 605"/>
              <a:gd name="T91" fmla="*/ 1125 h 1229"/>
              <a:gd name="T92" fmla="*/ 239 w 605"/>
              <a:gd name="T93" fmla="*/ 1229 h 1229"/>
              <a:gd name="T94" fmla="*/ 432 w 605"/>
              <a:gd name="T95" fmla="*/ 1118 h 1229"/>
              <a:gd name="T96" fmla="*/ 512 w 605"/>
              <a:gd name="T97" fmla="*/ 1072 h 1229"/>
              <a:gd name="T98" fmla="*/ 554 w 605"/>
              <a:gd name="T99" fmla="*/ 1029 h 1229"/>
              <a:gd name="T100" fmla="*/ 584 w 605"/>
              <a:gd name="T101" fmla="*/ 971 h 1229"/>
              <a:gd name="T102" fmla="*/ 602 w 605"/>
              <a:gd name="T103" fmla="*/ 899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5" h="1229">
                <a:moveTo>
                  <a:pt x="364" y="1031"/>
                </a:moveTo>
                <a:lnTo>
                  <a:pt x="364" y="702"/>
                </a:lnTo>
                <a:lnTo>
                  <a:pt x="376" y="708"/>
                </a:lnTo>
                <a:lnTo>
                  <a:pt x="388" y="714"/>
                </a:lnTo>
                <a:lnTo>
                  <a:pt x="399" y="721"/>
                </a:lnTo>
                <a:lnTo>
                  <a:pt x="410" y="729"/>
                </a:lnTo>
                <a:lnTo>
                  <a:pt x="420" y="736"/>
                </a:lnTo>
                <a:lnTo>
                  <a:pt x="429" y="744"/>
                </a:lnTo>
                <a:lnTo>
                  <a:pt x="438" y="753"/>
                </a:lnTo>
                <a:lnTo>
                  <a:pt x="446" y="762"/>
                </a:lnTo>
                <a:lnTo>
                  <a:pt x="453" y="772"/>
                </a:lnTo>
                <a:lnTo>
                  <a:pt x="459" y="783"/>
                </a:lnTo>
                <a:lnTo>
                  <a:pt x="464" y="795"/>
                </a:lnTo>
                <a:lnTo>
                  <a:pt x="470" y="807"/>
                </a:lnTo>
                <a:lnTo>
                  <a:pt x="473" y="820"/>
                </a:lnTo>
                <a:lnTo>
                  <a:pt x="475" y="834"/>
                </a:lnTo>
                <a:lnTo>
                  <a:pt x="477" y="850"/>
                </a:lnTo>
                <a:lnTo>
                  <a:pt x="478" y="866"/>
                </a:lnTo>
                <a:lnTo>
                  <a:pt x="477" y="881"/>
                </a:lnTo>
                <a:lnTo>
                  <a:pt x="476" y="897"/>
                </a:lnTo>
                <a:lnTo>
                  <a:pt x="473" y="911"/>
                </a:lnTo>
                <a:lnTo>
                  <a:pt x="470" y="924"/>
                </a:lnTo>
                <a:lnTo>
                  <a:pt x="465" y="937"/>
                </a:lnTo>
                <a:lnTo>
                  <a:pt x="460" y="949"/>
                </a:lnTo>
                <a:lnTo>
                  <a:pt x="453" y="961"/>
                </a:lnTo>
                <a:lnTo>
                  <a:pt x="447" y="972"/>
                </a:lnTo>
                <a:lnTo>
                  <a:pt x="438" y="982"/>
                </a:lnTo>
                <a:lnTo>
                  <a:pt x="429" y="991"/>
                </a:lnTo>
                <a:lnTo>
                  <a:pt x="421" y="1000"/>
                </a:lnTo>
                <a:lnTo>
                  <a:pt x="411" y="1008"/>
                </a:lnTo>
                <a:lnTo>
                  <a:pt x="400" y="1015"/>
                </a:lnTo>
                <a:lnTo>
                  <a:pt x="389" y="1021"/>
                </a:lnTo>
                <a:lnTo>
                  <a:pt x="377" y="1026"/>
                </a:lnTo>
                <a:lnTo>
                  <a:pt x="364" y="1031"/>
                </a:lnTo>
                <a:close/>
                <a:moveTo>
                  <a:pt x="140" y="375"/>
                </a:moveTo>
                <a:lnTo>
                  <a:pt x="140" y="361"/>
                </a:lnTo>
                <a:lnTo>
                  <a:pt x="141" y="347"/>
                </a:lnTo>
                <a:lnTo>
                  <a:pt x="143" y="333"/>
                </a:lnTo>
                <a:lnTo>
                  <a:pt x="147" y="321"/>
                </a:lnTo>
                <a:lnTo>
                  <a:pt x="150" y="309"/>
                </a:lnTo>
                <a:lnTo>
                  <a:pt x="154" y="298"/>
                </a:lnTo>
                <a:lnTo>
                  <a:pt x="160" y="287"/>
                </a:lnTo>
                <a:lnTo>
                  <a:pt x="166" y="277"/>
                </a:lnTo>
                <a:lnTo>
                  <a:pt x="173" y="267"/>
                </a:lnTo>
                <a:lnTo>
                  <a:pt x="180" y="259"/>
                </a:lnTo>
                <a:lnTo>
                  <a:pt x="188" y="252"/>
                </a:lnTo>
                <a:lnTo>
                  <a:pt x="197" y="244"/>
                </a:lnTo>
                <a:lnTo>
                  <a:pt x="207" y="239"/>
                </a:lnTo>
                <a:lnTo>
                  <a:pt x="216" y="233"/>
                </a:lnTo>
                <a:lnTo>
                  <a:pt x="227" y="228"/>
                </a:lnTo>
                <a:lnTo>
                  <a:pt x="239" y="225"/>
                </a:lnTo>
                <a:lnTo>
                  <a:pt x="239" y="531"/>
                </a:lnTo>
                <a:lnTo>
                  <a:pt x="228" y="526"/>
                </a:lnTo>
                <a:lnTo>
                  <a:pt x="219" y="519"/>
                </a:lnTo>
                <a:lnTo>
                  <a:pt x="209" y="513"/>
                </a:lnTo>
                <a:lnTo>
                  <a:pt x="199" y="506"/>
                </a:lnTo>
                <a:lnTo>
                  <a:pt x="190" y="498"/>
                </a:lnTo>
                <a:lnTo>
                  <a:pt x="183" y="491"/>
                </a:lnTo>
                <a:lnTo>
                  <a:pt x="175" y="482"/>
                </a:lnTo>
                <a:lnTo>
                  <a:pt x="167" y="473"/>
                </a:lnTo>
                <a:lnTo>
                  <a:pt x="162" y="463"/>
                </a:lnTo>
                <a:lnTo>
                  <a:pt x="156" y="454"/>
                </a:lnTo>
                <a:lnTo>
                  <a:pt x="151" y="442"/>
                </a:lnTo>
                <a:lnTo>
                  <a:pt x="148" y="431"/>
                </a:lnTo>
                <a:lnTo>
                  <a:pt x="144" y="418"/>
                </a:lnTo>
                <a:lnTo>
                  <a:pt x="141" y="405"/>
                </a:lnTo>
                <a:lnTo>
                  <a:pt x="140" y="390"/>
                </a:lnTo>
                <a:lnTo>
                  <a:pt x="140" y="375"/>
                </a:lnTo>
                <a:close/>
                <a:moveTo>
                  <a:pt x="605" y="847"/>
                </a:moveTo>
                <a:lnTo>
                  <a:pt x="605" y="830"/>
                </a:lnTo>
                <a:lnTo>
                  <a:pt x="604" y="814"/>
                </a:lnTo>
                <a:lnTo>
                  <a:pt x="602" y="798"/>
                </a:lnTo>
                <a:lnTo>
                  <a:pt x="600" y="784"/>
                </a:lnTo>
                <a:lnTo>
                  <a:pt x="596" y="770"/>
                </a:lnTo>
                <a:lnTo>
                  <a:pt x="593" y="757"/>
                </a:lnTo>
                <a:lnTo>
                  <a:pt x="589" y="745"/>
                </a:lnTo>
                <a:lnTo>
                  <a:pt x="584" y="733"/>
                </a:lnTo>
                <a:lnTo>
                  <a:pt x="579" y="722"/>
                </a:lnTo>
                <a:lnTo>
                  <a:pt x="573" y="711"/>
                </a:lnTo>
                <a:lnTo>
                  <a:pt x="567" y="700"/>
                </a:lnTo>
                <a:lnTo>
                  <a:pt x="560" y="691"/>
                </a:lnTo>
                <a:lnTo>
                  <a:pt x="553" y="682"/>
                </a:lnTo>
                <a:lnTo>
                  <a:pt x="545" y="674"/>
                </a:lnTo>
                <a:lnTo>
                  <a:pt x="537" y="665"/>
                </a:lnTo>
                <a:lnTo>
                  <a:pt x="529" y="658"/>
                </a:lnTo>
                <a:lnTo>
                  <a:pt x="511" y="643"/>
                </a:lnTo>
                <a:lnTo>
                  <a:pt x="493" y="631"/>
                </a:lnTo>
                <a:lnTo>
                  <a:pt x="473" y="621"/>
                </a:lnTo>
                <a:lnTo>
                  <a:pt x="452" y="610"/>
                </a:lnTo>
                <a:lnTo>
                  <a:pt x="430" y="601"/>
                </a:lnTo>
                <a:lnTo>
                  <a:pt x="409" y="593"/>
                </a:lnTo>
                <a:lnTo>
                  <a:pt x="387" y="585"/>
                </a:lnTo>
                <a:lnTo>
                  <a:pt x="364" y="578"/>
                </a:lnTo>
                <a:lnTo>
                  <a:pt x="364" y="225"/>
                </a:lnTo>
                <a:lnTo>
                  <a:pt x="377" y="229"/>
                </a:lnTo>
                <a:lnTo>
                  <a:pt x="388" y="234"/>
                </a:lnTo>
                <a:lnTo>
                  <a:pt x="398" y="241"/>
                </a:lnTo>
                <a:lnTo>
                  <a:pt x="408" y="247"/>
                </a:lnTo>
                <a:lnTo>
                  <a:pt x="415" y="256"/>
                </a:lnTo>
                <a:lnTo>
                  <a:pt x="423" y="265"/>
                </a:lnTo>
                <a:lnTo>
                  <a:pt x="429" y="275"/>
                </a:lnTo>
                <a:lnTo>
                  <a:pt x="436" y="285"/>
                </a:lnTo>
                <a:lnTo>
                  <a:pt x="440" y="295"/>
                </a:lnTo>
                <a:lnTo>
                  <a:pt x="445" y="307"/>
                </a:lnTo>
                <a:lnTo>
                  <a:pt x="448" y="319"/>
                </a:lnTo>
                <a:lnTo>
                  <a:pt x="451" y="333"/>
                </a:lnTo>
                <a:lnTo>
                  <a:pt x="453" y="347"/>
                </a:lnTo>
                <a:lnTo>
                  <a:pt x="454" y="361"/>
                </a:lnTo>
                <a:lnTo>
                  <a:pt x="456" y="375"/>
                </a:lnTo>
                <a:lnTo>
                  <a:pt x="456" y="390"/>
                </a:lnTo>
                <a:lnTo>
                  <a:pt x="578" y="390"/>
                </a:lnTo>
                <a:lnTo>
                  <a:pt x="576" y="362"/>
                </a:lnTo>
                <a:lnTo>
                  <a:pt x="573" y="334"/>
                </a:lnTo>
                <a:lnTo>
                  <a:pt x="569" y="309"/>
                </a:lnTo>
                <a:lnTo>
                  <a:pt x="564" y="283"/>
                </a:lnTo>
                <a:lnTo>
                  <a:pt x="556" y="262"/>
                </a:lnTo>
                <a:lnTo>
                  <a:pt x="547" y="240"/>
                </a:lnTo>
                <a:lnTo>
                  <a:pt x="542" y="230"/>
                </a:lnTo>
                <a:lnTo>
                  <a:pt x="536" y="221"/>
                </a:lnTo>
                <a:lnTo>
                  <a:pt x="530" y="211"/>
                </a:lnTo>
                <a:lnTo>
                  <a:pt x="524" y="203"/>
                </a:lnTo>
                <a:lnTo>
                  <a:pt x="517" y="195"/>
                </a:lnTo>
                <a:lnTo>
                  <a:pt x="510" y="187"/>
                </a:lnTo>
                <a:lnTo>
                  <a:pt x="503" y="180"/>
                </a:lnTo>
                <a:lnTo>
                  <a:pt x="495" y="172"/>
                </a:lnTo>
                <a:lnTo>
                  <a:pt x="486" y="166"/>
                </a:lnTo>
                <a:lnTo>
                  <a:pt x="477" y="159"/>
                </a:lnTo>
                <a:lnTo>
                  <a:pt x="468" y="154"/>
                </a:lnTo>
                <a:lnTo>
                  <a:pt x="458" y="148"/>
                </a:lnTo>
                <a:lnTo>
                  <a:pt x="448" y="144"/>
                </a:lnTo>
                <a:lnTo>
                  <a:pt x="437" y="138"/>
                </a:lnTo>
                <a:lnTo>
                  <a:pt x="426" y="135"/>
                </a:lnTo>
                <a:lnTo>
                  <a:pt x="415" y="131"/>
                </a:lnTo>
                <a:lnTo>
                  <a:pt x="390" y="124"/>
                </a:lnTo>
                <a:lnTo>
                  <a:pt x="364" y="120"/>
                </a:lnTo>
                <a:lnTo>
                  <a:pt x="364" y="0"/>
                </a:lnTo>
                <a:lnTo>
                  <a:pt x="239" y="0"/>
                </a:lnTo>
                <a:lnTo>
                  <a:pt x="239" y="120"/>
                </a:lnTo>
                <a:lnTo>
                  <a:pt x="222" y="123"/>
                </a:lnTo>
                <a:lnTo>
                  <a:pt x="204" y="126"/>
                </a:lnTo>
                <a:lnTo>
                  <a:pt x="189" y="131"/>
                </a:lnTo>
                <a:lnTo>
                  <a:pt x="174" y="136"/>
                </a:lnTo>
                <a:lnTo>
                  <a:pt x="160" y="142"/>
                </a:lnTo>
                <a:lnTo>
                  <a:pt x="147" y="148"/>
                </a:lnTo>
                <a:lnTo>
                  <a:pt x="133" y="155"/>
                </a:lnTo>
                <a:lnTo>
                  <a:pt x="121" y="162"/>
                </a:lnTo>
                <a:lnTo>
                  <a:pt x="111" y="170"/>
                </a:lnTo>
                <a:lnTo>
                  <a:pt x="101" y="178"/>
                </a:lnTo>
                <a:lnTo>
                  <a:pt x="91" y="186"/>
                </a:lnTo>
                <a:lnTo>
                  <a:pt x="82" y="195"/>
                </a:lnTo>
                <a:lnTo>
                  <a:pt x="73" y="204"/>
                </a:lnTo>
                <a:lnTo>
                  <a:pt x="67" y="214"/>
                </a:lnTo>
                <a:lnTo>
                  <a:pt x="59" y="223"/>
                </a:lnTo>
                <a:lnTo>
                  <a:pt x="53" y="233"/>
                </a:lnTo>
                <a:lnTo>
                  <a:pt x="42" y="253"/>
                </a:lnTo>
                <a:lnTo>
                  <a:pt x="33" y="274"/>
                </a:lnTo>
                <a:lnTo>
                  <a:pt x="26" y="294"/>
                </a:lnTo>
                <a:lnTo>
                  <a:pt x="21" y="315"/>
                </a:lnTo>
                <a:lnTo>
                  <a:pt x="17" y="335"/>
                </a:lnTo>
                <a:lnTo>
                  <a:pt x="14" y="353"/>
                </a:lnTo>
                <a:lnTo>
                  <a:pt x="13" y="372"/>
                </a:lnTo>
                <a:lnTo>
                  <a:pt x="12" y="388"/>
                </a:lnTo>
                <a:lnTo>
                  <a:pt x="13" y="405"/>
                </a:lnTo>
                <a:lnTo>
                  <a:pt x="14" y="420"/>
                </a:lnTo>
                <a:lnTo>
                  <a:pt x="16" y="434"/>
                </a:lnTo>
                <a:lnTo>
                  <a:pt x="18" y="448"/>
                </a:lnTo>
                <a:lnTo>
                  <a:pt x="21" y="462"/>
                </a:lnTo>
                <a:lnTo>
                  <a:pt x="24" y="475"/>
                </a:lnTo>
                <a:lnTo>
                  <a:pt x="28" y="487"/>
                </a:lnTo>
                <a:lnTo>
                  <a:pt x="32" y="499"/>
                </a:lnTo>
                <a:lnTo>
                  <a:pt x="37" y="510"/>
                </a:lnTo>
                <a:lnTo>
                  <a:pt x="42" y="521"/>
                </a:lnTo>
                <a:lnTo>
                  <a:pt x="48" y="531"/>
                </a:lnTo>
                <a:lnTo>
                  <a:pt x="54" y="540"/>
                </a:lnTo>
                <a:lnTo>
                  <a:pt x="61" y="550"/>
                </a:lnTo>
                <a:lnTo>
                  <a:pt x="68" y="558"/>
                </a:lnTo>
                <a:lnTo>
                  <a:pt x="76" y="566"/>
                </a:lnTo>
                <a:lnTo>
                  <a:pt x="83" y="574"/>
                </a:lnTo>
                <a:lnTo>
                  <a:pt x="100" y="588"/>
                </a:lnTo>
                <a:lnTo>
                  <a:pt x="117" y="601"/>
                </a:lnTo>
                <a:lnTo>
                  <a:pt x="136" y="612"/>
                </a:lnTo>
                <a:lnTo>
                  <a:pt x="155" y="623"/>
                </a:lnTo>
                <a:lnTo>
                  <a:pt x="176" y="631"/>
                </a:lnTo>
                <a:lnTo>
                  <a:pt x="197" y="640"/>
                </a:lnTo>
                <a:lnTo>
                  <a:pt x="218" y="649"/>
                </a:lnTo>
                <a:lnTo>
                  <a:pt x="239" y="657"/>
                </a:lnTo>
                <a:lnTo>
                  <a:pt x="239" y="1033"/>
                </a:lnTo>
                <a:lnTo>
                  <a:pt x="228" y="1030"/>
                </a:lnTo>
                <a:lnTo>
                  <a:pt x="220" y="1027"/>
                </a:lnTo>
                <a:lnTo>
                  <a:pt x="210" y="1023"/>
                </a:lnTo>
                <a:lnTo>
                  <a:pt x="202" y="1020"/>
                </a:lnTo>
                <a:lnTo>
                  <a:pt x="193" y="1015"/>
                </a:lnTo>
                <a:lnTo>
                  <a:pt x="187" y="1010"/>
                </a:lnTo>
                <a:lnTo>
                  <a:pt x="179" y="1006"/>
                </a:lnTo>
                <a:lnTo>
                  <a:pt x="174" y="1000"/>
                </a:lnTo>
                <a:lnTo>
                  <a:pt x="162" y="988"/>
                </a:lnTo>
                <a:lnTo>
                  <a:pt x="153" y="975"/>
                </a:lnTo>
                <a:lnTo>
                  <a:pt x="144" y="962"/>
                </a:lnTo>
                <a:lnTo>
                  <a:pt x="139" y="947"/>
                </a:lnTo>
                <a:lnTo>
                  <a:pt x="133" y="931"/>
                </a:lnTo>
                <a:lnTo>
                  <a:pt x="129" y="915"/>
                </a:lnTo>
                <a:lnTo>
                  <a:pt x="127" y="899"/>
                </a:lnTo>
                <a:lnTo>
                  <a:pt x="125" y="881"/>
                </a:lnTo>
                <a:lnTo>
                  <a:pt x="123" y="846"/>
                </a:lnTo>
                <a:lnTo>
                  <a:pt x="121" y="811"/>
                </a:lnTo>
                <a:lnTo>
                  <a:pt x="0" y="811"/>
                </a:lnTo>
                <a:lnTo>
                  <a:pt x="1" y="846"/>
                </a:lnTo>
                <a:lnTo>
                  <a:pt x="4" y="879"/>
                </a:lnTo>
                <a:lnTo>
                  <a:pt x="7" y="911"/>
                </a:lnTo>
                <a:lnTo>
                  <a:pt x="12" y="940"/>
                </a:lnTo>
                <a:lnTo>
                  <a:pt x="16" y="953"/>
                </a:lnTo>
                <a:lnTo>
                  <a:pt x="19" y="967"/>
                </a:lnTo>
                <a:lnTo>
                  <a:pt x="23" y="981"/>
                </a:lnTo>
                <a:lnTo>
                  <a:pt x="28" y="993"/>
                </a:lnTo>
                <a:lnTo>
                  <a:pt x="33" y="1005"/>
                </a:lnTo>
                <a:lnTo>
                  <a:pt x="38" y="1017"/>
                </a:lnTo>
                <a:lnTo>
                  <a:pt x="44" y="1027"/>
                </a:lnTo>
                <a:lnTo>
                  <a:pt x="52" y="1038"/>
                </a:lnTo>
                <a:lnTo>
                  <a:pt x="58" y="1048"/>
                </a:lnTo>
                <a:lnTo>
                  <a:pt x="66" y="1058"/>
                </a:lnTo>
                <a:lnTo>
                  <a:pt x="74" y="1067"/>
                </a:lnTo>
                <a:lnTo>
                  <a:pt x="83" y="1075"/>
                </a:lnTo>
                <a:lnTo>
                  <a:pt x="93" y="1083"/>
                </a:lnTo>
                <a:lnTo>
                  <a:pt x="103" y="1091"/>
                </a:lnTo>
                <a:lnTo>
                  <a:pt x="114" y="1097"/>
                </a:lnTo>
                <a:lnTo>
                  <a:pt x="125" y="1104"/>
                </a:lnTo>
                <a:lnTo>
                  <a:pt x="137" y="1110"/>
                </a:lnTo>
                <a:lnTo>
                  <a:pt x="149" y="1116"/>
                </a:lnTo>
                <a:lnTo>
                  <a:pt x="163" y="1120"/>
                </a:lnTo>
                <a:lnTo>
                  <a:pt x="176" y="1125"/>
                </a:lnTo>
                <a:lnTo>
                  <a:pt x="191" y="1129"/>
                </a:lnTo>
                <a:lnTo>
                  <a:pt x="207" y="1132"/>
                </a:lnTo>
                <a:lnTo>
                  <a:pt x="222" y="1134"/>
                </a:lnTo>
                <a:lnTo>
                  <a:pt x="239" y="1137"/>
                </a:lnTo>
                <a:lnTo>
                  <a:pt x="239" y="1229"/>
                </a:lnTo>
                <a:lnTo>
                  <a:pt x="364" y="1229"/>
                </a:lnTo>
                <a:lnTo>
                  <a:pt x="364" y="1134"/>
                </a:lnTo>
                <a:lnTo>
                  <a:pt x="387" y="1130"/>
                </a:lnTo>
                <a:lnTo>
                  <a:pt x="410" y="1125"/>
                </a:lnTo>
                <a:lnTo>
                  <a:pt x="432" y="1118"/>
                </a:lnTo>
                <a:lnTo>
                  <a:pt x="453" y="1108"/>
                </a:lnTo>
                <a:lnTo>
                  <a:pt x="474" y="1098"/>
                </a:lnTo>
                <a:lnTo>
                  <a:pt x="494" y="1086"/>
                </a:lnTo>
                <a:lnTo>
                  <a:pt x="504" y="1079"/>
                </a:lnTo>
                <a:lnTo>
                  <a:pt x="512" y="1072"/>
                </a:lnTo>
                <a:lnTo>
                  <a:pt x="521" y="1065"/>
                </a:lnTo>
                <a:lnTo>
                  <a:pt x="530" y="1056"/>
                </a:lnTo>
                <a:lnTo>
                  <a:pt x="539" y="1047"/>
                </a:lnTo>
                <a:lnTo>
                  <a:pt x="546" y="1038"/>
                </a:lnTo>
                <a:lnTo>
                  <a:pt x="554" y="1029"/>
                </a:lnTo>
                <a:lnTo>
                  <a:pt x="560" y="1018"/>
                </a:lnTo>
                <a:lnTo>
                  <a:pt x="567" y="1007"/>
                </a:lnTo>
                <a:lnTo>
                  <a:pt x="573" y="995"/>
                </a:lnTo>
                <a:lnTo>
                  <a:pt x="579" y="983"/>
                </a:lnTo>
                <a:lnTo>
                  <a:pt x="584" y="971"/>
                </a:lnTo>
                <a:lnTo>
                  <a:pt x="589" y="958"/>
                </a:lnTo>
                <a:lnTo>
                  <a:pt x="593" y="943"/>
                </a:lnTo>
                <a:lnTo>
                  <a:pt x="596" y="929"/>
                </a:lnTo>
                <a:lnTo>
                  <a:pt x="600" y="914"/>
                </a:lnTo>
                <a:lnTo>
                  <a:pt x="602" y="899"/>
                </a:lnTo>
                <a:lnTo>
                  <a:pt x="604" y="882"/>
                </a:lnTo>
                <a:lnTo>
                  <a:pt x="605" y="865"/>
                </a:lnTo>
                <a:lnTo>
                  <a:pt x="605" y="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8071896" y="3221069"/>
            <a:ext cx="625379" cy="25165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8259192" y="3463126"/>
            <a:ext cx="271421" cy="258722"/>
          </a:xfrm>
          <a:custGeom>
            <a:avLst/>
            <a:gdLst>
              <a:gd name="T0" fmla="*/ 515 w 1028"/>
              <a:gd name="T1" fmla="*/ 0 h 977"/>
              <a:gd name="T2" fmla="*/ 673 w 1028"/>
              <a:gd name="T3" fmla="*/ 322 h 977"/>
              <a:gd name="T4" fmla="*/ 1028 w 1028"/>
              <a:gd name="T5" fmla="*/ 373 h 977"/>
              <a:gd name="T6" fmla="*/ 771 w 1028"/>
              <a:gd name="T7" fmla="*/ 624 h 977"/>
              <a:gd name="T8" fmla="*/ 831 w 1028"/>
              <a:gd name="T9" fmla="*/ 977 h 977"/>
              <a:gd name="T10" fmla="*/ 515 w 1028"/>
              <a:gd name="T11" fmla="*/ 810 h 977"/>
              <a:gd name="T12" fmla="*/ 197 w 1028"/>
              <a:gd name="T13" fmla="*/ 977 h 977"/>
              <a:gd name="T14" fmla="*/ 257 w 1028"/>
              <a:gd name="T15" fmla="*/ 624 h 977"/>
              <a:gd name="T16" fmla="*/ 0 w 1028"/>
              <a:gd name="T17" fmla="*/ 373 h 977"/>
              <a:gd name="T18" fmla="*/ 355 w 1028"/>
              <a:gd name="T19" fmla="*/ 322 h 977"/>
              <a:gd name="T20" fmla="*/ 515 w 1028"/>
              <a:gd name="T21" fmla="*/ 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977">
                <a:moveTo>
                  <a:pt x="515" y="0"/>
                </a:moveTo>
                <a:lnTo>
                  <a:pt x="673" y="322"/>
                </a:lnTo>
                <a:lnTo>
                  <a:pt x="1028" y="373"/>
                </a:lnTo>
                <a:lnTo>
                  <a:pt x="771" y="624"/>
                </a:lnTo>
                <a:lnTo>
                  <a:pt x="831" y="977"/>
                </a:lnTo>
                <a:lnTo>
                  <a:pt x="515" y="810"/>
                </a:lnTo>
                <a:lnTo>
                  <a:pt x="197" y="977"/>
                </a:lnTo>
                <a:lnTo>
                  <a:pt x="257" y="624"/>
                </a:lnTo>
                <a:lnTo>
                  <a:pt x="0" y="373"/>
                </a:lnTo>
                <a:lnTo>
                  <a:pt x="355" y="322"/>
                </a:lnTo>
                <a:lnTo>
                  <a:pt x="5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4" name="Freeform 38"/>
          <p:cNvSpPr>
            <a:spLocks/>
          </p:cNvSpPr>
          <p:nvPr/>
        </p:nvSpPr>
        <p:spPr bwMode="auto">
          <a:xfrm>
            <a:off x="7702860" y="3505982"/>
            <a:ext cx="195233" cy="59522"/>
          </a:xfrm>
          <a:custGeom>
            <a:avLst/>
            <a:gdLst>
              <a:gd name="T0" fmla="*/ 13 w 738"/>
              <a:gd name="T1" fmla="*/ 210 h 224"/>
              <a:gd name="T2" fmla="*/ 6 w 738"/>
              <a:gd name="T3" fmla="*/ 197 h 224"/>
              <a:gd name="T4" fmla="*/ 2 w 738"/>
              <a:gd name="T5" fmla="*/ 178 h 224"/>
              <a:gd name="T6" fmla="*/ 0 w 738"/>
              <a:gd name="T7" fmla="*/ 153 h 224"/>
              <a:gd name="T8" fmla="*/ 0 w 738"/>
              <a:gd name="T9" fmla="*/ 128 h 224"/>
              <a:gd name="T10" fmla="*/ 5 w 738"/>
              <a:gd name="T11" fmla="*/ 103 h 224"/>
              <a:gd name="T12" fmla="*/ 13 w 738"/>
              <a:gd name="T13" fmla="*/ 80 h 224"/>
              <a:gd name="T14" fmla="*/ 24 w 738"/>
              <a:gd name="T15" fmla="*/ 57 h 224"/>
              <a:gd name="T16" fmla="*/ 38 w 738"/>
              <a:gd name="T17" fmla="*/ 37 h 224"/>
              <a:gd name="T18" fmla="*/ 55 w 738"/>
              <a:gd name="T19" fmla="*/ 20 h 224"/>
              <a:gd name="T20" fmla="*/ 76 w 738"/>
              <a:gd name="T21" fmla="*/ 18 h 224"/>
              <a:gd name="T22" fmla="*/ 101 w 738"/>
              <a:gd name="T23" fmla="*/ 27 h 224"/>
              <a:gd name="T24" fmla="*/ 122 w 738"/>
              <a:gd name="T25" fmla="*/ 30 h 224"/>
              <a:gd name="T26" fmla="*/ 137 w 738"/>
              <a:gd name="T27" fmla="*/ 28 h 224"/>
              <a:gd name="T28" fmla="*/ 155 w 738"/>
              <a:gd name="T29" fmla="*/ 23 h 224"/>
              <a:gd name="T30" fmla="*/ 172 w 738"/>
              <a:gd name="T31" fmla="*/ 16 h 224"/>
              <a:gd name="T32" fmla="*/ 191 w 738"/>
              <a:gd name="T33" fmla="*/ 5 h 224"/>
              <a:gd name="T34" fmla="*/ 205 w 738"/>
              <a:gd name="T35" fmla="*/ 0 h 224"/>
              <a:gd name="T36" fmla="*/ 215 w 738"/>
              <a:gd name="T37" fmla="*/ 3 h 224"/>
              <a:gd name="T38" fmla="*/ 268 w 738"/>
              <a:gd name="T39" fmla="*/ 17 h 224"/>
              <a:gd name="T40" fmla="*/ 373 w 738"/>
              <a:gd name="T41" fmla="*/ 45 h 224"/>
              <a:gd name="T42" fmla="*/ 482 w 738"/>
              <a:gd name="T43" fmla="*/ 73 h 224"/>
              <a:gd name="T44" fmla="*/ 588 w 738"/>
              <a:gd name="T45" fmla="*/ 97 h 224"/>
              <a:gd name="T46" fmla="*/ 650 w 738"/>
              <a:gd name="T47" fmla="*/ 111 h 224"/>
              <a:gd name="T48" fmla="*/ 680 w 738"/>
              <a:gd name="T49" fmla="*/ 117 h 224"/>
              <a:gd name="T50" fmla="*/ 699 w 738"/>
              <a:gd name="T51" fmla="*/ 126 h 224"/>
              <a:gd name="T52" fmla="*/ 713 w 738"/>
              <a:gd name="T53" fmla="*/ 135 h 224"/>
              <a:gd name="T54" fmla="*/ 723 w 738"/>
              <a:gd name="T55" fmla="*/ 145 h 224"/>
              <a:gd name="T56" fmla="*/ 732 w 738"/>
              <a:gd name="T57" fmla="*/ 157 h 224"/>
              <a:gd name="T58" fmla="*/ 737 w 738"/>
              <a:gd name="T59" fmla="*/ 174 h 224"/>
              <a:gd name="T60" fmla="*/ 737 w 738"/>
              <a:gd name="T61" fmla="*/ 191 h 224"/>
              <a:gd name="T62" fmla="*/ 729 w 738"/>
              <a:gd name="T63" fmla="*/ 207 h 224"/>
              <a:gd name="T64" fmla="*/ 717 w 738"/>
              <a:gd name="T65" fmla="*/ 215 h 224"/>
              <a:gd name="T66" fmla="*/ 703 w 738"/>
              <a:gd name="T67" fmla="*/ 220 h 224"/>
              <a:gd name="T68" fmla="*/ 686 w 738"/>
              <a:gd name="T69" fmla="*/ 222 h 224"/>
              <a:gd name="T70" fmla="*/ 614 w 738"/>
              <a:gd name="T71" fmla="*/ 223 h 224"/>
              <a:gd name="T72" fmla="*/ 485 w 738"/>
              <a:gd name="T73" fmla="*/ 224 h 224"/>
              <a:gd name="T74" fmla="*/ 353 w 738"/>
              <a:gd name="T75" fmla="*/ 223 h 224"/>
              <a:gd name="T76" fmla="*/ 217 w 738"/>
              <a:gd name="T77" fmla="*/ 222 h 224"/>
              <a:gd name="T78" fmla="*/ 119 w 738"/>
              <a:gd name="T79" fmla="*/ 221 h 224"/>
              <a:gd name="T80" fmla="*/ 64 w 738"/>
              <a:gd name="T81" fmla="*/ 222 h 224"/>
              <a:gd name="T82" fmla="*/ 32 w 738"/>
              <a:gd name="T83" fmla="*/ 220 h 224"/>
              <a:gd name="T84" fmla="*/ 22 w 738"/>
              <a:gd name="T85" fmla="*/ 21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8" h="224">
                <a:moveTo>
                  <a:pt x="18" y="214"/>
                </a:moveTo>
                <a:lnTo>
                  <a:pt x="13" y="210"/>
                </a:lnTo>
                <a:lnTo>
                  <a:pt x="9" y="203"/>
                </a:lnTo>
                <a:lnTo>
                  <a:pt x="6" y="197"/>
                </a:lnTo>
                <a:lnTo>
                  <a:pt x="5" y="190"/>
                </a:lnTo>
                <a:lnTo>
                  <a:pt x="2" y="178"/>
                </a:lnTo>
                <a:lnTo>
                  <a:pt x="0" y="165"/>
                </a:lnTo>
                <a:lnTo>
                  <a:pt x="0" y="153"/>
                </a:lnTo>
                <a:lnTo>
                  <a:pt x="0" y="140"/>
                </a:lnTo>
                <a:lnTo>
                  <a:pt x="0" y="128"/>
                </a:lnTo>
                <a:lnTo>
                  <a:pt x="2" y="116"/>
                </a:lnTo>
                <a:lnTo>
                  <a:pt x="5" y="103"/>
                </a:lnTo>
                <a:lnTo>
                  <a:pt x="8" y="91"/>
                </a:lnTo>
                <a:lnTo>
                  <a:pt x="13" y="80"/>
                </a:lnTo>
                <a:lnTo>
                  <a:pt x="18" y="68"/>
                </a:lnTo>
                <a:lnTo>
                  <a:pt x="24" y="57"/>
                </a:lnTo>
                <a:lnTo>
                  <a:pt x="30" y="47"/>
                </a:lnTo>
                <a:lnTo>
                  <a:pt x="38" y="37"/>
                </a:lnTo>
                <a:lnTo>
                  <a:pt x="46" y="29"/>
                </a:lnTo>
                <a:lnTo>
                  <a:pt x="55" y="20"/>
                </a:lnTo>
                <a:lnTo>
                  <a:pt x="65" y="12"/>
                </a:lnTo>
                <a:lnTo>
                  <a:pt x="76" y="18"/>
                </a:lnTo>
                <a:lnTo>
                  <a:pt x="88" y="23"/>
                </a:lnTo>
                <a:lnTo>
                  <a:pt x="101" y="27"/>
                </a:lnTo>
                <a:lnTo>
                  <a:pt x="114" y="29"/>
                </a:lnTo>
                <a:lnTo>
                  <a:pt x="122" y="30"/>
                </a:lnTo>
                <a:lnTo>
                  <a:pt x="129" y="29"/>
                </a:lnTo>
                <a:lnTo>
                  <a:pt x="137" y="28"/>
                </a:lnTo>
                <a:lnTo>
                  <a:pt x="146" y="27"/>
                </a:lnTo>
                <a:lnTo>
                  <a:pt x="155" y="23"/>
                </a:lnTo>
                <a:lnTo>
                  <a:pt x="163" y="20"/>
                </a:lnTo>
                <a:lnTo>
                  <a:pt x="172" y="16"/>
                </a:lnTo>
                <a:lnTo>
                  <a:pt x="182" y="10"/>
                </a:lnTo>
                <a:lnTo>
                  <a:pt x="191" y="5"/>
                </a:lnTo>
                <a:lnTo>
                  <a:pt x="199" y="1"/>
                </a:lnTo>
                <a:lnTo>
                  <a:pt x="205" y="0"/>
                </a:lnTo>
                <a:lnTo>
                  <a:pt x="210" y="1"/>
                </a:lnTo>
                <a:lnTo>
                  <a:pt x="215" y="3"/>
                </a:lnTo>
                <a:lnTo>
                  <a:pt x="220" y="4"/>
                </a:lnTo>
                <a:lnTo>
                  <a:pt x="268" y="17"/>
                </a:lnTo>
                <a:lnTo>
                  <a:pt x="318" y="31"/>
                </a:lnTo>
                <a:lnTo>
                  <a:pt x="373" y="45"/>
                </a:lnTo>
                <a:lnTo>
                  <a:pt x="428" y="59"/>
                </a:lnTo>
                <a:lnTo>
                  <a:pt x="482" y="73"/>
                </a:lnTo>
                <a:lnTo>
                  <a:pt x="537" y="85"/>
                </a:lnTo>
                <a:lnTo>
                  <a:pt x="588" y="97"/>
                </a:lnTo>
                <a:lnTo>
                  <a:pt x="636" y="107"/>
                </a:lnTo>
                <a:lnTo>
                  <a:pt x="650" y="111"/>
                </a:lnTo>
                <a:lnTo>
                  <a:pt x="665" y="113"/>
                </a:lnTo>
                <a:lnTo>
                  <a:pt x="680" y="117"/>
                </a:lnTo>
                <a:lnTo>
                  <a:pt x="693" y="123"/>
                </a:lnTo>
                <a:lnTo>
                  <a:pt x="699" y="126"/>
                </a:lnTo>
                <a:lnTo>
                  <a:pt x="706" y="130"/>
                </a:lnTo>
                <a:lnTo>
                  <a:pt x="713" y="135"/>
                </a:lnTo>
                <a:lnTo>
                  <a:pt x="718" y="139"/>
                </a:lnTo>
                <a:lnTo>
                  <a:pt x="723" y="145"/>
                </a:lnTo>
                <a:lnTo>
                  <a:pt x="728" y="151"/>
                </a:lnTo>
                <a:lnTo>
                  <a:pt x="732" y="157"/>
                </a:lnTo>
                <a:lnTo>
                  <a:pt x="734" y="165"/>
                </a:lnTo>
                <a:lnTo>
                  <a:pt x="737" y="174"/>
                </a:lnTo>
                <a:lnTo>
                  <a:pt x="738" y="183"/>
                </a:lnTo>
                <a:lnTo>
                  <a:pt x="737" y="191"/>
                </a:lnTo>
                <a:lnTo>
                  <a:pt x="733" y="200"/>
                </a:lnTo>
                <a:lnTo>
                  <a:pt x="729" y="207"/>
                </a:lnTo>
                <a:lnTo>
                  <a:pt x="723" y="211"/>
                </a:lnTo>
                <a:lnTo>
                  <a:pt x="717" y="215"/>
                </a:lnTo>
                <a:lnTo>
                  <a:pt x="710" y="219"/>
                </a:lnTo>
                <a:lnTo>
                  <a:pt x="703" y="220"/>
                </a:lnTo>
                <a:lnTo>
                  <a:pt x="695" y="221"/>
                </a:lnTo>
                <a:lnTo>
                  <a:pt x="686" y="222"/>
                </a:lnTo>
                <a:lnTo>
                  <a:pt x="679" y="222"/>
                </a:lnTo>
                <a:lnTo>
                  <a:pt x="614" y="223"/>
                </a:lnTo>
                <a:lnTo>
                  <a:pt x="550" y="224"/>
                </a:lnTo>
                <a:lnTo>
                  <a:pt x="485" y="224"/>
                </a:lnTo>
                <a:lnTo>
                  <a:pt x="420" y="224"/>
                </a:lnTo>
                <a:lnTo>
                  <a:pt x="353" y="223"/>
                </a:lnTo>
                <a:lnTo>
                  <a:pt x="287" y="223"/>
                </a:lnTo>
                <a:lnTo>
                  <a:pt x="217" y="222"/>
                </a:lnTo>
                <a:lnTo>
                  <a:pt x="146" y="221"/>
                </a:lnTo>
                <a:lnTo>
                  <a:pt x="119" y="221"/>
                </a:lnTo>
                <a:lnTo>
                  <a:pt x="91" y="222"/>
                </a:lnTo>
                <a:lnTo>
                  <a:pt x="64" y="222"/>
                </a:lnTo>
                <a:lnTo>
                  <a:pt x="38" y="220"/>
                </a:lnTo>
                <a:lnTo>
                  <a:pt x="32" y="220"/>
                </a:lnTo>
                <a:lnTo>
                  <a:pt x="28" y="219"/>
                </a:lnTo>
                <a:lnTo>
                  <a:pt x="22" y="216"/>
                </a:lnTo>
                <a:lnTo>
                  <a:pt x="18" y="214"/>
                </a:lnTo>
                <a:close/>
              </a:path>
            </a:pathLst>
          </a:custGeom>
          <a:solidFill>
            <a:srgbClr val="AE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9" name="Freeform 43"/>
          <p:cNvSpPr>
            <a:spLocks/>
          </p:cNvSpPr>
          <p:nvPr/>
        </p:nvSpPr>
        <p:spPr bwMode="auto">
          <a:xfrm>
            <a:off x="6702888" y="3881368"/>
            <a:ext cx="195233" cy="59522"/>
          </a:xfrm>
          <a:custGeom>
            <a:avLst/>
            <a:gdLst>
              <a:gd name="T0" fmla="*/ 725 w 739"/>
              <a:gd name="T1" fmla="*/ 210 h 224"/>
              <a:gd name="T2" fmla="*/ 732 w 739"/>
              <a:gd name="T3" fmla="*/ 197 h 224"/>
              <a:gd name="T4" fmla="*/ 736 w 739"/>
              <a:gd name="T5" fmla="*/ 178 h 224"/>
              <a:gd name="T6" fmla="*/ 739 w 739"/>
              <a:gd name="T7" fmla="*/ 153 h 224"/>
              <a:gd name="T8" fmla="*/ 738 w 739"/>
              <a:gd name="T9" fmla="*/ 128 h 224"/>
              <a:gd name="T10" fmla="*/ 733 w 739"/>
              <a:gd name="T11" fmla="*/ 103 h 224"/>
              <a:gd name="T12" fmla="*/ 725 w 739"/>
              <a:gd name="T13" fmla="*/ 79 h 224"/>
              <a:gd name="T14" fmla="*/ 714 w 739"/>
              <a:gd name="T15" fmla="*/ 57 h 224"/>
              <a:gd name="T16" fmla="*/ 700 w 739"/>
              <a:gd name="T17" fmla="*/ 38 h 224"/>
              <a:gd name="T18" fmla="*/ 683 w 739"/>
              <a:gd name="T19" fmla="*/ 20 h 224"/>
              <a:gd name="T20" fmla="*/ 662 w 739"/>
              <a:gd name="T21" fmla="*/ 18 h 224"/>
              <a:gd name="T22" fmla="*/ 638 w 739"/>
              <a:gd name="T23" fmla="*/ 27 h 224"/>
              <a:gd name="T24" fmla="*/ 616 w 739"/>
              <a:gd name="T25" fmla="*/ 29 h 224"/>
              <a:gd name="T26" fmla="*/ 601 w 739"/>
              <a:gd name="T27" fmla="*/ 28 h 224"/>
              <a:gd name="T28" fmla="*/ 584 w 739"/>
              <a:gd name="T29" fmla="*/ 23 h 224"/>
              <a:gd name="T30" fmla="*/ 566 w 739"/>
              <a:gd name="T31" fmla="*/ 16 h 224"/>
              <a:gd name="T32" fmla="*/ 547 w 739"/>
              <a:gd name="T33" fmla="*/ 5 h 224"/>
              <a:gd name="T34" fmla="*/ 533 w 739"/>
              <a:gd name="T35" fmla="*/ 0 h 224"/>
              <a:gd name="T36" fmla="*/ 523 w 739"/>
              <a:gd name="T37" fmla="*/ 3 h 224"/>
              <a:gd name="T38" fmla="*/ 471 w 739"/>
              <a:gd name="T39" fmla="*/ 17 h 224"/>
              <a:gd name="T40" fmla="*/ 366 w 739"/>
              <a:gd name="T41" fmla="*/ 45 h 224"/>
              <a:gd name="T42" fmla="*/ 256 w 739"/>
              <a:gd name="T43" fmla="*/ 74 h 224"/>
              <a:gd name="T44" fmla="*/ 150 w 739"/>
              <a:gd name="T45" fmla="*/ 98 h 224"/>
              <a:gd name="T46" fmla="*/ 88 w 739"/>
              <a:gd name="T47" fmla="*/ 110 h 224"/>
              <a:gd name="T48" fmla="*/ 59 w 739"/>
              <a:gd name="T49" fmla="*/ 117 h 224"/>
              <a:gd name="T50" fmla="*/ 38 w 739"/>
              <a:gd name="T51" fmla="*/ 126 h 224"/>
              <a:gd name="T52" fmla="*/ 25 w 739"/>
              <a:gd name="T53" fmla="*/ 135 h 224"/>
              <a:gd name="T54" fmla="*/ 14 w 739"/>
              <a:gd name="T55" fmla="*/ 144 h 224"/>
              <a:gd name="T56" fmla="*/ 7 w 739"/>
              <a:gd name="T57" fmla="*/ 158 h 224"/>
              <a:gd name="T58" fmla="*/ 1 w 739"/>
              <a:gd name="T59" fmla="*/ 174 h 224"/>
              <a:gd name="T60" fmla="*/ 1 w 739"/>
              <a:gd name="T61" fmla="*/ 191 h 224"/>
              <a:gd name="T62" fmla="*/ 9 w 739"/>
              <a:gd name="T63" fmla="*/ 207 h 224"/>
              <a:gd name="T64" fmla="*/ 21 w 739"/>
              <a:gd name="T65" fmla="*/ 215 h 224"/>
              <a:gd name="T66" fmla="*/ 35 w 739"/>
              <a:gd name="T67" fmla="*/ 220 h 224"/>
              <a:gd name="T68" fmla="*/ 52 w 739"/>
              <a:gd name="T69" fmla="*/ 222 h 224"/>
              <a:gd name="T70" fmla="*/ 124 w 739"/>
              <a:gd name="T71" fmla="*/ 223 h 224"/>
              <a:gd name="T72" fmla="*/ 254 w 739"/>
              <a:gd name="T73" fmla="*/ 224 h 224"/>
              <a:gd name="T74" fmla="*/ 385 w 739"/>
              <a:gd name="T75" fmla="*/ 223 h 224"/>
              <a:gd name="T76" fmla="*/ 521 w 739"/>
              <a:gd name="T77" fmla="*/ 222 h 224"/>
              <a:gd name="T78" fmla="*/ 619 w 739"/>
              <a:gd name="T79" fmla="*/ 221 h 224"/>
              <a:gd name="T80" fmla="*/ 674 w 739"/>
              <a:gd name="T81" fmla="*/ 221 h 224"/>
              <a:gd name="T82" fmla="*/ 706 w 739"/>
              <a:gd name="T83" fmla="*/ 220 h 224"/>
              <a:gd name="T84" fmla="*/ 715 w 739"/>
              <a:gd name="T85" fmla="*/ 21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9" h="224">
                <a:moveTo>
                  <a:pt x="720" y="214"/>
                </a:moveTo>
                <a:lnTo>
                  <a:pt x="725" y="210"/>
                </a:lnTo>
                <a:lnTo>
                  <a:pt x="729" y="203"/>
                </a:lnTo>
                <a:lnTo>
                  <a:pt x="732" y="197"/>
                </a:lnTo>
                <a:lnTo>
                  <a:pt x="734" y="190"/>
                </a:lnTo>
                <a:lnTo>
                  <a:pt x="736" y="178"/>
                </a:lnTo>
                <a:lnTo>
                  <a:pt x="738" y="165"/>
                </a:lnTo>
                <a:lnTo>
                  <a:pt x="739" y="153"/>
                </a:lnTo>
                <a:lnTo>
                  <a:pt x="739" y="140"/>
                </a:lnTo>
                <a:lnTo>
                  <a:pt x="738" y="128"/>
                </a:lnTo>
                <a:lnTo>
                  <a:pt x="736" y="115"/>
                </a:lnTo>
                <a:lnTo>
                  <a:pt x="733" y="103"/>
                </a:lnTo>
                <a:lnTo>
                  <a:pt x="730" y="91"/>
                </a:lnTo>
                <a:lnTo>
                  <a:pt x="725" y="79"/>
                </a:lnTo>
                <a:lnTo>
                  <a:pt x="720" y="68"/>
                </a:lnTo>
                <a:lnTo>
                  <a:pt x="714" y="57"/>
                </a:lnTo>
                <a:lnTo>
                  <a:pt x="708" y="47"/>
                </a:lnTo>
                <a:lnTo>
                  <a:pt x="700" y="38"/>
                </a:lnTo>
                <a:lnTo>
                  <a:pt x="691" y="28"/>
                </a:lnTo>
                <a:lnTo>
                  <a:pt x="683" y="20"/>
                </a:lnTo>
                <a:lnTo>
                  <a:pt x="674" y="12"/>
                </a:lnTo>
                <a:lnTo>
                  <a:pt x="662" y="18"/>
                </a:lnTo>
                <a:lnTo>
                  <a:pt x="650" y="23"/>
                </a:lnTo>
                <a:lnTo>
                  <a:pt x="638" y="27"/>
                </a:lnTo>
                <a:lnTo>
                  <a:pt x="624" y="29"/>
                </a:lnTo>
                <a:lnTo>
                  <a:pt x="616" y="29"/>
                </a:lnTo>
                <a:lnTo>
                  <a:pt x="608" y="29"/>
                </a:lnTo>
                <a:lnTo>
                  <a:pt x="601" y="28"/>
                </a:lnTo>
                <a:lnTo>
                  <a:pt x="592" y="27"/>
                </a:lnTo>
                <a:lnTo>
                  <a:pt x="584" y="23"/>
                </a:lnTo>
                <a:lnTo>
                  <a:pt x="576" y="20"/>
                </a:lnTo>
                <a:lnTo>
                  <a:pt x="566" y="16"/>
                </a:lnTo>
                <a:lnTo>
                  <a:pt x="556" y="10"/>
                </a:lnTo>
                <a:lnTo>
                  <a:pt x="547" y="5"/>
                </a:lnTo>
                <a:lnTo>
                  <a:pt x="539" y="2"/>
                </a:lnTo>
                <a:lnTo>
                  <a:pt x="533" y="0"/>
                </a:lnTo>
                <a:lnTo>
                  <a:pt x="529" y="2"/>
                </a:lnTo>
                <a:lnTo>
                  <a:pt x="523" y="3"/>
                </a:lnTo>
                <a:lnTo>
                  <a:pt x="518" y="4"/>
                </a:lnTo>
                <a:lnTo>
                  <a:pt x="471" y="17"/>
                </a:lnTo>
                <a:lnTo>
                  <a:pt x="420" y="31"/>
                </a:lnTo>
                <a:lnTo>
                  <a:pt x="366" y="45"/>
                </a:lnTo>
                <a:lnTo>
                  <a:pt x="310" y="59"/>
                </a:lnTo>
                <a:lnTo>
                  <a:pt x="256" y="74"/>
                </a:lnTo>
                <a:lnTo>
                  <a:pt x="202" y="86"/>
                </a:lnTo>
                <a:lnTo>
                  <a:pt x="150" y="98"/>
                </a:lnTo>
                <a:lnTo>
                  <a:pt x="102" y="107"/>
                </a:lnTo>
                <a:lnTo>
                  <a:pt x="88" y="110"/>
                </a:lnTo>
                <a:lnTo>
                  <a:pt x="73" y="113"/>
                </a:lnTo>
                <a:lnTo>
                  <a:pt x="59" y="117"/>
                </a:lnTo>
                <a:lnTo>
                  <a:pt x="45" y="123"/>
                </a:lnTo>
                <a:lnTo>
                  <a:pt x="38" y="126"/>
                </a:lnTo>
                <a:lnTo>
                  <a:pt x="32" y="130"/>
                </a:lnTo>
                <a:lnTo>
                  <a:pt x="25" y="135"/>
                </a:lnTo>
                <a:lnTo>
                  <a:pt x="20" y="139"/>
                </a:lnTo>
                <a:lnTo>
                  <a:pt x="14" y="144"/>
                </a:lnTo>
                <a:lnTo>
                  <a:pt x="10" y="151"/>
                </a:lnTo>
                <a:lnTo>
                  <a:pt x="7" y="158"/>
                </a:lnTo>
                <a:lnTo>
                  <a:pt x="4" y="165"/>
                </a:lnTo>
                <a:lnTo>
                  <a:pt x="1" y="174"/>
                </a:lnTo>
                <a:lnTo>
                  <a:pt x="0" y="183"/>
                </a:lnTo>
                <a:lnTo>
                  <a:pt x="1" y="191"/>
                </a:lnTo>
                <a:lnTo>
                  <a:pt x="5" y="200"/>
                </a:lnTo>
                <a:lnTo>
                  <a:pt x="9" y="207"/>
                </a:lnTo>
                <a:lnTo>
                  <a:pt x="14" y="211"/>
                </a:lnTo>
                <a:lnTo>
                  <a:pt x="21" y="215"/>
                </a:lnTo>
                <a:lnTo>
                  <a:pt x="29" y="218"/>
                </a:lnTo>
                <a:lnTo>
                  <a:pt x="35" y="220"/>
                </a:lnTo>
                <a:lnTo>
                  <a:pt x="44" y="221"/>
                </a:lnTo>
                <a:lnTo>
                  <a:pt x="52" y="222"/>
                </a:lnTo>
                <a:lnTo>
                  <a:pt x="59" y="222"/>
                </a:lnTo>
                <a:lnTo>
                  <a:pt x="124" y="223"/>
                </a:lnTo>
                <a:lnTo>
                  <a:pt x="189" y="223"/>
                </a:lnTo>
                <a:lnTo>
                  <a:pt x="254" y="224"/>
                </a:lnTo>
                <a:lnTo>
                  <a:pt x="318" y="223"/>
                </a:lnTo>
                <a:lnTo>
                  <a:pt x="385" y="223"/>
                </a:lnTo>
                <a:lnTo>
                  <a:pt x="452" y="223"/>
                </a:lnTo>
                <a:lnTo>
                  <a:pt x="521" y="222"/>
                </a:lnTo>
                <a:lnTo>
                  <a:pt x="592" y="221"/>
                </a:lnTo>
                <a:lnTo>
                  <a:pt x="619" y="221"/>
                </a:lnTo>
                <a:lnTo>
                  <a:pt x="647" y="222"/>
                </a:lnTo>
                <a:lnTo>
                  <a:pt x="674" y="221"/>
                </a:lnTo>
                <a:lnTo>
                  <a:pt x="700" y="220"/>
                </a:lnTo>
                <a:lnTo>
                  <a:pt x="706" y="220"/>
                </a:lnTo>
                <a:lnTo>
                  <a:pt x="711" y="219"/>
                </a:lnTo>
                <a:lnTo>
                  <a:pt x="715" y="216"/>
                </a:lnTo>
                <a:lnTo>
                  <a:pt x="720" y="214"/>
                </a:lnTo>
                <a:close/>
              </a:path>
            </a:pathLst>
          </a:custGeom>
          <a:solidFill>
            <a:srgbClr val="AE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3" name="Freeform 47"/>
          <p:cNvSpPr>
            <a:spLocks/>
          </p:cNvSpPr>
          <p:nvPr/>
        </p:nvSpPr>
        <p:spPr bwMode="auto">
          <a:xfrm>
            <a:off x="6844154" y="2374269"/>
            <a:ext cx="914259" cy="1480909"/>
          </a:xfrm>
          <a:custGeom>
            <a:avLst/>
            <a:gdLst>
              <a:gd name="T0" fmla="*/ 1351 w 3454"/>
              <a:gd name="T1" fmla="*/ 1167 h 5596"/>
              <a:gd name="T2" fmla="*/ 1623 w 3454"/>
              <a:gd name="T3" fmla="*/ 1319 h 5596"/>
              <a:gd name="T4" fmla="*/ 1877 w 3454"/>
              <a:gd name="T5" fmla="*/ 1467 h 5596"/>
              <a:gd name="T6" fmla="*/ 2147 w 3454"/>
              <a:gd name="T7" fmla="*/ 1617 h 5596"/>
              <a:gd name="T8" fmla="*/ 2350 w 3454"/>
              <a:gd name="T9" fmla="*/ 1718 h 5596"/>
              <a:gd name="T10" fmla="*/ 2522 w 3454"/>
              <a:gd name="T11" fmla="*/ 1796 h 5596"/>
              <a:gd name="T12" fmla="*/ 2714 w 3454"/>
              <a:gd name="T13" fmla="*/ 1875 h 5596"/>
              <a:gd name="T14" fmla="*/ 2755 w 3454"/>
              <a:gd name="T15" fmla="*/ 1896 h 5596"/>
              <a:gd name="T16" fmla="*/ 2792 w 3454"/>
              <a:gd name="T17" fmla="*/ 1924 h 5596"/>
              <a:gd name="T18" fmla="*/ 2824 w 3454"/>
              <a:gd name="T19" fmla="*/ 1962 h 5596"/>
              <a:gd name="T20" fmla="*/ 2845 w 3454"/>
              <a:gd name="T21" fmla="*/ 2010 h 5596"/>
              <a:gd name="T22" fmla="*/ 2857 w 3454"/>
              <a:gd name="T23" fmla="*/ 2064 h 5596"/>
              <a:gd name="T24" fmla="*/ 2910 w 3454"/>
              <a:gd name="T25" fmla="*/ 2363 h 5596"/>
              <a:gd name="T26" fmla="*/ 2990 w 3454"/>
              <a:gd name="T27" fmla="*/ 2749 h 5596"/>
              <a:gd name="T28" fmla="*/ 3074 w 3454"/>
              <a:gd name="T29" fmla="*/ 3114 h 5596"/>
              <a:gd name="T30" fmla="*/ 3157 w 3454"/>
              <a:gd name="T31" fmla="*/ 3480 h 5596"/>
              <a:gd name="T32" fmla="*/ 3238 w 3454"/>
              <a:gd name="T33" fmla="*/ 3866 h 5596"/>
              <a:gd name="T34" fmla="*/ 3454 w 3454"/>
              <a:gd name="T35" fmla="*/ 4142 h 5596"/>
              <a:gd name="T36" fmla="*/ 3436 w 3454"/>
              <a:gd name="T37" fmla="*/ 3674 h 5596"/>
              <a:gd name="T38" fmla="*/ 3419 w 3454"/>
              <a:gd name="T39" fmla="*/ 3206 h 5596"/>
              <a:gd name="T40" fmla="*/ 3403 w 3454"/>
              <a:gd name="T41" fmla="*/ 2737 h 5596"/>
              <a:gd name="T42" fmla="*/ 3386 w 3454"/>
              <a:gd name="T43" fmla="*/ 2268 h 5596"/>
              <a:gd name="T44" fmla="*/ 3369 w 3454"/>
              <a:gd name="T45" fmla="*/ 1800 h 5596"/>
              <a:gd name="T46" fmla="*/ 3360 w 3454"/>
              <a:gd name="T47" fmla="*/ 1597 h 5596"/>
              <a:gd name="T48" fmla="*/ 3350 w 3454"/>
              <a:gd name="T49" fmla="*/ 1526 h 5596"/>
              <a:gd name="T50" fmla="*/ 3329 w 3454"/>
              <a:gd name="T51" fmla="*/ 1460 h 5596"/>
              <a:gd name="T52" fmla="*/ 3309 w 3454"/>
              <a:gd name="T53" fmla="*/ 1427 h 5596"/>
              <a:gd name="T54" fmla="*/ 3268 w 3454"/>
              <a:gd name="T55" fmla="*/ 1379 h 5596"/>
              <a:gd name="T56" fmla="*/ 3211 w 3454"/>
              <a:gd name="T57" fmla="*/ 1328 h 5596"/>
              <a:gd name="T58" fmla="*/ 2982 w 3454"/>
              <a:gd name="T59" fmla="*/ 1149 h 5596"/>
              <a:gd name="T60" fmla="*/ 2671 w 3454"/>
              <a:gd name="T61" fmla="*/ 902 h 5596"/>
              <a:gd name="T62" fmla="*/ 2360 w 3454"/>
              <a:gd name="T63" fmla="*/ 656 h 5596"/>
              <a:gd name="T64" fmla="*/ 2049 w 3454"/>
              <a:gd name="T65" fmla="*/ 410 h 5596"/>
              <a:gd name="T66" fmla="*/ 1738 w 3454"/>
              <a:gd name="T67" fmla="*/ 164 h 5596"/>
              <a:gd name="T68" fmla="*/ 295 w 3454"/>
              <a:gd name="T69" fmla="*/ 45 h 5596"/>
              <a:gd name="T70" fmla="*/ 202 w 3454"/>
              <a:gd name="T71" fmla="*/ 576 h 5596"/>
              <a:gd name="T72" fmla="*/ 144 w 3454"/>
              <a:gd name="T73" fmla="*/ 1104 h 5596"/>
              <a:gd name="T74" fmla="*/ 114 w 3454"/>
              <a:gd name="T75" fmla="*/ 1630 h 5596"/>
              <a:gd name="T76" fmla="*/ 103 w 3454"/>
              <a:gd name="T77" fmla="*/ 2152 h 5596"/>
              <a:gd name="T78" fmla="*/ 105 w 3454"/>
              <a:gd name="T79" fmla="*/ 2673 h 5596"/>
              <a:gd name="T80" fmla="*/ 116 w 3454"/>
              <a:gd name="T81" fmla="*/ 3538 h 5596"/>
              <a:gd name="T82" fmla="*/ 116 w 3454"/>
              <a:gd name="T83" fmla="*/ 4054 h 5596"/>
              <a:gd name="T84" fmla="*/ 102 w 3454"/>
              <a:gd name="T85" fmla="*/ 4569 h 5596"/>
              <a:gd name="T86" fmla="*/ 66 w 3454"/>
              <a:gd name="T87" fmla="*/ 5083 h 5596"/>
              <a:gd name="T88" fmla="*/ 0 w 3454"/>
              <a:gd name="T89" fmla="*/ 5596 h 5596"/>
              <a:gd name="T90" fmla="*/ 196 w 3454"/>
              <a:gd name="T91" fmla="*/ 5461 h 5596"/>
              <a:gd name="T92" fmla="*/ 343 w 3454"/>
              <a:gd name="T93" fmla="*/ 4833 h 5596"/>
              <a:gd name="T94" fmla="*/ 566 w 3454"/>
              <a:gd name="T95" fmla="*/ 3866 h 5596"/>
              <a:gd name="T96" fmla="*/ 813 w 3454"/>
              <a:gd name="T97" fmla="*/ 2748 h 5596"/>
              <a:gd name="T98" fmla="*/ 967 w 3454"/>
              <a:gd name="T99" fmla="*/ 2012 h 5596"/>
              <a:gd name="T100" fmla="*/ 1066 w 3454"/>
              <a:gd name="T101" fmla="*/ 1504 h 5596"/>
              <a:gd name="T102" fmla="*/ 1145 w 3454"/>
              <a:gd name="T103" fmla="*/ 1061 h 5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54" h="5596">
                <a:moveTo>
                  <a:pt x="1145" y="1061"/>
                </a:moveTo>
                <a:lnTo>
                  <a:pt x="1252" y="1115"/>
                </a:lnTo>
                <a:lnTo>
                  <a:pt x="1351" y="1167"/>
                </a:lnTo>
                <a:lnTo>
                  <a:pt x="1445" y="1218"/>
                </a:lnTo>
                <a:lnTo>
                  <a:pt x="1536" y="1269"/>
                </a:lnTo>
                <a:lnTo>
                  <a:pt x="1623" y="1319"/>
                </a:lnTo>
                <a:lnTo>
                  <a:pt x="1708" y="1369"/>
                </a:lnTo>
                <a:lnTo>
                  <a:pt x="1792" y="1418"/>
                </a:lnTo>
                <a:lnTo>
                  <a:pt x="1877" y="1467"/>
                </a:lnTo>
                <a:lnTo>
                  <a:pt x="1965" y="1517"/>
                </a:lnTo>
                <a:lnTo>
                  <a:pt x="2054" y="1566"/>
                </a:lnTo>
                <a:lnTo>
                  <a:pt x="2147" y="1617"/>
                </a:lnTo>
                <a:lnTo>
                  <a:pt x="2245" y="1667"/>
                </a:lnTo>
                <a:lnTo>
                  <a:pt x="2298" y="1692"/>
                </a:lnTo>
                <a:lnTo>
                  <a:pt x="2350" y="1718"/>
                </a:lnTo>
                <a:lnTo>
                  <a:pt x="2406" y="1743"/>
                </a:lnTo>
                <a:lnTo>
                  <a:pt x="2463" y="1769"/>
                </a:lnTo>
                <a:lnTo>
                  <a:pt x="2522" y="1796"/>
                </a:lnTo>
                <a:lnTo>
                  <a:pt x="2584" y="1822"/>
                </a:lnTo>
                <a:lnTo>
                  <a:pt x="2647" y="1849"/>
                </a:lnTo>
                <a:lnTo>
                  <a:pt x="2714" y="1875"/>
                </a:lnTo>
                <a:lnTo>
                  <a:pt x="2728" y="1882"/>
                </a:lnTo>
                <a:lnTo>
                  <a:pt x="2742" y="1888"/>
                </a:lnTo>
                <a:lnTo>
                  <a:pt x="2755" y="1896"/>
                </a:lnTo>
                <a:lnTo>
                  <a:pt x="2768" y="1905"/>
                </a:lnTo>
                <a:lnTo>
                  <a:pt x="2781" y="1914"/>
                </a:lnTo>
                <a:lnTo>
                  <a:pt x="2792" y="1924"/>
                </a:lnTo>
                <a:lnTo>
                  <a:pt x="2803" y="1935"/>
                </a:lnTo>
                <a:lnTo>
                  <a:pt x="2813" y="1947"/>
                </a:lnTo>
                <a:lnTo>
                  <a:pt x="2824" y="1962"/>
                </a:lnTo>
                <a:lnTo>
                  <a:pt x="2832" y="1978"/>
                </a:lnTo>
                <a:lnTo>
                  <a:pt x="2839" y="1994"/>
                </a:lnTo>
                <a:lnTo>
                  <a:pt x="2845" y="2010"/>
                </a:lnTo>
                <a:lnTo>
                  <a:pt x="2849" y="2028"/>
                </a:lnTo>
                <a:lnTo>
                  <a:pt x="2854" y="2046"/>
                </a:lnTo>
                <a:lnTo>
                  <a:pt x="2857" y="2064"/>
                </a:lnTo>
                <a:lnTo>
                  <a:pt x="2859" y="2081"/>
                </a:lnTo>
                <a:lnTo>
                  <a:pt x="2884" y="2225"/>
                </a:lnTo>
                <a:lnTo>
                  <a:pt x="2910" y="2363"/>
                </a:lnTo>
                <a:lnTo>
                  <a:pt x="2936" y="2495"/>
                </a:lnTo>
                <a:lnTo>
                  <a:pt x="2963" y="2623"/>
                </a:lnTo>
                <a:lnTo>
                  <a:pt x="2990" y="2749"/>
                </a:lnTo>
                <a:lnTo>
                  <a:pt x="3018" y="2872"/>
                </a:lnTo>
                <a:lnTo>
                  <a:pt x="3046" y="2993"/>
                </a:lnTo>
                <a:lnTo>
                  <a:pt x="3074" y="3114"/>
                </a:lnTo>
                <a:lnTo>
                  <a:pt x="3101" y="3234"/>
                </a:lnTo>
                <a:lnTo>
                  <a:pt x="3130" y="3357"/>
                </a:lnTo>
                <a:lnTo>
                  <a:pt x="3157" y="3480"/>
                </a:lnTo>
                <a:lnTo>
                  <a:pt x="3184" y="3605"/>
                </a:lnTo>
                <a:lnTo>
                  <a:pt x="3212" y="3734"/>
                </a:lnTo>
                <a:lnTo>
                  <a:pt x="3238" y="3866"/>
                </a:lnTo>
                <a:lnTo>
                  <a:pt x="3264" y="4003"/>
                </a:lnTo>
                <a:lnTo>
                  <a:pt x="3288" y="4147"/>
                </a:lnTo>
                <a:lnTo>
                  <a:pt x="3454" y="4142"/>
                </a:lnTo>
                <a:lnTo>
                  <a:pt x="3448" y="3986"/>
                </a:lnTo>
                <a:lnTo>
                  <a:pt x="3442" y="3830"/>
                </a:lnTo>
                <a:lnTo>
                  <a:pt x="3436" y="3674"/>
                </a:lnTo>
                <a:lnTo>
                  <a:pt x="3430" y="3518"/>
                </a:lnTo>
                <a:lnTo>
                  <a:pt x="3425" y="3362"/>
                </a:lnTo>
                <a:lnTo>
                  <a:pt x="3419" y="3206"/>
                </a:lnTo>
                <a:lnTo>
                  <a:pt x="3414" y="3049"/>
                </a:lnTo>
                <a:lnTo>
                  <a:pt x="3408" y="2893"/>
                </a:lnTo>
                <a:lnTo>
                  <a:pt x="3403" y="2737"/>
                </a:lnTo>
                <a:lnTo>
                  <a:pt x="3397" y="2581"/>
                </a:lnTo>
                <a:lnTo>
                  <a:pt x="3392" y="2424"/>
                </a:lnTo>
                <a:lnTo>
                  <a:pt x="3386" y="2268"/>
                </a:lnTo>
                <a:lnTo>
                  <a:pt x="3381" y="2112"/>
                </a:lnTo>
                <a:lnTo>
                  <a:pt x="3374" y="1956"/>
                </a:lnTo>
                <a:lnTo>
                  <a:pt x="3369" y="1800"/>
                </a:lnTo>
                <a:lnTo>
                  <a:pt x="3362" y="1644"/>
                </a:lnTo>
                <a:lnTo>
                  <a:pt x="3361" y="1621"/>
                </a:lnTo>
                <a:lnTo>
                  <a:pt x="3360" y="1597"/>
                </a:lnTo>
                <a:lnTo>
                  <a:pt x="3358" y="1573"/>
                </a:lnTo>
                <a:lnTo>
                  <a:pt x="3355" y="1549"/>
                </a:lnTo>
                <a:lnTo>
                  <a:pt x="3350" y="1526"/>
                </a:lnTo>
                <a:lnTo>
                  <a:pt x="3345" y="1503"/>
                </a:lnTo>
                <a:lnTo>
                  <a:pt x="3337" y="1481"/>
                </a:lnTo>
                <a:lnTo>
                  <a:pt x="3329" y="1460"/>
                </a:lnTo>
                <a:lnTo>
                  <a:pt x="3323" y="1448"/>
                </a:lnTo>
                <a:lnTo>
                  <a:pt x="3316" y="1437"/>
                </a:lnTo>
                <a:lnTo>
                  <a:pt x="3309" y="1427"/>
                </a:lnTo>
                <a:lnTo>
                  <a:pt x="3301" y="1417"/>
                </a:lnTo>
                <a:lnTo>
                  <a:pt x="3286" y="1397"/>
                </a:lnTo>
                <a:lnTo>
                  <a:pt x="3268" y="1379"/>
                </a:lnTo>
                <a:lnTo>
                  <a:pt x="3250" y="1361"/>
                </a:lnTo>
                <a:lnTo>
                  <a:pt x="3230" y="1344"/>
                </a:lnTo>
                <a:lnTo>
                  <a:pt x="3211" y="1328"/>
                </a:lnTo>
                <a:lnTo>
                  <a:pt x="3191" y="1312"/>
                </a:lnTo>
                <a:lnTo>
                  <a:pt x="3087" y="1230"/>
                </a:lnTo>
                <a:lnTo>
                  <a:pt x="2982" y="1149"/>
                </a:lnTo>
                <a:lnTo>
                  <a:pt x="2879" y="1066"/>
                </a:lnTo>
                <a:lnTo>
                  <a:pt x="2775" y="984"/>
                </a:lnTo>
                <a:lnTo>
                  <a:pt x="2671" y="902"/>
                </a:lnTo>
                <a:lnTo>
                  <a:pt x="2567" y="820"/>
                </a:lnTo>
                <a:lnTo>
                  <a:pt x="2464" y="738"/>
                </a:lnTo>
                <a:lnTo>
                  <a:pt x="2360" y="656"/>
                </a:lnTo>
                <a:lnTo>
                  <a:pt x="2256" y="574"/>
                </a:lnTo>
                <a:lnTo>
                  <a:pt x="2152" y="492"/>
                </a:lnTo>
                <a:lnTo>
                  <a:pt x="2049" y="410"/>
                </a:lnTo>
                <a:lnTo>
                  <a:pt x="1945" y="327"/>
                </a:lnTo>
                <a:lnTo>
                  <a:pt x="1841" y="245"/>
                </a:lnTo>
                <a:lnTo>
                  <a:pt x="1738" y="164"/>
                </a:lnTo>
                <a:lnTo>
                  <a:pt x="1634" y="82"/>
                </a:lnTo>
                <a:lnTo>
                  <a:pt x="1530" y="0"/>
                </a:lnTo>
                <a:lnTo>
                  <a:pt x="295" y="45"/>
                </a:lnTo>
                <a:lnTo>
                  <a:pt x="260" y="222"/>
                </a:lnTo>
                <a:lnTo>
                  <a:pt x="230" y="399"/>
                </a:lnTo>
                <a:lnTo>
                  <a:pt x="202" y="576"/>
                </a:lnTo>
                <a:lnTo>
                  <a:pt x="179" y="753"/>
                </a:lnTo>
                <a:lnTo>
                  <a:pt x="161" y="928"/>
                </a:lnTo>
                <a:lnTo>
                  <a:pt x="144" y="1104"/>
                </a:lnTo>
                <a:lnTo>
                  <a:pt x="132" y="1280"/>
                </a:lnTo>
                <a:lnTo>
                  <a:pt x="121" y="1454"/>
                </a:lnTo>
                <a:lnTo>
                  <a:pt x="114" y="1630"/>
                </a:lnTo>
                <a:lnTo>
                  <a:pt x="108" y="1804"/>
                </a:lnTo>
                <a:lnTo>
                  <a:pt x="105" y="1978"/>
                </a:lnTo>
                <a:lnTo>
                  <a:pt x="103" y="2152"/>
                </a:lnTo>
                <a:lnTo>
                  <a:pt x="103" y="2326"/>
                </a:lnTo>
                <a:lnTo>
                  <a:pt x="104" y="2499"/>
                </a:lnTo>
                <a:lnTo>
                  <a:pt x="105" y="2673"/>
                </a:lnTo>
                <a:lnTo>
                  <a:pt x="107" y="2846"/>
                </a:lnTo>
                <a:lnTo>
                  <a:pt x="113" y="3192"/>
                </a:lnTo>
                <a:lnTo>
                  <a:pt x="116" y="3538"/>
                </a:lnTo>
                <a:lnTo>
                  <a:pt x="117" y="3709"/>
                </a:lnTo>
                <a:lnTo>
                  <a:pt x="117" y="3881"/>
                </a:lnTo>
                <a:lnTo>
                  <a:pt x="116" y="4054"/>
                </a:lnTo>
                <a:lnTo>
                  <a:pt x="113" y="4225"/>
                </a:lnTo>
                <a:lnTo>
                  <a:pt x="108" y="4397"/>
                </a:lnTo>
                <a:lnTo>
                  <a:pt x="102" y="4569"/>
                </a:lnTo>
                <a:lnTo>
                  <a:pt x="92" y="4740"/>
                </a:lnTo>
                <a:lnTo>
                  <a:pt x="80" y="4912"/>
                </a:lnTo>
                <a:lnTo>
                  <a:pt x="66" y="5083"/>
                </a:lnTo>
                <a:lnTo>
                  <a:pt x="47" y="5255"/>
                </a:lnTo>
                <a:lnTo>
                  <a:pt x="25" y="5426"/>
                </a:lnTo>
                <a:lnTo>
                  <a:pt x="0" y="5596"/>
                </a:lnTo>
                <a:lnTo>
                  <a:pt x="163" y="5596"/>
                </a:lnTo>
                <a:lnTo>
                  <a:pt x="172" y="5561"/>
                </a:lnTo>
                <a:lnTo>
                  <a:pt x="196" y="5461"/>
                </a:lnTo>
                <a:lnTo>
                  <a:pt x="234" y="5301"/>
                </a:lnTo>
                <a:lnTo>
                  <a:pt x="284" y="5089"/>
                </a:lnTo>
                <a:lnTo>
                  <a:pt x="343" y="4833"/>
                </a:lnTo>
                <a:lnTo>
                  <a:pt x="412" y="4539"/>
                </a:lnTo>
                <a:lnTo>
                  <a:pt x="486" y="4214"/>
                </a:lnTo>
                <a:lnTo>
                  <a:pt x="566" y="3866"/>
                </a:lnTo>
                <a:lnTo>
                  <a:pt x="648" y="3501"/>
                </a:lnTo>
                <a:lnTo>
                  <a:pt x="731" y="3125"/>
                </a:lnTo>
                <a:lnTo>
                  <a:pt x="813" y="2748"/>
                </a:lnTo>
                <a:lnTo>
                  <a:pt x="892" y="2374"/>
                </a:lnTo>
                <a:lnTo>
                  <a:pt x="931" y="2190"/>
                </a:lnTo>
                <a:lnTo>
                  <a:pt x="967" y="2012"/>
                </a:lnTo>
                <a:lnTo>
                  <a:pt x="1002" y="1837"/>
                </a:lnTo>
                <a:lnTo>
                  <a:pt x="1035" y="1667"/>
                </a:lnTo>
                <a:lnTo>
                  <a:pt x="1066" y="1504"/>
                </a:lnTo>
                <a:lnTo>
                  <a:pt x="1095" y="1348"/>
                </a:lnTo>
                <a:lnTo>
                  <a:pt x="1122" y="1200"/>
                </a:lnTo>
                <a:lnTo>
                  <a:pt x="1145" y="1061"/>
                </a:lnTo>
                <a:close/>
              </a:path>
            </a:pathLst>
          </a:custGeom>
          <a:solidFill>
            <a:srgbClr val="4C54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304488" y="1311601"/>
            <a:ext cx="1426212" cy="2605479"/>
            <a:chOff x="8052557" y="714265"/>
            <a:chExt cx="2041211" cy="3728992"/>
          </a:xfrm>
        </p:grpSpPr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9717058" y="1187267"/>
              <a:ext cx="108992" cy="103701"/>
            </a:xfrm>
            <a:custGeom>
              <a:avLst/>
              <a:gdLst>
                <a:gd name="T0" fmla="*/ 132 w 309"/>
                <a:gd name="T1" fmla="*/ 230 h 296"/>
                <a:gd name="T2" fmla="*/ 109 w 309"/>
                <a:gd name="T3" fmla="*/ 252 h 296"/>
                <a:gd name="T4" fmla="*/ 83 w 309"/>
                <a:gd name="T5" fmla="*/ 271 h 296"/>
                <a:gd name="T6" fmla="*/ 55 w 309"/>
                <a:gd name="T7" fmla="*/ 289 h 296"/>
                <a:gd name="T8" fmla="*/ 55 w 309"/>
                <a:gd name="T9" fmla="*/ 271 h 296"/>
                <a:gd name="T10" fmla="*/ 83 w 309"/>
                <a:gd name="T11" fmla="*/ 222 h 296"/>
                <a:gd name="T12" fmla="*/ 72 w 309"/>
                <a:gd name="T13" fmla="*/ 190 h 296"/>
                <a:gd name="T14" fmla="*/ 24 w 309"/>
                <a:gd name="T15" fmla="*/ 178 h 296"/>
                <a:gd name="T16" fmla="*/ 20 w 309"/>
                <a:gd name="T17" fmla="*/ 164 h 296"/>
                <a:gd name="T18" fmla="*/ 64 w 309"/>
                <a:gd name="T19" fmla="*/ 153 h 296"/>
                <a:gd name="T20" fmla="*/ 95 w 309"/>
                <a:gd name="T21" fmla="*/ 150 h 296"/>
                <a:gd name="T22" fmla="*/ 110 w 309"/>
                <a:gd name="T23" fmla="*/ 148 h 296"/>
                <a:gd name="T24" fmla="*/ 120 w 309"/>
                <a:gd name="T25" fmla="*/ 142 h 296"/>
                <a:gd name="T26" fmla="*/ 126 w 309"/>
                <a:gd name="T27" fmla="*/ 136 h 296"/>
                <a:gd name="T28" fmla="*/ 133 w 309"/>
                <a:gd name="T29" fmla="*/ 124 h 296"/>
                <a:gd name="T30" fmla="*/ 147 w 309"/>
                <a:gd name="T31" fmla="*/ 87 h 296"/>
                <a:gd name="T32" fmla="*/ 169 w 309"/>
                <a:gd name="T33" fmla="*/ 28 h 296"/>
                <a:gd name="T34" fmla="*/ 180 w 309"/>
                <a:gd name="T35" fmla="*/ 35 h 296"/>
                <a:gd name="T36" fmla="*/ 180 w 309"/>
                <a:gd name="T37" fmla="*/ 104 h 296"/>
                <a:gd name="T38" fmla="*/ 211 w 309"/>
                <a:gd name="T39" fmla="*/ 141 h 296"/>
                <a:gd name="T40" fmla="*/ 277 w 309"/>
                <a:gd name="T41" fmla="*/ 145 h 296"/>
                <a:gd name="T42" fmla="*/ 285 w 309"/>
                <a:gd name="T43" fmla="*/ 153 h 296"/>
                <a:gd name="T44" fmla="*/ 237 w 309"/>
                <a:gd name="T45" fmla="*/ 165 h 296"/>
                <a:gd name="T46" fmla="*/ 208 w 309"/>
                <a:gd name="T47" fmla="*/ 172 h 296"/>
                <a:gd name="T48" fmla="*/ 205 w 309"/>
                <a:gd name="T49" fmla="*/ 177 h 296"/>
                <a:gd name="T50" fmla="*/ 205 w 309"/>
                <a:gd name="T51" fmla="*/ 183 h 296"/>
                <a:gd name="T52" fmla="*/ 218 w 309"/>
                <a:gd name="T53" fmla="*/ 209 h 296"/>
                <a:gd name="T54" fmla="*/ 241 w 309"/>
                <a:gd name="T55" fmla="*/ 254 h 296"/>
                <a:gd name="T56" fmla="*/ 229 w 309"/>
                <a:gd name="T57" fmla="*/ 261 h 296"/>
                <a:gd name="T58" fmla="*/ 184 w 309"/>
                <a:gd name="T59" fmla="*/ 231 h 296"/>
                <a:gd name="T60" fmla="*/ 158 w 309"/>
                <a:gd name="T61" fmla="*/ 213 h 296"/>
                <a:gd name="T62" fmla="*/ 150 w 309"/>
                <a:gd name="T63" fmla="*/ 212 h 296"/>
                <a:gd name="T64" fmla="*/ 145 w 309"/>
                <a:gd name="T65" fmla="*/ 21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9" h="296">
                  <a:moveTo>
                    <a:pt x="143" y="219"/>
                  </a:moveTo>
                  <a:lnTo>
                    <a:pt x="132" y="230"/>
                  </a:lnTo>
                  <a:lnTo>
                    <a:pt x="121" y="242"/>
                  </a:lnTo>
                  <a:lnTo>
                    <a:pt x="109" y="252"/>
                  </a:lnTo>
                  <a:lnTo>
                    <a:pt x="96" y="262"/>
                  </a:lnTo>
                  <a:lnTo>
                    <a:pt x="83" y="271"/>
                  </a:lnTo>
                  <a:lnTo>
                    <a:pt x="69" y="280"/>
                  </a:lnTo>
                  <a:lnTo>
                    <a:pt x="55" y="289"/>
                  </a:lnTo>
                  <a:lnTo>
                    <a:pt x="41" y="296"/>
                  </a:lnTo>
                  <a:lnTo>
                    <a:pt x="55" y="271"/>
                  </a:lnTo>
                  <a:lnTo>
                    <a:pt x="68" y="246"/>
                  </a:lnTo>
                  <a:lnTo>
                    <a:pt x="83" y="222"/>
                  </a:lnTo>
                  <a:lnTo>
                    <a:pt x="96" y="197"/>
                  </a:lnTo>
                  <a:lnTo>
                    <a:pt x="72" y="190"/>
                  </a:lnTo>
                  <a:lnTo>
                    <a:pt x="48" y="185"/>
                  </a:lnTo>
                  <a:lnTo>
                    <a:pt x="24" y="178"/>
                  </a:lnTo>
                  <a:lnTo>
                    <a:pt x="0" y="173"/>
                  </a:lnTo>
                  <a:lnTo>
                    <a:pt x="20" y="164"/>
                  </a:lnTo>
                  <a:lnTo>
                    <a:pt x="42" y="158"/>
                  </a:lnTo>
                  <a:lnTo>
                    <a:pt x="64" y="153"/>
                  </a:lnTo>
                  <a:lnTo>
                    <a:pt x="87" y="151"/>
                  </a:lnTo>
                  <a:lnTo>
                    <a:pt x="95" y="150"/>
                  </a:lnTo>
                  <a:lnTo>
                    <a:pt x="102" y="150"/>
                  </a:lnTo>
                  <a:lnTo>
                    <a:pt x="110" y="148"/>
                  </a:lnTo>
                  <a:lnTo>
                    <a:pt x="116" y="145"/>
                  </a:lnTo>
                  <a:lnTo>
                    <a:pt x="120" y="142"/>
                  </a:lnTo>
                  <a:lnTo>
                    <a:pt x="123" y="139"/>
                  </a:lnTo>
                  <a:lnTo>
                    <a:pt x="126" y="136"/>
                  </a:lnTo>
                  <a:lnTo>
                    <a:pt x="128" y="133"/>
                  </a:lnTo>
                  <a:lnTo>
                    <a:pt x="133" y="124"/>
                  </a:lnTo>
                  <a:lnTo>
                    <a:pt x="136" y="115"/>
                  </a:lnTo>
                  <a:lnTo>
                    <a:pt x="147" y="87"/>
                  </a:lnTo>
                  <a:lnTo>
                    <a:pt x="158" y="57"/>
                  </a:lnTo>
                  <a:lnTo>
                    <a:pt x="169" y="28"/>
                  </a:lnTo>
                  <a:lnTo>
                    <a:pt x="180" y="0"/>
                  </a:lnTo>
                  <a:lnTo>
                    <a:pt x="180" y="35"/>
                  </a:lnTo>
                  <a:lnTo>
                    <a:pt x="180" y="69"/>
                  </a:lnTo>
                  <a:lnTo>
                    <a:pt x="180" y="104"/>
                  </a:lnTo>
                  <a:lnTo>
                    <a:pt x="180" y="139"/>
                  </a:lnTo>
                  <a:lnTo>
                    <a:pt x="211" y="141"/>
                  </a:lnTo>
                  <a:lnTo>
                    <a:pt x="244" y="144"/>
                  </a:lnTo>
                  <a:lnTo>
                    <a:pt x="277" y="145"/>
                  </a:lnTo>
                  <a:lnTo>
                    <a:pt x="309" y="147"/>
                  </a:lnTo>
                  <a:lnTo>
                    <a:pt x="285" y="153"/>
                  </a:lnTo>
                  <a:lnTo>
                    <a:pt x="261" y="159"/>
                  </a:lnTo>
                  <a:lnTo>
                    <a:pt x="237" y="165"/>
                  </a:lnTo>
                  <a:lnTo>
                    <a:pt x="213" y="171"/>
                  </a:lnTo>
                  <a:lnTo>
                    <a:pt x="208" y="172"/>
                  </a:lnTo>
                  <a:lnTo>
                    <a:pt x="206" y="174"/>
                  </a:lnTo>
                  <a:lnTo>
                    <a:pt x="205" y="177"/>
                  </a:lnTo>
                  <a:lnTo>
                    <a:pt x="205" y="180"/>
                  </a:lnTo>
                  <a:lnTo>
                    <a:pt x="205" y="183"/>
                  </a:lnTo>
                  <a:lnTo>
                    <a:pt x="207" y="186"/>
                  </a:lnTo>
                  <a:lnTo>
                    <a:pt x="218" y="209"/>
                  </a:lnTo>
                  <a:lnTo>
                    <a:pt x="229" y="231"/>
                  </a:lnTo>
                  <a:lnTo>
                    <a:pt x="241" y="254"/>
                  </a:lnTo>
                  <a:lnTo>
                    <a:pt x="252" y="277"/>
                  </a:lnTo>
                  <a:lnTo>
                    <a:pt x="229" y="261"/>
                  </a:lnTo>
                  <a:lnTo>
                    <a:pt x="207" y="246"/>
                  </a:lnTo>
                  <a:lnTo>
                    <a:pt x="184" y="231"/>
                  </a:lnTo>
                  <a:lnTo>
                    <a:pt x="162" y="216"/>
                  </a:lnTo>
                  <a:lnTo>
                    <a:pt x="158" y="213"/>
                  </a:lnTo>
                  <a:lnTo>
                    <a:pt x="152" y="212"/>
                  </a:lnTo>
                  <a:lnTo>
                    <a:pt x="150" y="212"/>
                  </a:lnTo>
                  <a:lnTo>
                    <a:pt x="147" y="214"/>
                  </a:lnTo>
                  <a:lnTo>
                    <a:pt x="145" y="217"/>
                  </a:lnTo>
                  <a:lnTo>
                    <a:pt x="143" y="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9796421" y="1298375"/>
              <a:ext cx="180947" cy="176715"/>
            </a:xfrm>
            <a:custGeom>
              <a:avLst/>
              <a:gdLst>
                <a:gd name="T0" fmla="*/ 113 w 514"/>
                <a:gd name="T1" fmla="*/ 301 h 502"/>
                <a:gd name="T2" fmla="*/ 105 w 514"/>
                <a:gd name="T3" fmla="*/ 294 h 502"/>
                <a:gd name="T4" fmla="*/ 76 w 514"/>
                <a:gd name="T5" fmla="*/ 277 h 502"/>
                <a:gd name="T6" fmla="*/ 26 w 514"/>
                <a:gd name="T7" fmla="*/ 252 h 502"/>
                <a:gd name="T8" fmla="*/ 21 w 514"/>
                <a:gd name="T9" fmla="*/ 239 h 502"/>
                <a:gd name="T10" fmla="*/ 65 w 514"/>
                <a:gd name="T11" fmla="*/ 235 h 502"/>
                <a:gd name="T12" fmla="*/ 109 w 514"/>
                <a:gd name="T13" fmla="*/ 231 h 502"/>
                <a:gd name="T14" fmla="*/ 152 w 514"/>
                <a:gd name="T15" fmla="*/ 228 h 502"/>
                <a:gd name="T16" fmla="*/ 181 w 514"/>
                <a:gd name="T17" fmla="*/ 226 h 502"/>
                <a:gd name="T18" fmla="*/ 192 w 514"/>
                <a:gd name="T19" fmla="*/ 222 h 502"/>
                <a:gd name="T20" fmla="*/ 199 w 514"/>
                <a:gd name="T21" fmla="*/ 215 h 502"/>
                <a:gd name="T22" fmla="*/ 203 w 514"/>
                <a:gd name="T23" fmla="*/ 206 h 502"/>
                <a:gd name="T24" fmla="*/ 209 w 514"/>
                <a:gd name="T25" fmla="*/ 175 h 502"/>
                <a:gd name="T26" fmla="*/ 219 w 514"/>
                <a:gd name="T27" fmla="*/ 125 h 502"/>
                <a:gd name="T28" fmla="*/ 229 w 514"/>
                <a:gd name="T29" fmla="*/ 75 h 502"/>
                <a:gd name="T30" fmla="*/ 240 w 514"/>
                <a:gd name="T31" fmla="*/ 25 h 502"/>
                <a:gd name="T32" fmla="*/ 254 w 514"/>
                <a:gd name="T33" fmla="*/ 27 h 502"/>
                <a:gd name="T34" fmla="*/ 270 w 514"/>
                <a:gd name="T35" fmla="*/ 83 h 502"/>
                <a:gd name="T36" fmla="*/ 285 w 514"/>
                <a:gd name="T37" fmla="*/ 138 h 502"/>
                <a:gd name="T38" fmla="*/ 297 w 514"/>
                <a:gd name="T39" fmla="*/ 194 h 502"/>
                <a:gd name="T40" fmla="*/ 328 w 514"/>
                <a:gd name="T41" fmla="*/ 226 h 502"/>
                <a:gd name="T42" fmla="*/ 381 w 514"/>
                <a:gd name="T43" fmla="*/ 231 h 502"/>
                <a:gd name="T44" fmla="*/ 434 w 514"/>
                <a:gd name="T45" fmla="*/ 238 h 502"/>
                <a:gd name="T46" fmla="*/ 487 w 514"/>
                <a:gd name="T47" fmla="*/ 243 h 502"/>
                <a:gd name="T48" fmla="*/ 495 w 514"/>
                <a:gd name="T49" fmla="*/ 259 h 502"/>
                <a:gd name="T50" fmla="*/ 455 w 514"/>
                <a:gd name="T51" fmla="*/ 282 h 502"/>
                <a:gd name="T52" fmla="*/ 413 w 514"/>
                <a:gd name="T53" fmla="*/ 300 h 502"/>
                <a:gd name="T54" fmla="*/ 369 w 514"/>
                <a:gd name="T55" fmla="*/ 312 h 502"/>
                <a:gd name="T56" fmla="*/ 348 w 514"/>
                <a:gd name="T57" fmla="*/ 355 h 502"/>
                <a:gd name="T58" fmla="*/ 353 w 514"/>
                <a:gd name="T59" fmla="*/ 434 h 502"/>
                <a:gd name="T60" fmla="*/ 322 w 514"/>
                <a:gd name="T61" fmla="*/ 445 h 502"/>
                <a:gd name="T62" fmla="*/ 254 w 514"/>
                <a:gd name="T63" fmla="*/ 388 h 502"/>
                <a:gd name="T64" fmla="*/ 194 w 514"/>
                <a:gd name="T65" fmla="*/ 396 h 502"/>
                <a:gd name="T66" fmla="*/ 142 w 514"/>
                <a:gd name="T67" fmla="*/ 467 h 502"/>
                <a:gd name="T68" fmla="*/ 116 w 514"/>
                <a:gd name="T69" fmla="*/ 480 h 502"/>
                <a:gd name="T70" fmla="*/ 117 w 514"/>
                <a:gd name="T71" fmla="*/ 437 h 502"/>
                <a:gd name="T72" fmla="*/ 119 w 514"/>
                <a:gd name="T73" fmla="*/ 394 h 502"/>
                <a:gd name="T74" fmla="*/ 120 w 514"/>
                <a:gd name="T75" fmla="*/ 350 h 502"/>
                <a:gd name="T76" fmla="*/ 120 w 514"/>
                <a:gd name="T77" fmla="*/ 323 h 502"/>
                <a:gd name="T78" fmla="*/ 119 w 514"/>
                <a:gd name="T79" fmla="*/ 31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4" h="502">
                  <a:moveTo>
                    <a:pt x="116" y="304"/>
                  </a:moveTo>
                  <a:lnTo>
                    <a:pt x="113" y="301"/>
                  </a:lnTo>
                  <a:lnTo>
                    <a:pt x="109" y="298"/>
                  </a:lnTo>
                  <a:lnTo>
                    <a:pt x="105" y="294"/>
                  </a:lnTo>
                  <a:lnTo>
                    <a:pt x="101" y="291"/>
                  </a:lnTo>
                  <a:lnTo>
                    <a:pt x="76" y="277"/>
                  </a:lnTo>
                  <a:lnTo>
                    <a:pt x="51" y="264"/>
                  </a:lnTo>
                  <a:lnTo>
                    <a:pt x="26" y="252"/>
                  </a:lnTo>
                  <a:lnTo>
                    <a:pt x="0" y="241"/>
                  </a:lnTo>
                  <a:lnTo>
                    <a:pt x="21" y="239"/>
                  </a:lnTo>
                  <a:lnTo>
                    <a:pt x="43" y="237"/>
                  </a:lnTo>
                  <a:lnTo>
                    <a:pt x="65" y="235"/>
                  </a:lnTo>
                  <a:lnTo>
                    <a:pt x="87" y="233"/>
                  </a:lnTo>
                  <a:lnTo>
                    <a:pt x="109" y="231"/>
                  </a:lnTo>
                  <a:lnTo>
                    <a:pt x="131" y="230"/>
                  </a:lnTo>
                  <a:lnTo>
                    <a:pt x="152" y="228"/>
                  </a:lnTo>
                  <a:lnTo>
                    <a:pt x="174" y="226"/>
                  </a:lnTo>
                  <a:lnTo>
                    <a:pt x="181" y="226"/>
                  </a:lnTo>
                  <a:lnTo>
                    <a:pt x="186" y="225"/>
                  </a:lnTo>
                  <a:lnTo>
                    <a:pt x="192" y="222"/>
                  </a:lnTo>
                  <a:lnTo>
                    <a:pt x="197" y="218"/>
                  </a:lnTo>
                  <a:lnTo>
                    <a:pt x="199" y="215"/>
                  </a:lnTo>
                  <a:lnTo>
                    <a:pt x="202" y="210"/>
                  </a:lnTo>
                  <a:lnTo>
                    <a:pt x="203" y="206"/>
                  </a:lnTo>
                  <a:lnTo>
                    <a:pt x="204" y="201"/>
                  </a:lnTo>
                  <a:lnTo>
                    <a:pt x="209" y="175"/>
                  </a:lnTo>
                  <a:lnTo>
                    <a:pt x="215" y="150"/>
                  </a:lnTo>
                  <a:lnTo>
                    <a:pt x="219" y="125"/>
                  </a:lnTo>
                  <a:lnTo>
                    <a:pt x="224" y="100"/>
                  </a:lnTo>
                  <a:lnTo>
                    <a:pt x="229" y="75"/>
                  </a:lnTo>
                  <a:lnTo>
                    <a:pt x="234" y="50"/>
                  </a:lnTo>
                  <a:lnTo>
                    <a:pt x="240" y="25"/>
                  </a:lnTo>
                  <a:lnTo>
                    <a:pt x="244" y="0"/>
                  </a:lnTo>
                  <a:lnTo>
                    <a:pt x="254" y="27"/>
                  </a:lnTo>
                  <a:lnTo>
                    <a:pt x="263" y="54"/>
                  </a:lnTo>
                  <a:lnTo>
                    <a:pt x="270" y="83"/>
                  </a:lnTo>
                  <a:lnTo>
                    <a:pt x="278" y="110"/>
                  </a:lnTo>
                  <a:lnTo>
                    <a:pt x="285" y="138"/>
                  </a:lnTo>
                  <a:lnTo>
                    <a:pt x="291" y="166"/>
                  </a:lnTo>
                  <a:lnTo>
                    <a:pt x="297" y="194"/>
                  </a:lnTo>
                  <a:lnTo>
                    <a:pt x="302" y="222"/>
                  </a:lnTo>
                  <a:lnTo>
                    <a:pt x="328" y="226"/>
                  </a:lnTo>
                  <a:lnTo>
                    <a:pt x="354" y="229"/>
                  </a:lnTo>
                  <a:lnTo>
                    <a:pt x="381" y="231"/>
                  </a:lnTo>
                  <a:lnTo>
                    <a:pt x="408" y="234"/>
                  </a:lnTo>
                  <a:lnTo>
                    <a:pt x="434" y="238"/>
                  </a:lnTo>
                  <a:lnTo>
                    <a:pt x="460" y="240"/>
                  </a:lnTo>
                  <a:lnTo>
                    <a:pt x="487" y="243"/>
                  </a:lnTo>
                  <a:lnTo>
                    <a:pt x="514" y="246"/>
                  </a:lnTo>
                  <a:lnTo>
                    <a:pt x="495" y="259"/>
                  </a:lnTo>
                  <a:lnTo>
                    <a:pt x="476" y="271"/>
                  </a:lnTo>
                  <a:lnTo>
                    <a:pt x="455" y="282"/>
                  </a:lnTo>
                  <a:lnTo>
                    <a:pt x="434" y="292"/>
                  </a:lnTo>
                  <a:lnTo>
                    <a:pt x="413" y="300"/>
                  </a:lnTo>
                  <a:lnTo>
                    <a:pt x="390" y="306"/>
                  </a:lnTo>
                  <a:lnTo>
                    <a:pt x="369" y="312"/>
                  </a:lnTo>
                  <a:lnTo>
                    <a:pt x="346" y="315"/>
                  </a:lnTo>
                  <a:lnTo>
                    <a:pt x="348" y="355"/>
                  </a:lnTo>
                  <a:lnTo>
                    <a:pt x="350" y="395"/>
                  </a:lnTo>
                  <a:lnTo>
                    <a:pt x="353" y="434"/>
                  </a:lnTo>
                  <a:lnTo>
                    <a:pt x="356" y="473"/>
                  </a:lnTo>
                  <a:lnTo>
                    <a:pt x="322" y="445"/>
                  </a:lnTo>
                  <a:lnTo>
                    <a:pt x="288" y="417"/>
                  </a:lnTo>
                  <a:lnTo>
                    <a:pt x="254" y="388"/>
                  </a:lnTo>
                  <a:lnTo>
                    <a:pt x="220" y="360"/>
                  </a:lnTo>
                  <a:lnTo>
                    <a:pt x="194" y="396"/>
                  </a:lnTo>
                  <a:lnTo>
                    <a:pt x="168" y="431"/>
                  </a:lnTo>
                  <a:lnTo>
                    <a:pt x="142" y="467"/>
                  </a:lnTo>
                  <a:lnTo>
                    <a:pt x="115" y="502"/>
                  </a:lnTo>
                  <a:lnTo>
                    <a:pt x="116" y="480"/>
                  </a:lnTo>
                  <a:lnTo>
                    <a:pt x="116" y="459"/>
                  </a:lnTo>
                  <a:lnTo>
                    <a:pt x="117" y="437"/>
                  </a:lnTo>
                  <a:lnTo>
                    <a:pt x="117" y="415"/>
                  </a:lnTo>
                  <a:lnTo>
                    <a:pt x="119" y="394"/>
                  </a:lnTo>
                  <a:lnTo>
                    <a:pt x="119" y="372"/>
                  </a:lnTo>
                  <a:lnTo>
                    <a:pt x="120" y="350"/>
                  </a:lnTo>
                  <a:lnTo>
                    <a:pt x="120" y="329"/>
                  </a:lnTo>
                  <a:lnTo>
                    <a:pt x="120" y="323"/>
                  </a:lnTo>
                  <a:lnTo>
                    <a:pt x="120" y="316"/>
                  </a:lnTo>
                  <a:lnTo>
                    <a:pt x="119" y="310"/>
                  </a:lnTo>
                  <a:lnTo>
                    <a:pt x="116" y="3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9941390" y="889922"/>
              <a:ext cx="71956" cy="79363"/>
            </a:xfrm>
            <a:custGeom>
              <a:avLst/>
              <a:gdLst>
                <a:gd name="T0" fmla="*/ 79 w 204"/>
                <a:gd name="T1" fmla="*/ 162 h 223"/>
                <a:gd name="T2" fmla="*/ 64 w 204"/>
                <a:gd name="T3" fmla="*/ 177 h 223"/>
                <a:gd name="T4" fmla="*/ 47 w 204"/>
                <a:gd name="T5" fmla="*/ 193 h 223"/>
                <a:gd name="T6" fmla="*/ 32 w 204"/>
                <a:gd name="T7" fmla="*/ 208 h 223"/>
                <a:gd name="T8" fmla="*/ 17 w 204"/>
                <a:gd name="T9" fmla="*/ 223 h 223"/>
                <a:gd name="T10" fmla="*/ 22 w 204"/>
                <a:gd name="T11" fmla="*/ 211 h 223"/>
                <a:gd name="T12" fmla="*/ 28 w 204"/>
                <a:gd name="T13" fmla="*/ 198 h 223"/>
                <a:gd name="T14" fmla="*/ 33 w 204"/>
                <a:gd name="T15" fmla="*/ 186 h 223"/>
                <a:gd name="T16" fmla="*/ 38 w 204"/>
                <a:gd name="T17" fmla="*/ 173 h 223"/>
                <a:gd name="T18" fmla="*/ 42 w 204"/>
                <a:gd name="T19" fmla="*/ 166 h 223"/>
                <a:gd name="T20" fmla="*/ 42 w 204"/>
                <a:gd name="T21" fmla="*/ 159 h 223"/>
                <a:gd name="T22" fmla="*/ 41 w 204"/>
                <a:gd name="T23" fmla="*/ 154 h 223"/>
                <a:gd name="T24" fmla="*/ 38 w 204"/>
                <a:gd name="T25" fmla="*/ 151 h 223"/>
                <a:gd name="T26" fmla="*/ 35 w 204"/>
                <a:gd name="T27" fmla="*/ 148 h 223"/>
                <a:gd name="T28" fmla="*/ 32 w 204"/>
                <a:gd name="T29" fmla="*/ 145 h 223"/>
                <a:gd name="T30" fmla="*/ 17 w 204"/>
                <a:gd name="T31" fmla="*/ 129 h 223"/>
                <a:gd name="T32" fmla="*/ 0 w 204"/>
                <a:gd name="T33" fmla="*/ 115 h 223"/>
                <a:gd name="T34" fmla="*/ 10 w 204"/>
                <a:gd name="T35" fmla="*/ 111 h 223"/>
                <a:gd name="T36" fmla="*/ 19 w 204"/>
                <a:gd name="T37" fmla="*/ 109 h 223"/>
                <a:gd name="T38" fmla="*/ 29 w 204"/>
                <a:gd name="T39" fmla="*/ 106 h 223"/>
                <a:gd name="T40" fmla="*/ 37 w 204"/>
                <a:gd name="T41" fmla="*/ 104 h 223"/>
                <a:gd name="T42" fmla="*/ 47 w 204"/>
                <a:gd name="T43" fmla="*/ 103 h 223"/>
                <a:gd name="T44" fmla="*/ 57 w 204"/>
                <a:gd name="T45" fmla="*/ 102 h 223"/>
                <a:gd name="T46" fmla="*/ 67 w 204"/>
                <a:gd name="T47" fmla="*/ 102 h 223"/>
                <a:gd name="T48" fmla="*/ 77 w 204"/>
                <a:gd name="T49" fmla="*/ 102 h 223"/>
                <a:gd name="T50" fmla="*/ 84 w 204"/>
                <a:gd name="T51" fmla="*/ 77 h 223"/>
                <a:gd name="T52" fmla="*/ 91 w 204"/>
                <a:gd name="T53" fmla="*/ 51 h 223"/>
                <a:gd name="T54" fmla="*/ 98 w 204"/>
                <a:gd name="T55" fmla="*/ 26 h 223"/>
                <a:gd name="T56" fmla="*/ 106 w 204"/>
                <a:gd name="T57" fmla="*/ 0 h 223"/>
                <a:gd name="T58" fmla="*/ 109 w 204"/>
                <a:gd name="T59" fmla="*/ 26 h 223"/>
                <a:gd name="T60" fmla="*/ 113 w 204"/>
                <a:gd name="T61" fmla="*/ 53 h 223"/>
                <a:gd name="T62" fmla="*/ 117 w 204"/>
                <a:gd name="T63" fmla="*/ 79 h 223"/>
                <a:gd name="T64" fmla="*/ 120 w 204"/>
                <a:gd name="T65" fmla="*/ 105 h 223"/>
                <a:gd name="T66" fmla="*/ 142 w 204"/>
                <a:gd name="T67" fmla="*/ 109 h 223"/>
                <a:gd name="T68" fmla="*/ 163 w 204"/>
                <a:gd name="T69" fmla="*/ 113 h 223"/>
                <a:gd name="T70" fmla="*/ 184 w 204"/>
                <a:gd name="T71" fmla="*/ 120 h 223"/>
                <a:gd name="T72" fmla="*/ 204 w 204"/>
                <a:gd name="T73" fmla="*/ 126 h 223"/>
                <a:gd name="T74" fmla="*/ 197 w 204"/>
                <a:gd name="T75" fmla="*/ 130 h 223"/>
                <a:gd name="T76" fmla="*/ 188 w 204"/>
                <a:gd name="T77" fmla="*/ 135 h 223"/>
                <a:gd name="T78" fmla="*/ 180 w 204"/>
                <a:gd name="T79" fmla="*/ 138 h 223"/>
                <a:gd name="T80" fmla="*/ 172 w 204"/>
                <a:gd name="T81" fmla="*/ 141 h 223"/>
                <a:gd name="T82" fmla="*/ 162 w 204"/>
                <a:gd name="T83" fmla="*/ 144 h 223"/>
                <a:gd name="T84" fmla="*/ 153 w 204"/>
                <a:gd name="T85" fmla="*/ 145 h 223"/>
                <a:gd name="T86" fmla="*/ 144 w 204"/>
                <a:gd name="T87" fmla="*/ 146 h 223"/>
                <a:gd name="T88" fmla="*/ 135 w 204"/>
                <a:gd name="T89" fmla="*/ 146 h 223"/>
                <a:gd name="T90" fmla="*/ 136 w 204"/>
                <a:gd name="T91" fmla="*/ 163 h 223"/>
                <a:gd name="T92" fmla="*/ 138 w 204"/>
                <a:gd name="T93" fmla="*/ 181 h 223"/>
                <a:gd name="T94" fmla="*/ 143 w 204"/>
                <a:gd name="T95" fmla="*/ 198 h 223"/>
                <a:gd name="T96" fmla="*/ 150 w 204"/>
                <a:gd name="T97" fmla="*/ 216 h 223"/>
                <a:gd name="T98" fmla="*/ 131 w 204"/>
                <a:gd name="T99" fmla="*/ 201 h 223"/>
                <a:gd name="T100" fmla="*/ 114 w 204"/>
                <a:gd name="T101" fmla="*/ 188 h 223"/>
                <a:gd name="T102" fmla="*/ 96 w 204"/>
                <a:gd name="T103" fmla="*/ 175 h 223"/>
                <a:gd name="T104" fmla="*/ 79 w 204"/>
                <a:gd name="T105" fmla="*/ 16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223">
                  <a:moveTo>
                    <a:pt x="79" y="162"/>
                  </a:moveTo>
                  <a:lnTo>
                    <a:pt x="64" y="177"/>
                  </a:lnTo>
                  <a:lnTo>
                    <a:pt x="47" y="193"/>
                  </a:lnTo>
                  <a:lnTo>
                    <a:pt x="32" y="208"/>
                  </a:lnTo>
                  <a:lnTo>
                    <a:pt x="17" y="223"/>
                  </a:lnTo>
                  <a:lnTo>
                    <a:pt x="22" y="211"/>
                  </a:lnTo>
                  <a:lnTo>
                    <a:pt x="28" y="198"/>
                  </a:lnTo>
                  <a:lnTo>
                    <a:pt x="33" y="186"/>
                  </a:lnTo>
                  <a:lnTo>
                    <a:pt x="38" y="173"/>
                  </a:lnTo>
                  <a:lnTo>
                    <a:pt x="42" y="166"/>
                  </a:lnTo>
                  <a:lnTo>
                    <a:pt x="42" y="159"/>
                  </a:lnTo>
                  <a:lnTo>
                    <a:pt x="41" y="154"/>
                  </a:lnTo>
                  <a:lnTo>
                    <a:pt x="38" y="151"/>
                  </a:lnTo>
                  <a:lnTo>
                    <a:pt x="35" y="148"/>
                  </a:lnTo>
                  <a:lnTo>
                    <a:pt x="32" y="145"/>
                  </a:lnTo>
                  <a:lnTo>
                    <a:pt x="17" y="129"/>
                  </a:lnTo>
                  <a:lnTo>
                    <a:pt x="0" y="115"/>
                  </a:lnTo>
                  <a:lnTo>
                    <a:pt x="10" y="111"/>
                  </a:lnTo>
                  <a:lnTo>
                    <a:pt x="19" y="109"/>
                  </a:lnTo>
                  <a:lnTo>
                    <a:pt x="29" y="106"/>
                  </a:lnTo>
                  <a:lnTo>
                    <a:pt x="37" y="104"/>
                  </a:lnTo>
                  <a:lnTo>
                    <a:pt x="47" y="103"/>
                  </a:lnTo>
                  <a:lnTo>
                    <a:pt x="57" y="102"/>
                  </a:lnTo>
                  <a:lnTo>
                    <a:pt x="67" y="102"/>
                  </a:lnTo>
                  <a:lnTo>
                    <a:pt x="77" y="102"/>
                  </a:lnTo>
                  <a:lnTo>
                    <a:pt x="84" y="77"/>
                  </a:lnTo>
                  <a:lnTo>
                    <a:pt x="91" y="51"/>
                  </a:lnTo>
                  <a:lnTo>
                    <a:pt x="98" y="26"/>
                  </a:lnTo>
                  <a:lnTo>
                    <a:pt x="106" y="0"/>
                  </a:lnTo>
                  <a:lnTo>
                    <a:pt x="109" y="26"/>
                  </a:lnTo>
                  <a:lnTo>
                    <a:pt x="113" y="53"/>
                  </a:lnTo>
                  <a:lnTo>
                    <a:pt x="117" y="79"/>
                  </a:lnTo>
                  <a:lnTo>
                    <a:pt x="120" y="105"/>
                  </a:lnTo>
                  <a:lnTo>
                    <a:pt x="142" y="109"/>
                  </a:lnTo>
                  <a:lnTo>
                    <a:pt x="163" y="113"/>
                  </a:lnTo>
                  <a:lnTo>
                    <a:pt x="184" y="120"/>
                  </a:lnTo>
                  <a:lnTo>
                    <a:pt x="204" y="126"/>
                  </a:lnTo>
                  <a:lnTo>
                    <a:pt x="197" y="130"/>
                  </a:lnTo>
                  <a:lnTo>
                    <a:pt x="188" y="135"/>
                  </a:lnTo>
                  <a:lnTo>
                    <a:pt x="180" y="138"/>
                  </a:lnTo>
                  <a:lnTo>
                    <a:pt x="172" y="141"/>
                  </a:lnTo>
                  <a:lnTo>
                    <a:pt x="162" y="144"/>
                  </a:lnTo>
                  <a:lnTo>
                    <a:pt x="153" y="145"/>
                  </a:lnTo>
                  <a:lnTo>
                    <a:pt x="144" y="146"/>
                  </a:lnTo>
                  <a:lnTo>
                    <a:pt x="135" y="146"/>
                  </a:lnTo>
                  <a:lnTo>
                    <a:pt x="136" y="163"/>
                  </a:lnTo>
                  <a:lnTo>
                    <a:pt x="138" y="181"/>
                  </a:lnTo>
                  <a:lnTo>
                    <a:pt x="143" y="198"/>
                  </a:lnTo>
                  <a:lnTo>
                    <a:pt x="150" y="216"/>
                  </a:lnTo>
                  <a:lnTo>
                    <a:pt x="131" y="201"/>
                  </a:lnTo>
                  <a:lnTo>
                    <a:pt x="114" y="188"/>
                  </a:lnTo>
                  <a:lnTo>
                    <a:pt x="96" y="175"/>
                  </a:lnTo>
                  <a:lnTo>
                    <a:pt x="79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0022870" y="1796773"/>
              <a:ext cx="70898" cy="78305"/>
            </a:xfrm>
            <a:custGeom>
              <a:avLst/>
              <a:gdLst>
                <a:gd name="T0" fmla="*/ 77 w 203"/>
                <a:gd name="T1" fmla="*/ 161 h 223"/>
                <a:gd name="T2" fmla="*/ 62 w 203"/>
                <a:gd name="T3" fmla="*/ 176 h 223"/>
                <a:gd name="T4" fmla="*/ 47 w 203"/>
                <a:gd name="T5" fmla="*/ 192 h 223"/>
                <a:gd name="T6" fmla="*/ 30 w 203"/>
                <a:gd name="T7" fmla="*/ 207 h 223"/>
                <a:gd name="T8" fmla="*/ 15 w 203"/>
                <a:gd name="T9" fmla="*/ 223 h 223"/>
                <a:gd name="T10" fmla="*/ 20 w 203"/>
                <a:gd name="T11" fmla="*/ 210 h 223"/>
                <a:gd name="T12" fmla="*/ 26 w 203"/>
                <a:gd name="T13" fmla="*/ 197 h 223"/>
                <a:gd name="T14" fmla="*/ 31 w 203"/>
                <a:gd name="T15" fmla="*/ 185 h 223"/>
                <a:gd name="T16" fmla="*/ 37 w 203"/>
                <a:gd name="T17" fmla="*/ 172 h 223"/>
                <a:gd name="T18" fmla="*/ 40 w 203"/>
                <a:gd name="T19" fmla="*/ 165 h 223"/>
                <a:gd name="T20" fmla="*/ 40 w 203"/>
                <a:gd name="T21" fmla="*/ 158 h 223"/>
                <a:gd name="T22" fmla="*/ 39 w 203"/>
                <a:gd name="T23" fmla="*/ 155 h 223"/>
                <a:gd name="T24" fmla="*/ 37 w 203"/>
                <a:gd name="T25" fmla="*/ 150 h 223"/>
                <a:gd name="T26" fmla="*/ 33 w 203"/>
                <a:gd name="T27" fmla="*/ 147 h 223"/>
                <a:gd name="T28" fmla="*/ 30 w 203"/>
                <a:gd name="T29" fmla="*/ 144 h 223"/>
                <a:gd name="T30" fmla="*/ 15 w 203"/>
                <a:gd name="T31" fmla="*/ 129 h 223"/>
                <a:gd name="T32" fmla="*/ 0 w 203"/>
                <a:gd name="T33" fmla="*/ 114 h 223"/>
                <a:gd name="T34" fmla="*/ 8 w 203"/>
                <a:gd name="T35" fmla="*/ 111 h 223"/>
                <a:gd name="T36" fmla="*/ 17 w 203"/>
                <a:gd name="T37" fmla="*/ 108 h 223"/>
                <a:gd name="T38" fmla="*/ 27 w 203"/>
                <a:gd name="T39" fmla="*/ 105 h 223"/>
                <a:gd name="T40" fmla="*/ 37 w 203"/>
                <a:gd name="T41" fmla="*/ 103 h 223"/>
                <a:gd name="T42" fmla="*/ 45 w 203"/>
                <a:gd name="T43" fmla="*/ 102 h 223"/>
                <a:gd name="T44" fmla="*/ 55 w 203"/>
                <a:gd name="T45" fmla="*/ 101 h 223"/>
                <a:gd name="T46" fmla="*/ 65 w 203"/>
                <a:gd name="T47" fmla="*/ 101 h 223"/>
                <a:gd name="T48" fmla="*/ 75 w 203"/>
                <a:gd name="T49" fmla="*/ 102 h 223"/>
                <a:gd name="T50" fmla="*/ 83 w 203"/>
                <a:gd name="T51" fmla="*/ 76 h 223"/>
                <a:gd name="T52" fmla="*/ 89 w 203"/>
                <a:gd name="T53" fmla="*/ 51 h 223"/>
                <a:gd name="T54" fmla="*/ 97 w 203"/>
                <a:gd name="T55" fmla="*/ 25 h 223"/>
                <a:gd name="T56" fmla="*/ 104 w 203"/>
                <a:gd name="T57" fmla="*/ 0 h 223"/>
                <a:gd name="T58" fmla="*/ 108 w 203"/>
                <a:gd name="T59" fmla="*/ 26 h 223"/>
                <a:gd name="T60" fmla="*/ 112 w 203"/>
                <a:gd name="T61" fmla="*/ 52 h 223"/>
                <a:gd name="T62" fmla="*/ 115 w 203"/>
                <a:gd name="T63" fmla="*/ 78 h 223"/>
                <a:gd name="T64" fmla="*/ 119 w 203"/>
                <a:gd name="T65" fmla="*/ 104 h 223"/>
                <a:gd name="T66" fmla="*/ 140 w 203"/>
                <a:gd name="T67" fmla="*/ 108 h 223"/>
                <a:gd name="T68" fmla="*/ 161 w 203"/>
                <a:gd name="T69" fmla="*/ 113 h 223"/>
                <a:gd name="T70" fmla="*/ 182 w 203"/>
                <a:gd name="T71" fmla="*/ 119 h 223"/>
                <a:gd name="T72" fmla="*/ 203 w 203"/>
                <a:gd name="T73" fmla="*/ 125 h 223"/>
                <a:gd name="T74" fmla="*/ 195 w 203"/>
                <a:gd name="T75" fmla="*/ 131 h 223"/>
                <a:gd name="T76" fmla="*/ 186 w 203"/>
                <a:gd name="T77" fmla="*/ 134 h 223"/>
                <a:gd name="T78" fmla="*/ 179 w 203"/>
                <a:gd name="T79" fmla="*/ 138 h 223"/>
                <a:gd name="T80" fmla="*/ 170 w 203"/>
                <a:gd name="T81" fmla="*/ 140 h 223"/>
                <a:gd name="T82" fmla="*/ 161 w 203"/>
                <a:gd name="T83" fmla="*/ 143 h 223"/>
                <a:gd name="T84" fmla="*/ 151 w 203"/>
                <a:gd name="T85" fmla="*/ 145 h 223"/>
                <a:gd name="T86" fmla="*/ 143 w 203"/>
                <a:gd name="T87" fmla="*/ 145 h 223"/>
                <a:gd name="T88" fmla="*/ 133 w 203"/>
                <a:gd name="T89" fmla="*/ 145 h 223"/>
                <a:gd name="T90" fmla="*/ 134 w 203"/>
                <a:gd name="T91" fmla="*/ 163 h 223"/>
                <a:gd name="T92" fmla="*/ 137 w 203"/>
                <a:gd name="T93" fmla="*/ 181 h 223"/>
                <a:gd name="T94" fmla="*/ 142 w 203"/>
                <a:gd name="T95" fmla="*/ 198 h 223"/>
                <a:gd name="T96" fmla="*/ 148 w 203"/>
                <a:gd name="T97" fmla="*/ 215 h 223"/>
                <a:gd name="T98" fmla="*/ 131 w 203"/>
                <a:gd name="T99" fmla="*/ 201 h 223"/>
                <a:gd name="T100" fmla="*/ 112 w 203"/>
                <a:gd name="T101" fmla="*/ 187 h 223"/>
                <a:gd name="T102" fmla="*/ 95 w 203"/>
                <a:gd name="T103" fmla="*/ 174 h 223"/>
                <a:gd name="T104" fmla="*/ 77 w 203"/>
                <a:gd name="T105" fmla="*/ 16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223">
                  <a:moveTo>
                    <a:pt x="77" y="161"/>
                  </a:moveTo>
                  <a:lnTo>
                    <a:pt x="62" y="176"/>
                  </a:lnTo>
                  <a:lnTo>
                    <a:pt x="47" y="192"/>
                  </a:lnTo>
                  <a:lnTo>
                    <a:pt x="30" y="207"/>
                  </a:lnTo>
                  <a:lnTo>
                    <a:pt x="15" y="223"/>
                  </a:lnTo>
                  <a:lnTo>
                    <a:pt x="20" y="210"/>
                  </a:lnTo>
                  <a:lnTo>
                    <a:pt x="26" y="197"/>
                  </a:lnTo>
                  <a:lnTo>
                    <a:pt x="31" y="185"/>
                  </a:lnTo>
                  <a:lnTo>
                    <a:pt x="37" y="172"/>
                  </a:lnTo>
                  <a:lnTo>
                    <a:pt x="40" y="165"/>
                  </a:lnTo>
                  <a:lnTo>
                    <a:pt x="40" y="158"/>
                  </a:lnTo>
                  <a:lnTo>
                    <a:pt x="39" y="155"/>
                  </a:lnTo>
                  <a:lnTo>
                    <a:pt x="37" y="150"/>
                  </a:lnTo>
                  <a:lnTo>
                    <a:pt x="33" y="147"/>
                  </a:lnTo>
                  <a:lnTo>
                    <a:pt x="30" y="144"/>
                  </a:lnTo>
                  <a:lnTo>
                    <a:pt x="15" y="129"/>
                  </a:lnTo>
                  <a:lnTo>
                    <a:pt x="0" y="114"/>
                  </a:lnTo>
                  <a:lnTo>
                    <a:pt x="8" y="111"/>
                  </a:lnTo>
                  <a:lnTo>
                    <a:pt x="17" y="108"/>
                  </a:lnTo>
                  <a:lnTo>
                    <a:pt x="27" y="105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5" y="101"/>
                  </a:lnTo>
                  <a:lnTo>
                    <a:pt x="65" y="101"/>
                  </a:lnTo>
                  <a:lnTo>
                    <a:pt x="75" y="102"/>
                  </a:lnTo>
                  <a:lnTo>
                    <a:pt x="83" y="76"/>
                  </a:lnTo>
                  <a:lnTo>
                    <a:pt x="89" y="51"/>
                  </a:lnTo>
                  <a:lnTo>
                    <a:pt x="97" y="25"/>
                  </a:lnTo>
                  <a:lnTo>
                    <a:pt x="104" y="0"/>
                  </a:lnTo>
                  <a:lnTo>
                    <a:pt x="108" y="26"/>
                  </a:lnTo>
                  <a:lnTo>
                    <a:pt x="112" y="52"/>
                  </a:lnTo>
                  <a:lnTo>
                    <a:pt x="115" y="78"/>
                  </a:lnTo>
                  <a:lnTo>
                    <a:pt x="119" y="104"/>
                  </a:lnTo>
                  <a:lnTo>
                    <a:pt x="140" y="108"/>
                  </a:lnTo>
                  <a:lnTo>
                    <a:pt x="161" y="113"/>
                  </a:lnTo>
                  <a:lnTo>
                    <a:pt x="182" y="119"/>
                  </a:lnTo>
                  <a:lnTo>
                    <a:pt x="203" y="125"/>
                  </a:lnTo>
                  <a:lnTo>
                    <a:pt x="195" y="131"/>
                  </a:lnTo>
                  <a:lnTo>
                    <a:pt x="186" y="134"/>
                  </a:lnTo>
                  <a:lnTo>
                    <a:pt x="179" y="138"/>
                  </a:lnTo>
                  <a:lnTo>
                    <a:pt x="170" y="140"/>
                  </a:lnTo>
                  <a:lnTo>
                    <a:pt x="161" y="143"/>
                  </a:lnTo>
                  <a:lnTo>
                    <a:pt x="151" y="145"/>
                  </a:lnTo>
                  <a:lnTo>
                    <a:pt x="143" y="145"/>
                  </a:lnTo>
                  <a:lnTo>
                    <a:pt x="133" y="145"/>
                  </a:lnTo>
                  <a:lnTo>
                    <a:pt x="134" y="163"/>
                  </a:lnTo>
                  <a:lnTo>
                    <a:pt x="137" y="181"/>
                  </a:lnTo>
                  <a:lnTo>
                    <a:pt x="142" y="198"/>
                  </a:lnTo>
                  <a:lnTo>
                    <a:pt x="148" y="215"/>
                  </a:lnTo>
                  <a:lnTo>
                    <a:pt x="131" y="201"/>
                  </a:lnTo>
                  <a:lnTo>
                    <a:pt x="112" y="187"/>
                  </a:lnTo>
                  <a:lnTo>
                    <a:pt x="95" y="174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8316041" y="916376"/>
              <a:ext cx="108992" cy="104759"/>
            </a:xfrm>
            <a:custGeom>
              <a:avLst/>
              <a:gdLst>
                <a:gd name="T0" fmla="*/ 133 w 310"/>
                <a:gd name="T1" fmla="*/ 231 h 297"/>
                <a:gd name="T2" fmla="*/ 109 w 310"/>
                <a:gd name="T3" fmla="*/ 253 h 297"/>
                <a:gd name="T4" fmla="*/ 84 w 310"/>
                <a:gd name="T5" fmla="*/ 273 h 297"/>
                <a:gd name="T6" fmla="*/ 57 w 310"/>
                <a:gd name="T7" fmla="*/ 289 h 297"/>
                <a:gd name="T8" fmla="*/ 56 w 310"/>
                <a:gd name="T9" fmla="*/ 273 h 297"/>
                <a:gd name="T10" fmla="*/ 83 w 310"/>
                <a:gd name="T11" fmla="*/ 222 h 297"/>
                <a:gd name="T12" fmla="*/ 72 w 310"/>
                <a:gd name="T13" fmla="*/ 192 h 297"/>
                <a:gd name="T14" fmla="*/ 24 w 310"/>
                <a:gd name="T15" fmla="*/ 180 h 297"/>
                <a:gd name="T16" fmla="*/ 21 w 310"/>
                <a:gd name="T17" fmla="*/ 165 h 297"/>
                <a:gd name="T18" fmla="*/ 66 w 310"/>
                <a:gd name="T19" fmla="*/ 155 h 297"/>
                <a:gd name="T20" fmla="*/ 95 w 310"/>
                <a:gd name="T21" fmla="*/ 151 h 297"/>
                <a:gd name="T22" fmla="*/ 111 w 310"/>
                <a:gd name="T23" fmla="*/ 149 h 297"/>
                <a:gd name="T24" fmla="*/ 121 w 310"/>
                <a:gd name="T25" fmla="*/ 143 h 297"/>
                <a:gd name="T26" fmla="*/ 127 w 310"/>
                <a:gd name="T27" fmla="*/ 137 h 297"/>
                <a:gd name="T28" fmla="*/ 133 w 310"/>
                <a:gd name="T29" fmla="*/ 125 h 297"/>
                <a:gd name="T30" fmla="*/ 148 w 310"/>
                <a:gd name="T31" fmla="*/ 87 h 297"/>
                <a:gd name="T32" fmla="*/ 171 w 310"/>
                <a:gd name="T33" fmla="*/ 29 h 297"/>
                <a:gd name="T34" fmla="*/ 180 w 310"/>
                <a:gd name="T35" fmla="*/ 35 h 297"/>
                <a:gd name="T36" fmla="*/ 180 w 310"/>
                <a:gd name="T37" fmla="*/ 105 h 297"/>
                <a:gd name="T38" fmla="*/ 213 w 310"/>
                <a:gd name="T39" fmla="*/ 142 h 297"/>
                <a:gd name="T40" fmla="*/ 278 w 310"/>
                <a:gd name="T41" fmla="*/ 146 h 297"/>
                <a:gd name="T42" fmla="*/ 285 w 310"/>
                <a:gd name="T43" fmla="*/ 154 h 297"/>
                <a:gd name="T44" fmla="*/ 237 w 310"/>
                <a:gd name="T45" fmla="*/ 166 h 297"/>
                <a:gd name="T46" fmla="*/ 210 w 310"/>
                <a:gd name="T47" fmla="*/ 173 h 297"/>
                <a:gd name="T48" fmla="*/ 206 w 310"/>
                <a:gd name="T49" fmla="*/ 178 h 297"/>
                <a:gd name="T50" fmla="*/ 207 w 310"/>
                <a:gd name="T51" fmla="*/ 184 h 297"/>
                <a:gd name="T52" fmla="*/ 219 w 310"/>
                <a:gd name="T53" fmla="*/ 209 h 297"/>
                <a:gd name="T54" fmla="*/ 242 w 310"/>
                <a:gd name="T55" fmla="*/ 255 h 297"/>
                <a:gd name="T56" fmla="*/ 231 w 310"/>
                <a:gd name="T57" fmla="*/ 263 h 297"/>
                <a:gd name="T58" fmla="*/ 186 w 310"/>
                <a:gd name="T59" fmla="*/ 232 h 297"/>
                <a:gd name="T60" fmla="*/ 159 w 310"/>
                <a:gd name="T61" fmla="*/ 214 h 297"/>
                <a:gd name="T62" fmla="*/ 151 w 310"/>
                <a:gd name="T63" fmla="*/ 214 h 297"/>
                <a:gd name="T64" fmla="*/ 145 w 310"/>
                <a:gd name="T65" fmla="*/ 21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0" h="297">
                  <a:moveTo>
                    <a:pt x="144" y="219"/>
                  </a:moveTo>
                  <a:lnTo>
                    <a:pt x="133" y="231"/>
                  </a:lnTo>
                  <a:lnTo>
                    <a:pt x="121" y="242"/>
                  </a:lnTo>
                  <a:lnTo>
                    <a:pt x="109" y="253"/>
                  </a:lnTo>
                  <a:lnTo>
                    <a:pt x="97" y="263"/>
                  </a:lnTo>
                  <a:lnTo>
                    <a:pt x="84" y="273"/>
                  </a:lnTo>
                  <a:lnTo>
                    <a:pt x="70" y="281"/>
                  </a:lnTo>
                  <a:lnTo>
                    <a:pt x="57" y="289"/>
                  </a:lnTo>
                  <a:lnTo>
                    <a:pt x="43" y="297"/>
                  </a:lnTo>
                  <a:lnTo>
                    <a:pt x="56" y="273"/>
                  </a:lnTo>
                  <a:lnTo>
                    <a:pt x="70" y="247"/>
                  </a:lnTo>
                  <a:lnTo>
                    <a:pt x="83" y="222"/>
                  </a:lnTo>
                  <a:lnTo>
                    <a:pt x="96" y="197"/>
                  </a:lnTo>
                  <a:lnTo>
                    <a:pt x="72" y="192"/>
                  </a:lnTo>
                  <a:lnTo>
                    <a:pt x="48" y="185"/>
                  </a:lnTo>
                  <a:lnTo>
                    <a:pt x="24" y="180"/>
                  </a:lnTo>
                  <a:lnTo>
                    <a:pt x="0" y="173"/>
                  </a:lnTo>
                  <a:lnTo>
                    <a:pt x="21" y="165"/>
                  </a:lnTo>
                  <a:lnTo>
                    <a:pt x="43" y="159"/>
                  </a:lnTo>
                  <a:lnTo>
                    <a:pt x="66" y="155"/>
                  </a:lnTo>
                  <a:lnTo>
                    <a:pt x="88" y="151"/>
                  </a:lnTo>
                  <a:lnTo>
                    <a:pt x="95" y="151"/>
                  </a:lnTo>
                  <a:lnTo>
                    <a:pt x="103" y="150"/>
                  </a:lnTo>
                  <a:lnTo>
                    <a:pt x="111" y="149"/>
                  </a:lnTo>
                  <a:lnTo>
                    <a:pt x="117" y="146"/>
                  </a:lnTo>
                  <a:lnTo>
                    <a:pt x="121" y="143"/>
                  </a:lnTo>
                  <a:lnTo>
                    <a:pt x="125" y="141"/>
                  </a:lnTo>
                  <a:lnTo>
                    <a:pt x="127" y="137"/>
                  </a:lnTo>
                  <a:lnTo>
                    <a:pt x="129" y="133"/>
                  </a:lnTo>
                  <a:lnTo>
                    <a:pt x="133" y="125"/>
                  </a:lnTo>
                  <a:lnTo>
                    <a:pt x="137" y="117"/>
                  </a:lnTo>
                  <a:lnTo>
                    <a:pt x="148" y="87"/>
                  </a:lnTo>
                  <a:lnTo>
                    <a:pt x="159" y="58"/>
                  </a:lnTo>
                  <a:lnTo>
                    <a:pt x="171" y="29"/>
                  </a:lnTo>
                  <a:lnTo>
                    <a:pt x="182" y="0"/>
                  </a:lnTo>
                  <a:lnTo>
                    <a:pt x="180" y="35"/>
                  </a:lnTo>
                  <a:lnTo>
                    <a:pt x="180" y="70"/>
                  </a:lnTo>
                  <a:lnTo>
                    <a:pt x="180" y="105"/>
                  </a:lnTo>
                  <a:lnTo>
                    <a:pt x="180" y="141"/>
                  </a:lnTo>
                  <a:lnTo>
                    <a:pt x="213" y="142"/>
                  </a:lnTo>
                  <a:lnTo>
                    <a:pt x="245" y="144"/>
                  </a:lnTo>
                  <a:lnTo>
                    <a:pt x="278" y="146"/>
                  </a:lnTo>
                  <a:lnTo>
                    <a:pt x="310" y="148"/>
                  </a:lnTo>
                  <a:lnTo>
                    <a:pt x="285" y="154"/>
                  </a:lnTo>
                  <a:lnTo>
                    <a:pt x="261" y="160"/>
                  </a:lnTo>
                  <a:lnTo>
                    <a:pt x="237" y="166"/>
                  </a:lnTo>
                  <a:lnTo>
                    <a:pt x="213" y="172"/>
                  </a:lnTo>
                  <a:lnTo>
                    <a:pt x="210" y="173"/>
                  </a:lnTo>
                  <a:lnTo>
                    <a:pt x="207" y="175"/>
                  </a:lnTo>
                  <a:lnTo>
                    <a:pt x="206" y="178"/>
                  </a:lnTo>
                  <a:lnTo>
                    <a:pt x="206" y="181"/>
                  </a:lnTo>
                  <a:lnTo>
                    <a:pt x="207" y="184"/>
                  </a:lnTo>
                  <a:lnTo>
                    <a:pt x="208" y="186"/>
                  </a:lnTo>
                  <a:lnTo>
                    <a:pt x="219" y="209"/>
                  </a:lnTo>
                  <a:lnTo>
                    <a:pt x="231" y="232"/>
                  </a:lnTo>
                  <a:lnTo>
                    <a:pt x="242" y="255"/>
                  </a:lnTo>
                  <a:lnTo>
                    <a:pt x="252" y="278"/>
                  </a:lnTo>
                  <a:lnTo>
                    <a:pt x="231" y="263"/>
                  </a:lnTo>
                  <a:lnTo>
                    <a:pt x="208" y="247"/>
                  </a:lnTo>
                  <a:lnTo>
                    <a:pt x="186" y="232"/>
                  </a:lnTo>
                  <a:lnTo>
                    <a:pt x="163" y="217"/>
                  </a:lnTo>
                  <a:lnTo>
                    <a:pt x="159" y="214"/>
                  </a:lnTo>
                  <a:lnTo>
                    <a:pt x="154" y="213"/>
                  </a:lnTo>
                  <a:lnTo>
                    <a:pt x="151" y="214"/>
                  </a:lnTo>
                  <a:lnTo>
                    <a:pt x="149" y="215"/>
                  </a:lnTo>
                  <a:lnTo>
                    <a:pt x="145" y="217"/>
                  </a:lnTo>
                  <a:lnTo>
                    <a:pt x="144" y="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8399636" y="1183035"/>
              <a:ext cx="71956" cy="79363"/>
            </a:xfrm>
            <a:custGeom>
              <a:avLst/>
              <a:gdLst>
                <a:gd name="T0" fmla="*/ 78 w 203"/>
                <a:gd name="T1" fmla="*/ 162 h 223"/>
                <a:gd name="T2" fmla="*/ 63 w 203"/>
                <a:gd name="T3" fmla="*/ 178 h 223"/>
                <a:gd name="T4" fmla="*/ 47 w 203"/>
                <a:gd name="T5" fmla="*/ 193 h 223"/>
                <a:gd name="T6" fmla="*/ 32 w 203"/>
                <a:gd name="T7" fmla="*/ 208 h 223"/>
                <a:gd name="T8" fmla="*/ 16 w 203"/>
                <a:gd name="T9" fmla="*/ 223 h 223"/>
                <a:gd name="T10" fmla="*/ 21 w 203"/>
                <a:gd name="T11" fmla="*/ 211 h 223"/>
                <a:gd name="T12" fmla="*/ 26 w 203"/>
                <a:gd name="T13" fmla="*/ 198 h 223"/>
                <a:gd name="T14" fmla="*/ 32 w 203"/>
                <a:gd name="T15" fmla="*/ 186 h 223"/>
                <a:gd name="T16" fmla="*/ 37 w 203"/>
                <a:gd name="T17" fmla="*/ 173 h 223"/>
                <a:gd name="T18" fmla="*/ 41 w 203"/>
                <a:gd name="T19" fmla="*/ 167 h 223"/>
                <a:gd name="T20" fmla="*/ 41 w 203"/>
                <a:gd name="T21" fmla="*/ 159 h 223"/>
                <a:gd name="T22" fmla="*/ 40 w 203"/>
                <a:gd name="T23" fmla="*/ 155 h 223"/>
                <a:gd name="T24" fmla="*/ 37 w 203"/>
                <a:gd name="T25" fmla="*/ 151 h 223"/>
                <a:gd name="T26" fmla="*/ 35 w 203"/>
                <a:gd name="T27" fmla="*/ 148 h 223"/>
                <a:gd name="T28" fmla="*/ 32 w 203"/>
                <a:gd name="T29" fmla="*/ 145 h 223"/>
                <a:gd name="T30" fmla="*/ 16 w 203"/>
                <a:gd name="T31" fmla="*/ 130 h 223"/>
                <a:gd name="T32" fmla="*/ 0 w 203"/>
                <a:gd name="T33" fmla="*/ 115 h 223"/>
                <a:gd name="T34" fmla="*/ 9 w 203"/>
                <a:gd name="T35" fmla="*/ 111 h 223"/>
                <a:gd name="T36" fmla="*/ 19 w 203"/>
                <a:gd name="T37" fmla="*/ 109 h 223"/>
                <a:gd name="T38" fmla="*/ 28 w 203"/>
                <a:gd name="T39" fmla="*/ 107 h 223"/>
                <a:gd name="T40" fmla="*/ 37 w 203"/>
                <a:gd name="T41" fmla="*/ 105 h 223"/>
                <a:gd name="T42" fmla="*/ 47 w 203"/>
                <a:gd name="T43" fmla="*/ 103 h 223"/>
                <a:gd name="T44" fmla="*/ 56 w 203"/>
                <a:gd name="T45" fmla="*/ 102 h 223"/>
                <a:gd name="T46" fmla="*/ 66 w 203"/>
                <a:gd name="T47" fmla="*/ 102 h 223"/>
                <a:gd name="T48" fmla="*/ 76 w 203"/>
                <a:gd name="T49" fmla="*/ 102 h 223"/>
                <a:gd name="T50" fmla="*/ 83 w 203"/>
                <a:gd name="T51" fmla="*/ 77 h 223"/>
                <a:gd name="T52" fmla="*/ 91 w 203"/>
                <a:gd name="T53" fmla="*/ 51 h 223"/>
                <a:gd name="T54" fmla="*/ 97 w 203"/>
                <a:gd name="T55" fmla="*/ 26 h 223"/>
                <a:gd name="T56" fmla="*/ 105 w 203"/>
                <a:gd name="T57" fmla="*/ 0 h 223"/>
                <a:gd name="T58" fmla="*/ 108 w 203"/>
                <a:gd name="T59" fmla="*/ 26 h 223"/>
                <a:gd name="T60" fmla="*/ 113 w 203"/>
                <a:gd name="T61" fmla="*/ 53 h 223"/>
                <a:gd name="T62" fmla="*/ 116 w 203"/>
                <a:gd name="T63" fmla="*/ 79 h 223"/>
                <a:gd name="T64" fmla="*/ 119 w 203"/>
                <a:gd name="T65" fmla="*/ 106 h 223"/>
                <a:gd name="T66" fmla="*/ 141 w 203"/>
                <a:gd name="T67" fmla="*/ 109 h 223"/>
                <a:gd name="T68" fmla="*/ 162 w 203"/>
                <a:gd name="T69" fmla="*/ 113 h 223"/>
                <a:gd name="T70" fmla="*/ 183 w 203"/>
                <a:gd name="T71" fmla="*/ 120 h 223"/>
                <a:gd name="T72" fmla="*/ 203 w 203"/>
                <a:gd name="T73" fmla="*/ 126 h 223"/>
                <a:gd name="T74" fmla="*/ 196 w 203"/>
                <a:gd name="T75" fmla="*/ 131 h 223"/>
                <a:gd name="T76" fmla="*/ 188 w 203"/>
                <a:gd name="T77" fmla="*/ 135 h 223"/>
                <a:gd name="T78" fmla="*/ 179 w 203"/>
                <a:gd name="T79" fmla="*/ 138 h 223"/>
                <a:gd name="T80" fmla="*/ 171 w 203"/>
                <a:gd name="T81" fmla="*/ 142 h 223"/>
                <a:gd name="T82" fmla="*/ 162 w 203"/>
                <a:gd name="T83" fmla="*/ 144 h 223"/>
                <a:gd name="T84" fmla="*/ 152 w 203"/>
                <a:gd name="T85" fmla="*/ 145 h 223"/>
                <a:gd name="T86" fmla="*/ 143 w 203"/>
                <a:gd name="T87" fmla="*/ 146 h 223"/>
                <a:gd name="T88" fmla="*/ 135 w 203"/>
                <a:gd name="T89" fmla="*/ 146 h 223"/>
                <a:gd name="T90" fmla="*/ 135 w 203"/>
                <a:gd name="T91" fmla="*/ 163 h 223"/>
                <a:gd name="T92" fmla="*/ 138 w 203"/>
                <a:gd name="T93" fmla="*/ 182 h 223"/>
                <a:gd name="T94" fmla="*/ 142 w 203"/>
                <a:gd name="T95" fmla="*/ 198 h 223"/>
                <a:gd name="T96" fmla="*/ 149 w 203"/>
                <a:gd name="T97" fmla="*/ 216 h 223"/>
                <a:gd name="T98" fmla="*/ 131 w 203"/>
                <a:gd name="T99" fmla="*/ 202 h 223"/>
                <a:gd name="T100" fmla="*/ 114 w 203"/>
                <a:gd name="T101" fmla="*/ 188 h 223"/>
                <a:gd name="T102" fmla="*/ 95 w 203"/>
                <a:gd name="T103" fmla="*/ 175 h 223"/>
                <a:gd name="T104" fmla="*/ 78 w 203"/>
                <a:gd name="T105" fmla="*/ 16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223">
                  <a:moveTo>
                    <a:pt x="78" y="162"/>
                  </a:moveTo>
                  <a:lnTo>
                    <a:pt x="63" y="178"/>
                  </a:lnTo>
                  <a:lnTo>
                    <a:pt x="47" y="193"/>
                  </a:lnTo>
                  <a:lnTo>
                    <a:pt x="32" y="208"/>
                  </a:lnTo>
                  <a:lnTo>
                    <a:pt x="16" y="223"/>
                  </a:lnTo>
                  <a:lnTo>
                    <a:pt x="21" y="211"/>
                  </a:lnTo>
                  <a:lnTo>
                    <a:pt x="26" y="198"/>
                  </a:lnTo>
                  <a:lnTo>
                    <a:pt x="32" y="186"/>
                  </a:lnTo>
                  <a:lnTo>
                    <a:pt x="37" y="173"/>
                  </a:lnTo>
                  <a:lnTo>
                    <a:pt x="41" y="167"/>
                  </a:lnTo>
                  <a:lnTo>
                    <a:pt x="41" y="159"/>
                  </a:lnTo>
                  <a:lnTo>
                    <a:pt x="40" y="155"/>
                  </a:lnTo>
                  <a:lnTo>
                    <a:pt x="37" y="151"/>
                  </a:lnTo>
                  <a:lnTo>
                    <a:pt x="35" y="148"/>
                  </a:lnTo>
                  <a:lnTo>
                    <a:pt x="32" y="145"/>
                  </a:lnTo>
                  <a:lnTo>
                    <a:pt x="16" y="130"/>
                  </a:lnTo>
                  <a:lnTo>
                    <a:pt x="0" y="115"/>
                  </a:lnTo>
                  <a:lnTo>
                    <a:pt x="9" y="111"/>
                  </a:lnTo>
                  <a:lnTo>
                    <a:pt x="19" y="109"/>
                  </a:lnTo>
                  <a:lnTo>
                    <a:pt x="28" y="107"/>
                  </a:lnTo>
                  <a:lnTo>
                    <a:pt x="37" y="105"/>
                  </a:lnTo>
                  <a:lnTo>
                    <a:pt x="47" y="103"/>
                  </a:lnTo>
                  <a:lnTo>
                    <a:pt x="56" y="102"/>
                  </a:lnTo>
                  <a:lnTo>
                    <a:pt x="66" y="102"/>
                  </a:lnTo>
                  <a:lnTo>
                    <a:pt x="76" y="102"/>
                  </a:lnTo>
                  <a:lnTo>
                    <a:pt x="83" y="77"/>
                  </a:lnTo>
                  <a:lnTo>
                    <a:pt x="91" y="51"/>
                  </a:lnTo>
                  <a:lnTo>
                    <a:pt x="97" y="26"/>
                  </a:lnTo>
                  <a:lnTo>
                    <a:pt x="105" y="0"/>
                  </a:lnTo>
                  <a:lnTo>
                    <a:pt x="108" y="26"/>
                  </a:lnTo>
                  <a:lnTo>
                    <a:pt x="113" y="53"/>
                  </a:lnTo>
                  <a:lnTo>
                    <a:pt x="116" y="79"/>
                  </a:lnTo>
                  <a:lnTo>
                    <a:pt x="119" y="106"/>
                  </a:lnTo>
                  <a:lnTo>
                    <a:pt x="141" y="109"/>
                  </a:lnTo>
                  <a:lnTo>
                    <a:pt x="162" y="113"/>
                  </a:lnTo>
                  <a:lnTo>
                    <a:pt x="183" y="120"/>
                  </a:lnTo>
                  <a:lnTo>
                    <a:pt x="203" y="126"/>
                  </a:lnTo>
                  <a:lnTo>
                    <a:pt x="196" y="131"/>
                  </a:lnTo>
                  <a:lnTo>
                    <a:pt x="188" y="135"/>
                  </a:lnTo>
                  <a:lnTo>
                    <a:pt x="179" y="138"/>
                  </a:lnTo>
                  <a:lnTo>
                    <a:pt x="171" y="142"/>
                  </a:lnTo>
                  <a:lnTo>
                    <a:pt x="162" y="144"/>
                  </a:lnTo>
                  <a:lnTo>
                    <a:pt x="152" y="145"/>
                  </a:lnTo>
                  <a:lnTo>
                    <a:pt x="143" y="146"/>
                  </a:lnTo>
                  <a:lnTo>
                    <a:pt x="135" y="146"/>
                  </a:lnTo>
                  <a:lnTo>
                    <a:pt x="135" y="163"/>
                  </a:lnTo>
                  <a:lnTo>
                    <a:pt x="138" y="182"/>
                  </a:lnTo>
                  <a:lnTo>
                    <a:pt x="142" y="198"/>
                  </a:lnTo>
                  <a:lnTo>
                    <a:pt x="149" y="216"/>
                  </a:lnTo>
                  <a:lnTo>
                    <a:pt x="131" y="202"/>
                  </a:lnTo>
                  <a:lnTo>
                    <a:pt x="114" y="188"/>
                  </a:lnTo>
                  <a:lnTo>
                    <a:pt x="95" y="175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8052557" y="1249699"/>
              <a:ext cx="157668" cy="172482"/>
            </a:xfrm>
            <a:custGeom>
              <a:avLst/>
              <a:gdLst>
                <a:gd name="T0" fmla="*/ 137 w 446"/>
                <a:gd name="T1" fmla="*/ 389 h 490"/>
                <a:gd name="T2" fmla="*/ 69 w 446"/>
                <a:gd name="T3" fmla="*/ 456 h 490"/>
                <a:gd name="T4" fmla="*/ 46 w 446"/>
                <a:gd name="T5" fmla="*/ 463 h 490"/>
                <a:gd name="T6" fmla="*/ 70 w 446"/>
                <a:gd name="T7" fmla="*/ 407 h 490"/>
                <a:gd name="T8" fmla="*/ 86 w 446"/>
                <a:gd name="T9" fmla="*/ 372 h 490"/>
                <a:gd name="T10" fmla="*/ 90 w 446"/>
                <a:gd name="T11" fmla="*/ 357 h 490"/>
                <a:gd name="T12" fmla="*/ 89 w 446"/>
                <a:gd name="T13" fmla="*/ 344 h 490"/>
                <a:gd name="T14" fmla="*/ 85 w 446"/>
                <a:gd name="T15" fmla="*/ 335 h 490"/>
                <a:gd name="T16" fmla="*/ 76 w 446"/>
                <a:gd name="T17" fmla="*/ 324 h 490"/>
                <a:gd name="T18" fmla="*/ 52 w 446"/>
                <a:gd name="T19" fmla="*/ 302 h 490"/>
                <a:gd name="T20" fmla="*/ 17 w 446"/>
                <a:gd name="T21" fmla="*/ 269 h 490"/>
                <a:gd name="T22" fmla="*/ 20 w 446"/>
                <a:gd name="T23" fmla="*/ 245 h 490"/>
                <a:gd name="T24" fmla="*/ 61 w 446"/>
                <a:gd name="T25" fmla="*/ 233 h 490"/>
                <a:gd name="T26" fmla="*/ 102 w 446"/>
                <a:gd name="T27" fmla="*/ 226 h 490"/>
                <a:gd name="T28" fmla="*/ 145 w 446"/>
                <a:gd name="T29" fmla="*/ 224 h 490"/>
                <a:gd name="T30" fmla="*/ 174 w 446"/>
                <a:gd name="T31" fmla="*/ 197 h 490"/>
                <a:gd name="T32" fmla="*/ 190 w 446"/>
                <a:gd name="T33" fmla="*/ 141 h 490"/>
                <a:gd name="T34" fmla="*/ 206 w 446"/>
                <a:gd name="T35" fmla="*/ 84 h 490"/>
                <a:gd name="T36" fmla="*/ 222 w 446"/>
                <a:gd name="T37" fmla="*/ 29 h 490"/>
                <a:gd name="T38" fmla="*/ 234 w 446"/>
                <a:gd name="T39" fmla="*/ 30 h 490"/>
                <a:gd name="T40" fmla="*/ 242 w 446"/>
                <a:gd name="T41" fmla="*/ 87 h 490"/>
                <a:gd name="T42" fmla="*/ 251 w 446"/>
                <a:gd name="T43" fmla="*/ 144 h 490"/>
                <a:gd name="T44" fmla="*/ 258 w 446"/>
                <a:gd name="T45" fmla="*/ 202 h 490"/>
                <a:gd name="T46" fmla="*/ 285 w 446"/>
                <a:gd name="T47" fmla="*/ 235 h 490"/>
                <a:gd name="T48" fmla="*/ 332 w 446"/>
                <a:gd name="T49" fmla="*/ 244 h 490"/>
                <a:gd name="T50" fmla="*/ 378 w 446"/>
                <a:gd name="T51" fmla="*/ 255 h 490"/>
                <a:gd name="T52" fmla="*/ 423 w 446"/>
                <a:gd name="T53" fmla="*/ 269 h 490"/>
                <a:gd name="T54" fmla="*/ 428 w 446"/>
                <a:gd name="T55" fmla="*/ 287 h 490"/>
                <a:gd name="T56" fmla="*/ 392 w 446"/>
                <a:gd name="T57" fmla="*/ 304 h 490"/>
                <a:gd name="T58" fmla="*/ 353 w 446"/>
                <a:gd name="T59" fmla="*/ 315 h 490"/>
                <a:gd name="T60" fmla="*/ 314 w 446"/>
                <a:gd name="T61" fmla="*/ 320 h 490"/>
                <a:gd name="T62" fmla="*/ 294 w 446"/>
                <a:gd name="T63" fmla="*/ 340 h 490"/>
                <a:gd name="T64" fmla="*/ 297 w 446"/>
                <a:gd name="T65" fmla="*/ 378 h 490"/>
                <a:gd name="T66" fmla="*/ 306 w 446"/>
                <a:gd name="T67" fmla="*/ 417 h 490"/>
                <a:gd name="T68" fmla="*/ 318 w 446"/>
                <a:gd name="T69" fmla="*/ 454 h 490"/>
                <a:gd name="T70" fmla="*/ 287 w 446"/>
                <a:gd name="T71" fmla="*/ 442 h 490"/>
                <a:gd name="T72" fmla="*/ 210 w 446"/>
                <a:gd name="T73" fmla="*/ 38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6" h="490">
                  <a:moveTo>
                    <a:pt x="171" y="355"/>
                  </a:moveTo>
                  <a:lnTo>
                    <a:pt x="137" y="389"/>
                  </a:lnTo>
                  <a:lnTo>
                    <a:pt x="103" y="423"/>
                  </a:lnTo>
                  <a:lnTo>
                    <a:pt x="69" y="456"/>
                  </a:lnTo>
                  <a:lnTo>
                    <a:pt x="35" y="490"/>
                  </a:lnTo>
                  <a:lnTo>
                    <a:pt x="46" y="463"/>
                  </a:lnTo>
                  <a:lnTo>
                    <a:pt x="58" y="435"/>
                  </a:lnTo>
                  <a:lnTo>
                    <a:pt x="70" y="407"/>
                  </a:lnTo>
                  <a:lnTo>
                    <a:pt x="82" y="380"/>
                  </a:lnTo>
                  <a:lnTo>
                    <a:pt x="86" y="372"/>
                  </a:lnTo>
                  <a:lnTo>
                    <a:pt x="89" y="365"/>
                  </a:lnTo>
                  <a:lnTo>
                    <a:pt x="90" y="357"/>
                  </a:lnTo>
                  <a:lnTo>
                    <a:pt x="90" y="348"/>
                  </a:lnTo>
                  <a:lnTo>
                    <a:pt x="89" y="344"/>
                  </a:lnTo>
                  <a:lnTo>
                    <a:pt x="87" y="340"/>
                  </a:lnTo>
                  <a:lnTo>
                    <a:pt x="85" y="335"/>
                  </a:lnTo>
                  <a:lnTo>
                    <a:pt x="82" y="332"/>
                  </a:lnTo>
                  <a:lnTo>
                    <a:pt x="76" y="324"/>
                  </a:lnTo>
                  <a:lnTo>
                    <a:pt x="69" y="318"/>
                  </a:lnTo>
                  <a:lnTo>
                    <a:pt x="52" y="302"/>
                  </a:lnTo>
                  <a:lnTo>
                    <a:pt x="34" y="285"/>
                  </a:lnTo>
                  <a:lnTo>
                    <a:pt x="17" y="269"/>
                  </a:lnTo>
                  <a:lnTo>
                    <a:pt x="0" y="252"/>
                  </a:lnTo>
                  <a:lnTo>
                    <a:pt x="20" y="245"/>
                  </a:lnTo>
                  <a:lnTo>
                    <a:pt x="40" y="238"/>
                  </a:lnTo>
                  <a:lnTo>
                    <a:pt x="61" y="233"/>
                  </a:lnTo>
                  <a:lnTo>
                    <a:pt x="81" y="230"/>
                  </a:lnTo>
                  <a:lnTo>
                    <a:pt x="102" y="226"/>
                  </a:lnTo>
                  <a:lnTo>
                    <a:pt x="124" y="225"/>
                  </a:lnTo>
                  <a:lnTo>
                    <a:pt x="145" y="224"/>
                  </a:lnTo>
                  <a:lnTo>
                    <a:pt x="165" y="225"/>
                  </a:lnTo>
                  <a:lnTo>
                    <a:pt x="174" y="197"/>
                  </a:lnTo>
                  <a:lnTo>
                    <a:pt x="182" y="170"/>
                  </a:lnTo>
                  <a:lnTo>
                    <a:pt x="190" y="141"/>
                  </a:lnTo>
                  <a:lnTo>
                    <a:pt x="198" y="113"/>
                  </a:lnTo>
                  <a:lnTo>
                    <a:pt x="206" y="84"/>
                  </a:lnTo>
                  <a:lnTo>
                    <a:pt x="214" y="57"/>
                  </a:lnTo>
                  <a:lnTo>
                    <a:pt x="222" y="29"/>
                  </a:lnTo>
                  <a:lnTo>
                    <a:pt x="230" y="0"/>
                  </a:lnTo>
                  <a:lnTo>
                    <a:pt x="234" y="30"/>
                  </a:lnTo>
                  <a:lnTo>
                    <a:pt x="238" y="58"/>
                  </a:lnTo>
                  <a:lnTo>
                    <a:pt x="242" y="87"/>
                  </a:lnTo>
                  <a:lnTo>
                    <a:pt x="246" y="116"/>
                  </a:lnTo>
                  <a:lnTo>
                    <a:pt x="251" y="144"/>
                  </a:lnTo>
                  <a:lnTo>
                    <a:pt x="254" y="174"/>
                  </a:lnTo>
                  <a:lnTo>
                    <a:pt x="258" y="202"/>
                  </a:lnTo>
                  <a:lnTo>
                    <a:pt x="263" y="231"/>
                  </a:lnTo>
                  <a:lnTo>
                    <a:pt x="285" y="235"/>
                  </a:lnTo>
                  <a:lnTo>
                    <a:pt x="309" y="239"/>
                  </a:lnTo>
                  <a:lnTo>
                    <a:pt x="332" y="244"/>
                  </a:lnTo>
                  <a:lnTo>
                    <a:pt x="355" y="249"/>
                  </a:lnTo>
                  <a:lnTo>
                    <a:pt x="378" y="255"/>
                  </a:lnTo>
                  <a:lnTo>
                    <a:pt x="401" y="261"/>
                  </a:lnTo>
                  <a:lnTo>
                    <a:pt x="423" y="269"/>
                  </a:lnTo>
                  <a:lnTo>
                    <a:pt x="446" y="276"/>
                  </a:lnTo>
                  <a:lnTo>
                    <a:pt x="428" y="287"/>
                  </a:lnTo>
                  <a:lnTo>
                    <a:pt x="411" y="296"/>
                  </a:lnTo>
                  <a:lnTo>
                    <a:pt x="392" y="304"/>
                  </a:lnTo>
                  <a:lnTo>
                    <a:pt x="373" y="310"/>
                  </a:lnTo>
                  <a:lnTo>
                    <a:pt x="353" y="315"/>
                  </a:lnTo>
                  <a:lnTo>
                    <a:pt x="333" y="318"/>
                  </a:lnTo>
                  <a:lnTo>
                    <a:pt x="314" y="320"/>
                  </a:lnTo>
                  <a:lnTo>
                    <a:pt x="294" y="320"/>
                  </a:lnTo>
                  <a:lnTo>
                    <a:pt x="294" y="340"/>
                  </a:lnTo>
                  <a:lnTo>
                    <a:pt x="295" y="359"/>
                  </a:lnTo>
                  <a:lnTo>
                    <a:pt x="297" y="378"/>
                  </a:lnTo>
                  <a:lnTo>
                    <a:pt x="302" y="398"/>
                  </a:lnTo>
                  <a:lnTo>
                    <a:pt x="306" y="417"/>
                  </a:lnTo>
                  <a:lnTo>
                    <a:pt x="312" y="436"/>
                  </a:lnTo>
                  <a:lnTo>
                    <a:pt x="318" y="454"/>
                  </a:lnTo>
                  <a:lnTo>
                    <a:pt x="326" y="472"/>
                  </a:lnTo>
                  <a:lnTo>
                    <a:pt x="287" y="442"/>
                  </a:lnTo>
                  <a:lnTo>
                    <a:pt x="248" y="414"/>
                  </a:lnTo>
                  <a:lnTo>
                    <a:pt x="210" y="384"/>
                  </a:lnTo>
                  <a:lnTo>
                    <a:pt x="171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8418684" y="752359"/>
              <a:ext cx="1045472" cy="900503"/>
            </a:xfrm>
            <a:custGeom>
              <a:avLst/>
              <a:gdLst>
                <a:gd name="T0" fmla="*/ 2496 w 2964"/>
                <a:gd name="T1" fmla="*/ 324 h 2555"/>
                <a:gd name="T2" fmla="*/ 2342 w 2964"/>
                <a:gd name="T3" fmla="*/ 202 h 2555"/>
                <a:gd name="T4" fmla="*/ 2165 w 2964"/>
                <a:gd name="T5" fmla="*/ 112 h 2555"/>
                <a:gd name="T6" fmla="*/ 1978 w 2964"/>
                <a:gd name="T7" fmla="*/ 54 h 2555"/>
                <a:gd name="T8" fmla="*/ 1785 w 2964"/>
                <a:gd name="T9" fmla="*/ 21 h 2555"/>
                <a:gd name="T10" fmla="*/ 1550 w 2964"/>
                <a:gd name="T11" fmla="*/ 3 h 2555"/>
                <a:gd name="T12" fmla="*/ 1404 w 2964"/>
                <a:gd name="T13" fmla="*/ 6 h 2555"/>
                <a:gd name="T14" fmla="*/ 1362 w 2964"/>
                <a:gd name="T15" fmla="*/ 30 h 2555"/>
                <a:gd name="T16" fmla="*/ 1270 w 2964"/>
                <a:gd name="T17" fmla="*/ 160 h 2555"/>
                <a:gd name="T18" fmla="*/ 1148 w 2964"/>
                <a:gd name="T19" fmla="*/ 417 h 2555"/>
                <a:gd name="T20" fmla="*/ 1058 w 2964"/>
                <a:gd name="T21" fmla="*/ 693 h 2555"/>
                <a:gd name="T22" fmla="*/ 918 w 2964"/>
                <a:gd name="T23" fmla="*/ 1201 h 2555"/>
                <a:gd name="T24" fmla="*/ 819 w 2964"/>
                <a:gd name="T25" fmla="*/ 1469 h 2555"/>
                <a:gd name="T26" fmla="*/ 678 w 2964"/>
                <a:gd name="T27" fmla="*/ 1714 h 2555"/>
                <a:gd name="T28" fmla="*/ 510 w 2964"/>
                <a:gd name="T29" fmla="*/ 1897 h 2555"/>
                <a:gd name="T30" fmla="*/ 321 w 2964"/>
                <a:gd name="T31" fmla="*/ 2042 h 2555"/>
                <a:gd name="T32" fmla="*/ 30 w 2964"/>
                <a:gd name="T33" fmla="*/ 2210 h 2555"/>
                <a:gd name="T34" fmla="*/ 4 w 2964"/>
                <a:gd name="T35" fmla="*/ 2232 h 2555"/>
                <a:gd name="T36" fmla="*/ 1 w 2964"/>
                <a:gd name="T37" fmla="*/ 2257 h 2555"/>
                <a:gd name="T38" fmla="*/ 24 w 2964"/>
                <a:gd name="T39" fmla="*/ 2282 h 2555"/>
                <a:gd name="T40" fmla="*/ 168 w 2964"/>
                <a:gd name="T41" fmla="*/ 2325 h 2555"/>
                <a:gd name="T42" fmla="*/ 361 w 2964"/>
                <a:gd name="T43" fmla="*/ 2357 h 2555"/>
                <a:gd name="T44" fmla="*/ 500 w 2964"/>
                <a:gd name="T45" fmla="*/ 2357 h 2555"/>
                <a:gd name="T46" fmla="*/ 638 w 2964"/>
                <a:gd name="T47" fmla="*/ 2326 h 2555"/>
                <a:gd name="T48" fmla="*/ 762 w 2964"/>
                <a:gd name="T49" fmla="*/ 2259 h 2555"/>
                <a:gd name="T50" fmla="*/ 848 w 2964"/>
                <a:gd name="T51" fmla="*/ 2167 h 2555"/>
                <a:gd name="T52" fmla="*/ 867 w 2964"/>
                <a:gd name="T53" fmla="*/ 2169 h 2555"/>
                <a:gd name="T54" fmla="*/ 844 w 2964"/>
                <a:gd name="T55" fmla="*/ 2260 h 2555"/>
                <a:gd name="T56" fmla="*/ 800 w 2964"/>
                <a:gd name="T57" fmla="*/ 2343 h 2555"/>
                <a:gd name="T58" fmla="*/ 801 w 2964"/>
                <a:gd name="T59" fmla="*/ 2415 h 2555"/>
                <a:gd name="T60" fmla="*/ 1053 w 2964"/>
                <a:gd name="T61" fmla="*/ 2482 h 2555"/>
                <a:gd name="T62" fmla="*/ 1307 w 2964"/>
                <a:gd name="T63" fmla="*/ 2526 h 2555"/>
                <a:gd name="T64" fmla="*/ 1565 w 2964"/>
                <a:gd name="T65" fmla="*/ 2550 h 2555"/>
                <a:gd name="T66" fmla="*/ 1921 w 2964"/>
                <a:gd name="T67" fmla="*/ 2550 h 2555"/>
                <a:gd name="T68" fmla="*/ 2275 w 2964"/>
                <a:gd name="T69" fmla="*/ 2521 h 2555"/>
                <a:gd name="T70" fmla="*/ 2629 w 2964"/>
                <a:gd name="T71" fmla="*/ 2476 h 2555"/>
                <a:gd name="T72" fmla="*/ 2745 w 2964"/>
                <a:gd name="T73" fmla="*/ 2455 h 2555"/>
                <a:gd name="T74" fmla="*/ 2768 w 2964"/>
                <a:gd name="T75" fmla="*/ 2431 h 2555"/>
                <a:gd name="T76" fmla="*/ 2799 w 2964"/>
                <a:gd name="T77" fmla="*/ 2335 h 2555"/>
                <a:gd name="T78" fmla="*/ 2836 w 2964"/>
                <a:gd name="T79" fmla="*/ 2169 h 2555"/>
                <a:gd name="T80" fmla="*/ 2860 w 2964"/>
                <a:gd name="T81" fmla="*/ 1998 h 2555"/>
                <a:gd name="T82" fmla="*/ 2875 w 2964"/>
                <a:gd name="T83" fmla="*/ 1891 h 2555"/>
                <a:gd name="T84" fmla="*/ 2897 w 2964"/>
                <a:gd name="T85" fmla="*/ 2044 h 2555"/>
                <a:gd name="T86" fmla="*/ 2900 w 2964"/>
                <a:gd name="T87" fmla="*/ 2198 h 2555"/>
                <a:gd name="T88" fmla="*/ 2887 w 2964"/>
                <a:gd name="T89" fmla="*/ 2351 h 2555"/>
                <a:gd name="T90" fmla="*/ 2933 w 2964"/>
                <a:gd name="T91" fmla="*/ 2244 h 2555"/>
                <a:gd name="T92" fmla="*/ 2957 w 2964"/>
                <a:gd name="T93" fmla="*/ 2129 h 2555"/>
                <a:gd name="T94" fmla="*/ 2964 w 2964"/>
                <a:gd name="T95" fmla="*/ 2013 h 2555"/>
                <a:gd name="T96" fmla="*/ 2946 w 2964"/>
                <a:gd name="T97" fmla="*/ 1795 h 2555"/>
                <a:gd name="T98" fmla="*/ 2897 w 2964"/>
                <a:gd name="T99" fmla="*/ 1531 h 2555"/>
                <a:gd name="T100" fmla="*/ 2823 w 2964"/>
                <a:gd name="T101" fmla="*/ 1164 h 2555"/>
                <a:gd name="T102" fmla="*/ 2753 w 2964"/>
                <a:gd name="T103" fmla="*/ 830 h 2555"/>
                <a:gd name="T104" fmla="*/ 2698 w 2964"/>
                <a:gd name="T105" fmla="*/ 648 h 2555"/>
                <a:gd name="T106" fmla="*/ 2618 w 2964"/>
                <a:gd name="T107" fmla="*/ 478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64" h="2555">
                  <a:moveTo>
                    <a:pt x="2598" y="446"/>
                  </a:moveTo>
                  <a:lnTo>
                    <a:pt x="2575" y="413"/>
                  </a:lnTo>
                  <a:lnTo>
                    <a:pt x="2550" y="383"/>
                  </a:lnTo>
                  <a:lnTo>
                    <a:pt x="2524" y="352"/>
                  </a:lnTo>
                  <a:lnTo>
                    <a:pt x="2496" y="324"/>
                  </a:lnTo>
                  <a:lnTo>
                    <a:pt x="2468" y="298"/>
                  </a:lnTo>
                  <a:lnTo>
                    <a:pt x="2438" y="272"/>
                  </a:lnTo>
                  <a:lnTo>
                    <a:pt x="2407" y="248"/>
                  </a:lnTo>
                  <a:lnTo>
                    <a:pt x="2375" y="224"/>
                  </a:lnTo>
                  <a:lnTo>
                    <a:pt x="2342" y="202"/>
                  </a:lnTo>
                  <a:lnTo>
                    <a:pt x="2308" y="182"/>
                  </a:lnTo>
                  <a:lnTo>
                    <a:pt x="2273" y="162"/>
                  </a:lnTo>
                  <a:lnTo>
                    <a:pt x="2238" y="145"/>
                  </a:lnTo>
                  <a:lnTo>
                    <a:pt x="2202" y="129"/>
                  </a:lnTo>
                  <a:lnTo>
                    <a:pt x="2165" y="112"/>
                  </a:lnTo>
                  <a:lnTo>
                    <a:pt x="2128" y="99"/>
                  </a:lnTo>
                  <a:lnTo>
                    <a:pt x="2091" y="86"/>
                  </a:lnTo>
                  <a:lnTo>
                    <a:pt x="2054" y="74"/>
                  </a:lnTo>
                  <a:lnTo>
                    <a:pt x="2016" y="64"/>
                  </a:lnTo>
                  <a:lnTo>
                    <a:pt x="1978" y="54"/>
                  </a:lnTo>
                  <a:lnTo>
                    <a:pt x="1940" y="46"/>
                  </a:lnTo>
                  <a:lnTo>
                    <a:pt x="1902" y="38"/>
                  </a:lnTo>
                  <a:lnTo>
                    <a:pt x="1863" y="32"/>
                  </a:lnTo>
                  <a:lnTo>
                    <a:pt x="1825" y="26"/>
                  </a:lnTo>
                  <a:lnTo>
                    <a:pt x="1785" y="21"/>
                  </a:lnTo>
                  <a:lnTo>
                    <a:pt x="1747" y="16"/>
                  </a:lnTo>
                  <a:lnTo>
                    <a:pt x="1708" y="13"/>
                  </a:lnTo>
                  <a:lnTo>
                    <a:pt x="1668" y="10"/>
                  </a:lnTo>
                  <a:lnTo>
                    <a:pt x="1629" y="6"/>
                  </a:lnTo>
                  <a:lnTo>
                    <a:pt x="1550" y="3"/>
                  </a:lnTo>
                  <a:lnTo>
                    <a:pt x="1472" y="1"/>
                  </a:lnTo>
                  <a:lnTo>
                    <a:pt x="1449" y="0"/>
                  </a:lnTo>
                  <a:lnTo>
                    <a:pt x="1426" y="2"/>
                  </a:lnTo>
                  <a:lnTo>
                    <a:pt x="1415" y="3"/>
                  </a:lnTo>
                  <a:lnTo>
                    <a:pt x="1404" y="6"/>
                  </a:lnTo>
                  <a:lnTo>
                    <a:pt x="1393" y="10"/>
                  </a:lnTo>
                  <a:lnTo>
                    <a:pt x="1383" y="15"/>
                  </a:lnTo>
                  <a:lnTo>
                    <a:pt x="1376" y="20"/>
                  </a:lnTo>
                  <a:lnTo>
                    <a:pt x="1368" y="25"/>
                  </a:lnTo>
                  <a:lnTo>
                    <a:pt x="1362" y="30"/>
                  </a:lnTo>
                  <a:lnTo>
                    <a:pt x="1356" y="37"/>
                  </a:lnTo>
                  <a:lnTo>
                    <a:pt x="1344" y="50"/>
                  </a:lnTo>
                  <a:lnTo>
                    <a:pt x="1333" y="64"/>
                  </a:lnTo>
                  <a:lnTo>
                    <a:pt x="1300" y="111"/>
                  </a:lnTo>
                  <a:lnTo>
                    <a:pt x="1270" y="160"/>
                  </a:lnTo>
                  <a:lnTo>
                    <a:pt x="1241" y="209"/>
                  </a:lnTo>
                  <a:lnTo>
                    <a:pt x="1215" y="260"/>
                  </a:lnTo>
                  <a:lnTo>
                    <a:pt x="1191" y="311"/>
                  </a:lnTo>
                  <a:lnTo>
                    <a:pt x="1168" y="363"/>
                  </a:lnTo>
                  <a:lnTo>
                    <a:pt x="1148" y="417"/>
                  </a:lnTo>
                  <a:lnTo>
                    <a:pt x="1127" y="471"/>
                  </a:lnTo>
                  <a:lnTo>
                    <a:pt x="1108" y="526"/>
                  </a:lnTo>
                  <a:lnTo>
                    <a:pt x="1091" y="580"/>
                  </a:lnTo>
                  <a:lnTo>
                    <a:pt x="1073" y="637"/>
                  </a:lnTo>
                  <a:lnTo>
                    <a:pt x="1058" y="693"/>
                  </a:lnTo>
                  <a:lnTo>
                    <a:pt x="1026" y="806"/>
                  </a:lnTo>
                  <a:lnTo>
                    <a:pt x="997" y="920"/>
                  </a:lnTo>
                  <a:lnTo>
                    <a:pt x="967" y="1033"/>
                  </a:lnTo>
                  <a:lnTo>
                    <a:pt x="936" y="1145"/>
                  </a:lnTo>
                  <a:lnTo>
                    <a:pt x="918" y="1201"/>
                  </a:lnTo>
                  <a:lnTo>
                    <a:pt x="901" y="1256"/>
                  </a:lnTo>
                  <a:lnTo>
                    <a:pt x="882" y="1310"/>
                  </a:lnTo>
                  <a:lnTo>
                    <a:pt x="863" y="1363"/>
                  </a:lnTo>
                  <a:lnTo>
                    <a:pt x="841" y="1417"/>
                  </a:lnTo>
                  <a:lnTo>
                    <a:pt x="819" y="1469"/>
                  </a:lnTo>
                  <a:lnTo>
                    <a:pt x="795" y="1521"/>
                  </a:lnTo>
                  <a:lnTo>
                    <a:pt x="769" y="1571"/>
                  </a:lnTo>
                  <a:lnTo>
                    <a:pt x="740" y="1620"/>
                  </a:lnTo>
                  <a:lnTo>
                    <a:pt x="710" y="1668"/>
                  </a:lnTo>
                  <a:lnTo>
                    <a:pt x="678" y="1714"/>
                  </a:lnTo>
                  <a:lnTo>
                    <a:pt x="643" y="1759"/>
                  </a:lnTo>
                  <a:lnTo>
                    <a:pt x="611" y="1795"/>
                  </a:lnTo>
                  <a:lnTo>
                    <a:pt x="580" y="1831"/>
                  </a:lnTo>
                  <a:lnTo>
                    <a:pt x="546" y="1864"/>
                  </a:lnTo>
                  <a:lnTo>
                    <a:pt x="510" y="1897"/>
                  </a:lnTo>
                  <a:lnTo>
                    <a:pt x="474" y="1929"/>
                  </a:lnTo>
                  <a:lnTo>
                    <a:pt x="437" y="1958"/>
                  </a:lnTo>
                  <a:lnTo>
                    <a:pt x="400" y="1987"/>
                  </a:lnTo>
                  <a:lnTo>
                    <a:pt x="360" y="2015"/>
                  </a:lnTo>
                  <a:lnTo>
                    <a:pt x="321" y="2042"/>
                  </a:lnTo>
                  <a:lnTo>
                    <a:pt x="281" y="2068"/>
                  </a:lnTo>
                  <a:lnTo>
                    <a:pt x="239" y="2093"/>
                  </a:lnTo>
                  <a:lnTo>
                    <a:pt x="199" y="2118"/>
                  </a:lnTo>
                  <a:lnTo>
                    <a:pt x="115" y="2165"/>
                  </a:lnTo>
                  <a:lnTo>
                    <a:pt x="30" y="2210"/>
                  </a:lnTo>
                  <a:lnTo>
                    <a:pt x="22" y="2215"/>
                  </a:lnTo>
                  <a:lnTo>
                    <a:pt x="14" y="2221"/>
                  </a:lnTo>
                  <a:lnTo>
                    <a:pt x="10" y="2224"/>
                  </a:lnTo>
                  <a:lnTo>
                    <a:pt x="6" y="2227"/>
                  </a:lnTo>
                  <a:lnTo>
                    <a:pt x="4" y="2232"/>
                  </a:lnTo>
                  <a:lnTo>
                    <a:pt x="2" y="2236"/>
                  </a:lnTo>
                  <a:lnTo>
                    <a:pt x="0" y="2242"/>
                  </a:lnTo>
                  <a:lnTo>
                    <a:pt x="0" y="2247"/>
                  </a:lnTo>
                  <a:lnTo>
                    <a:pt x="0" y="2251"/>
                  </a:lnTo>
                  <a:lnTo>
                    <a:pt x="1" y="2257"/>
                  </a:lnTo>
                  <a:lnTo>
                    <a:pt x="3" y="2261"/>
                  </a:lnTo>
                  <a:lnTo>
                    <a:pt x="6" y="2266"/>
                  </a:lnTo>
                  <a:lnTo>
                    <a:pt x="10" y="2270"/>
                  </a:lnTo>
                  <a:lnTo>
                    <a:pt x="14" y="2274"/>
                  </a:lnTo>
                  <a:lnTo>
                    <a:pt x="24" y="2282"/>
                  </a:lnTo>
                  <a:lnTo>
                    <a:pt x="35" y="2287"/>
                  </a:lnTo>
                  <a:lnTo>
                    <a:pt x="47" y="2293"/>
                  </a:lnTo>
                  <a:lnTo>
                    <a:pt x="59" y="2296"/>
                  </a:lnTo>
                  <a:lnTo>
                    <a:pt x="112" y="2310"/>
                  </a:lnTo>
                  <a:lnTo>
                    <a:pt x="168" y="2325"/>
                  </a:lnTo>
                  <a:lnTo>
                    <a:pt x="223" y="2337"/>
                  </a:lnTo>
                  <a:lnTo>
                    <a:pt x="278" y="2346"/>
                  </a:lnTo>
                  <a:lnTo>
                    <a:pt x="306" y="2351"/>
                  </a:lnTo>
                  <a:lnTo>
                    <a:pt x="333" y="2355"/>
                  </a:lnTo>
                  <a:lnTo>
                    <a:pt x="361" y="2357"/>
                  </a:lnTo>
                  <a:lnTo>
                    <a:pt x="389" y="2359"/>
                  </a:lnTo>
                  <a:lnTo>
                    <a:pt x="417" y="2361"/>
                  </a:lnTo>
                  <a:lnTo>
                    <a:pt x="444" y="2361"/>
                  </a:lnTo>
                  <a:lnTo>
                    <a:pt x="473" y="2359"/>
                  </a:lnTo>
                  <a:lnTo>
                    <a:pt x="500" y="2357"/>
                  </a:lnTo>
                  <a:lnTo>
                    <a:pt x="528" y="2354"/>
                  </a:lnTo>
                  <a:lnTo>
                    <a:pt x="556" y="2350"/>
                  </a:lnTo>
                  <a:lnTo>
                    <a:pt x="584" y="2343"/>
                  </a:lnTo>
                  <a:lnTo>
                    <a:pt x="611" y="2335"/>
                  </a:lnTo>
                  <a:lnTo>
                    <a:pt x="638" y="2326"/>
                  </a:lnTo>
                  <a:lnTo>
                    <a:pt x="664" y="2316"/>
                  </a:lnTo>
                  <a:lnTo>
                    <a:pt x="690" y="2304"/>
                  </a:lnTo>
                  <a:lnTo>
                    <a:pt x="715" y="2290"/>
                  </a:lnTo>
                  <a:lnTo>
                    <a:pt x="739" y="2275"/>
                  </a:lnTo>
                  <a:lnTo>
                    <a:pt x="762" y="2259"/>
                  </a:lnTo>
                  <a:lnTo>
                    <a:pt x="783" y="2242"/>
                  </a:lnTo>
                  <a:lnTo>
                    <a:pt x="804" y="2222"/>
                  </a:lnTo>
                  <a:lnTo>
                    <a:pt x="822" y="2201"/>
                  </a:lnTo>
                  <a:lnTo>
                    <a:pt x="840" y="2179"/>
                  </a:lnTo>
                  <a:lnTo>
                    <a:pt x="848" y="2167"/>
                  </a:lnTo>
                  <a:lnTo>
                    <a:pt x="856" y="2155"/>
                  </a:lnTo>
                  <a:lnTo>
                    <a:pt x="863" y="2143"/>
                  </a:lnTo>
                  <a:lnTo>
                    <a:pt x="869" y="2131"/>
                  </a:lnTo>
                  <a:lnTo>
                    <a:pt x="869" y="2150"/>
                  </a:lnTo>
                  <a:lnTo>
                    <a:pt x="867" y="2169"/>
                  </a:lnTo>
                  <a:lnTo>
                    <a:pt x="864" y="2187"/>
                  </a:lnTo>
                  <a:lnTo>
                    <a:pt x="860" y="2206"/>
                  </a:lnTo>
                  <a:lnTo>
                    <a:pt x="856" y="2224"/>
                  </a:lnTo>
                  <a:lnTo>
                    <a:pt x="851" y="2243"/>
                  </a:lnTo>
                  <a:lnTo>
                    <a:pt x="844" y="2260"/>
                  </a:lnTo>
                  <a:lnTo>
                    <a:pt x="837" y="2278"/>
                  </a:lnTo>
                  <a:lnTo>
                    <a:pt x="829" y="2295"/>
                  </a:lnTo>
                  <a:lnTo>
                    <a:pt x="820" y="2311"/>
                  </a:lnTo>
                  <a:lnTo>
                    <a:pt x="811" y="2328"/>
                  </a:lnTo>
                  <a:lnTo>
                    <a:pt x="800" y="2343"/>
                  </a:lnTo>
                  <a:lnTo>
                    <a:pt x="789" y="2358"/>
                  </a:lnTo>
                  <a:lnTo>
                    <a:pt x="777" y="2373"/>
                  </a:lnTo>
                  <a:lnTo>
                    <a:pt x="765" y="2387"/>
                  </a:lnTo>
                  <a:lnTo>
                    <a:pt x="752" y="2400"/>
                  </a:lnTo>
                  <a:lnTo>
                    <a:pt x="801" y="2415"/>
                  </a:lnTo>
                  <a:lnTo>
                    <a:pt x="852" y="2430"/>
                  </a:lnTo>
                  <a:lnTo>
                    <a:pt x="901" y="2445"/>
                  </a:lnTo>
                  <a:lnTo>
                    <a:pt x="951" y="2458"/>
                  </a:lnTo>
                  <a:lnTo>
                    <a:pt x="1001" y="2470"/>
                  </a:lnTo>
                  <a:lnTo>
                    <a:pt x="1053" y="2482"/>
                  </a:lnTo>
                  <a:lnTo>
                    <a:pt x="1103" y="2493"/>
                  </a:lnTo>
                  <a:lnTo>
                    <a:pt x="1154" y="2502"/>
                  </a:lnTo>
                  <a:lnTo>
                    <a:pt x="1204" y="2511"/>
                  </a:lnTo>
                  <a:lnTo>
                    <a:pt x="1256" y="2520"/>
                  </a:lnTo>
                  <a:lnTo>
                    <a:pt x="1307" y="2526"/>
                  </a:lnTo>
                  <a:lnTo>
                    <a:pt x="1358" y="2533"/>
                  </a:lnTo>
                  <a:lnTo>
                    <a:pt x="1410" y="2539"/>
                  </a:lnTo>
                  <a:lnTo>
                    <a:pt x="1461" y="2544"/>
                  </a:lnTo>
                  <a:lnTo>
                    <a:pt x="1513" y="2547"/>
                  </a:lnTo>
                  <a:lnTo>
                    <a:pt x="1565" y="2550"/>
                  </a:lnTo>
                  <a:lnTo>
                    <a:pt x="1636" y="2554"/>
                  </a:lnTo>
                  <a:lnTo>
                    <a:pt x="1707" y="2555"/>
                  </a:lnTo>
                  <a:lnTo>
                    <a:pt x="1778" y="2555"/>
                  </a:lnTo>
                  <a:lnTo>
                    <a:pt x="1850" y="2553"/>
                  </a:lnTo>
                  <a:lnTo>
                    <a:pt x="1921" y="2550"/>
                  </a:lnTo>
                  <a:lnTo>
                    <a:pt x="1992" y="2546"/>
                  </a:lnTo>
                  <a:lnTo>
                    <a:pt x="2063" y="2541"/>
                  </a:lnTo>
                  <a:lnTo>
                    <a:pt x="2134" y="2535"/>
                  </a:lnTo>
                  <a:lnTo>
                    <a:pt x="2205" y="2529"/>
                  </a:lnTo>
                  <a:lnTo>
                    <a:pt x="2275" y="2521"/>
                  </a:lnTo>
                  <a:lnTo>
                    <a:pt x="2346" y="2513"/>
                  </a:lnTo>
                  <a:lnTo>
                    <a:pt x="2417" y="2505"/>
                  </a:lnTo>
                  <a:lnTo>
                    <a:pt x="2487" y="2496"/>
                  </a:lnTo>
                  <a:lnTo>
                    <a:pt x="2558" y="2486"/>
                  </a:lnTo>
                  <a:lnTo>
                    <a:pt x="2629" y="2476"/>
                  </a:lnTo>
                  <a:lnTo>
                    <a:pt x="2700" y="2467"/>
                  </a:lnTo>
                  <a:lnTo>
                    <a:pt x="2716" y="2465"/>
                  </a:lnTo>
                  <a:lnTo>
                    <a:pt x="2731" y="2461"/>
                  </a:lnTo>
                  <a:lnTo>
                    <a:pt x="2738" y="2459"/>
                  </a:lnTo>
                  <a:lnTo>
                    <a:pt x="2745" y="2455"/>
                  </a:lnTo>
                  <a:lnTo>
                    <a:pt x="2752" y="2451"/>
                  </a:lnTo>
                  <a:lnTo>
                    <a:pt x="2757" y="2447"/>
                  </a:lnTo>
                  <a:lnTo>
                    <a:pt x="2761" y="2441"/>
                  </a:lnTo>
                  <a:lnTo>
                    <a:pt x="2766" y="2437"/>
                  </a:lnTo>
                  <a:lnTo>
                    <a:pt x="2768" y="2431"/>
                  </a:lnTo>
                  <a:lnTo>
                    <a:pt x="2771" y="2426"/>
                  </a:lnTo>
                  <a:lnTo>
                    <a:pt x="2776" y="2414"/>
                  </a:lnTo>
                  <a:lnTo>
                    <a:pt x="2780" y="2402"/>
                  </a:lnTo>
                  <a:lnTo>
                    <a:pt x="2790" y="2368"/>
                  </a:lnTo>
                  <a:lnTo>
                    <a:pt x="2799" y="2335"/>
                  </a:lnTo>
                  <a:lnTo>
                    <a:pt x="2807" y="2303"/>
                  </a:lnTo>
                  <a:lnTo>
                    <a:pt x="2815" y="2269"/>
                  </a:lnTo>
                  <a:lnTo>
                    <a:pt x="2823" y="2236"/>
                  </a:lnTo>
                  <a:lnTo>
                    <a:pt x="2830" y="2202"/>
                  </a:lnTo>
                  <a:lnTo>
                    <a:pt x="2836" y="2169"/>
                  </a:lnTo>
                  <a:lnTo>
                    <a:pt x="2842" y="2135"/>
                  </a:lnTo>
                  <a:lnTo>
                    <a:pt x="2848" y="2101"/>
                  </a:lnTo>
                  <a:lnTo>
                    <a:pt x="2852" y="2067"/>
                  </a:lnTo>
                  <a:lnTo>
                    <a:pt x="2856" y="2033"/>
                  </a:lnTo>
                  <a:lnTo>
                    <a:pt x="2860" y="1998"/>
                  </a:lnTo>
                  <a:lnTo>
                    <a:pt x="2863" y="1965"/>
                  </a:lnTo>
                  <a:lnTo>
                    <a:pt x="2865" y="1931"/>
                  </a:lnTo>
                  <a:lnTo>
                    <a:pt x="2867" y="1896"/>
                  </a:lnTo>
                  <a:lnTo>
                    <a:pt x="2869" y="1862"/>
                  </a:lnTo>
                  <a:lnTo>
                    <a:pt x="2875" y="1891"/>
                  </a:lnTo>
                  <a:lnTo>
                    <a:pt x="2880" y="1922"/>
                  </a:lnTo>
                  <a:lnTo>
                    <a:pt x="2886" y="1953"/>
                  </a:lnTo>
                  <a:lnTo>
                    <a:pt x="2890" y="1983"/>
                  </a:lnTo>
                  <a:lnTo>
                    <a:pt x="2894" y="2014"/>
                  </a:lnTo>
                  <a:lnTo>
                    <a:pt x="2897" y="2044"/>
                  </a:lnTo>
                  <a:lnTo>
                    <a:pt x="2899" y="2075"/>
                  </a:lnTo>
                  <a:lnTo>
                    <a:pt x="2900" y="2105"/>
                  </a:lnTo>
                  <a:lnTo>
                    <a:pt x="2901" y="2136"/>
                  </a:lnTo>
                  <a:lnTo>
                    <a:pt x="2901" y="2167"/>
                  </a:lnTo>
                  <a:lnTo>
                    <a:pt x="2900" y="2198"/>
                  </a:lnTo>
                  <a:lnTo>
                    <a:pt x="2899" y="2229"/>
                  </a:lnTo>
                  <a:lnTo>
                    <a:pt x="2897" y="2259"/>
                  </a:lnTo>
                  <a:lnTo>
                    <a:pt x="2895" y="2290"/>
                  </a:lnTo>
                  <a:lnTo>
                    <a:pt x="2891" y="2320"/>
                  </a:lnTo>
                  <a:lnTo>
                    <a:pt x="2887" y="2351"/>
                  </a:lnTo>
                  <a:lnTo>
                    <a:pt x="2898" y="2330"/>
                  </a:lnTo>
                  <a:lnTo>
                    <a:pt x="2908" y="2309"/>
                  </a:lnTo>
                  <a:lnTo>
                    <a:pt x="2918" y="2287"/>
                  </a:lnTo>
                  <a:lnTo>
                    <a:pt x="2925" y="2266"/>
                  </a:lnTo>
                  <a:lnTo>
                    <a:pt x="2933" y="2244"/>
                  </a:lnTo>
                  <a:lnTo>
                    <a:pt x="2939" y="2221"/>
                  </a:lnTo>
                  <a:lnTo>
                    <a:pt x="2945" y="2199"/>
                  </a:lnTo>
                  <a:lnTo>
                    <a:pt x="2949" y="2176"/>
                  </a:lnTo>
                  <a:lnTo>
                    <a:pt x="2954" y="2153"/>
                  </a:lnTo>
                  <a:lnTo>
                    <a:pt x="2957" y="2129"/>
                  </a:lnTo>
                  <a:lnTo>
                    <a:pt x="2959" y="2106"/>
                  </a:lnTo>
                  <a:lnTo>
                    <a:pt x="2961" y="2083"/>
                  </a:lnTo>
                  <a:lnTo>
                    <a:pt x="2963" y="2059"/>
                  </a:lnTo>
                  <a:lnTo>
                    <a:pt x="2963" y="2035"/>
                  </a:lnTo>
                  <a:lnTo>
                    <a:pt x="2964" y="2013"/>
                  </a:lnTo>
                  <a:lnTo>
                    <a:pt x="2963" y="1989"/>
                  </a:lnTo>
                  <a:lnTo>
                    <a:pt x="2962" y="1941"/>
                  </a:lnTo>
                  <a:lnTo>
                    <a:pt x="2958" y="1891"/>
                  </a:lnTo>
                  <a:lnTo>
                    <a:pt x="2952" y="1843"/>
                  </a:lnTo>
                  <a:lnTo>
                    <a:pt x="2946" y="1795"/>
                  </a:lnTo>
                  <a:lnTo>
                    <a:pt x="2938" y="1747"/>
                  </a:lnTo>
                  <a:lnTo>
                    <a:pt x="2930" y="1699"/>
                  </a:lnTo>
                  <a:lnTo>
                    <a:pt x="2921" y="1651"/>
                  </a:lnTo>
                  <a:lnTo>
                    <a:pt x="2912" y="1605"/>
                  </a:lnTo>
                  <a:lnTo>
                    <a:pt x="2897" y="1531"/>
                  </a:lnTo>
                  <a:lnTo>
                    <a:pt x="2882" y="1458"/>
                  </a:lnTo>
                  <a:lnTo>
                    <a:pt x="2867" y="1384"/>
                  </a:lnTo>
                  <a:lnTo>
                    <a:pt x="2852" y="1311"/>
                  </a:lnTo>
                  <a:lnTo>
                    <a:pt x="2838" y="1238"/>
                  </a:lnTo>
                  <a:lnTo>
                    <a:pt x="2823" y="1164"/>
                  </a:lnTo>
                  <a:lnTo>
                    <a:pt x="2808" y="1091"/>
                  </a:lnTo>
                  <a:lnTo>
                    <a:pt x="2793" y="1018"/>
                  </a:lnTo>
                  <a:lnTo>
                    <a:pt x="2778" y="942"/>
                  </a:lnTo>
                  <a:lnTo>
                    <a:pt x="2761" y="868"/>
                  </a:lnTo>
                  <a:lnTo>
                    <a:pt x="2753" y="830"/>
                  </a:lnTo>
                  <a:lnTo>
                    <a:pt x="2743" y="793"/>
                  </a:lnTo>
                  <a:lnTo>
                    <a:pt x="2733" y="756"/>
                  </a:lnTo>
                  <a:lnTo>
                    <a:pt x="2722" y="720"/>
                  </a:lnTo>
                  <a:lnTo>
                    <a:pt x="2711" y="684"/>
                  </a:lnTo>
                  <a:lnTo>
                    <a:pt x="2698" y="648"/>
                  </a:lnTo>
                  <a:lnTo>
                    <a:pt x="2685" y="613"/>
                  </a:lnTo>
                  <a:lnTo>
                    <a:pt x="2670" y="578"/>
                  </a:lnTo>
                  <a:lnTo>
                    <a:pt x="2654" y="544"/>
                  </a:lnTo>
                  <a:lnTo>
                    <a:pt x="2637" y="510"/>
                  </a:lnTo>
                  <a:lnTo>
                    <a:pt x="2618" y="478"/>
                  </a:lnTo>
                  <a:lnTo>
                    <a:pt x="2598" y="446"/>
                  </a:lnTo>
                  <a:close/>
                </a:path>
              </a:pathLst>
            </a:custGeom>
            <a:solidFill>
              <a:srgbClr val="383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8731902" y="1196791"/>
              <a:ext cx="4233" cy="11640"/>
            </a:xfrm>
            <a:custGeom>
              <a:avLst/>
              <a:gdLst>
                <a:gd name="T0" fmla="*/ 0 w 11"/>
                <a:gd name="T1" fmla="*/ 33 h 33"/>
                <a:gd name="T2" fmla="*/ 5 w 11"/>
                <a:gd name="T3" fmla="*/ 14 h 33"/>
                <a:gd name="T4" fmla="*/ 11 w 11"/>
                <a:gd name="T5" fmla="*/ 0 h 33"/>
                <a:gd name="T6" fmla="*/ 11 w 11"/>
                <a:gd name="T7" fmla="*/ 0 h 33"/>
                <a:gd name="T8" fmla="*/ 11 w 11"/>
                <a:gd name="T9" fmla="*/ 0 h 33"/>
                <a:gd name="T10" fmla="*/ 5 w 11"/>
                <a:gd name="T11" fmla="*/ 16 h 33"/>
                <a:gd name="T12" fmla="*/ 0 w 11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0" y="33"/>
                  </a:moveTo>
                  <a:lnTo>
                    <a:pt x="5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D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8722378" y="1029600"/>
              <a:ext cx="698392" cy="589401"/>
            </a:xfrm>
            <a:custGeom>
              <a:avLst/>
              <a:gdLst>
                <a:gd name="T0" fmla="*/ 0 w 1980"/>
                <a:gd name="T1" fmla="*/ 1647 h 1671"/>
                <a:gd name="T2" fmla="*/ 115 w 1980"/>
                <a:gd name="T3" fmla="*/ 1467 h 1671"/>
                <a:gd name="T4" fmla="*/ 193 w 1980"/>
                <a:gd name="T5" fmla="*/ 1264 h 1671"/>
                <a:gd name="T6" fmla="*/ 234 w 1980"/>
                <a:gd name="T7" fmla="*/ 1019 h 1671"/>
                <a:gd name="T8" fmla="*/ 212 w 1980"/>
                <a:gd name="T9" fmla="*/ 995 h 1671"/>
                <a:gd name="T10" fmla="*/ 159 w 1980"/>
                <a:gd name="T11" fmla="*/ 1030 h 1671"/>
                <a:gd name="T12" fmla="*/ 79 w 1980"/>
                <a:gd name="T13" fmla="*/ 1061 h 1671"/>
                <a:gd name="T14" fmla="*/ 77 w 1980"/>
                <a:gd name="T15" fmla="*/ 1027 h 1671"/>
                <a:gd name="T16" fmla="*/ 161 w 1980"/>
                <a:gd name="T17" fmla="*/ 880 h 1671"/>
                <a:gd name="T18" fmla="*/ 209 w 1980"/>
                <a:gd name="T19" fmla="*/ 720 h 1671"/>
                <a:gd name="T20" fmla="*/ 215 w 1980"/>
                <a:gd name="T21" fmla="*/ 597 h 1671"/>
                <a:gd name="T22" fmla="*/ 205 w 1980"/>
                <a:gd name="T23" fmla="*/ 572 h 1671"/>
                <a:gd name="T24" fmla="*/ 106 w 1980"/>
                <a:gd name="T25" fmla="*/ 536 h 1671"/>
                <a:gd name="T26" fmla="*/ 69 w 1980"/>
                <a:gd name="T27" fmla="*/ 482 h 1671"/>
                <a:gd name="T28" fmla="*/ 225 w 1980"/>
                <a:gd name="T29" fmla="*/ 506 h 1671"/>
                <a:gd name="T30" fmla="*/ 301 w 1980"/>
                <a:gd name="T31" fmla="*/ 570 h 1671"/>
                <a:gd name="T32" fmla="*/ 310 w 1980"/>
                <a:gd name="T33" fmla="*/ 608 h 1671"/>
                <a:gd name="T34" fmla="*/ 340 w 1980"/>
                <a:gd name="T35" fmla="*/ 704 h 1671"/>
                <a:gd name="T36" fmla="*/ 407 w 1980"/>
                <a:gd name="T37" fmla="*/ 859 h 1671"/>
                <a:gd name="T38" fmla="*/ 481 w 1980"/>
                <a:gd name="T39" fmla="*/ 982 h 1671"/>
                <a:gd name="T40" fmla="*/ 571 w 1980"/>
                <a:gd name="T41" fmla="*/ 1095 h 1671"/>
                <a:gd name="T42" fmla="*/ 676 w 1980"/>
                <a:gd name="T43" fmla="*/ 1196 h 1671"/>
                <a:gd name="T44" fmla="*/ 826 w 1980"/>
                <a:gd name="T45" fmla="*/ 1301 h 1671"/>
                <a:gd name="T46" fmla="*/ 914 w 1980"/>
                <a:gd name="T47" fmla="*/ 1339 h 1671"/>
                <a:gd name="T48" fmla="*/ 966 w 1980"/>
                <a:gd name="T49" fmla="*/ 1376 h 1671"/>
                <a:gd name="T50" fmla="*/ 955 w 1980"/>
                <a:gd name="T51" fmla="*/ 1421 h 1671"/>
                <a:gd name="T52" fmla="*/ 863 w 1980"/>
                <a:gd name="T53" fmla="*/ 1484 h 1671"/>
                <a:gd name="T54" fmla="*/ 655 w 1980"/>
                <a:gd name="T55" fmla="*/ 1515 h 1671"/>
                <a:gd name="T56" fmla="*/ 443 w 1980"/>
                <a:gd name="T57" fmla="*/ 1560 h 1671"/>
                <a:gd name="T58" fmla="*/ 230 w 1980"/>
                <a:gd name="T59" fmla="*/ 1624 h 1671"/>
                <a:gd name="T60" fmla="*/ 101 w 1980"/>
                <a:gd name="T61" fmla="*/ 1669 h 1671"/>
                <a:gd name="T62" fmla="*/ 96 w 1980"/>
                <a:gd name="T63" fmla="*/ 1671 h 1671"/>
                <a:gd name="T64" fmla="*/ 1553 w 1980"/>
                <a:gd name="T65" fmla="*/ 1494 h 1671"/>
                <a:gd name="T66" fmla="*/ 1432 w 1980"/>
                <a:gd name="T67" fmla="*/ 1481 h 1671"/>
                <a:gd name="T68" fmla="*/ 1348 w 1980"/>
                <a:gd name="T69" fmla="*/ 1471 h 1671"/>
                <a:gd name="T70" fmla="*/ 1317 w 1980"/>
                <a:gd name="T71" fmla="*/ 1416 h 1671"/>
                <a:gd name="T72" fmla="*/ 1322 w 1980"/>
                <a:gd name="T73" fmla="*/ 1290 h 1671"/>
                <a:gd name="T74" fmla="*/ 1401 w 1980"/>
                <a:gd name="T75" fmla="*/ 1235 h 1671"/>
                <a:gd name="T76" fmla="*/ 1471 w 1980"/>
                <a:gd name="T77" fmla="*/ 1170 h 1671"/>
                <a:gd name="T78" fmla="*/ 1540 w 1980"/>
                <a:gd name="T79" fmla="*/ 1079 h 1671"/>
                <a:gd name="T80" fmla="*/ 1620 w 1980"/>
                <a:gd name="T81" fmla="*/ 910 h 1671"/>
                <a:gd name="T82" fmla="*/ 1666 w 1980"/>
                <a:gd name="T83" fmla="*/ 729 h 1671"/>
                <a:gd name="T84" fmla="*/ 1687 w 1980"/>
                <a:gd name="T85" fmla="*/ 543 h 1671"/>
                <a:gd name="T86" fmla="*/ 1698 w 1980"/>
                <a:gd name="T87" fmla="*/ 451 h 1671"/>
                <a:gd name="T88" fmla="*/ 1762 w 1980"/>
                <a:gd name="T89" fmla="*/ 417 h 1671"/>
                <a:gd name="T90" fmla="*/ 1850 w 1980"/>
                <a:gd name="T91" fmla="*/ 408 h 1671"/>
                <a:gd name="T92" fmla="*/ 1877 w 1980"/>
                <a:gd name="T93" fmla="*/ 383 h 1671"/>
                <a:gd name="T94" fmla="*/ 1897 w 1980"/>
                <a:gd name="T95" fmla="*/ 292 h 1671"/>
                <a:gd name="T96" fmla="*/ 1898 w 1980"/>
                <a:gd name="T97" fmla="*/ 185 h 1671"/>
                <a:gd name="T98" fmla="*/ 1875 w 1980"/>
                <a:gd name="T99" fmla="*/ 7 h 1671"/>
                <a:gd name="T100" fmla="*/ 1937 w 1980"/>
                <a:gd name="T101" fmla="*/ 258 h 1671"/>
                <a:gd name="T102" fmla="*/ 1980 w 1980"/>
                <a:gd name="T103" fmla="*/ 513 h 1671"/>
                <a:gd name="T104" fmla="*/ 1965 w 1980"/>
                <a:gd name="T105" fmla="*/ 530 h 1671"/>
                <a:gd name="T106" fmla="*/ 1878 w 1980"/>
                <a:gd name="T107" fmla="*/ 564 h 1671"/>
                <a:gd name="T108" fmla="*/ 1812 w 1980"/>
                <a:gd name="T109" fmla="*/ 691 h 1671"/>
                <a:gd name="T110" fmla="*/ 1776 w 1980"/>
                <a:gd name="T111" fmla="*/ 983 h 1671"/>
                <a:gd name="T112" fmla="*/ 1716 w 1980"/>
                <a:gd name="T113" fmla="*/ 1273 h 1671"/>
                <a:gd name="T114" fmla="*/ 1649 w 1980"/>
                <a:gd name="T115" fmla="*/ 1505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0" h="1671">
                  <a:moveTo>
                    <a:pt x="96" y="1671"/>
                  </a:moveTo>
                  <a:lnTo>
                    <a:pt x="71" y="1665"/>
                  </a:lnTo>
                  <a:lnTo>
                    <a:pt x="46" y="1660"/>
                  </a:lnTo>
                  <a:lnTo>
                    <a:pt x="22" y="1653"/>
                  </a:lnTo>
                  <a:lnTo>
                    <a:pt x="0" y="1647"/>
                  </a:lnTo>
                  <a:lnTo>
                    <a:pt x="27" y="1612"/>
                  </a:lnTo>
                  <a:lnTo>
                    <a:pt x="51" y="1577"/>
                  </a:lnTo>
                  <a:lnTo>
                    <a:pt x="73" y="1541"/>
                  </a:lnTo>
                  <a:lnTo>
                    <a:pt x="95" y="1504"/>
                  </a:lnTo>
                  <a:lnTo>
                    <a:pt x="115" y="1467"/>
                  </a:lnTo>
                  <a:lnTo>
                    <a:pt x="134" y="1428"/>
                  </a:lnTo>
                  <a:lnTo>
                    <a:pt x="151" y="1389"/>
                  </a:lnTo>
                  <a:lnTo>
                    <a:pt x="166" y="1349"/>
                  </a:lnTo>
                  <a:lnTo>
                    <a:pt x="180" y="1307"/>
                  </a:lnTo>
                  <a:lnTo>
                    <a:pt x="193" y="1264"/>
                  </a:lnTo>
                  <a:lnTo>
                    <a:pt x="203" y="1219"/>
                  </a:lnTo>
                  <a:lnTo>
                    <a:pt x="213" y="1172"/>
                  </a:lnTo>
                  <a:lnTo>
                    <a:pt x="222" y="1123"/>
                  </a:lnTo>
                  <a:lnTo>
                    <a:pt x="229" y="1073"/>
                  </a:lnTo>
                  <a:lnTo>
                    <a:pt x="234" y="1019"/>
                  </a:lnTo>
                  <a:lnTo>
                    <a:pt x="238" y="965"/>
                  </a:lnTo>
                  <a:lnTo>
                    <a:pt x="233" y="972"/>
                  </a:lnTo>
                  <a:lnTo>
                    <a:pt x="227" y="980"/>
                  </a:lnTo>
                  <a:lnTo>
                    <a:pt x="220" y="988"/>
                  </a:lnTo>
                  <a:lnTo>
                    <a:pt x="212" y="995"/>
                  </a:lnTo>
                  <a:lnTo>
                    <a:pt x="203" y="1003"/>
                  </a:lnTo>
                  <a:lnTo>
                    <a:pt x="194" y="1011"/>
                  </a:lnTo>
                  <a:lnTo>
                    <a:pt x="183" y="1017"/>
                  </a:lnTo>
                  <a:lnTo>
                    <a:pt x="172" y="1024"/>
                  </a:lnTo>
                  <a:lnTo>
                    <a:pt x="159" y="1030"/>
                  </a:lnTo>
                  <a:lnTo>
                    <a:pt x="146" y="1037"/>
                  </a:lnTo>
                  <a:lnTo>
                    <a:pt x="130" y="1043"/>
                  </a:lnTo>
                  <a:lnTo>
                    <a:pt x="115" y="1050"/>
                  </a:lnTo>
                  <a:lnTo>
                    <a:pt x="98" y="1055"/>
                  </a:lnTo>
                  <a:lnTo>
                    <a:pt x="79" y="1061"/>
                  </a:lnTo>
                  <a:lnTo>
                    <a:pt x="59" y="1066"/>
                  </a:lnTo>
                  <a:lnTo>
                    <a:pt x="39" y="1072"/>
                  </a:lnTo>
                  <a:lnTo>
                    <a:pt x="52" y="1057"/>
                  </a:lnTo>
                  <a:lnTo>
                    <a:pt x="65" y="1042"/>
                  </a:lnTo>
                  <a:lnTo>
                    <a:pt x="77" y="1027"/>
                  </a:lnTo>
                  <a:lnTo>
                    <a:pt x="88" y="1012"/>
                  </a:lnTo>
                  <a:lnTo>
                    <a:pt x="110" y="979"/>
                  </a:lnTo>
                  <a:lnTo>
                    <a:pt x="129" y="946"/>
                  </a:lnTo>
                  <a:lnTo>
                    <a:pt x="146" y="913"/>
                  </a:lnTo>
                  <a:lnTo>
                    <a:pt x="161" y="880"/>
                  </a:lnTo>
                  <a:lnTo>
                    <a:pt x="174" y="847"/>
                  </a:lnTo>
                  <a:lnTo>
                    <a:pt x="186" y="814"/>
                  </a:lnTo>
                  <a:lnTo>
                    <a:pt x="195" y="781"/>
                  </a:lnTo>
                  <a:lnTo>
                    <a:pt x="203" y="751"/>
                  </a:lnTo>
                  <a:lnTo>
                    <a:pt x="209" y="720"/>
                  </a:lnTo>
                  <a:lnTo>
                    <a:pt x="213" y="692"/>
                  </a:lnTo>
                  <a:lnTo>
                    <a:pt x="217" y="665"/>
                  </a:lnTo>
                  <a:lnTo>
                    <a:pt x="218" y="640"/>
                  </a:lnTo>
                  <a:lnTo>
                    <a:pt x="217" y="618"/>
                  </a:lnTo>
                  <a:lnTo>
                    <a:pt x="215" y="597"/>
                  </a:lnTo>
                  <a:lnTo>
                    <a:pt x="214" y="592"/>
                  </a:lnTo>
                  <a:lnTo>
                    <a:pt x="213" y="586"/>
                  </a:lnTo>
                  <a:lnTo>
                    <a:pt x="211" y="582"/>
                  </a:lnTo>
                  <a:lnTo>
                    <a:pt x="209" y="576"/>
                  </a:lnTo>
                  <a:lnTo>
                    <a:pt x="205" y="572"/>
                  </a:lnTo>
                  <a:lnTo>
                    <a:pt x="199" y="569"/>
                  </a:lnTo>
                  <a:lnTo>
                    <a:pt x="193" y="565"/>
                  </a:lnTo>
                  <a:lnTo>
                    <a:pt x="186" y="563"/>
                  </a:lnTo>
                  <a:lnTo>
                    <a:pt x="148" y="549"/>
                  </a:lnTo>
                  <a:lnTo>
                    <a:pt x="106" y="536"/>
                  </a:lnTo>
                  <a:lnTo>
                    <a:pt x="66" y="522"/>
                  </a:lnTo>
                  <a:lnTo>
                    <a:pt x="28" y="509"/>
                  </a:lnTo>
                  <a:lnTo>
                    <a:pt x="33" y="492"/>
                  </a:lnTo>
                  <a:lnTo>
                    <a:pt x="39" y="476"/>
                  </a:lnTo>
                  <a:lnTo>
                    <a:pt x="69" y="482"/>
                  </a:lnTo>
                  <a:lnTo>
                    <a:pt x="101" y="487"/>
                  </a:lnTo>
                  <a:lnTo>
                    <a:pt x="131" y="492"/>
                  </a:lnTo>
                  <a:lnTo>
                    <a:pt x="163" y="497"/>
                  </a:lnTo>
                  <a:lnTo>
                    <a:pt x="194" y="501"/>
                  </a:lnTo>
                  <a:lnTo>
                    <a:pt x="225" y="506"/>
                  </a:lnTo>
                  <a:lnTo>
                    <a:pt x="257" y="509"/>
                  </a:lnTo>
                  <a:lnTo>
                    <a:pt x="288" y="512"/>
                  </a:lnTo>
                  <a:lnTo>
                    <a:pt x="292" y="532"/>
                  </a:lnTo>
                  <a:lnTo>
                    <a:pt x="296" y="550"/>
                  </a:lnTo>
                  <a:lnTo>
                    <a:pt x="301" y="570"/>
                  </a:lnTo>
                  <a:lnTo>
                    <a:pt x="306" y="589"/>
                  </a:lnTo>
                  <a:lnTo>
                    <a:pt x="307" y="597"/>
                  </a:lnTo>
                  <a:lnTo>
                    <a:pt x="309" y="604"/>
                  </a:lnTo>
                  <a:lnTo>
                    <a:pt x="310" y="606"/>
                  </a:lnTo>
                  <a:lnTo>
                    <a:pt x="310" y="608"/>
                  </a:lnTo>
                  <a:lnTo>
                    <a:pt x="310" y="608"/>
                  </a:lnTo>
                  <a:lnTo>
                    <a:pt x="310" y="608"/>
                  </a:lnTo>
                  <a:lnTo>
                    <a:pt x="319" y="641"/>
                  </a:lnTo>
                  <a:lnTo>
                    <a:pt x="329" y="672"/>
                  </a:lnTo>
                  <a:lnTo>
                    <a:pt x="340" y="704"/>
                  </a:lnTo>
                  <a:lnTo>
                    <a:pt x="351" y="736"/>
                  </a:lnTo>
                  <a:lnTo>
                    <a:pt x="363" y="767"/>
                  </a:lnTo>
                  <a:lnTo>
                    <a:pt x="377" y="798"/>
                  </a:lnTo>
                  <a:lnTo>
                    <a:pt x="391" y="828"/>
                  </a:lnTo>
                  <a:lnTo>
                    <a:pt x="407" y="859"/>
                  </a:lnTo>
                  <a:lnTo>
                    <a:pt x="420" y="884"/>
                  </a:lnTo>
                  <a:lnTo>
                    <a:pt x="434" y="909"/>
                  </a:lnTo>
                  <a:lnTo>
                    <a:pt x="449" y="934"/>
                  </a:lnTo>
                  <a:lnTo>
                    <a:pt x="464" y="958"/>
                  </a:lnTo>
                  <a:lnTo>
                    <a:pt x="481" y="982"/>
                  </a:lnTo>
                  <a:lnTo>
                    <a:pt x="498" y="1005"/>
                  </a:lnTo>
                  <a:lnTo>
                    <a:pt x="516" y="1028"/>
                  </a:lnTo>
                  <a:lnTo>
                    <a:pt x="533" y="1051"/>
                  </a:lnTo>
                  <a:lnTo>
                    <a:pt x="552" y="1073"/>
                  </a:lnTo>
                  <a:lnTo>
                    <a:pt x="571" y="1095"/>
                  </a:lnTo>
                  <a:lnTo>
                    <a:pt x="591" y="1116"/>
                  </a:lnTo>
                  <a:lnTo>
                    <a:pt x="612" y="1137"/>
                  </a:lnTo>
                  <a:lnTo>
                    <a:pt x="633" y="1158"/>
                  </a:lnTo>
                  <a:lnTo>
                    <a:pt x="654" y="1177"/>
                  </a:lnTo>
                  <a:lnTo>
                    <a:pt x="676" y="1196"/>
                  </a:lnTo>
                  <a:lnTo>
                    <a:pt x="699" y="1216"/>
                  </a:lnTo>
                  <a:lnTo>
                    <a:pt x="730" y="1239"/>
                  </a:lnTo>
                  <a:lnTo>
                    <a:pt x="760" y="1260"/>
                  </a:lnTo>
                  <a:lnTo>
                    <a:pt x="793" y="1282"/>
                  </a:lnTo>
                  <a:lnTo>
                    <a:pt x="826" y="1301"/>
                  </a:lnTo>
                  <a:lnTo>
                    <a:pt x="843" y="1309"/>
                  </a:lnTo>
                  <a:lnTo>
                    <a:pt x="861" y="1318"/>
                  </a:lnTo>
                  <a:lnTo>
                    <a:pt x="878" y="1326"/>
                  </a:lnTo>
                  <a:lnTo>
                    <a:pt x="896" y="1333"/>
                  </a:lnTo>
                  <a:lnTo>
                    <a:pt x="914" y="1339"/>
                  </a:lnTo>
                  <a:lnTo>
                    <a:pt x="933" y="1345"/>
                  </a:lnTo>
                  <a:lnTo>
                    <a:pt x="951" y="1350"/>
                  </a:lnTo>
                  <a:lnTo>
                    <a:pt x="970" y="1354"/>
                  </a:lnTo>
                  <a:lnTo>
                    <a:pt x="968" y="1365"/>
                  </a:lnTo>
                  <a:lnTo>
                    <a:pt x="966" y="1376"/>
                  </a:lnTo>
                  <a:lnTo>
                    <a:pt x="962" y="1386"/>
                  </a:lnTo>
                  <a:lnTo>
                    <a:pt x="960" y="1396"/>
                  </a:lnTo>
                  <a:lnTo>
                    <a:pt x="959" y="1399"/>
                  </a:lnTo>
                  <a:lnTo>
                    <a:pt x="959" y="1402"/>
                  </a:lnTo>
                  <a:lnTo>
                    <a:pt x="955" y="1421"/>
                  </a:lnTo>
                  <a:lnTo>
                    <a:pt x="951" y="1439"/>
                  </a:lnTo>
                  <a:lnTo>
                    <a:pt x="947" y="1458"/>
                  </a:lnTo>
                  <a:lnTo>
                    <a:pt x="943" y="1476"/>
                  </a:lnTo>
                  <a:lnTo>
                    <a:pt x="902" y="1480"/>
                  </a:lnTo>
                  <a:lnTo>
                    <a:pt x="863" y="1484"/>
                  </a:lnTo>
                  <a:lnTo>
                    <a:pt x="823" y="1488"/>
                  </a:lnTo>
                  <a:lnTo>
                    <a:pt x="782" y="1494"/>
                  </a:lnTo>
                  <a:lnTo>
                    <a:pt x="740" y="1500"/>
                  </a:lnTo>
                  <a:lnTo>
                    <a:pt x="697" y="1507"/>
                  </a:lnTo>
                  <a:lnTo>
                    <a:pt x="655" y="1515"/>
                  </a:lnTo>
                  <a:lnTo>
                    <a:pt x="613" y="1522"/>
                  </a:lnTo>
                  <a:lnTo>
                    <a:pt x="570" y="1531"/>
                  </a:lnTo>
                  <a:lnTo>
                    <a:pt x="528" y="1540"/>
                  </a:lnTo>
                  <a:lnTo>
                    <a:pt x="485" y="1549"/>
                  </a:lnTo>
                  <a:lnTo>
                    <a:pt x="443" y="1560"/>
                  </a:lnTo>
                  <a:lnTo>
                    <a:pt x="400" y="1572"/>
                  </a:lnTo>
                  <a:lnTo>
                    <a:pt x="357" y="1583"/>
                  </a:lnTo>
                  <a:lnTo>
                    <a:pt x="315" y="1596"/>
                  </a:lnTo>
                  <a:lnTo>
                    <a:pt x="272" y="1609"/>
                  </a:lnTo>
                  <a:lnTo>
                    <a:pt x="230" y="1624"/>
                  </a:lnTo>
                  <a:lnTo>
                    <a:pt x="187" y="1638"/>
                  </a:lnTo>
                  <a:lnTo>
                    <a:pt x="144" y="1653"/>
                  </a:lnTo>
                  <a:lnTo>
                    <a:pt x="101" y="1669"/>
                  </a:lnTo>
                  <a:lnTo>
                    <a:pt x="101" y="1669"/>
                  </a:lnTo>
                  <a:lnTo>
                    <a:pt x="101" y="1669"/>
                  </a:lnTo>
                  <a:lnTo>
                    <a:pt x="101" y="1669"/>
                  </a:lnTo>
                  <a:lnTo>
                    <a:pt x="101" y="1669"/>
                  </a:lnTo>
                  <a:lnTo>
                    <a:pt x="99" y="1671"/>
                  </a:lnTo>
                  <a:lnTo>
                    <a:pt x="96" y="1671"/>
                  </a:lnTo>
                  <a:lnTo>
                    <a:pt x="96" y="1671"/>
                  </a:lnTo>
                  <a:close/>
                  <a:moveTo>
                    <a:pt x="1637" y="1505"/>
                  </a:moveTo>
                  <a:lnTo>
                    <a:pt x="1632" y="1505"/>
                  </a:lnTo>
                  <a:lnTo>
                    <a:pt x="1625" y="1505"/>
                  </a:lnTo>
                  <a:lnTo>
                    <a:pt x="1589" y="1499"/>
                  </a:lnTo>
                  <a:lnTo>
                    <a:pt x="1553" y="1494"/>
                  </a:lnTo>
                  <a:lnTo>
                    <a:pt x="1517" y="1489"/>
                  </a:lnTo>
                  <a:lnTo>
                    <a:pt x="1481" y="1485"/>
                  </a:lnTo>
                  <a:lnTo>
                    <a:pt x="1472" y="1484"/>
                  </a:lnTo>
                  <a:lnTo>
                    <a:pt x="1455" y="1482"/>
                  </a:lnTo>
                  <a:lnTo>
                    <a:pt x="1432" y="1481"/>
                  </a:lnTo>
                  <a:lnTo>
                    <a:pt x="1410" y="1479"/>
                  </a:lnTo>
                  <a:lnTo>
                    <a:pt x="1388" y="1476"/>
                  </a:lnTo>
                  <a:lnTo>
                    <a:pt x="1365" y="1475"/>
                  </a:lnTo>
                  <a:lnTo>
                    <a:pt x="1357" y="1473"/>
                  </a:lnTo>
                  <a:lnTo>
                    <a:pt x="1348" y="1471"/>
                  </a:lnTo>
                  <a:lnTo>
                    <a:pt x="1339" y="1470"/>
                  </a:lnTo>
                  <a:lnTo>
                    <a:pt x="1330" y="1468"/>
                  </a:lnTo>
                  <a:lnTo>
                    <a:pt x="1328" y="1460"/>
                  </a:lnTo>
                  <a:lnTo>
                    <a:pt x="1327" y="1452"/>
                  </a:lnTo>
                  <a:lnTo>
                    <a:pt x="1317" y="1416"/>
                  </a:lnTo>
                  <a:lnTo>
                    <a:pt x="1307" y="1380"/>
                  </a:lnTo>
                  <a:lnTo>
                    <a:pt x="1296" y="1344"/>
                  </a:lnTo>
                  <a:lnTo>
                    <a:pt x="1287" y="1308"/>
                  </a:lnTo>
                  <a:lnTo>
                    <a:pt x="1304" y="1300"/>
                  </a:lnTo>
                  <a:lnTo>
                    <a:pt x="1322" y="1290"/>
                  </a:lnTo>
                  <a:lnTo>
                    <a:pt x="1338" y="1280"/>
                  </a:lnTo>
                  <a:lnTo>
                    <a:pt x="1354" y="1270"/>
                  </a:lnTo>
                  <a:lnTo>
                    <a:pt x="1371" y="1258"/>
                  </a:lnTo>
                  <a:lnTo>
                    <a:pt x="1386" y="1247"/>
                  </a:lnTo>
                  <a:lnTo>
                    <a:pt x="1401" y="1235"/>
                  </a:lnTo>
                  <a:lnTo>
                    <a:pt x="1417" y="1223"/>
                  </a:lnTo>
                  <a:lnTo>
                    <a:pt x="1431" y="1210"/>
                  </a:lnTo>
                  <a:lnTo>
                    <a:pt x="1445" y="1197"/>
                  </a:lnTo>
                  <a:lnTo>
                    <a:pt x="1458" y="1184"/>
                  </a:lnTo>
                  <a:lnTo>
                    <a:pt x="1471" y="1170"/>
                  </a:lnTo>
                  <a:lnTo>
                    <a:pt x="1484" y="1156"/>
                  </a:lnTo>
                  <a:lnTo>
                    <a:pt x="1496" y="1140"/>
                  </a:lnTo>
                  <a:lnTo>
                    <a:pt x="1508" y="1126"/>
                  </a:lnTo>
                  <a:lnTo>
                    <a:pt x="1519" y="1111"/>
                  </a:lnTo>
                  <a:lnTo>
                    <a:pt x="1540" y="1079"/>
                  </a:lnTo>
                  <a:lnTo>
                    <a:pt x="1560" y="1047"/>
                  </a:lnTo>
                  <a:lnTo>
                    <a:pt x="1577" y="1014"/>
                  </a:lnTo>
                  <a:lnTo>
                    <a:pt x="1592" y="980"/>
                  </a:lnTo>
                  <a:lnTo>
                    <a:pt x="1607" y="945"/>
                  </a:lnTo>
                  <a:lnTo>
                    <a:pt x="1620" y="910"/>
                  </a:lnTo>
                  <a:lnTo>
                    <a:pt x="1632" y="875"/>
                  </a:lnTo>
                  <a:lnTo>
                    <a:pt x="1642" y="839"/>
                  </a:lnTo>
                  <a:lnTo>
                    <a:pt x="1650" y="802"/>
                  </a:lnTo>
                  <a:lnTo>
                    <a:pt x="1659" y="766"/>
                  </a:lnTo>
                  <a:lnTo>
                    <a:pt x="1666" y="729"/>
                  </a:lnTo>
                  <a:lnTo>
                    <a:pt x="1671" y="692"/>
                  </a:lnTo>
                  <a:lnTo>
                    <a:pt x="1676" y="655"/>
                  </a:lnTo>
                  <a:lnTo>
                    <a:pt x="1681" y="618"/>
                  </a:lnTo>
                  <a:lnTo>
                    <a:pt x="1684" y="580"/>
                  </a:lnTo>
                  <a:lnTo>
                    <a:pt x="1687" y="543"/>
                  </a:lnTo>
                  <a:lnTo>
                    <a:pt x="1690" y="521"/>
                  </a:lnTo>
                  <a:lnTo>
                    <a:pt x="1691" y="498"/>
                  </a:lnTo>
                  <a:lnTo>
                    <a:pt x="1692" y="475"/>
                  </a:lnTo>
                  <a:lnTo>
                    <a:pt x="1693" y="452"/>
                  </a:lnTo>
                  <a:lnTo>
                    <a:pt x="1698" y="451"/>
                  </a:lnTo>
                  <a:lnTo>
                    <a:pt x="1704" y="451"/>
                  </a:lnTo>
                  <a:lnTo>
                    <a:pt x="1703" y="436"/>
                  </a:lnTo>
                  <a:lnTo>
                    <a:pt x="1702" y="420"/>
                  </a:lnTo>
                  <a:lnTo>
                    <a:pt x="1731" y="418"/>
                  </a:lnTo>
                  <a:lnTo>
                    <a:pt x="1762" y="417"/>
                  </a:lnTo>
                  <a:lnTo>
                    <a:pt x="1791" y="415"/>
                  </a:lnTo>
                  <a:lnTo>
                    <a:pt x="1821" y="413"/>
                  </a:lnTo>
                  <a:lnTo>
                    <a:pt x="1830" y="413"/>
                  </a:lnTo>
                  <a:lnTo>
                    <a:pt x="1840" y="412"/>
                  </a:lnTo>
                  <a:lnTo>
                    <a:pt x="1850" y="408"/>
                  </a:lnTo>
                  <a:lnTo>
                    <a:pt x="1859" y="405"/>
                  </a:lnTo>
                  <a:lnTo>
                    <a:pt x="1864" y="401"/>
                  </a:lnTo>
                  <a:lnTo>
                    <a:pt x="1870" y="395"/>
                  </a:lnTo>
                  <a:lnTo>
                    <a:pt x="1874" y="390"/>
                  </a:lnTo>
                  <a:lnTo>
                    <a:pt x="1877" y="383"/>
                  </a:lnTo>
                  <a:lnTo>
                    <a:pt x="1883" y="369"/>
                  </a:lnTo>
                  <a:lnTo>
                    <a:pt x="1887" y="355"/>
                  </a:lnTo>
                  <a:lnTo>
                    <a:pt x="1892" y="334"/>
                  </a:lnTo>
                  <a:lnTo>
                    <a:pt x="1895" y="312"/>
                  </a:lnTo>
                  <a:lnTo>
                    <a:pt x="1897" y="292"/>
                  </a:lnTo>
                  <a:lnTo>
                    <a:pt x="1899" y="270"/>
                  </a:lnTo>
                  <a:lnTo>
                    <a:pt x="1900" y="249"/>
                  </a:lnTo>
                  <a:lnTo>
                    <a:pt x="1900" y="227"/>
                  </a:lnTo>
                  <a:lnTo>
                    <a:pt x="1899" y="206"/>
                  </a:lnTo>
                  <a:lnTo>
                    <a:pt x="1898" y="185"/>
                  </a:lnTo>
                  <a:lnTo>
                    <a:pt x="1895" y="141"/>
                  </a:lnTo>
                  <a:lnTo>
                    <a:pt x="1888" y="99"/>
                  </a:lnTo>
                  <a:lnTo>
                    <a:pt x="1881" y="56"/>
                  </a:lnTo>
                  <a:lnTo>
                    <a:pt x="1872" y="14"/>
                  </a:lnTo>
                  <a:lnTo>
                    <a:pt x="1875" y="7"/>
                  </a:lnTo>
                  <a:lnTo>
                    <a:pt x="1877" y="0"/>
                  </a:lnTo>
                  <a:lnTo>
                    <a:pt x="1893" y="63"/>
                  </a:lnTo>
                  <a:lnTo>
                    <a:pt x="1909" y="127"/>
                  </a:lnTo>
                  <a:lnTo>
                    <a:pt x="1923" y="192"/>
                  </a:lnTo>
                  <a:lnTo>
                    <a:pt x="1937" y="258"/>
                  </a:lnTo>
                  <a:lnTo>
                    <a:pt x="1951" y="323"/>
                  </a:lnTo>
                  <a:lnTo>
                    <a:pt x="1963" y="387"/>
                  </a:lnTo>
                  <a:lnTo>
                    <a:pt x="1972" y="449"/>
                  </a:lnTo>
                  <a:lnTo>
                    <a:pt x="1980" y="507"/>
                  </a:lnTo>
                  <a:lnTo>
                    <a:pt x="1980" y="513"/>
                  </a:lnTo>
                  <a:lnTo>
                    <a:pt x="1978" y="520"/>
                  </a:lnTo>
                  <a:lnTo>
                    <a:pt x="1976" y="523"/>
                  </a:lnTo>
                  <a:lnTo>
                    <a:pt x="1972" y="525"/>
                  </a:lnTo>
                  <a:lnTo>
                    <a:pt x="1969" y="528"/>
                  </a:lnTo>
                  <a:lnTo>
                    <a:pt x="1965" y="530"/>
                  </a:lnTo>
                  <a:lnTo>
                    <a:pt x="1942" y="540"/>
                  </a:lnTo>
                  <a:lnTo>
                    <a:pt x="1923" y="549"/>
                  </a:lnTo>
                  <a:lnTo>
                    <a:pt x="1908" y="556"/>
                  </a:lnTo>
                  <a:lnTo>
                    <a:pt x="1893" y="561"/>
                  </a:lnTo>
                  <a:lnTo>
                    <a:pt x="1878" y="564"/>
                  </a:lnTo>
                  <a:lnTo>
                    <a:pt x="1862" y="568"/>
                  </a:lnTo>
                  <a:lnTo>
                    <a:pt x="1841" y="570"/>
                  </a:lnTo>
                  <a:lnTo>
                    <a:pt x="1816" y="573"/>
                  </a:lnTo>
                  <a:lnTo>
                    <a:pt x="1815" y="632"/>
                  </a:lnTo>
                  <a:lnTo>
                    <a:pt x="1812" y="691"/>
                  </a:lnTo>
                  <a:lnTo>
                    <a:pt x="1806" y="750"/>
                  </a:lnTo>
                  <a:lnTo>
                    <a:pt x="1801" y="808"/>
                  </a:lnTo>
                  <a:lnTo>
                    <a:pt x="1793" y="867"/>
                  </a:lnTo>
                  <a:lnTo>
                    <a:pt x="1786" y="924"/>
                  </a:lnTo>
                  <a:lnTo>
                    <a:pt x="1776" y="983"/>
                  </a:lnTo>
                  <a:lnTo>
                    <a:pt x="1765" y="1041"/>
                  </a:lnTo>
                  <a:lnTo>
                    <a:pt x="1754" y="1100"/>
                  </a:lnTo>
                  <a:lnTo>
                    <a:pt x="1742" y="1158"/>
                  </a:lnTo>
                  <a:lnTo>
                    <a:pt x="1729" y="1216"/>
                  </a:lnTo>
                  <a:lnTo>
                    <a:pt x="1716" y="1273"/>
                  </a:lnTo>
                  <a:lnTo>
                    <a:pt x="1703" y="1331"/>
                  </a:lnTo>
                  <a:lnTo>
                    <a:pt x="1688" y="1389"/>
                  </a:lnTo>
                  <a:lnTo>
                    <a:pt x="1674" y="1447"/>
                  </a:lnTo>
                  <a:lnTo>
                    <a:pt x="1660" y="1504"/>
                  </a:lnTo>
                  <a:lnTo>
                    <a:pt x="1649" y="1505"/>
                  </a:lnTo>
                  <a:lnTo>
                    <a:pt x="1637" y="1505"/>
                  </a:lnTo>
                  <a:close/>
                </a:path>
              </a:pathLst>
            </a:custGeom>
            <a:solidFill>
              <a:srgbClr val="32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9933983" y="3844332"/>
              <a:ext cx="55025" cy="82537"/>
            </a:xfrm>
            <a:custGeom>
              <a:avLst/>
              <a:gdLst>
                <a:gd name="T0" fmla="*/ 152 w 156"/>
                <a:gd name="T1" fmla="*/ 210 h 232"/>
                <a:gd name="T2" fmla="*/ 154 w 156"/>
                <a:gd name="T3" fmla="*/ 205 h 232"/>
                <a:gd name="T4" fmla="*/ 156 w 156"/>
                <a:gd name="T5" fmla="*/ 200 h 232"/>
                <a:gd name="T6" fmla="*/ 154 w 156"/>
                <a:gd name="T7" fmla="*/ 195 h 232"/>
                <a:gd name="T8" fmla="*/ 154 w 156"/>
                <a:gd name="T9" fmla="*/ 189 h 232"/>
                <a:gd name="T10" fmla="*/ 152 w 156"/>
                <a:gd name="T11" fmla="*/ 165 h 232"/>
                <a:gd name="T12" fmla="*/ 151 w 156"/>
                <a:gd name="T13" fmla="*/ 142 h 232"/>
                <a:gd name="T14" fmla="*/ 149 w 156"/>
                <a:gd name="T15" fmla="*/ 118 h 232"/>
                <a:gd name="T16" fmla="*/ 147 w 156"/>
                <a:gd name="T17" fmla="*/ 94 h 232"/>
                <a:gd name="T18" fmla="*/ 145 w 156"/>
                <a:gd name="T19" fmla="*/ 71 h 232"/>
                <a:gd name="T20" fmla="*/ 142 w 156"/>
                <a:gd name="T21" fmla="*/ 47 h 232"/>
                <a:gd name="T22" fmla="*/ 141 w 156"/>
                <a:gd name="T23" fmla="*/ 23 h 232"/>
                <a:gd name="T24" fmla="*/ 139 w 156"/>
                <a:gd name="T25" fmla="*/ 0 h 232"/>
                <a:gd name="T26" fmla="*/ 104 w 156"/>
                <a:gd name="T27" fmla="*/ 3 h 232"/>
                <a:gd name="T28" fmla="*/ 69 w 156"/>
                <a:gd name="T29" fmla="*/ 5 h 232"/>
                <a:gd name="T30" fmla="*/ 34 w 156"/>
                <a:gd name="T31" fmla="*/ 6 h 232"/>
                <a:gd name="T32" fmla="*/ 0 w 156"/>
                <a:gd name="T33" fmla="*/ 9 h 232"/>
                <a:gd name="T34" fmla="*/ 5 w 156"/>
                <a:gd name="T35" fmla="*/ 36 h 232"/>
                <a:gd name="T36" fmla="*/ 9 w 156"/>
                <a:gd name="T37" fmla="*/ 64 h 232"/>
                <a:gd name="T38" fmla="*/ 14 w 156"/>
                <a:gd name="T39" fmla="*/ 92 h 232"/>
                <a:gd name="T40" fmla="*/ 17 w 156"/>
                <a:gd name="T41" fmla="*/ 119 h 232"/>
                <a:gd name="T42" fmla="*/ 19 w 156"/>
                <a:gd name="T43" fmla="*/ 148 h 232"/>
                <a:gd name="T44" fmla="*/ 21 w 156"/>
                <a:gd name="T45" fmla="*/ 176 h 232"/>
                <a:gd name="T46" fmla="*/ 22 w 156"/>
                <a:gd name="T47" fmla="*/ 204 h 232"/>
                <a:gd name="T48" fmla="*/ 23 w 156"/>
                <a:gd name="T49" fmla="*/ 232 h 232"/>
                <a:gd name="T50" fmla="*/ 53 w 156"/>
                <a:gd name="T51" fmla="*/ 231 h 232"/>
                <a:gd name="T52" fmla="*/ 82 w 156"/>
                <a:gd name="T53" fmla="*/ 227 h 232"/>
                <a:gd name="T54" fmla="*/ 112 w 156"/>
                <a:gd name="T55" fmla="*/ 223 h 232"/>
                <a:gd name="T56" fmla="*/ 141 w 156"/>
                <a:gd name="T57" fmla="*/ 216 h 232"/>
                <a:gd name="T58" fmla="*/ 145 w 156"/>
                <a:gd name="T59" fmla="*/ 216 h 232"/>
                <a:gd name="T60" fmla="*/ 148 w 156"/>
                <a:gd name="T61" fmla="*/ 214 h 232"/>
                <a:gd name="T62" fmla="*/ 150 w 156"/>
                <a:gd name="T63" fmla="*/ 213 h 232"/>
                <a:gd name="T64" fmla="*/ 152 w 156"/>
                <a:gd name="T65" fmla="*/ 2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232">
                  <a:moveTo>
                    <a:pt x="152" y="210"/>
                  </a:moveTo>
                  <a:lnTo>
                    <a:pt x="154" y="205"/>
                  </a:lnTo>
                  <a:lnTo>
                    <a:pt x="156" y="200"/>
                  </a:lnTo>
                  <a:lnTo>
                    <a:pt x="154" y="195"/>
                  </a:lnTo>
                  <a:lnTo>
                    <a:pt x="154" y="189"/>
                  </a:lnTo>
                  <a:lnTo>
                    <a:pt x="152" y="165"/>
                  </a:lnTo>
                  <a:lnTo>
                    <a:pt x="151" y="142"/>
                  </a:lnTo>
                  <a:lnTo>
                    <a:pt x="149" y="118"/>
                  </a:lnTo>
                  <a:lnTo>
                    <a:pt x="147" y="94"/>
                  </a:lnTo>
                  <a:lnTo>
                    <a:pt x="145" y="71"/>
                  </a:lnTo>
                  <a:lnTo>
                    <a:pt x="142" y="47"/>
                  </a:lnTo>
                  <a:lnTo>
                    <a:pt x="141" y="23"/>
                  </a:lnTo>
                  <a:lnTo>
                    <a:pt x="139" y="0"/>
                  </a:lnTo>
                  <a:lnTo>
                    <a:pt x="104" y="3"/>
                  </a:lnTo>
                  <a:lnTo>
                    <a:pt x="69" y="5"/>
                  </a:lnTo>
                  <a:lnTo>
                    <a:pt x="34" y="6"/>
                  </a:lnTo>
                  <a:lnTo>
                    <a:pt x="0" y="9"/>
                  </a:lnTo>
                  <a:lnTo>
                    <a:pt x="5" y="36"/>
                  </a:lnTo>
                  <a:lnTo>
                    <a:pt x="9" y="64"/>
                  </a:lnTo>
                  <a:lnTo>
                    <a:pt x="14" y="92"/>
                  </a:lnTo>
                  <a:lnTo>
                    <a:pt x="17" y="119"/>
                  </a:lnTo>
                  <a:lnTo>
                    <a:pt x="19" y="148"/>
                  </a:lnTo>
                  <a:lnTo>
                    <a:pt x="21" y="176"/>
                  </a:lnTo>
                  <a:lnTo>
                    <a:pt x="22" y="204"/>
                  </a:lnTo>
                  <a:lnTo>
                    <a:pt x="23" y="232"/>
                  </a:lnTo>
                  <a:lnTo>
                    <a:pt x="53" y="231"/>
                  </a:lnTo>
                  <a:lnTo>
                    <a:pt x="82" y="227"/>
                  </a:lnTo>
                  <a:lnTo>
                    <a:pt x="112" y="223"/>
                  </a:lnTo>
                  <a:lnTo>
                    <a:pt x="141" y="216"/>
                  </a:lnTo>
                  <a:lnTo>
                    <a:pt x="145" y="216"/>
                  </a:lnTo>
                  <a:lnTo>
                    <a:pt x="148" y="214"/>
                  </a:lnTo>
                  <a:lnTo>
                    <a:pt x="150" y="213"/>
                  </a:lnTo>
                  <a:lnTo>
                    <a:pt x="152" y="210"/>
                  </a:lnTo>
                  <a:close/>
                </a:path>
              </a:pathLst>
            </a:custGeom>
            <a:solidFill>
              <a:srgbClr val="A6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10023927" y="3906764"/>
              <a:ext cx="20106" cy="32804"/>
            </a:xfrm>
            <a:custGeom>
              <a:avLst/>
              <a:gdLst>
                <a:gd name="T0" fmla="*/ 58 w 58"/>
                <a:gd name="T1" fmla="*/ 8 h 92"/>
                <a:gd name="T2" fmla="*/ 58 w 58"/>
                <a:gd name="T3" fmla="*/ 6 h 92"/>
                <a:gd name="T4" fmla="*/ 55 w 58"/>
                <a:gd name="T5" fmla="*/ 1 h 92"/>
                <a:gd name="T6" fmla="*/ 49 w 58"/>
                <a:gd name="T7" fmla="*/ 0 h 92"/>
                <a:gd name="T8" fmla="*/ 47 w 58"/>
                <a:gd name="T9" fmla="*/ 1 h 92"/>
                <a:gd name="T10" fmla="*/ 45 w 58"/>
                <a:gd name="T11" fmla="*/ 2 h 92"/>
                <a:gd name="T12" fmla="*/ 35 w 58"/>
                <a:gd name="T13" fmla="*/ 10 h 92"/>
                <a:gd name="T14" fmla="*/ 27 w 58"/>
                <a:gd name="T15" fmla="*/ 19 h 92"/>
                <a:gd name="T16" fmla="*/ 20 w 58"/>
                <a:gd name="T17" fmla="*/ 28 h 92"/>
                <a:gd name="T18" fmla="*/ 13 w 58"/>
                <a:gd name="T19" fmla="*/ 38 h 92"/>
                <a:gd name="T20" fmla="*/ 8 w 58"/>
                <a:gd name="T21" fmla="*/ 50 h 92"/>
                <a:gd name="T22" fmla="*/ 4 w 58"/>
                <a:gd name="T23" fmla="*/ 61 h 92"/>
                <a:gd name="T24" fmla="*/ 1 w 58"/>
                <a:gd name="T25" fmla="*/ 73 h 92"/>
                <a:gd name="T26" fmla="*/ 0 w 58"/>
                <a:gd name="T27" fmla="*/ 85 h 92"/>
                <a:gd name="T28" fmla="*/ 0 w 58"/>
                <a:gd name="T29" fmla="*/ 87 h 92"/>
                <a:gd name="T30" fmla="*/ 2 w 58"/>
                <a:gd name="T31" fmla="*/ 90 h 92"/>
                <a:gd name="T32" fmla="*/ 3 w 58"/>
                <a:gd name="T33" fmla="*/ 92 h 92"/>
                <a:gd name="T34" fmla="*/ 7 w 58"/>
                <a:gd name="T35" fmla="*/ 92 h 92"/>
                <a:gd name="T36" fmla="*/ 9 w 58"/>
                <a:gd name="T37" fmla="*/ 92 h 92"/>
                <a:gd name="T38" fmla="*/ 11 w 58"/>
                <a:gd name="T39" fmla="*/ 91 h 92"/>
                <a:gd name="T40" fmla="*/ 12 w 58"/>
                <a:gd name="T41" fmla="*/ 88 h 92"/>
                <a:gd name="T42" fmla="*/ 13 w 58"/>
                <a:gd name="T43" fmla="*/ 86 h 92"/>
                <a:gd name="T44" fmla="*/ 14 w 58"/>
                <a:gd name="T45" fmla="*/ 75 h 92"/>
                <a:gd name="T46" fmla="*/ 16 w 58"/>
                <a:gd name="T47" fmla="*/ 64 h 92"/>
                <a:gd name="T48" fmla="*/ 20 w 58"/>
                <a:gd name="T49" fmla="*/ 55 h 92"/>
                <a:gd name="T50" fmla="*/ 25 w 58"/>
                <a:gd name="T51" fmla="*/ 45 h 92"/>
                <a:gd name="T52" fmla="*/ 31 w 58"/>
                <a:gd name="T53" fmla="*/ 36 h 92"/>
                <a:gd name="T54" fmla="*/ 37 w 58"/>
                <a:gd name="T55" fmla="*/ 27 h 92"/>
                <a:gd name="T56" fmla="*/ 44 w 58"/>
                <a:gd name="T57" fmla="*/ 20 h 92"/>
                <a:gd name="T58" fmla="*/ 52 w 58"/>
                <a:gd name="T59" fmla="*/ 12 h 92"/>
                <a:gd name="T60" fmla="*/ 48 w 58"/>
                <a:gd name="T61" fmla="*/ 8 h 92"/>
                <a:gd name="T62" fmla="*/ 50 w 58"/>
                <a:gd name="T63" fmla="*/ 13 h 92"/>
                <a:gd name="T64" fmla="*/ 53 w 58"/>
                <a:gd name="T65" fmla="*/ 12 h 92"/>
                <a:gd name="T66" fmla="*/ 51 w 58"/>
                <a:gd name="T67" fmla="*/ 7 h 92"/>
                <a:gd name="T68" fmla="*/ 45 w 58"/>
                <a:gd name="T69" fmla="*/ 7 h 92"/>
                <a:gd name="T70" fmla="*/ 45 w 58"/>
                <a:gd name="T71" fmla="*/ 9 h 92"/>
                <a:gd name="T72" fmla="*/ 46 w 58"/>
                <a:gd name="T73" fmla="*/ 11 h 92"/>
                <a:gd name="T74" fmla="*/ 47 w 58"/>
                <a:gd name="T75" fmla="*/ 13 h 92"/>
                <a:gd name="T76" fmla="*/ 49 w 58"/>
                <a:gd name="T77" fmla="*/ 14 h 92"/>
                <a:gd name="T78" fmla="*/ 51 w 58"/>
                <a:gd name="T79" fmla="*/ 15 h 92"/>
                <a:gd name="T80" fmla="*/ 55 w 58"/>
                <a:gd name="T81" fmla="*/ 14 h 92"/>
                <a:gd name="T82" fmla="*/ 56 w 58"/>
                <a:gd name="T83" fmla="*/ 13 h 92"/>
                <a:gd name="T84" fmla="*/ 58 w 58"/>
                <a:gd name="T85" fmla="*/ 11 h 92"/>
                <a:gd name="T86" fmla="*/ 58 w 58"/>
                <a:gd name="T8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92">
                  <a:moveTo>
                    <a:pt x="58" y="8"/>
                  </a:moveTo>
                  <a:lnTo>
                    <a:pt x="58" y="6"/>
                  </a:lnTo>
                  <a:lnTo>
                    <a:pt x="55" y="1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5" y="2"/>
                  </a:lnTo>
                  <a:lnTo>
                    <a:pt x="35" y="10"/>
                  </a:lnTo>
                  <a:lnTo>
                    <a:pt x="27" y="19"/>
                  </a:lnTo>
                  <a:lnTo>
                    <a:pt x="20" y="28"/>
                  </a:lnTo>
                  <a:lnTo>
                    <a:pt x="13" y="38"/>
                  </a:lnTo>
                  <a:lnTo>
                    <a:pt x="8" y="50"/>
                  </a:lnTo>
                  <a:lnTo>
                    <a:pt x="4" y="61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2" y="90"/>
                  </a:lnTo>
                  <a:lnTo>
                    <a:pt x="3" y="92"/>
                  </a:lnTo>
                  <a:lnTo>
                    <a:pt x="7" y="92"/>
                  </a:lnTo>
                  <a:lnTo>
                    <a:pt x="9" y="92"/>
                  </a:lnTo>
                  <a:lnTo>
                    <a:pt x="11" y="91"/>
                  </a:lnTo>
                  <a:lnTo>
                    <a:pt x="12" y="88"/>
                  </a:lnTo>
                  <a:lnTo>
                    <a:pt x="13" y="86"/>
                  </a:lnTo>
                  <a:lnTo>
                    <a:pt x="14" y="75"/>
                  </a:lnTo>
                  <a:lnTo>
                    <a:pt x="16" y="64"/>
                  </a:lnTo>
                  <a:lnTo>
                    <a:pt x="20" y="55"/>
                  </a:lnTo>
                  <a:lnTo>
                    <a:pt x="25" y="45"/>
                  </a:lnTo>
                  <a:lnTo>
                    <a:pt x="31" y="36"/>
                  </a:lnTo>
                  <a:lnTo>
                    <a:pt x="37" y="27"/>
                  </a:lnTo>
                  <a:lnTo>
                    <a:pt x="44" y="20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50" y="13"/>
                  </a:lnTo>
                  <a:lnTo>
                    <a:pt x="53" y="12"/>
                  </a:lnTo>
                  <a:lnTo>
                    <a:pt x="51" y="7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6" y="11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5"/>
                  </a:lnTo>
                  <a:lnTo>
                    <a:pt x="55" y="14"/>
                  </a:lnTo>
                  <a:lnTo>
                    <a:pt x="56" y="13"/>
                  </a:lnTo>
                  <a:lnTo>
                    <a:pt x="58" y="11"/>
                  </a:lnTo>
                  <a:lnTo>
                    <a:pt x="58" y="8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039800" y="3909939"/>
              <a:ext cx="20106" cy="32804"/>
            </a:xfrm>
            <a:custGeom>
              <a:avLst/>
              <a:gdLst>
                <a:gd name="T0" fmla="*/ 57 w 57"/>
                <a:gd name="T1" fmla="*/ 7 h 91"/>
                <a:gd name="T2" fmla="*/ 57 w 57"/>
                <a:gd name="T3" fmla="*/ 5 h 91"/>
                <a:gd name="T4" fmla="*/ 53 w 57"/>
                <a:gd name="T5" fmla="*/ 1 h 91"/>
                <a:gd name="T6" fmla="*/ 48 w 57"/>
                <a:gd name="T7" fmla="*/ 0 h 91"/>
                <a:gd name="T8" fmla="*/ 46 w 57"/>
                <a:gd name="T9" fmla="*/ 1 h 91"/>
                <a:gd name="T10" fmla="*/ 44 w 57"/>
                <a:gd name="T11" fmla="*/ 2 h 91"/>
                <a:gd name="T12" fmla="*/ 35 w 57"/>
                <a:gd name="T13" fmla="*/ 10 h 91"/>
                <a:gd name="T14" fmla="*/ 26 w 57"/>
                <a:gd name="T15" fmla="*/ 18 h 91"/>
                <a:gd name="T16" fmla="*/ 18 w 57"/>
                <a:gd name="T17" fmla="*/ 28 h 91"/>
                <a:gd name="T18" fmla="*/ 13 w 57"/>
                <a:gd name="T19" fmla="*/ 39 h 91"/>
                <a:gd name="T20" fmla="*/ 7 w 57"/>
                <a:gd name="T21" fmla="*/ 50 h 91"/>
                <a:gd name="T22" fmla="*/ 3 w 57"/>
                <a:gd name="T23" fmla="*/ 61 h 91"/>
                <a:gd name="T24" fmla="*/ 1 w 57"/>
                <a:gd name="T25" fmla="*/ 73 h 91"/>
                <a:gd name="T26" fmla="*/ 0 w 57"/>
                <a:gd name="T27" fmla="*/ 85 h 91"/>
                <a:gd name="T28" fmla="*/ 0 w 57"/>
                <a:gd name="T29" fmla="*/ 87 h 91"/>
                <a:gd name="T30" fmla="*/ 1 w 57"/>
                <a:gd name="T31" fmla="*/ 89 h 91"/>
                <a:gd name="T32" fmla="*/ 3 w 57"/>
                <a:gd name="T33" fmla="*/ 91 h 91"/>
                <a:gd name="T34" fmla="*/ 5 w 57"/>
                <a:gd name="T35" fmla="*/ 91 h 91"/>
                <a:gd name="T36" fmla="*/ 7 w 57"/>
                <a:gd name="T37" fmla="*/ 91 h 91"/>
                <a:gd name="T38" fmla="*/ 10 w 57"/>
                <a:gd name="T39" fmla="*/ 90 h 91"/>
                <a:gd name="T40" fmla="*/ 12 w 57"/>
                <a:gd name="T41" fmla="*/ 88 h 91"/>
                <a:gd name="T42" fmla="*/ 12 w 57"/>
                <a:gd name="T43" fmla="*/ 86 h 91"/>
                <a:gd name="T44" fmla="*/ 13 w 57"/>
                <a:gd name="T45" fmla="*/ 75 h 91"/>
                <a:gd name="T46" fmla="*/ 16 w 57"/>
                <a:gd name="T47" fmla="*/ 64 h 91"/>
                <a:gd name="T48" fmla="*/ 19 w 57"/>
                <a:gd name="T49" fmla="*/ 54 h 91"/>
                <a:gd name="T50" fmla="*/ 24 w 57"/>
                <a:gd name="T51" fmla="*/ 45 h 91"/>
                <a:gd name="T52" fmla="*/ 29 w 57"/>
                <a:gd name="T53" fmla="*/ 36 h 91"/>
                <a:gd name="T54" fmla="*/ 36 w 57"/>
                <a:gd name="T55" fmla="*/ 27 h 91"/>
                <a:gd name="T56" fmla="*/ 44 w 57"/>
                <a:gd name="T57" fmla="*/ 19 h 91"/>
                <a:gd name="T58" fmla="*/ 51 w 57"/>
                <a:gd name="T59" fmla="*/ 12 h 91"/>
                <a:gd name="T60" fmla="*/ 48 w 57"/>
                <a:gd name="T61" fmla="*/ 7 h 91"/>
                <a:gd name="T62" fmla="*/ 50 w 57"/>
                <a:gd name="T63" fmla="*/ 13 h 91"/>
                <a:gd name="T64" fmla="*/ 52 w 57"/>
                <a:gd name="T65" fmla="*/ 12 h 91"/>
                <a:gd name="T66" fmla="*/ 50 w 57"/>
                <a:gd name="T67" fmla="*/ 6 h 91"/>
                <a:gd name="T68" fmla="*/ 44 w 57"/>
                <a:gd name="T69" fmla="*/ 6 h 91"/>
                <a:gd name="T70" fmla="*/ 44 w 57"/>
                <a:gd name="T71" fmla="*/ 9 h 91"/>
                <a:gd name="T72" fmla="*/ 45 w 57"/>
                <a:gd name="T73" fmla="*/ 11 h 91"/>
                <a:gd name="T74" fmla="*/ 46 w 57"/>
                <a:gd name="T75" fmla="*/ 13 h 91"/>
                <a:gd name="T76" fmla="*/ 48 w 57"/>
                <a:gd name="T77" fmla="*/ 14 h 91"/>
                <a:gd name="T78" fmla="*/ 51 w 57"/>
                <a:gd name="T79" fmla="*/ 15 h 91"/>
                <a:gd name="T80" fmla="*/ 53 w 57"/>
                <a:gd name="T81" fmla="*/ 14 h 91"/>
                <a:gd name="T82" fmla="*/ 56 w 57"/>
                <a:gd name="T83" fmla="*/ 13 h 91"/>
                <a:gd name="T84" fmla="*/ 57 w 57"/>
                <a:gd name="T85" fmla="*/ 11 h 91"/>
                <a:gd name="T86" fmla="*/ 57 w 57"/>
                <a:gd name="T87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91">
                  <a:moveTo>
                    <a:pt x="57" y="7"/>
                  </a:moveTo>
                  <a:lnTo>
                    <a:pt x="57" y="5"/>
                  </a:lnTo>
                  <a:lnTo>
                    <a:pt x="53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35" y="10"/>
                  </a:lnTo>
                  <a:lnTo>
                    <a:pt x="26" y="18"/>
                  </a:lnTo>
                  <a:lnTo>
                    <a:pt x="18" y="28"/>
                  </a:lnTo>
                  <a:lnTo>
                    <a:pt x="13" y="39"/>
                  </a:lnTo>
                  <a:lnTo>
                    <a:pt x="7" y="50"/>
                  </a:lnTo>
                  <a:lnTo>
                    <a:pt x="3" y="61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1"/>
                  </a:lnTo>
                  <a:lnTo>
                    <a:pt x="5" y="91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2" y="88"/>
                  </a:lnTo>
                  <a:lnTo>
                    <a:pt x="12" y="86"/>
                  </a:lnTo>
                  <a:lnTo>
                    <a:pt x="13" y="75"/>
                  </a:lnTo>
                  <a:lnTo>
                    <a:pt x="16" y="64"/>
                  </a:lnTo>
                  <a:lnTo>
                    <a:pt x="19" y="54"/>
                  </a:lnTo>
                  <a:lnTo>
                    <a:pt x="24" y="45"/>
                  </a:lnTo>
                  <a:lnTo>
                    <a:pt x="29" y="36"/>
                  </a:lnTo>
                  <a:lnTo>
                    <a:pt x="36" y="27"/>
                  </a:lnTo>
                  <a:lnTo>
                    <a:pt x="44" y="19"/>
                  </a:lnTo>
                  <a:lnTo>
                    <a:pt x="51" y="12"/>
                  </a:lnTo>
                  <a:lnTo>
                    <a:pt x="48" y="7"/>
                  </a:lnTo>
                  <a:lnTo>
                    <a:pt x="50" y="13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3"/>
                  </a:lnTo>
                  <a:lnTo>
                    <a:pt x="48" y="14"/>
                  </a:lnTo>
                  <a:lnTo>
                    <a:pt x="51" y="15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7" y="11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0008055" y="3902532"/>
              <a:ext cx="20106" cy="32804"/>
            </a:xfrm>
            <a:custGeom>
              <a:avLst/>
              <a:gdLst>
                <a:gd name="T0" fmla="*/ 57 w 57"/>
                <a:gd name="T1" fmla="*/ 8 h 93"/>
                <a:gd name="T2" fmla="*/ 57 w 57"/>
                <a:gd name="T3" fmla="*/ 6 h 93"/>
                <a:gd name="T4" fmla="*/ 55 w 57"/>
                <a:gd name="T5" fmla="*/ 1 h 93"/>
                <a:gd name="T6" fmla="*/ 48 w 57"/>
                <a:gd name="T7" fmla="*/ 0 h 93"/>
                <a:gd name="T8" fmla="*/ 46 w 57"/>
                <a:gd name="T9" fmla="*/ 1 h 93"/>
                <a:gd name="T10" fmla="*/ 44 w 57"/>
                <a:gd name="T11" fmla="*/ 2 h 93"/>
                <a:gd name="T12" fmla="*/ 35 w 57"/>
                <a:gd name="T13" fmla="*/ 10 h 93"/>
                <a:gd name="T14" fmla="*/ 26 w 57"/>
                <a:gd name="T15" fmla="*/ 18 h 93"/>
                <a:gd name="T16" fmla="*/ 19 w 57"/>
                <a:gd name="T17" fmla="*/ 28 h 93"/>
                <a:gd name="T18" fmla="*/ 13 w 57"/>
                <a:gd name="T19" fmla="*/ 39 h 93"/>
                <a:gd name="T20" fmla="*/ 8 w 57"/>
                <a:gd name="T21" fmla="*/ 50 h 93"/>
                <a:gd name="T22" fmla="*/ 3 w 57"/>
                <a:gd name="T23" fmla="*/ 61 h 93"/>
                <a:gd name="T24" fmla="*/ 1 w 57"/>
                <a:gd name="T25" fmla="*/ 73 h 93"/>
                <a:gd name="T26" fmla="*/ 0 w 57"/>
                <a:gd name="T27" fmla="*/ 85 h 93"/>
                <a:gd name="T28" fmla="*/ 0 w 57"/>
                <a:gd name="T29" fmla="*/ 88 h 93"/>
                <a:gd name="T30" fmla="*/ 1 w 57"/>
                <a:gd name="T31" fmla="*/ 90 h 93"/>
                <a:gd name="T32" fmla="*/ 3 w 57"/>
                <a:gd name="T33" fmla="*/ 92 h 93"/>
                <a:gd name="T34" fmla="*/ 6 w 57"/>
                <a:gd name="T35" fmla="*/ 93 h 93"/>
                <a:gd name="T36" fmla="*/ 9 w 57"/>
                <a:gd name="T37" fmla="*/ 92 h 93"/>
                <a:gd name="T38" fmla="*/ 11 w 57"/>
                <a:gd name="T39" fmla="*/ 90 h 93"/>
                <a:gd name="T40" fmla="*/ 12 w 57"/>
                <a:gd name="T41" fmla="*/ 88 h 93"/>
                <a:gd name="T42" fmla="*/ 13 w 57"/>
                <a:gd name="T43" fmla="*/ 86 h 93"/>
                <a:gd name="T44" fmla="*/ 14 w 57"/>
                <a:gd name="T45" fmla="*/ 75 h 93"/>
                <a:gd name="T46" fmla="*/ 17 w 57"/>
                <a:gd name="T47" fmla="*/ 65 h 93"/>
                <a:gd name="T48" fmla="*/ 20 w 57"/>
                <a:gd name="T49" fmla="*/ 54 h 93"/>
                <a:gd name="T50" fmla="*/ 24 w 57"/>
                <a:gd name="T51" fmla="*/ 45 h 93"/>
                <a:gd name="T52" fmla="*/ 30 w 57"/>
                <a:gd name="T53" fmla="*/ 36 h 93"/>
                <a:gd name="T54" fmla="*/ 36 w 57"/>
                <a:gd name="T55" fmla="*/ 27 h 93"/>
                <a:gd name="T56" fmla="*/ 44 w 57"/>
                <a:gd name="T57" fmla="*/ 20 h 93"/>
                <a:gd name="T58" fmla="*/ 53 w 57"/>
                <a:gd name="T59" fmla="*/ 13 h 93"/>
                <a:gd name="T60" fmla="*/ 48 w 57"/>
                <a:gd name="T61" fmla="*/ 8 h 93"/>
                <a:gd name="T62" fmla="*/ 50 w 57"/>
                <a:gd name="T63" fmla="*/ 13 h 93"/>
                <a:gd name="T64" fmla="*/ 53 w 57"/>
                <a:gd name="T65" fmla="*/ 13 h 93"/>
                <a:gd name="T66" fmla="*/ 50 w 57"/>
                <a:gd name="T67" fmla="*/ 6 h 93"/>
                <a:gd name="T68" fmla="*/ 44 w 57"/>
                <a:gd name="T69" fmla="*/ 6 h 93"/>
                <a:gd name="T70" fmla="*/ 45 w 57"/>
                <a:gd name="T71" fmla="*/ 9 h 93"/>
                <a:gd name="T72" fmla="*/ 45 w 57"/>
                <a:gd name="T73" fmla="*/ 12 h 93"/>
                <a:gd name="T74" fmla="*/ 47 w 57"/>
                <a:gd name="T75" fmla="*/ 13 h 93"/>
                <a:gd name="T76" fmla="*/ 49 w 57"/>
                <a:gd name="T77" fmla="*/ 15 h 93"/>
                <a:gd name="T78" fmla="*/ 52 w 57"/>
                <a:gd name="T79" fmla="*/ 15 h 93"/>
                <a:gd name="T80" fmla="*/ 54 w 57"/>
                <a:gd name="T81" fmla="*/ 14 h 93"/>
                <a:gd name="T82" fmla="*/ 56 w 57"/>
                <a:gd name="T83" fmla="*/ 13 h 93"/>
                <a:gd name="T84" fmla="*/ 57 w 57"/>
                <a:gd name="T85" fmla="*/ 11 h 93"/>
                <a:gd name="T86" fmla="*/ 57 w 57"/>
                <a:gd name="T87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93">
                  <a:moveTo>
                    <a:pt x="57" y="8"/>
                  </a:moveTo>
                  <a:lnTo>
                    <a:pt x="57" y="6"/>
                  </a:lnTo>
                  <a:lnTo>
                    <a:pt x="55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35" y="10"/>
                  </a:lnTo>
                  <a:lnTo>
                    <a:pt x="26" y="18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50"/>
                  </a:lnTo>
                  <a:lnTo>
                    <a:pt x="3" y="61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3" y="92"/>
                  </a:lnTo>
                  <a:lnTo>
                    <a:pt x="6" y="93"/>
                  </a:lnTo>
                  <a:lnTo>
                    <a:pt x="9" y="92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3" y="86"/>
                  </a:lnTo>
                  <a:lnTo>
                    <a:pt x="14" y="75"/>
                  </a:lnTo>
                  <a:lnTo>
                    <a:pt x="17" y="65"/>
                  </a:lnTo>
                  <a:lnTo>
                    <a:pt x="20" y="54"/>
                  </a:lnTo>
                  <a:lnTo>
                    <a:pt x="24" y="45"/>
                  </a:lnTo>
                  <a:lnTo>
                    <a:pt x="30" y="36"/>
                  </a:lnTo>
                  <a:lnTo>
                    <a:pt x="36" y="27"/>
                  </a:lnTo>
                  <a:lnTo>
                    <a:pt x="44" y="20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50" y="13"/>
                  </a:lnTo>
                  <a:lnTo>
                    <a:pt x="53" y="13"/>
                  </a:lnTo>
                  <a:lnTo>
                    <a:pt x="50" y="6"/>
                  </a:lnTo>
                  <a:lnTo>
                    <a:pt x="44" y="6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7" y="13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57" y="11"/>
                  </a:lnTo>
                  <a:lnTo>
                    <a:pt x="57" y="8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8769996" y="4358603"/>
              <a:ext cx="56083" cy="50792"/>
            </a:xfrm>
            <a:custGeom>
              <a:avLst/>
              <a:gdLst>
                <a:gd name="T0" fmla="*/ 14 w 158"/>
                <a:gd name="T1" fmla="*/ 137 h 142"/>
                <a:gd name="T2" fmla="*/ 14 w 158"/>
                <a:gd name="T3" fmla="*/ 132 h 142"/>
                <a:gd name="T4" fmla="*/ 14 w 158"/>
                <a:gd name="T5" fmla="*/ 126 h 142"/>
                <a:gd name="T6" fmla="*/ 7 w 158"/>
                <a:gd name="T7" fmla="*/ 126 h 142"/>
                <a:gd name="T8" fmla="*/ 0 w 158"/>
                <a:gd name="T9" fmla="*/ 126 h 142"/>
                <a:gd name="T10" fmla="*/ 11 w 158"/>
                <a:gd name="T11" fmla="*/ 95 h 142"/>
                <a:gd name="T12" fmla="*/ 19 w 158"/>
                <a:gd name="T13" fmla="*/ 63 h 142"/>
                <a:gd name="T14" fmla="*/ 27 w 158"/>
                <a:gd name="T15" fmla="*/ 31 h 142"/>
                <a:gd name="T16" fmla="*/ 34 w 158"/>
                <a:gd name="T17" fmla="*/ 0 h 142"/>
                <a:gd name="T18" fmla="*/ 64 w 158"/>
                <a:gd name="T19" fmla="*/ 0 h 142"/>
                <a:gd name="T20" fmla="*/ 96 w 158"/>
                <a:gd name="T21" fmla="*/ 0 h 142"/>
                <a:gd name="T22" fmla="*/ 127 w 158"/>
                <a:gd name="T23" fmla="*/ 0 h 142"/>
                <a:gd name="T24" fmla="*/ 158 w 158"/>
                <a:gd name="T25" fmla="*/ 0 h 142"/>
                <a:gd name="T26" fmla="*/ 157 w 158"/>
                <a:gd name="T27" fmla="*/ 10 h 142"/>
                <a:gd name="T28" fmla="*/ 156 w 158"/>
                <a:gd name="T29" fmla="*/ 18 h 142"/>
                <a:gd name="T30" fmla="*/ 154 w 158"/>
                <a:gd name="T31" fmla="*/ 27 h 142"/>
                <a:gd name="T32" fmla="*/ 153 w 158"/>
                <a:gd name="T33" fmla="*/ 35 h 142"/>
                <a:gd name="T34" fmla="*/ 149 w 158"/>
                <a:gd name="T35" fmla="*/ 61 h 142"/>
                <a:gd name="T36" fmla="*/ 145 w 158"/>
                <a:gd name="T37" fmla="*/ 86 h 142"/>
                <a:gd name="T38" fmla="*/ 141 w 158"/>
                <a:gd name="T39" fmla="*/ 111 h 142"/>
                <a:gd name="T40" fmla="*/ 137 w 158"/>
                <a:gd name="T41" fmla="*/ 137 h 142"/>
                <a:gd name="T42" fmla="*/ 122 w 158"/>
                <a:gd name="T43" fmla="*/ 138 h 142"/>
                <a:gd name="T44" fmla="*/ 107 w 158"/>
                <a:gd name="T45" fmla="*/ 140 h 142"/>
                <a:gd name="T46" fmla="*/ 91 w 158"/>
                <a:gd name="T47" fmla="*/ 142 h 142"/>
                <a:gd name="T48" fmla="*/ 75 w 158"/>
                <a:gd name="T49" fmla="*/ 142 h 142"/>
                <a:gd name="T50" fmla="*/ 60 w 158"/>
                <a:gd name="T51" fmla="*/ 142 h 142"/>
                <a:gd name="T52" fmla="*/ 44 w 158"/>
                <a:gd name="T53" fmla="*/ 140 h 142"/>
                <a:gd name="T54" fmla="*/ 29 w 158"/>
                <a:gd name="T55" fmla="*/ 138 h 142"/>
                <a:gd name="T56" fmla="*/ 14 w 158"/>
                <a:gd name="T57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8" h="142">
                  <a:moveTo>
                    <a:pt x="14" y="137"/>
                  </a:moveTo>
                  <a:lnTo>
                    <a:pt x="14" y="132"/>
                  </a:lnTo>
                  <a:lnTo>
                    <a:pt x="14" y="126"/>
                  </a:lnTo>
                  <a:lnTo>
                    <a:pt x="7" y="126"/>
                  </a:lnTo>
                  <a:lnTo>
                    <a:pt x="0" y="126"/>
                  </a:lnTo>
                  <a:lnTo>
                    <a:pt x="11" y="95"/>
                  </a:lnTo>
                  <a:lnTo>
                    <a:pt x="19" y="63"/>
                  </a:lnTo>
                  <a:lnTo>
                    <a:pt x="27" y="31"/>
                  </a:lnTo>
                  <a:lnTo>
                    <a:pt x="34" y="0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127" y="0"/>
                  </a:lnTo>
                  <a:lnTo>
                    <a:pt x="158" y="0"/>
                  </a:lnTo>
                  <a:lnTo>
                    <a:pt x="157" y="10"/>
                  </a:lnTo>
                  <a:lnTo>
                    <a:pt x="156" y="18"/>
                  </a:lnTo>
                  <a:lnTo>
                    <a:pt x="154" y="27"/>
                  </a:lnTo>
                  <a:lnTo>
                    <a:pt x="153" y="35"/>
                  </a:lnTo>
                  <a:lnTo>
                    <a:pt x="149" y="61"/>
                  </a:lnTo>
                  <a:lnTo>
                    <a:pt x="145" y="86"/>
                  </a:lnTo>
                  <a:lnTo>
                    <a:pt x="141" y="111"/>
                  </a:lnTo>
                  <a:lnTo>
                    <a:pt x="137" y="137"/>
                  </a:lnTo>
                  <a:lnTo>
                    <a:pt x="122" y="138"/>
                  </a:lnTo>
                  <a:lnTo>
                    <a:pt x="107" y="140"/>
                  </a:lnTo>
                  <a:lnTo>
                    <a:pt x="91" y="142"/>
                  </a:lnTo>
                  <a:lnTo>
                    <a:pt x="75" y="142"/>
                  </a:lnTo>
                  <a:lnTo>
                    <a:pt x="60" y="142"/>
                  </a:lnTo>
                  <a:lnTo>
                    <a:pt x="44" y="140"/>
                  </a:lnTo>
                  <a:lnTo>
                    <a:pt x="29" y="138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A6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8717088" y="4407278"/>
              <a:ext cx="20106" cy="32804"/>
            </a:xfrm>
            <a:custGeom>
              <a:avLst/>
              <a:gdLst>
                <a:gd name="T0" fmla="*/ 13 w 58"/>
                <a:gd name="T1" fmla="*/ 9 h 92"/>
                <a:gd name="T2" fmla="*/ 13 w 58"/>
                <a:gd name="T3" fmla="*/ 7 h 92"/>
                <a:gd name="T4" fmla="*/ 7 w 58"/>
                <a:gd name="T5" fmla="*/ 7 h 92"/>
                <a:gd name="T6" fmla="*/ 6 w 58"/>
                <a:gd name="T7" fmla="*/ 12 h 92"/>
                <a:gd name="T8" fmla="*/ 8 w 58"/>
                <a:gd name="T9" fmla="*/ 13 h 92"/>
                <a:gd name="T10" fmla="*/ 10 w 58"/>
                <a:gd name="T11" fmla="*/ 7 h 92"/>
                <a:gd name="T12" fmla="*/ 6 w 58"/>
                <a:gd name="T13" fmla="*/ 12 h 92"/>
                <a:gd name="T14" fmla="*/ 14 w 58"/>
                <a:gd name="T15" fmla="*/ 20 h 92"/>
                <a:gd name="T16" fmla="*/ 21 w 58"/>
                <a:gd name="T17" fmla="*/ 27 h 92"/>
                <a:gd name="T18" fmla="*/ 27 w 58"/>
                <a:gd name="T19" fmla="*/ 36 h 92"/>
                <a:gd name="T20" fmla="*/ 34 w 58"/>
                <a:gd name="T21" fmla="*/ 45 h 92"/>
                <a:gd name="T22" fmla="*/ 38 w 58"/>
                <a:gd name="T23" fmla="*/ 55 h 92"/>
                <a:gd name="T24" fmla="*/ 42 w 58"/>
                <a:gd name="T25" fmla="*/ 65 h 92"/>
                <a:gd name="T26" fmla="*/ 44 w 58"/>
                <a:gd name="T27" fmla="*/ 75 h 92"/>
                <a:gd name="T28" fmla="*/ 45 w 58"/>
                <a:gd name="T29" fmla="*/ 86 h 92"/>
                <a:gd name="T30" fmla="*/ 46 w 58"/>
                <a:gd name="T31" fmla="*/ 89 h 92"/>
                <a:gd name="T32" fmla="*/ 47 w 58"/>
                <a:gd name="T33" fmla="*/ 91 h 92"/>
                <a:gd name="T34" fmla="*/ 49 w 58"/>
                <a:gd name="T35" fmla="*/ 92 h 92"/>
                <a:gd name="T36" fmla="*/ 51 w 58"/>
                <a:gd name="T37" fmla="*/ 92 h 92"/>
                <a:gd name="T38" fmla="*/ 55 w 58"/>
                <a:gd name="T39" fmla="*/ 92 h 92"/>
                <a:gd name="T40" fmla="*/ 57 w 58"/>
                <a:gd name="T41" fmla="*/ 90 h 92"/>
                <a:gd name="T42" fmla="*/ 58 w 58"/>
                <a:gd name="T43" fmla="*/ 87 h 92"/>
                <a:gd name="T44" fmla="*/ 58 w 58"/>
                <a:gd name="T45" fmla="*/ 85 h 92"/>
                <a:gd name="T46" fmla="*/ 57 w 58"/>
                <a:gd name="T47" fmla="*/ 73 h 92"/>
                <a:gd name="T48" fmla="*/ 54 w 58"/>
                <a:gd name="T49" fmla="*/ 61 h 92"/>
                <a:gd name="T50" fmla="*/ 50 w 58"/>
                <a:gd name="T51" fmla="*/ 49 h 92"/>
                <a:gd name="T52" fmla="*/ 45 w 58"/>
                <a:gd name="T53" fmla="*/ 38 h 92"/>
                <a:gd name="T54" fmla="*/ 38 w 58"/>
                <a:gd name="T55" fmla="*/ 29 h 92"/>
                <a:gd name="T56" fmla="*/ 32 w 58"/>
                <a:gd name="T57" fmla="*/ 19 h 92"/>
                <a:gd name="T58" fmla="*/ 23 w 58"/>
                <a:gd name="T59" fmla="*/ 10 h 92"/>
                <a:gd name="T60" fmla="*/ 13 w 58"/>
                <a:gd name="T61" fmla="*/ 2 h 92"/>
                <a:gd name="T62" fmla="*/ 12 w 58"/>
                <a:gd name="T63" fmla="*/ 1 h 92"/>
                <a:gd name="T64" fmla="*/ 9 w 58"/>
                <a:gd name="T65" fmla="*/ 0 h 92"/>
                <a:gd name="T66" fmla="*/ 3 w 58"/>
                <a:gd name="T67" fmla="*/ 1 h 92"/>
                <a:gd name="T68" fmla="*/ 0 w 58"/>
                <a:gd name="T69" fmla="*/ 6 h 92"/>
                <a:gd name="T70" fmla="*/ 0 w 58"/>
                <a:gd name="T71" fmla="*/ 8 h 92"/>
                <a:gd name="T72" fmla="*/ 1 w 58"/>
                <a:gd name="T73" fmla="*/ 10 h 92"/>
                <a:gd name="T74" fmla="*/ 2 w 58"/>
                <a:gd name="T75" fmla="*/ 12 h 92"/>
                <a:gd name="T76" fmla="*/ 4 w 58"/>
                <a:gd name="T77" fmla="*/ 14 h 92"/>
                <a:gd name="T78" fmla="*/ 7 w 58"/>
                <a:gd name="T79" fmla="*/ 14 h 92"/>
                <a:gd name="T80" fmla="*/ 9 w 58"/>
                <a:gd name="T81" fmla="*/ 14 h 92"/>
                <a:gd name="T82" fmla="*/ 11 w 58"/>
                <a:gd name="T83" fmla="*/ 13 h 92"/>
                <a:gd name="T84" fmla="*/ 13 w 58"/>
                <a:gd name="T85" fmla="*/ 11 h 92"/>
                <a:gd name="T86" fmla="*/ 13 w 58"/>
                <a:gd name="T87" fmla="*/ 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92">
                  <a:moveTo>
                    <a:pt x="13" y="9"/>
                  </a:moveTo>
                  <a:lnTo>
                    <a:pt x="13" y="7"/>
                  </a:lnTo>
                  <a:lnTo>
                    <a:pt x="7" y="7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14" y="20"/>
                  </a:lnTo>
                  <a:lnTo>
                    <a:pt x="21" y="27"/>
                  </a:lnTo>
                  <a:lnTo>
                    <a:pt x="27" y="36"/>
                  </a:lnTo>
                  <a:lnTo>
                    <a:pt x="34" y="45"/>
                  </a:lnTo>
                  <a:lnTo>
                    <a:pt x="38" y="55"/>
                  </a:lnTo>
                  <a:lnTo>
                    <a:pt x="42" y="65"/>
                  </a:lnTo>
                  <a:lnTo>
                    <a:pt x="44" y="75"/>
                  </a:lnTo>
                  <a:lnTo>
                    <a:pt x="45" y="86"/>
                  </a:lnTo>
                  <a:lnTo>
                    <a:pt x="46" y="89"/>
                  </a:lnTo>
                  <a:lnTo>
                    <a:pt x="47" y="91"/>
                  </a:lnTo>
                  <a:lnTo>
                    <a:pt x="49" y="92"/>
                  </a:lnTo>
                  <a:lnTo>
                    <a:pt x="51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7" y="73"/>
                  </a:lnTo>
                  <a:lnTo>
                    <a:pt x="54" y="61"/>
                  </a:lnTo>
                  <a:lnTo>
                    <a:pt x="50" y="49"/>
                  </a:lnTo>
                  <a:lnTo>
                    <a:pt x="45" y="38"/>
                  </a:lnTo>
                  <a:lnTo>
                    <a:pt x="38" y="29"/>
                  </a:lnTo>
                  <a:lnTo>
                    <a:pt x="32" y="19"/>
                  </a:lnTo>
                  <a:lnTo>
                    <a:pt x="23" y="10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8701215" y="4410453"/>
              <a:ext cx="20106" cy="32804"/>
            </a:xfrm>
            <a:custGeom>
              <a:avLst/>
              <a:gdLst>
                <a:gd name="T0" fmla="*/ 13 w 58"/>
                <a:gd name="T1" fmla="*/ 9 h 92"/>
                <a:gd name="T2" fmla="*/ 13 w 58"/>
                <a:gd name="T3" fmla="*/ 6 h 92"/>
                <a:gd name="T4" fmla="*/ 7 w 58"/>
                <a:gd name="T5" fmla="*/ 6 h 92"/>
                <a:gd name="T6" fmla="*/ 5 w 58"/>
                <a:gd name="T7" fmla="*/ 12 h 92"/>
                <a:gd name="T8" fmla="*/ 7 w 58"/>
                <a:gd name="T9" fmla="*/ 13 h 92"/>
                <a:gd name="T10" fmla="*/ 9 w 58"/>
                <a:gd name="T11" fmla="*/ 8 h 92"/>
                <a:gd name="T12" fmla="*/ 6 w 58"/>
                <a:gd name="T13" fmla="*/ 12 h 92"/>
                <a:gd name="T14" fmla="*/ 13 w 58"/>
                <a:gd name="T15" fmla="*/ 20 h 92"/>
                <a:gd name="T16" fmla="*/ 21 w 58"/>
                <a:gd name="T17" fmla="*/ 27 h 92"/>
                <a:gd name="T18" fmla="*/ 28 w 58"/>
                <a:gd name="T19" fmla="*/ 36 h 92"/>
                <a:gd name="T20" fmla="*/ 33 w 58"/>
                <a:gd name="T21" fmla="*/ 45 h 92"/>
                <a:gd name="T22" fmla="*/ 37 w 58"/>
                <a:gd name="T23" fmla="*/ 54 h 92"/>
                <a:gd name="T24" fmla="*/ 42 w 58"/>
                <a:gd name="T25" fmla="*/ 64 h 92"/>
                <a:gd name="T26" fmla="*/ 44 w 58"/>
                <a:gd name="T27" fmla="*/ 75 h 92"/>
                <a:gd name="T28" fmla="*/ 45 w 58"/>
                <a:gd name="T29" fmla="*/ 86 h 92"/>
                <a:gd name="T30" fmla="*/ 45 w 58"/>
                <a:gd name="T31" fmla="*/ 88 h 92"/>
                <a:gd name="T32" fmla="*/ 47 w 58"/>
                <a:gd name="T33" fmla="*/ 90 h 92"/>
                <a:gd name="T34" fmla="*/ 49 w 58"/>
                <a:gd name="T35" fmla="*/ 92 h 92"/>
                <a:gd name="T36" fmla="*/ 52 w 58"/>
                <a:gd name="T37" fmla="*/ 92 h 92"/>
                <a:gd name="T38" fmla="*/ 54 w 58"/>
                <a:gd name="T39" fmla="*/ 92 h 92"/>
                <a:gd name="T40" fmla="*/ 56 w 58"/>
                <a:gd name="T41" fmla="*/ 89 h 92"/>
                <a:gd name="T42" fmla="*/ 57 w 58"/>
                <a:gd name="T43" fmla="*/ 87 h 92"/>
                <a:gd name="T44" fmla="*/ 58 w 58"/>
                <a:gd name="T45" fmla="*/ 85 h 92"/>
                <a:gd name="T46" fmla="*/ 56 w 58"/>
                <a:gd name="T47" fmla="*/ 73 h 92"/>
                <a:gd name="T48" fmla="*/ 54 w 58"/>
                <a:gd name="T49" fmla="*/ 61 h 92"/>
                <a:gd name="T50" fmla="*/ 49 w 58"/>
                <a:gd name="T51" fmla="*/ 49 h 92"/>
                <a:gd name="T52" fmla="*/ 45 w 58"/>
                <a:gd name="T53" fmla="*/ 38 h 92"/>
                <a:gd name="T54" fmla="*/ 38 w 58"/>
                <a:gd name="T55" fmla="*/ 28 h 92"/>
                <a:gd name="T56" fmla="*/ 31 w 58"/>
                <a:gd name="T57" fmla="*/ 18 h 92"/>
                <a:gd name="T58" fmla="*/ 22 w 58"/>
                <a:gd name="T59" fmla="*/ 10 h 92"/>
                <a:gd name="T60" fmla="*/ 13 w 58"/>
                <a:gd name="T61" fmla="*/ 2 h 92"/>
                <a:gd name="T62" fmla="*/ 11 w 58"/>
                <a:gd name="T63" fmla="*/ 1 h 92"/>
                <a:gd name="T64" fmla="*/ 9 w 58"/>
                <a:gd name="T65" fmla="*/ 0 h 92"/>
                <a:gd name="T66" fmla="*/ 4 w 58"/>
                <a:gd name="T67" fmla="*/ 1 h 92"/>
                <a:gd name="T68" fmla="*/ 0 w 58"/>
                <a:gd name="T69" fmla="*/ 5 h 92"/>
                <a:gd name="T70" fmla="*/ 0 w 58"/>
                <a:gd name="T71" fmla="*/ 8 h 92"/>
                <a:gd name="T72" fmla="*/ 0 w 58"/>
                <a:gd name="T73" fmla="*/ 10 h 92"/>
                <a:gd name="T74" fmla="*/ 1 w 58"/>
                <a:gd name="T75" fmla="*/ 12 h 92"/>
                <a:gd name="T76" fmla="*/ 4 w 58"/>
                <a:gd name="T77" fmla="*/ 14 h 92"/>
                <a:gd name="T78" fmla="*/ 6 w 58"/>
                <a:gd name="T79" fmla="*/ 14 h 92"/>
                <a:gd name="T80" fmla="*/ 9 w 58"/>
                <a:gd name="T81" fmla="*/ 14 h 92"/>
                <a:gd name="T82" fmla="*/ 11 w 58"/>
                <a:gd name="T83" fmla="*/ 13 h 92"/>
                <a:gd name="T84" fmla="*/ 12 w 58"/>
                <a:gd name="T85" fmla="*/ 11 h 92"/>
                <a:gd name="T86" fmla="*/ 13 w 58"/>
                <a:gd name="T87" fmla="*/ 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92">
                  <a:moveTo>
                    <a:pt x="13" y="9"/>
                  </a:moveTo>
                  <a:lnTo>
                    <a:pt x="13" y="6"/>
                  </a:lnTo>
                  <a:lnTo>
                    <a:pt x="7" y="6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9" y="8"/>
                  </a:lnTo>
                  <a:lnTo>
                    <a:pt x="6" y="12"/>
                  </a:lnTo>
                  <a:lnTo>
                    <a:pt x="13" y="20"/>
                  </a:lnTo>
                  <a:lnTo>
                    <a:pt x="21" y="27"/>
                  </a:lnTo>
                  <a:lnTo>
                    <a:pt x="28" y="36"/>
                  </a:lnTo>
                  <a:lnTo>
                    <a:pt x="33" y="45"/>
                  </a:lnTo>
                  <a:lnTo>
                    <a:pt x="37" y="54"/>
                  </a:lnTo>
                  <a:lnTo>
                    <a:pt x="42" y="64"/>
                  </a:lnTo>
                  <a:lnTo>
                    <a:pt x="44" y="75"/>
                  </a:lnTo>
                  <a:lnTo>
                    <a:pt x="45" y="86"/>
                  </a:lnTo>
                  <a:lnTo>
                    <a:pt x="45" y="88"/>
                  </a:lnTo>
                  <a:lnTo>
                    <a:pt x="47" y="90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89"/>
                  </a:lnTo>
                  <a:lnTo>
                    <a:pt x="57" y="87"/>
                  </a:lnTo>
                  <a:lnTo>
                    <a:pt x="58" y="85"/>
                  </a:lnTo>
                  <a:lnTo>
                    <a:pt x="56" y="73"/>
                  </a:lnTo>
                  <a:lnTo>
                    <a:pt x="54" y="61"/>
                  </a:lnTo>
                  <a:lnTo>
                    <a:pt x="49" y="49"/>
                  </a:lnTo>
                  <a:lnTo>
                    <a:pt x="45" y="38"/>
                  </a:lnTo>
                  <a:lnTo>
                    <a:pt x="38" y="28"/>
                  </a:lnTo>
                  <a:lnTo>
                    <a:pt x="31" y="18"/>
                  </a:lnTo>
                  <a:lnTo>
                    <a:pt x="22" y="10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8732960" y="4401988"/>
              <a:ext cx="20106" cy="32804"/>
            </a:xfrm>
            <a:custGeom>
              <a:avLst/>
              <a:gdLst>
                <a:gd name="T0" fmla="*/ 13 w 57"/>
                <a:gd name="T1" fmla="*/ 9 h 92"/>
                <a:gd name="T2" fmla="*/ 13 w 57"/>
                <a:gd name="T3" fmla="*/ 7 h 92"/>
                <a:gd name="T4" fmla="*/ 6 w 57"/>
                <a:gd name="T5" fmla="*/ 7 h 92"/>
                <a:gd name="T6" fmla="*/ 4 w 57"/>
                <a:gd name="T7" fmla="*/ 13 h 92"/>
                <a:gd name="T8" fmla="*/ 6 w 57"/>
                <a:gd name="T9" fmla="*/ 13 h 92"/>
                <a:gd name="T10" fmla="*/ 9 w 57"/>
                <a:gd name="T11" fmla="*/ 8 h 92"/>
                <a:gd name="T12" fmla="*/ 5 w 57"/>
                <a:gd name="T13" fmla="*/ 12 h 92"/>
                <a:gd name="T14" fmla="*/ 13 w 57"/>
                <a:gd name="T15" fmla="*/ 20 h 92"/>
                <a:gd name="T16" fmla="*/ 21 w 57"/>
                <a:gd name="T17" fmla="*/ 27 h 92"/>
                <a:gd name="T18" fmla="*/ 27 w 57"/>
                <a:gd name="T19" fmla="*/ 36 h 92"/>
                <a:gd name="T20" fmla="*/ 33 w 57"/>
                <a:gd name="T21" fmla="*/ 45 h 92"/>
                <a:gd name="T22" fmla="*/ 37 w 57"/>
                <a:gd name="T23" fmla="*/ 55 h 92"/>
                <a:gd name="T24" fmla="*/ 40 w 57"/>
                <a:gd name="T25" fmla="*/ 64 h 92"/>
                <a:gd name="T26" fmla="*/ 44 w 57"/>
                <a:gd name="T27" fmla="*/ 75 h 92"/>
                <a:gd name="T28" fmla="*/ 45 w 57"/>
                <a:gd name="T29" fmla="*/ 86 h 92"/>
                <a:gd name="T30" fmla="*/ 45 w 57"/>
                <a:gd name="T31" fmla="*/ 88 h 92"/>
                <a:gd name="T32" fmla="*/ 47 w 57"/>
                <a:gd name="T33" fmla="*/ 91 h 92"/>
                <a:gd name="T34" fmla="*/ 49 w 57"/>
                <a:gd name="T35" fmla="*/ 92 h 92"/>
                <a:gd name="T36" fmla="*/ 51 w 57"/>
                <a:gd name="T37" fmla="*/ 92 h 92"/>
                <a:gd name="T38" fmla="*/ 53 w 57"/>
                <a:gd name="T39" fmla="*/ 92 h 92"/>
                <a:gd name="T40" fmla="*/ 56 w 57"/>
                <a:gd name="T41" fmla="*/ 89 h 92"/>
                <a:gd name="T42" fmla="*/ 57 w 57"/>
                <a:gd name="T43" fmla="*/ 87 h 92"/>
                <a:gd name="T44" fmla="*/ 57 w 57"/>
                <a:gd name="T45" fmla="*/ 85 h 92"/>
                <a:gd name="T46" fmla="*/ 56 w 57"/>
                <a:gd name="T47" fmla="*/ 73 h 92"/>
                <a:gd name="T48" fmla="*/ 53 w 57"/>
                <a:gd name="T49" fmla="*/ 61 h 92"/>
                <a:gd name="T50" fmla="*/ 49 w 57"/>
                <a:gd name="T51" fmla="*/ 50 h 92"/>
                <a:gd name="T52" fmla="*/ 44 w 57"/>
                <a:gd name="T53" fmla="*/ 39 h 92"/>
                <a:gd name="T54" fmla="*/ 38 w 57"/>
                <a:gd name="T55" fmla="*/ 28 h 92"/>
                <a:gd name="T56" fmla="*/ 30 w 57"/>
                <a:gd name="T57" fmla="*/ 19 h 92"/>
                <a:gd name="T58" fmla="*/ 22 w 57"/>
                <a:gd name="T59" fmla="*/ 10 h 92"/>
                <a:gd name="T60" fmla="*/ 13 w 57"/>
                <a:gd name="T61" fmla="*/ 2 h 92"/>
                <a:gd name="T62" fmla="*/ 11 w 57"/>
                <a:gd name="T63" fmla="*/ 1 h 92"/>
                <a:gd name="T64" fmla="*/ 9 w 57"/>
                <a:gd name="T65" fmla="*/ 0 h 92"/>
                <a:gd name="T66" fmla="*/ 3 w 57"/>
                <a:gd name="T67" fmla="*/ 1 h 92"/>
                <a:gd name="T68" fmla="*/ 0 w 57"/>
                <a:gd name="T69" fmla="*/ 7 h 92"/>
                <a:gd name="T70" fmla="*/ 0 w 57"/>
                <a:gd name="T71" fmla="*/ 8 h 92"/>
                <a:gd name="T72" fmla="*/ 0 w 57"/>
                <a:gd name="T73" fmla="*/ 11 h 92"/>
                <a:gd name="T74" fmla="*/ 1 w 57"/>
                <a:gd name="T75" fmla="*/ 13 h 92"/>
                <a:gd name="T76" fmla="*/ 3 w 57"/>
                <a:gd name="T77" fmla="*/ 14 h 92"/>
                <a:gd name="T78" fmla="*/ 5 w 57"/>
                <a:gd name="T79" fmla="*/ 15 h 92"/>
                <a:gd name="T80" fmla="*/ 9 w 57"/>
                <a:gd name="T81" fmla="*/ 14 h 92"/>
                <a:gd name="T82" fmla="*/ 11 w 57"/>
                <a:gd name="T83" fmla="*/ 13 h 92"/>
                <a:gd name="T84" fmla="*/ 12 w 57"/>
                <a:gd name="T85" fmla="*/ 11 h 92"/>
                <a:gd name="T86" fmla="*/ 13 w 57"/>
                <a:gd name="T87" fmla="*/ 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92">
                  <a:moveTo>
                    <a:pt x="13" y="9"/>
                  </a:moveTo>
                  <a:lnTo>
                    <a:pt x="13" y="7"/>
                  </a:lnTo>
                  <a:lnTo>
                    <a:pt x="6" y="7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9" y="8"/>
                  </a:lnTo>
                  <a:lnTo>
                    <a:pt x="5" y="12"/>
                  </a:lnTo>
                  <a:lnTo>
                    <a:pt x="13" y="20"/>
                  </a:lnTo>
                  <a:lnTo>
                    <a:pt x="21" y="27"/>
                  </a:lnTo>
                  <a:lnTo>
                    <a:pt x="27" y="36"/>
                  </a:lnTo>
                  <a:lnTo>
                    <a:pt x="33" y="45"/>
                  </a:lnTo>
                  <a:lnTo>
                    <a:pt x="37" y="55"/>
                  </a:lnTo>
                  <a:lnTo>
                    <a:pt x="40" y="64"/>
                  </a:lnTo>
                  <a:lnTo>
                    <a:pt x="44" y="75"/>
                  </a:lnTo>
                  <a:lnTo>
                    <a:pt x="45" y="86"/>
                  </a:lnTo>
                  <a:lnTo>
                    <a:pt x="45" y="88"/>
                  </a:lnTo>
                  <a:lnTo>
                    <a:pt x="47" y="91"/>
                  </a:lnTo>
                  <a:lnTo>
                    <a:pt x="49" y="92"/>
                  </a:lnTo>
                  <a:lnTo>
                    <a:pt x="51" y="92"/>
                  </a:lnTo>
                  <a:lnTo>
                    <a:pt x="53" y="92"/>
                  </a:lnTo>
                  <a:lnTo>
                    <a:pt x="56" y="89"/>
                  </a:lnTo>
                  <a:lnTo>
                    <a:pt x="57" y="87"/>
                  </a:lnTo>
                  <a:lnTo>
                    <a:pt x="57" y="85"/>
                  </a:lnTo>
                  <a:lnTo>
                    <a:pt x="56" y="73"/>
                  </a:lnTo>
                  <a:lnTo>
                    <a:pt x="53" y="61"/>
                  </a:lnTo>
                  <a:lnTo>
                    <a:pt x="49" y="50"/>
                  </a:lnTo>
                  <a:lnTo>
                    <a:pt x="44" y="39"/>
                  </a:lnTo>
                  <a:lnTo>
                    <a:pt x="38" y="28"/>
                  </a:lnTo>
                  <a:lnTo>
                    <a:pt x="30" y="19"/>
                  </a:lnTo>
                  <a:lnTo>
                    <a:pt x="22" y="10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7A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850417" y="2822140"/>
              <a:ext cx="133329" cy="531201"/>
            </a:xfrm>
            <a:custGeom>
              <a:avLst/>
              <a:gdLst>
                <a:gd name="T0" fmla="*/ 145 w 378"/>
                <a:gd name="T1" fmla="*/ 1506 h 1506"/>
                <a:gd name="T2" fmla="*/ 131 w 378"/>
                <a:gd name="T3" fmla="*/ 1504 h 1506"/>
                <a:gd name="T4" fmla="*/ 111 w 378"/>
                <a:gd name="T5" fmla="*/ 1495 h 1506"/>
                <a:gd name="T6" fmla="*/ 95 w 378"/>
                <a:gd name="T7" fmla="*/ 1482 h 1506"/>
                <a:gd name="T8" fmla="*/ 81 w 378"/>
                <a:gd name="T9" fmla="*/ 1466 h 1506"/>
                <a:gd name="T10" fmla="*/ 61 w 378"/>
                <a:gd name="T11" fmla="*/ 1436 h 1506"/>
                <a:gd name="T12" fmla="*/ 40 w 378"/>
                <a:gd name="T13" fmla="*/ 1393 h 1506"/>
                <a:gd name="T14" fmla="*/ 24 w 378"/>
                <a:gd name="T15" fmla="*/ 1348 h 1506"/>
                <a:gd name="T16" fmla="*/ 13 w 378"/>
                <a:gd name="T17" fmla="*/ 1301 h 1506"/>
                <a:gd name="T18" fmla="*/ 5 w 378"/>
                <a:gd name="T19" fmla="*/ 1253 h 1506"/>
                <a:gd name="T20" fmla="*/ 1 w 378"/>
                <a:gd name="T21" fmla="*/ 1205 h 1506"/>
                <a:gd name="T22" fmla="*/ 0 w 378"/>
                <a:gd name="T23" fmla="*/ 1132 h 1506"/>
                <a:gd name="T24" fmla="*/ 2 w 378"/>
                <a:gd name="T25" fmla="*/ 1034 h 1506"/>
                <a:gd name="T26" fmla="*/ 5 w 378"/>
                <a:gd name="T27" fmla="*/ 935 h 1506"/>
                <a:gd name="T28" fmla="*/ 10 w 378"/>
                <a:gd name="T29" fmla="*/ 835 h 1506"/>
                <a:gd name="T30" fmla="*/ 15 w 378"/>
                <a:gd name="T31" fmla="*/ 735 h 1506"/>
                <a:gd name="T32" fmla="*/ 22 w 378"/>
                <a:gd name="T33" fmla="*/ 636 h 1506"/>
                <a:gd name="T34" fmla="*/ 30 w 378"/>
                <a:gd name="T35" fmla="*/ 537 h 1506"/>
                <a:gd name="T36" fmla="*/ 40 w 378"/>
                <a:gd name="T37" fmla="*/ 437 h 1506"/>
                <a:gd name="T38" fmla="*/ 50 w 378"/>
                <a:gd name="T39" fmla="*/ 338 h 1506"/>
                <a:gd name="T40" fmla="*/ 60 w 378"/>
                <a:gd name="T41" fmla="*/ 263 h 1506"/>
                <a:gd name="T42" fmla="*/ 66 w 378"/>
                <a:gd name="T43" fmla="*/ 211 h 1506"/>
                <a:gd name="T44" fmla="*/ 73 w 378"/>
                <a:gd name="T45" fmla="*/ 160 h 1506"/>
                <a:gd name="T46" fmla="*/ 80 w 378"/>
                <a:gd name="T47" fmla="*/ 109 h 1506"/>
                <a:gd name="T48" fmla="*/ 84 w 378"/>
                <a:gd name="T49" fmla="*/ 74 h 1506"/>
                <a:gd name="T50" fmla="*/ 88 w 378"/>
                <a:gd name="T51" fmla="*/ 53 h 1506"/>
                <a:gd name="T52" fmla="*/ 96 w 378"/>
                <a:gd name="T53" fmla="*/ 34 h 1506"/>
                <a:gd name="T54" fmla="*/ 109 w 378"/>
                <a:gd name="T55" fmla="*/ 17 h 1506"/>
                <a:gd name="T56" fmla="*/ 128 w 378"/>
                <a:gd name="T57" fmla="*/ 5 h 1506"/>
                <a:gd name="T58" fmla="*/ 149 w 378"/>
                <a:gd name="T59" fmla="*/ 1 h 1506"/>
                <a:gd name="T60" fmla="*/ 175 w 378"/>
                <a:gd name="T61" fmla="*/ 1 h 1506"/>
                <a:gd name="T62" fmla="*/ 203 w 378"/>
                <a:gd name="T63" fmla="*/ 6 h 1506"/>
                <a:gd name="T64" fmla="*/ 229 w 378"/>
                <a:gd name="T65" fmla="*/ 17 h 1506"/>
                <a:gd name="T66" fmla="*/ 255 w 378"/>
                <a:gd name="T67" fmla="*/ 33 h 1506"/>
                <a:gd name="T68" fmla="*/ 278 w 378"/>
                <a:gd name="T69" fmla="*/ 49 h 1506"/>
                <a:gd name="T70" fmla="*/ 298 w 378"/>
                <a:gd name="T71" fmla="*/ 69 h 1506"/>
                <a:gd name="T72" fmla="*/ 317 w 378"/>
                <a:gd name="T73" fmla="*/ 89 h 1506"/>
                <a:gd name="T74" fmla="*/ 332 w 378"/>
                <a:gd name="T75" fmla="*/ 111 h 1506"/>
                <a:gd name="T76" fmla="*/ 345 w 378"/>
                <a:gd name="T77" fmla="*/ 135 h 1506"/>
                <a:gd name="T78" fmla="*/ 356 w 378"/>
                <a:gd name="T79" fmla="*/ 160 h 1506"/>
                <a:gd name="T80" fmla="*/ 367 w 378"/>
                <a:gd name="T81" fmla="*/ 197 h 1506"/>
                <a:gd name="T82" fmla="*/ 375 w 378"/>
                <a:gd name="T83" fmla="*/ 249 h 1506"/>
                <a:gd name="T84" fmla="*/ 378 w 378"/>
                <a:gd name="T85" fmla="*/ 300 h 1506"/>
                <a:gd name="T86" fmla="*/ 378 w 378"/>
                <a:gd name="T87" fmla="*/ 352 h 1506"/>
                <a:gd name="T88" fmla="*/ 373 w 378"/>
                <a:gd name="T89" fmla="*/ 436 h 1506"/>
                <a:gd name="T90" fmla="*/ 367 w 378"/>
                <a:gd name="T91" fmla="*/ 553 h 1506"/>
                <a:gd name="T92" fmla="*/ 358 w 378"/>
                <a:gd name="T93" fmla="*/ 669 h 1506"/>
                <a:gd name="T94" fmla="*/ 347 w 378"/>
                <a:gd name="T95" fmla="*/ 784 h 1506"/>
                <a:gd name="T96" fmla="*/ 335 w 378"/>
                <a:gd name="T97" fmla="*/ 901 h 1506"/>
                <a:gd name="T98" fmla="*/ 322 w 378"/>
                <a:gd name="T99" fmla="*/ 1017 h 1506"/>
                <a:gd name="T100" fmla="*/ 306 w 378"/>
                <a:gd name="T101" fmla="*/ 1132 h 1506"/>
                <a:gd name="T102" fmla="*/ 288 w 378"/>
                <a:gd name="T103" fmla="*/ 1247 h 1506"/>
                <a:gd name="T104" fmla="*/ 275 w 378"/>
                <a:gd name="T105" fmla="*/ 1325 h 1506"/>
                <a:gd name="T106" fmla="*/ 267 w 378"/>
                <a:gd name="T107" fmla="*/ 1366 h 1506"/>
                <a:gd name="T108" fmla="*/ 255 w 378"/>
                <a:gd name="T109" fmla="*/ 1405 h 1506"/>
                <a:gd name="T110" fmla="*/ 238 w 378"/>
                <a:gd name="T111" fmla="*/ 1443 h 1506"/>
                <a:gd name="T112" fmla="*/ 219 w 378"/>
                <a:gd name="T113" fmla="*/ 1469 h 1506"/>
                <a:gd name="T114" fmla="*/ 202 w 378"/>
                <a:gd name="T115" fmla="*/ 1486 h 1506"/>
                <a:gd name="T116" fmla="*/ 182 w 378"/>
                <a:gd name="T117" fmla="*/ 1499 h 1506"/>
                <a:gd name="T118" fmla="*/ 160 w 378"/>
                <a:gd name="T119" fmla="*/ 1506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8" h="1506">
                  <a:moveTo>
                    <a:pt x="148" y="1506"/>
                  </a:moveTo>
                  <a:lnTo>
                    <a:pt x="145" y="1506"/>
                  </a:lnTo>
                  <a:lnTo>
                    <a:pt x="142" y="1506"/>
                  </a:lnTo>
                  <a:lnTo>
                    <a:pt x="131" y="1504"/>
                  </a:lnTo>
                  <a:lnTo>
                    <a:pt x="120" y="1501"/>
                  </a:lnTo>
                  <a:lnTo>
                    <a:pt x="111" y="1495"/>
                  </a:lnTo>
                  <a:lnTo>
                    <a:pt x="102" y="1490"/>
                  </a:lnTo>
                  <a:lnTo>
                    <a:pt x="95" y="1482"/>
                  </a:lnTo>
                  <a:lnTo>
                    <a:pt x="87" y="1475"/>
                  </a:lnTo>
                  <a:lnTo>
                    <a:pt x="81" y="1466"/>
                  </a:lnTo>
                  <a:lnTo>
                    <a:pt x="75" y="1458"/>
                  </a:lnTo>
                  <a:lnTo>
                    <a:pt x="61" y="1436"/>
                  </a:lnTo>
                  <a:lnTo>
                    <a:pt x="50" y="1415"/>
                  </a:lnTo>
                  <a:lnTo>
                    <a:pt x="40" y="1393"/>
                  </a:lnTo>
                  <a:lnTo>
                    <a:pt x="32" y="1371"/>
                  </a:lnTo>
                  <a:lnTo>
                    <a:pt x="24" y="1348"/>
                  </a:lnTo>
                  <a:lnTo>
                    <a:pt x="17" y="1324"/>
                  </a:lnTo>
                  <a:lnTo>
                    <a:pt x="13" y="1301"/>
                  </a:lnTo>
                  <a:lnTo>
                    <a:pt x="9" y="1277"/>
                  </a:lnTo>
                  <a:lnTo>
                    <a:pt x="5" y="1253"/>
                  </a:lnTo>
                  <a:lnTo>
                    <a:pt x="3" y="1229"/>
                  </a:lnTo>
                  <a:lnTo>
                    <a:pt x="1" y="1205"/>
                  </a:lnTo>
                  <a:lnTo>
                    <a:pt x="0" y="1180"/>
                  </a:lnTo>
                  <a:lnTo>
                    <a:pt x="0" y="1132"/>
                  </a:lnTo>
                  <a:lnTo>
                    <a:pt x="0" y="1083"/>
                  </a:lnTo>
                  <a:lnTo>
                    <a:pt x="2" y="1034"/>
                  </a:lnTo>
                  <a:lnTo>
                    <a:pt x="3" y="984"/>
                  </a:lnTo>
                  <a:lnTo>
                    <a:pt x="5" y="935"/>
                  </a:lnTo>
                  <a:lnTo>
                    <a:pt x="6" y="885"/>
                  </a:lnTo>
                  <a:lnTo>
                    <a:pt x="10" y="835"/>
                  </a:lnTo>
                  <a:lnTo>
                    <a:pt x="12" y="785"/>
                  </a:lnTo>
                  <a:lnTo>
                    <a:pt x="15" y="735"/>
                  </a:lnTo>
                  <a:lnTo>
                    <a:pt x="18" y="686"/>
                  </a:lnTo>
                  <a:lnTo>
                    <a:pt x="22" y="636"/>
                  </a:lnTo>
                  <a:lnTo>
                    <a:pt x="26" y="587"/>
                  </a:lnTo>
                  <a:lnTo>
                    <a:pt x="30" y="537"/>
                  </a:lnTo>
                  <a:lnTo>
                    <a:pt x="35" y="487"/>
                  </a:lnTo>
                  <a:lnTo>
                    <a:pt x="40" y="437"/>
                  </a:lnTo>
                  <a:lnTo>
                    <a:pt x="45" y="388"/>
                  </a:lnTo>
                  <a:lnTo>
                    <a:pt x="50" y="338"/>
                  </a:lnTo>
                  <a:lnTo>
                    <a:pt x="57" y="289"/>
                  </a:lnTo>
                  <a:lnTo>
                    <a:pt x="60" y="263"/>
                  </a:lnTo>
                  <a:lnTo>
                    <a:pt x="63" y="238"/>
                  </a:lnTo>
                  <a:lnTo>
                    <a:pt x="66" y="211"/>
                  </a:lnTo>
                  <a:lnTo>
                    <a:pt x="70" y="186"/>
                  </a:lnTo>
                  <a:lnTo>
                    <a:pt x="73" y="160"/>
                  </a:lnTo>
                  <a:lnTo>
                    <a:pt x="76" y="135"/>
                  </a:lnTo>
                  <a:lnTo>
                    <a:pt x="80" y="109"/>
                  </a:lnTo>
                  <a:lnTo>
                    <a:pt x="83" y="84"/>
                  </a:lnTo>
                  <a:lnTo>
                    <a:pt x="84" y="74"/>
                  </a:lnTo>
                  <a:lnTo>
                    <a:pt x="86" y="63"/>
                  </a:lnTo>
                  <a:lnTo>
                    <a:pt x="88" y="53"/>
                  </a:lnTo>
                  <a:lnTo>
                    <a:pt x="92" y="43"/>
                  </a:lnTo>
                  <a:lnTo>
                    <a:pt x="96" y="34"/>
                  </a:lnTo>
                  <a:lnTo>
                    <a:pt x="102" y="25"/>
                  </a:lnTo>
                  <a:lnTo>
                    <a:pt x="109" y="17"/>
                  </a:lnTo>
                  <a:lnTo>
                    <a:pt x="118" y="11"/>
                  </a:lnTo>
                  <a:lnTo>
                    <a:pt x="128" y="5"/>
                  </a:lnTo>
                  <a:lnTo>
                    <a:pt x="139" y="2"/>
                  </a:lnTo>
                  <a:lnTo>
                    <a:pt x="149" y="1"/>
                  </a:lnTo>
                  <a:lnTo>
                    <a:pt x="160" y="0"/>
                  </a:lnTo>
                  <a:lnTo>
                    <a:pt x="175" y="1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6" y="12"/>
                  </a:lnTo>
                  <a:lnTo>
                    <a:pt x="229" y="17"/>
                  </a:lnTo>
                  <a:lnTo>
                    <a:pt x="242" y="25"/>
                  </a:lnTo>
                  <a:lnTo>
                    <a:pt x="255" y="33"/>
                  </a:lnTo>
                  <a:lnTo>
                    <a:pt x="266" y="40"/>
                  </a:lnTo>
                  <a:lnTo>
                    <a:pt x="278" y="49"/>
                  </a:lnTo>
                  <a:lnTo>
                    <a:pt x="288" y="59"/>
                  </a:lnTo>
                  <a:lnTo>
                    <a:pt x="298" y="69"/>
                  </a:lnTo>
                  <a:lnTo>
                    <a:pt x="308" y="78"/>
                  </a:lnTo>
                  <a:lnTo>
                    <a:pt x="317" y="89"/>
                  </a:lnTo>
                  <a:lnTo>
                    <a:pt x="324" y="100"/>
                  </a:lnTo>
                  <a:lnTo>
                    <a:pt x="332" y="111"/>
                  </a:lnTo>
                  <a:lnTo>
                    <a:pt x="338" y="123"/>
                  </a:lnTo>
                  <a:lnTo>
                    <a:pt x="345" y="135"/>
                  </a:lnTo>
                  <a:lnTo>
                    <a:pt x="350" y="147"/>
                  </a:lnTo>
                  <a:lnTo>
                    <a:pt x="356" y="160"/>
                  </a:lnTo>
                  <a:lnTo>
                    <a:pt x="360" y="172"/>
                  </a:lnTo>
                  <a:lnTo>
                    <a:pt x="367" y="197"/>
                  </a:lnTo>
                  <a:lnTo>
                    <a:pt x="372" y="222"/>
                  </a:lnTo>
                  <a:lnTo>
                    <a:pt x="375" y="249"/>
                  </a:lnTo>
                  <a:lnTo>
                    <a:pt x="378" y="275"/>
                  </a:lnTo>
                  <a:lnTo>
                    <a:pt x="378" y="300"/>
                  </a:lnTo>
                  <a:lnTo>
                    <a:pt x="378" y="326"/>
                  </a:lnTo>
                  <a:lnTo>
                    <a:pt x="378" y="352"/>
                  </a:lnTo>
                  <a:lnTo>
                    <a:pt x="377" y="378"/>
                  </a:lnTo>
                  <a:lnTo>
                    <a:pt x="373" y="436"/>
                  </a:lnTo>
                  <a:lnTo>
                    <a:pt x="370" y="494"/>
                  </a:lnTo>
                  <a:lnTo>
                    <a:pt x="367" y="553"/>
                  </a:lnTo>
                  <a:lnTo>
                    <a:pt x="362" y="611"/>
                  </a:lnTo>
                  <a:lnTo>
                    <a:pt x="358" y="669"/>
                  </a:lnTo>
                  <a:lnTo>
                    <a:pt x="353" y="726"/>
                  </a:lnTo>
                  <a:lnTo>
                    <a:pt x="347" y="784"/>
                  </a:lnTo>
                  <a:lnTo>
                    <a:pt x="342" y="842"/>
                  </a:lnTo>
                  <a:lnTo>
                    <a:pt x="335" y="901"/>
                  </a:lnTo>
                  <a:lnTo>
                    <a:pt x="329" y="959"/>
                  </a:lnTo>
                  <a:lnTo>
                    <a:pt x="322" y="1017"/>
                  </a:lnTo>
                  <a:lnTo>
                    <a:pt x="314" y="1074"/>
                  </a:lnTo>
                  <a:lnTo>
                    <a:pt x="306" y="1132"/>
                  </a:lnTo>
                  <a:lnTo>
                    <a:pt x="297" y="1190"/>
                  </a:lnTo>
                  <a:lnTo>
                    <a:pt x="288" y="1247"/>
                  </a:lnTo>
                  <a:lnTo>
                    <a:pt x="279" y="1304"/>
                  </a:lnTo>
                  <a:lnTo>
                    <a:pt x="275" y="1325"/>
                  </a:lnTo>
                  <a:lnTo>
                    <a:pt x="272" y="1345"/>
                  </a:lnTo>
                  <a:lnTo>
                    <a:pt x="267" y="1366"/>
                  </a:lnTo>
                  <a:lnTo>
                    <a:pt x="262" y="1385"/>
                  </a:lnTo>
                  <a:lnTo>
                    <a:pt x="255" y="1405"/>
                  </a:lnTo>
                  <a:lnTo>
                    <a:pt x="247" y="1424"/>
                  </a:lnTo>
                  <a:lnTo>
                    <a:pt x="238" y="1443"/>
                  </a:lnTo>
                  <a:lnTo>
                    <a:pt x="226" y="1460"/>
                  </a:lnTo>
                  <a:lnTo>
                    <a:pt x="219" y="1469"/>
                  </a:lnTo>
                  <a:lnTo>
                    <a:pt x="211" y="1478"/>
                  </a:lnTo>
                  <a:lnTo>
                    <a:pt x="202" y="1486"/>
                  </a:lnTo>
                  <a:lnTo>
                    <a:pt x="193" y="1493"/>
                  </a:lnTo>
                  <a:lnTo>
                    <a:pt x="182" y="1499"/>
                  </a:lnTo>
                  <a:lnTo>
                    <a:pt x="172" y="1503"/>
                  </a:lnTo>
                  <a:lnTo>
                    <a:pt x="160" y="1506"/>
                  </a:lnTo>
                  <a:lnTo>
                    <a:pt x="148" y="1506"/>
                  </a:lnTo>
                  <a:close/>
                </a:path>
              </a:pathLst>
            </a:custGeom>
            <a:solidFill>
              <a:srgbClr val="535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9558332" y="2652832"/>
              <a:ext cx="262426" cy="178831"/>
            </a:xfrm>
            <a:custGeom>
              <a:avLst/>
              <a:gdLst>
                <a:gd name="T0" fmla="*/ 721 w 743"/>
                <a:gd name="T1" fmla="*/ 507 h 508"/>
                <a:gd name="T2" fmla="*/ 686 w 743"/>
                <a:gd name="T3" fmla="*/ 500 h 508"/>
                <a:gd name="T4" fmla="*/ 635 w 743"/>
                <a:gd name="T5" fmla="*/ 482 h 508"/>
                <a:gd name="T6" fmla="*/ 526 w 743"/>
                <a:gd name="T7" fmla="*/ 431 h 508"/>
                <a:gd name="T8" fmla="*/ 414 w 743"/>
                <a:gd name="T9" fmla="*/ 374 h 508"/>
                <a:gd name="T10" fmla="*/ 339 w 743"/>
                <a:gd name="T11" fmla="*/ 335 h 508"/>
                <a:gd name="T12" fmla="*/ 266 w 743"/>
                <a:gd name="T13" fmla="*/ 292 h 508"/>
                <a:gd name="T14" fmla="*/ 196 w 743"/>
                <a:gd name="T15" fmla="*/ 247 h 508"/>
                <a:gd name="T16" fmla="*/ 129 w 743"/>
                <a:gd name="T17" fmla="*/ 198 h 508"/>
                <a:gd name="T18" fmla="*/ 64 w 743"/>
                <a:gd name="T19" fmla="*/ 145 h 508"/>
                <a:gd name="T20" fmla="*/ 22 w 743"/>
                <a:gd name="T21" fmla="*/ 103 h 508"/>
                <a:gd name="T22" fmla="*/ 6 w 743"/>
                <a:gd name="T23" fmla="*/ 83 h 508"/>
                <a:gd name="T24" fmla="*/ 1 w 743"/>
                <a:gd name="T25" fmla="*/ 66 h 508"/>
                <a:gd name="T26" fmla="*/ 0 w 743"/>
                <a:gd name="T27" fmla="*/ 50 h 508"/>
                <a:gd name="T28" fmla="*/ 6 w 743"/>
                <a:gd name="T29" fmla="*/ 34 h 508"/>
                <a:gd name="T30" fmla="*/ 16 w 743"/>
                <a:gd name="T31" fmla="*/ 20 h 508"/>
                <a:gd name="T32" fmla="*/ 30 w 743"/>
                <a:gd name="T33" fmla="*/ 10 h 508"/>
                <a:gd name="T34" fmla="*/ 46 w 743"/>
                <a:gd name="T35" fmla="*/ 3 h 508"/>
                <a:gd name="T36" fmla="*/ 64 w 743"/>
                <a:gd name="T37" fmla="*/ 0 h 508"/>
                <a:gd name="T38" fmla="*/ 89 w 743"/>
                <a:gd name="T39" fmla="*/ 1 h 508"/>
                <a:gd name="T40" fmla="*/ 121 w 743"/>
                <a:gd name="T41" fmla="*/ 7 h 508"/>
                <a:gd name="T42" fmla="*/ 152 w 743"/>
                <a:gd name="T43" fmla="*/ 18 h 508"/>
                <a:gd name="T44" fmla="*/ 181 w 743"/>
                <a:gd name="T45" fmla="*/ 32 h 508"/>
                <a:gd name="T46" fmla="*/ 208 w 743"/>
                <a:gd name="T47" fmla="*/ 51 h 508"/>
                <a:gd name="T48" fmla="*/ 248 w 743"/>
                <a:gd name="T49" fmla="*/ 80 h 508"/>
                <a:gd name="T50" fmla="*/ 298 w 743"/>
                <a:gd name="T51" fmla="*/ 125 h 508"/>
                <a:gd name="T52" fmla="*/ 365 w 743"/>
                <a:gd name="T53" fmla="*/ 185 h 508"/>
                <a:gd name="T54" fmla="*/ 451 w 743"/>
                <a:gd name="T55" fmla="*/ 256 h 508"/>
                <a:gd name="T56" fmla="*/ 540 w 743"/>
                <a:gd name="T57" fmla="*/ 323 h 508"/>
                <a:gd name="T58" fmla="*/ 633 w 743"/>
                <a:gd name="T59" fmla="*/ 385 h 508"/>
                <a:gd name="T60" fmla="*/ 694 w 743"/>
                <a:gd name="T61" fmla="*/ 422 h 508"/>
                <a:gd name="T62" fmla="*/ 719 w 743"/>
                <a:gd name="T63" fmla="*/ 440 h 508"/>
                <a:gd name="T64" fmla="*/ 735 w 743"/>
                <a:gd name="T65" fmla="*/ 458 h 508"/>
                <a:gd name="T66" fmla="*/ 740 w 743"/>
                <a:gd name="T67" fmla="*/ 472 h 508"/>
                <a:gd name="T68" fmla="*/ 743 w 743"/>
                <a:gd name="T69" fmla="*/ 487 h 508"/>
                <a:gd name="T70" fmla="*/ 741 w 743"/>
                <a:gd name="T71" fmla="*/ 50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3" h="508">
                  <a:moveTo>
                    <a:pt x="738" y="508"/>
                  </a:moveTo>
                  <a:lnTo>
                    <a:pt x="721" y="507"/>
                  </a:lnTo>
                  <a:lnTo>
                    <a:pt x="703" y="505"/>
                  </a:lnTo>
                  <a:lnTo>
                    <a:pt x="686" y="500"/>
                  </a:lnTo>
                  <a:lnTo>
                    <a:pt x="668" y="495"/>
                  </a:lnTo>
                  <a:lnTo>
                    <a:pt x="635" y="482"/>
                  </a:lnTo>
                  <a:lnTo>
                    <a:pt x="603" y="467"/>
                  </a:lnTo>
                  <a:lnTo>
                    <a:pt x="526" y="431"/>
                  </a:lnTo>
                  <a:lnTo>
                    <a:pt x="451" y="394"/>
                  </a:lnTo>
                  <a:lnTo>
                    <a:pt x="414" y="374"/>
                  </a:lnTo>
                  <a:lnTo>
                    <a:pt x="377" y="354"/>
                  </a:lnTo>
                  <a:lnTo>
                    <a:pt x="339" y="335"/>
                  </a:lnTo>
                  <a:lnTo>
                    <a:pt x="302" y="314"/>
                  </a:lnTo>
                  <a:lnTo>
                    <a:pt x="266" y="292"/>
                  </a:lnTo>
                  <a:lnTo>
                    <a:pt x="231" y="270"/>
                  </a:lnTo>
                  <a:lnTo>
                    <a:pt x="196" y="247"/>
                  </a:lnTo>
                  <a:lnTo>
                    <a:pt x="161" y="223"/>
                  </a:lnTo>
                  <a:lnTo>
                    <a:pt x="129" y="198"/>
                  </a:lnTo>
                  <a:lnTo>
                    <a:pt x="96" y="172"/>
                  </a:lnTo>
                  <a:lnTo>
                    <a:pt x="64" y="145"/>
                  </a:lnTo>
                  <a:lnTo>
                    <a:pt x="34" y="116"/>
                  </a:lnTo>
                  <a:lnTo>
                    <a:pt x="22" y="103"/>
                  </a:lnTo>
                  <a:lnTo>
                    <a:pt x="11" y="89"/>
                  </a:lnTo>
                  <a:lnTo>
                    <a:pt x="6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6" y="20"/>
                  </a:lnTo>
                  <a:lnTo>
                    <a:pt x="23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6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9" y="1"/>
                  </a:lnTo>
                  <a:lnTo>
                    <a:pt x="105" y="3"/>
                  </a:lnTo>
                  <a:lnTo>
                    <a:pt x="121" y="7"/>
                  </a:lnTo>
                  <a:lnTo>
                    <a:pt x="136" y="13"/>
                  </a:lnTo>
                  <a:lnTo>
                    <a:pt x="152" y="18"/>
                  </a:lnTo>
                  <a:lnTo>
                    <a:pt x="166" y="25"/>
                  </a:lnTo>
                  <a:lnTo>
                    <a:pt x="181" y="32"/>
                  </a:lnTo>
                  <a:lnTo>
                    <a:pt x="194" y="41"/>
                  </a:lnTo>
                  <a:lnTo>
                    <a:pt x="208" y="51"/>
                  </a:lnTo>
                  <a:lnTo>
                    <a:pt x="221" y="60"/>
                  </a:lnTo>
                  <a:lnTo>
                    <a:pt x="248" y="80"/>
                  </a:lnTo>
                  <a:lnTo>
                    <a:pt x="274" y="103"/>
                  </a:lnTo>
                  <a:lnTo>
                    <a:pt x="298" y="125"/>
                  </a:lnTo>
                  <a:lnTo>
                    <a:pt x="323" y="148"/>
                  </a:lnTo>
                  <a:lnTo>
                    <a:pt x="365" y="185"/>
                  </a:lnTo>
                  <a:lnTo>
                    <a:pt x="407" y="221"/>
                  </a:lnTo>
                  <a:lnTo>
                    <a:pt x="451" y="256"/>
                  </a:lnTo>
                  <a:lnTo>
                    <a:pt x="494" y="290"/>
                  </a:lnTo>
                  <a:lnTo>
                    <a:pt x="540" y="323"/>
                  </a:lnTo>
                  <a:lnTo>
                    <a:pt x="586" y="354"/>
                  </a:lnTo>
                  <a:lnTo>
                    <a:pt x="633" y="385"/>
                  </a:lnTo>
                  <a:lnTo>
                    <a:pt x="681" y="414"/>
                  </a:lnTo>
                  <a:lnTo>
                    <a:pt x="694" y="422"/>
                  </a:lnTo>
                  <a:lnTo>
                    <a:pt x="707" y="431"/>
                  </a:lnTo>
                  <a:lnTo>
                    <a:pt x="719" y="440"/>
                  </a:lnTo>
                  <a:lnTo>
                    <a:pt x="730" y="451"/>
                  </a:lnTo>
                  <a:lnTo>
                    <a:pt x="735" y="458"/>
                  </a:lnTo>
                  <a:lnTo>
                    <a:pt x="738" y="464"/>
                  </a:lnTo>
                  <a:lnTo>
                    <a:pt x="740" y="472"/>
                  </a:lnTo>
                  <a:lnTo>
                    <a:pt x="742" y="480"/>
                  </a:lnTo>
                  <a:lnTo>
                    <a:pt x="743" y="487"/>
                  </a:lnTo>
                  <a:lnTo>
                    <a:pt x="742" y="494"/>
                  </a:lnTo>
                  <a:lnTo>
                    <a:pt x="741" y="502"/>
                  </a:lnTo>
                  <a:lnTo>
                    <a:pt x="738" y="508"/>
                  </a:lnTo>
                  <a:close/>
                </a:path>
              </a:pathLst>
            </a:custGeom>
            <a:solidFill>
              <a:srgbClr val="535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8820788" y="2595691"/>
              <a:ext cx="757650" cy="151319"/>
            </a:xfrm>
            <a:custGeom>
              <a:avLst/>
              <a:gdLst>
                <a:gd name="T0" fmla="*/ 0 w 2148"/>
                <a:gd name="T1" fmla="*/ 430 h 430"/>
                <a:gd name="T2" fmla="*/ 4 w 2148"/>
                <a:gd name="T3" fmla="*/ 392 h 430"/>
                <a:gd name="T4" fmla="*/ 10 w 2148"/>
                <a:gd name="T5" fmla="*/ 354 h 430"/>
                <a:gd name="T6" fmla="*/ 14 w 2148"/>
                <a:gd name="T7" fmla="*/ 317 h 430"/>
                <a:gd name="T8" fmla="*/ 20 w 2148"/>
                <a:gd name="T9" fmla="*/ 278 h 430"/>
                <a:gd name="T10" fmla="*/ 24 w 2148"/>
                <a:gd name="T11" fmla="*/ 278 h 430"/>
                <a:gd name="T12" fmla="*/ 28 w 2148"/>
                <a:gd name="T13" fmla="*/ 278 h 430"/>
                <a:gd name="T14" fmla="*/ 25 w 2148"/>
                <a:gd name="T15" fmla="*/ 316 h 430"/>
                <a:gd name="T16" fmla="*/ 21 w 2148"/>
                <a:gd name="T17" fmla="*/ 354 h 430"/>
                <a:gd name="T18" fmla="*/ 17 w 2148"/>
                <a:gd name="T19" fmla="*/ 392 h 430"/>
                <a:gd name="T20" fmla="*/ 14 w 2148"/>
                <a:gd name="T21" fmla="*/ 429 h 430"/>
                <a:gd name="T22" fmla="*/ 8 w 2148"/>
                <a:gd name="T23" fmla="*/ 429 h 430"/>
                <a:gd name="T24" fmla="*/ 0 w 2148"/>
                <a:gd name="T25" fmla="*/ 430 h 430"/>
                <a:gd name="T26" fmla="*/ 2146 w 2148"/>
                <a:gd name="T27" fmla="*/ 4 h 430"/>
                <a:gd name="T28" fmla="*/ 2144 w 2148"/>
                <a:gd name="T29" fmla="*/ 2 h 430"/>
                <a:gd name="T30" fmla="*/ 2143 w 2148"/>
                <a:gd name="T31" fmla="*/ 1 h 430"/>
                <a:gd name="T32" fmla="*/ 2146 w 2148"/>
                <a:gd name="T33" fmla="*/ 1 h 430"/>
                <a:gd name="T34" fmla="*/ 2147 w 2148"/>
                <a:gd name="T35" fmla="*/ 0 h 430"/>
                <a:gd name="T36" fmla="*/ 2148 w 2148"/>
                <a:gd name="T37" fmla="*/ 1 h 430"/>
                <a:gd name="T38" fmla="*/ 2148 w 2148"/>
                <a:gd name="T39" fmla="*/ 2 h 430"/>
                <a:gd name="T40" fmla="*/ 2147 w 2148"/>
                <a:gd name="T41" fmla="*/ 2 h 430"/>
                <a:gd name="T42" fmla="*/ 2146 w 2148"/>
                <a:gd name="T43" fmla="*/ 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8" h="430">
                  <a:moveTo>
                    <a:pt x="0" y="430"/>
                  </a:moveTo>
                  <a:lnTo>
                    <a:pt x="4" y="392"/>
                  </a:lnTo>
                  <a:lnTo>
                    <a:pt x="10" y="354"/>
                  </a:lnTo>
                  <a:lnTo>
                    <a:pt x="14" y="317"/>
                  </a:lnTo>
                  <a:lnTo>
                    <a:pt x="20" y="278"/>
                  </a:lnTo>
                  <a:lnTo>
                    <a:pt x="24" y="278"/>
                  </a:lnTo>
                  <a:lnTo>
                    <a:pt x="28" y="278"/>
                  </a:lnTo>
                  <a:lnTo>
                    <a:pt x="25" y="316"/>
                  </a:lnTo>
                  <a:lnTo>
                    <a:pt x="21" y="354"/>
                  </a:lnTo>
                  <a:lnTo>
                    <a:pt x="17" y="392"/>
                  </a:lnTo>
                  <a:lnTo>
                    <a:pt x="14" y="429"/>
                  </a:lnTo>
                  <a:lnTo>
                    <a:pt x="8" y="429"/>
                  </a:lnTo>
                  <a:lnTo>
                    <a:pt x="0" y="430"/>
                  </a:lnTo>
                  <a:close/>
                  <a:moveTo>
                    <a:pt x="2146" y="4"/>
                  </a:moveTo>
                  <a:lnTo>
                    <a:pt x="2144" y="2"/>
                  </a:lnTo>
                  <a:lnTo>
                    <a:pt x="2143" y="1"/>
                  </a:lnTo>
                  <a:lnTo>
                    <a:pt x="2146" y="1"/>
                  </a:lnTo>
                  <a:lnTo>
                    <a:pt x="2147" y="0"/>
                  </a:lnTo>
                  <a:lnTo>
                    <a:pt x="2148" y="1"/>
                  </a:lnTo>
                  <a:lnTo>
                    <a:pt x="2148" y="2"/>
                  </a:lnTo>
                  <a:lnTo>
                    <a:pt x="2147" y="2"/>
                  </a:lnTo>
                  <a:lnTo>
                    <a:pt x="2146" y="4"/>
                  </a:lnTo>
                  <a:close/>
                </a:path>
              </a:pathLst>
            </a:custGeom>
            <a:solidFill>
              <a:srgbClr val="A6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8826079" y="2595691"/>
              <a:ext cx="752359" cy="151319"/>
            </a:xfrm>
            <a:custGeom>
              <a:avLst/>
              <a:gdLst>
                <a:gd name="T0" fmla="*/ 3 w 2132"/>
                <a:gd name="T1" fmla="*/ 391 h 428"/>
                <a:gd name="T2" fmla="*/ 11 w 2132"/>
                <a:gd name="T3" fmla="*/ 315 h 428"/>
                <a:gd name="T4" fmla="*/ 89 w 2132"/>
                <a:gd name="T5" fmla="*/ 272 h 428"/>
                <a:gd name="T6" fmla="*/ 232 w 2132"/>
                <a:gd name="T7" fmla="*/ 260 h 428"/>
                <a:gd name="T8" fmla="*/ 377 w 2132"/>
                <a:gd name="T9" fmla="*/ 249 h 428"/>
                <a:gd name="T10" fmla="*/ 529 w 2132"/>
                <a:gd name="T11" fmla="*/ 238 h 428"/>
                <a:gd name="T12" fmla="*/ 662 w 2132"/>
                <a:gd name="T13" fmla="*/ 228 h 428"/>
                <a:gd name="T14" fmla="*/ 769 w 2132"/>
                <a:gd name="T15" fmla="*/ 221 h 428"/>
                <a:gd name="T16" fmla="*/ 878 w 2132"/>
                <a:gd name="T17" fmla="*/ 212 h 428"/>
                <a:gd name="T18" fmla="*/ 988 w 2132"/>
                <a:gd name="T19" fmla="*/ 202 h 428"/>
                <a:gd name="T20" fmla="*/ 1044 w 2132"/>
                <a:gd name="T21" fmla="*/ 198 h 428"/>
                <a:gd name="T22" fmla="*/ 1044 w 2132"/>
                <a:gd name="T23" fmla="*/ 198 h 428"/>
                <a:gd name="T24" fmla="*/ 1044 w 2132"/>
                <a:gd name="T25" fmla="*/ 197 h 428"/>
                <a:gd name="T26" fmla="*/ 1183 w 2132"/>
                <a:gd name="T27" fmla="*/ 183 h 428"/>
                <a:gd name="T28" fmla="*/ 1321 w 2132"/>
                <a:gd name="T29" fmla="*/ 165 h 428"/>
                <a:gd name="T30" fmla="*/ 1460 w 2132"/>
                <a:gd name="T31" fmla="*/ 145 h 428"/>
                <a:gd name="T32" fmla="*/ 1599 w 2132"/>
                <a:gd name="T33" fmla="*/ 124 h 428"/>
                <a:gd name="T34" fmla="*/ 1735 w 2132"/>
                <a:gd name="T35" fmla="*/ 97 h 428"/>
                <a:gd name="T36" fmla="*/ 1869 w 2132"/>
                <a:gd name="T37" fmla="*/ 69 h 428"/>
                <a:gd name="T38" fmla="*/ 2002 w 2132"/>
                <a:gd name="T39" fmla="*/ 36 h 428"/>
                <a:gd name="T40" fmla="*/ 2129 w 2132"/>
                <a:gd name="T41" fmla="*/ 0 h 428"/>
                <a:gd name="T42" fmla="*/ 2132 w 2132"/>
                <a:gd name="T43" fmla="*/ 3 h 428"/>
                <a:gd name="T44" fmla="*/ 2061 w 2132"/>
                <a:gd name="T45" fmla="*/ 39 h 428"/>
                <a:gd name="T46" fmla="*/ 1987 w 2132"/>
                <a:gd name="T47" fmla="*/ 73 h 428"/>
                <a:gd name="T48" fmla="*/ 1841 w 2132"/>
                <a:gd name="T49" fmla="*/ 137 h 428"/>
                <a:gd name="T50" fmla="*/ 1691 w 2132"/>
                <a:gd name="T51" fmla="*/ 192 h 428"/>
                <a:gd name="T52" fmla="*/ 1541 w 2132"/>
                <a:gd name="T53" fmla="*/ 243 h 428"/>
                <a:gd name="T54" fmla="*/ 1472 w 2132"/>
                <a:gd name="T55" fmla="*/ 263 h 428"/>
                <a:gd name="T56" fmla="*/ 1403 w 2132"/>
                <a:gd name="T57" fmla="*/ 282 h 428"/>
                <a:gd name="T58" fmla="*/ 1333 w 2132"/>
                <a:gd name="T59" fmla="*/ 299 h 428"/>
                <a:gd name="T60" fmla="*/ 1265 w 2132"/>
                <a:gd name="T61" fmla="*/ 315 h 428"/>
                <a:gd name="T62" fmla="*/ 1198 w 2132"/>
                <a:gd name="T63" fmla="*/ 325 h 428"/>
                <a:gd name="T64" fmla="*/ 1131 w 2132"/>
                <a:gd name="T65" fmla="*/ 335 h 428"/>
                <a:gd name="T66" fmla="*/ 1064 w 2132"/>
                <a:gd name="T67" fmla="*/ 344 h 428"/>
                <a:gd name="T68" fmla="*/ 997 w 2132"/>
                <a:gd name="T69" fmla="*/ 352 h 428"/>
                <a:gd name="T70" fmla="*/ 874 w 2132"/>
                <a:gd name="T71" fmla="*/ 366 h 428"/>
                <a:gd name="T72" fmla="*/ 750 w 2132"/>
                <a:gd name="T73" fmla="*/ 379 h 428"/>
                <a:gd name="T74" fmla="*/ 625 w 2132"/>
                <a:gd name="T75" fmla="*/ 392 h 428"/>
                <a:gd name="T76" fmla="*/ 499 w 2132"/>
                <a:gd name="T77" fmla="*/ 403 h 428"/>
                <a:gd name="T78" fmla="*/ 374 w 2132"/>
                <a:gd name="T79" fmla="*/ 413 h 428"/>
                <a:gd name="T80" fmla="*/ 248 w 2132"/>
                <a:gd name="T81" fmla="*/ 420 h 428"/>
                <a:gd name="T82" fmla="*/ 123 w 2132"/>
                <a:gd name="T83" fmla="*/ 426 h 428"/>
                <a:gd name="T84" fmla="*/ 0 w 2132"/>
                <a:gd name="T85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2" h="428">
                  <a:moveTo>
                    <a:pt x="0" y="428"/>
                  </a:moveTo>
                  <a:lnTo>
                    <a:pt x="3" y="391"/>
                  </a:lnTo>
                  <a:lnTo>
                    <a:pt x="7" y="353"/>
                  </a:lnTo>
                  <a:lnTo>
                    <a:pt x="11" y="315"/>
                  </a:lnTo>
                  <a:lnTo>
                    <a:pt x="14" y="277"/>
                  </a:lnTo>
                  <a:lnTo>
                    <a:pt x="89" y="272"/>
                  </a:lnTo>
                  <a:lnTo>
                    <a:pt x="161" y="265"/>
                  </a:lnTo>
                  <a:lnTo>
                    <a:pt x="232" y="260"/>
                  </a:lnTo>
                  <a:lnTo>
                    <a:pt x="304" y="255"/>
                  </a:lnTo>
                  <a:lnTo>
                    <a:pt x="377" y="249"/>
                  </a:lnTo>
                  <a:lnTo>
                    <a:pt x="451" y="244"/>
                  </a:lnTo>
                  <a:lnTo>
                    <a:pt x="529" y="238"/>
                  </a:lnTo>
                  <a:lnTo>
                    <a:pt x="608" y="233"/>
                  </a:lnTo>
                  <a:lnTo>
                    <a:pt x="662" y="228"/>
                  </a:lnTo>
                  <a:lnTo>
                    <a:pt x="715" y="225"/>
                  </a:lnTo>
                  <a:lnTo>
                    <a:pt x="769" y="221"/>
                  </a:lnTo>
                  <a:lnTo>
                    <a:pt x="823" y="216"/>
                  </a:lnTo>
                  <a:lnTo>
                    <a:pt x="878" y="212"/>
                  </a:lnTo>
                  <a:lnTo>
                    <a:pt x="933" y="208"/>
                  </a:lnTo>
                  <a:lnTo>
                    <a:pt x="988" y="202"/>
                  </a:lnTo>
                  <a:lnTo>
                    <a:pt x="1044" y="197"/>
                  </a:lnTo>
                  <a:lnTo>
                    <a:pt x="1044" y="198"/>
                  </a:lnTo>
                  <a:lnTo>
                    <a:pt x="1044" y="198"/>
                  </a:lnTo>
                  <a:lnTo>
                    <a:pt x="1044" y="198"/>
                  </a:lnTo>
                  <a:lnTo>
                    <a:pt x="1044" y="198"/>
                  </a:lnTo>
                  <a:lnTo>
                    <a:pt x="1044" y="197"/>
                  </a:lnTo>
                  <a:lnTo>
                    <a:pt x="1113" y="190"/>
                  </a:lnTo>
                  <a:lnTo>
                    <a:pt x="1183" y="183"/>
                  </a:lnTo>
                  <a:lnTo>
                    <a:pt x="1253" y="174"/>
                  </a:lnTo>
                  <a:lnTo>
                    <a:pt x="1321" y="165"/>
                  </a:lnTo>
                  <a:lnTo>
                    <a:pt x="1391" y="155"/>
                  </a:lnTo>
                  <a:lnTo>
                    <a:pt x="1460" y="145"/>
                  </a:lnTo>
                  <a:lnTo>
                    <a:pt x="1530" y="135"/>
                  </a:lnTo>
                  <a:lnTo>
                    <a:pt x="1599" y="124"/>
                  </a:lnTo>
                  <a:lnTo>
                    <a:pt x="1667" y="111"/>
                  </a:lnTo>
                  <a:lnTo>
                    <a:pt x="1735" y="97"/>
                  </a:lnTo>
                  <a:lnTo>
                    <a:pt x="1803" y="84"/>
                  </a:lnTo>
                  <a:lnTo>
                    <a:pt x="1869" y="69"/>
                  </a:lnTo>
                  <a:lnTo>
                    <a:pt x="1936" y="54"/>
                  </a:lnTo>
                  <a:lnTo>
                    <a:pt x="2002" y="36"/>
                  </a:lnTo>
                  <a:lnTo>
                    <a:pt x="2066" y="19"/>
                  </a:lnTo>
                  <a:lnTo>
                    <a:pt x="2129" y="0"/>
                  </a:lnTo>
                  <a:lnTo>
                    <a:pt x="2130" y="1"/>
                  </a:lnTo>
                  <a:lnTo>
                    <a:pt x="2132" y="3"/>
                  </a:lnTo>
                  <a:lnTo>
                    <a:pt x="2095" y="21"/>
                  </a:lnTo>
                  <a:lnTo>
                    <a:pt x="2061" y="39"/>
                  </a:lnTo>
                  <a:lnTo>
                    <a:pt x="2023" y="57"/>
                  </a:lnTo>
                  <a:lnTo>
                    <a:pt x="1987" y="73"/>
                  </a:lnTo>
                  <a:lnTo>
                    <a:pt x="1914" y="106"/>
                  </a:lnTo>
                  <a:lnTo>
                    <a:pt x="1841" y="137"/>
                  </a:lnTo>
                  <a:lnTo>
                    <a:pt x="1766" y="165"/>
                  </a:lnTo>
                  <a:lnTo>
                    <a:pt x="1691" y="192"/>
                  </a:lnTo>
                  <a:lnTo>
                    <a:pt x="1616" y="219"/>
                  </a:lnTo>
                  <a:lnTo>
                    <a:pt x="1541" y="243"/>
                  </a:lnTo>
                  <a:lnTo>
                    <a:pt x="1506" y="252"/>
                  </a:lnTo>
                  <a:lnTo>
                    <a:pt x="1472" y="263"/>
                  </a:lnTo>
                  <a:lnTo>
                    <a:pt x="1437" y="273"/>
                  </a:lnTo>
                  <a:lnTo>
                    <a:pt x="1403" y="282"/>
                  </a:lnTo>
                  <a:lnTo>
                    <a:pt x="1368" y="291"/>
                  </a:lnTo>
                  <a:lnTo>
                    <a:pt x="1333" y="299"/>
                  </a:lnTo>
                  <a:lnTo>
                    <a:pt x="1299" y="307"/>
                  </a:lnTo>
                  <a:lnTo>
                    <a:pt x="1265" y="315"/>
                  </a:lnTo>
                  <a:lnTo>
                    <a:pt x="1231" y="320"/>
                  </a:lnTo>
                  <a:lnTo>
                    <a:pt x="1198" y="325"/>
                  </a:lnTo>
                  <a:lnTo>
                    <a:pt x="1164" y="331"/>
                  </a:lnTo>
                  <a:lnTo>
                    <a:pt x="1131" y="335"/>
                  </a:lnTo>
                  <a:lnTo>
                    <a:pt x="1097" y="340"/>
                  </a:lnTo>
                  <a:lnTo>
                    <a:pt x="1064" y="344"/>
                  </a:lnTo>
                  <a:lnTo>
                    <a:pt x="1031" y="348"/>
                  </a:lnTo>
                  <a:lnTo>
                    <a:pt x="997" y="352"/>
                  </a:lnTo>
                  <a:lnTo>
                    <a:pt x="936" y="358"/>
                  </a:lnTo>
                  <a:lnTo>
                    <a:pt x="874" y="366"/>
                  </a:lnTo>
                  <a:lnTo>
                    <a:pt x="812" y="372"/>
                  </a:lnTo>
                  <a:lnTo>
                    <a:pt x="750" y="379"/>
                  </a:lnTo>
                  <a:lnTo>
                    <a:pt x="688" y="385"/>
                  </a:lnTo>
                  <a:lnTo>
                    <a:pt x="625" y="392"/>
                  </a:lnTo>
                  <a:lnTo>
                    <a:pt x="562" y="397"/>
                  </a:lnTo>
                  <a:lnTo>
                    <a:pt x="499" y="403"/>
                  </a:lnTo>
                  <a:lnTo>
                    <a:pt x="436" y="408"/>
                  </a:lnTo>
                  <a:lnTo>
                    <a:pt x="374" y="413"/>
                  </a:lnTo>
                  <a:lnTo>
                    <a:pt x="310" y="417"/>
                  </a:lnTo>
                  <a:lnTo>
                    <a:pt x="248" y="420"/>
                  </a:lnTo>
                  <a:lnTo>
                    <a:pt x="186" y="424"/>
                  </a:lnTo>
                  <a:lnTo>
                    <a:pt x="123" y="426"/>
                  </a:lnTo>
                  <a:lnTo>
                    <a:pt x="61" y="428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3E4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56240" y="1547045"/>
              <a:ext cx="858176" cy="1151289"/>
            </a:xfrm>
            <a:custGeom>
              <a:avLst/>
              <a:gdLst>
                <a:gd name="T0" fmla="*/ 2084 w 2433"/>
                <a:gd name="T1" fmla="*/ 292 h 3265"/>
                <a:gd name="T2" fmla="*/ 2053 w 2433"/>
                <a:gd name="T3" fmla="*/ 463 h 3265"/>
                <a:gd name="T4" fmla="*/ 2024 w 2433"/>
                <a:gd name="T5" fmla="*/ 636 h 3265"/>
                <a:gd name="T6" fmla="*/ 1994 w 2433"/>
                <a:gd name="T7" fmla="*/ 808 h 3265"/>
                <a:gd name="T8" fmla="*/ 1965 w 2433"/>
                <a:gd name="T9" fmla="*/ 980 h 3265"/>
                <a:gd name="T10" fmla="*/ 1935 w 2433"/>
                <a:gd name="T11" fmla="*/ 1152 h 3265"/>
                <a:gd name="T12" fmla="*/ 1912 w 2433"/>
                <a:gd name="T13" fmla="*/ 1310 h 3265"/>
                <a:gd name="T14" fmla="*/ 1896 w 2433"/>
                <a:gd name="T15" fmla="*/ 1457 h 3265"/>
                <a:gd name="T16" fmla="*/ 1884 w 2433"/>
                <a:gd name="T17" fmla="*/ 1604 h 3265"/>
                <a:gd name="T18" fmla="*/ 1872 w 2433"/>
                <a:gd name="T19" fmla="*/ 1765 h 3265"/>
                <a:gd name="T20" fmla="*/ 1858 w 2433"/>
                <a:gd name="T21" fmla="*/ 1951 h 3265"/>
                <a:gd name="T22" fmla="*/ 1862 w 2433"/>
                <a:gd name="T23" fmla="*/ 2044 h 3265"/>
                <a:gd name="T24" fmla="*/ 1886 w 2433"/>
                <a:gd name="T25" fmla="*/ 2139 h 3265"/>
                <a:gd name="T26" fmla="*/ 1927 w 2433"/>
                <a:gd name="T27" fmla="*/ 2235 h 3265"/>
                <a:gd name="T28" fmla="*/ 1981 w 2433"/>
                <a:gd name="T29" fmla="*/ 2332 h 3265"/>
                <a:gd name="T30" fmla="*/ 2045 w 2433"/>
                <a:gd name="T31" fmla="*/ 2428 h 3265"/>
                <a:gd name="T32" fmla="*/ 2165 w 2433"/>
                <a:gd name="T33" fmla="*/ 2587 h 3265"/>
                <a:gd name="T34" fmla="*/ 2311 w 2433"/>
                <a:gd name="T35" fmla="*/ 2770 h 3265"/>
                <a:gd name="T36" fmla="*/ 2396 w 2433"/>
                <a:gd name="T37" fmla="*/ 2885 h 3265"/>
                <a:gd name="T38" fmla="*/ 2386 w 2433"/>
                <a:gd name="T39" fmla="*/ 2955 h 3265"/>
                <a:gd name="T40" fmla="*/ 2243 w 2433"/>
                <a:gd name="T41" fmla="*/ 2998 h 3265"/>
                <a:gd name="T42" fmla="*/ 2095 w 2433"/>
                <a:gd name="T43" fmla="*/ 3036 h 3265"/>
                <a:gd name="T44" fmla="*/ 1840 w 2433"/>
                <a:gd name="T45" fmla="*/ 3088 h 3265"/>
                <a:gd name="T46" fmla="*/ 1528 w 2433"/>
                <a:gd name="T47" fmla="*/ 3137 h 3265"/>
                <a:gd name="T48" fmla="*/ 1215 w 2433"/>
                <a:gd name="T49" fmla="*/ 3173 h 3265"/>
                <a:gd name="T50" fmla="*/ 907 w 2433"/>
                <a:gd name="T51" fmla="*/ 3198 h 3265"/>
                <a:gd name="T52" fmla="*/ 700 w 2433"/>
                <a:gd name="T53" fmla="*/ 3213 h 3265"/>
                <a:gd name="T54" fmla="*/ 550 w 2433"/>
                <a:gd name="T55" fmla="*/ 3224 h 3265"/>
                <a:gd name="T56" fmla="*/ 406 w 2433"/>
                <a:gd name="T57" fmla="*/ 3235 h 3265"/>
                <a:gd name="T58" fmla="*/ 261 w 2433"/>
                <a:gd name="T59" fmla="*/ 3246 h 3265"/>
                <a:gd name="T60" fmla="*/ 111 w 2433"/>
                <a:gd name="T61" fmla="*/ 3257 h 3265"/>
                <a:gd name="T62" fmla="*/ 36 w 2433"/>
                <a:gd name="T63" fmla="*/ 3186 h 3265"/>
                <a:gd name="T64" fmla="*/ 129 w 2433"/>
                <a:gd name="T65" fmla="*/ 2946 h 3265"/>
                <a:gd name="T66" fmla="*/ 210 w 2433"/>
                <a:gd name="T67" fmla="*/ 2704 h 3265"/>
                <a:gd name="T68" fmla="*/ 255 w 2433"/>
                <a:gd name="T69" fmla="*/ 2540 h 3265"/>
                <a:gd name="T70" fmla="*/ 283 w 2433"/>
                <a:gd name="T71" fmla="*/ 2417 h 3265"/>
                <a:gd name="T72" fmla="*/ 306 w 2433"/>
                <a:gd name="T73" fmla="*/ 2293 h 3265"/>
                <a:gd name="T74" fmla="*/ 321 w 2433"/>
                <a:gd name="T75" fmla="*/ 2168 h 3265"/>
                <a:gd name="T76" fmla="*/ 331 w 2433"/>
                <a:gd name="T77" fmla="*/ 2043 h 3265"/>
                <a:gd name="T78" fmla="*/ 332 w 2433"/>
                <a:gd name="T79" fmla="*/ 1912 h 3265"/>
                <a:gd name="T80" fmla="*/ 324 w 2433"/>
                <a:gd name="T81" fmla="*/ 1772 h 3265"/>
                <a:gd name="T82" fmla="*/ 307 w 2433"/>
                <a:gd name="T83" fmla="*/ 1633 h 3265"/>
                <a:gd name="T84" fmla="*/ 265 w 2433"/>
                <a:gd name="T85" fmla="*/ 1400 h 3265"/>
                <a:gd name="T86" fmla="*/ 211 w 2433"/>
                <a:gd name="T87" fmla="*/ 1152 h 3265"/>
                <a:gd name="T88" fmla="*/ 169 w 2433"/>
                <a:gd name="T89" fmla="*/ 962 h 3265"/>
                <a:gd name="T90" fmla="*/ 127 w 2433"/>
                <a:gd name="T91" fmla="*/ 772 h 3265"/>
                <a:gd name="T92" fmla="*/ 84 w 2433"/>
                <a:gd name="T93" fmla="*/ 582 h 3265"/>
                <a:gd name="T94" fmla="*/ 43 w 2433"/>
                <a:gd name="T95" fmla="*/ 392 h 3265"/>
                <a:gd name="T96" fmla="*/ 0 w 2433"/>
                <a:gd name="T97" fmla="*/ 203 h 3265"/>
                <a:gd name="T98" fmla="*/ 198 w 2433"/>
                <a:gd name="T99" fmla="*/ 135 h 3265"/>
                <a:gd name="T100" fmla="*/ 396 w 2433"/>
                <a:gd name="T101" fmla="*/ 80 h 3265"/>
                <a:gd name="T102" fmla="*/ 591 w 2433"/>
                <a:gd name="T103" fmla="*/ 40 h 3265"/>
                <a:gd name="T104" fmla="*/ 787 w 2433"/>
                <a:gd name="T105" fmla="*/ 14 h 3265"/>
                <a:gd name="T106" fmla="*/ 982 w 2433"/>
                <a:gd name="T107" fmla="*/ 1 h 3265"/>
                <a:gd name="T108" fmla="*/ 1178 w 2433"/>
                <a:gd name="T109" fmla="*/ 2 h 3265"/>
                <a:gd name="T110" fmla="*/ 1374 w 2433"/>
                <a:gd name="T111" fmla="*/ 16 h 3265"/>
                <a:gd name="T112" fmla="*/ 1571 w 2433"/>
                <a:gd name="T113" fmla="*/ 43 h 3265"/>
                <a:gd name="T114" fmla="*/ 1769 w 2433"/>
                <a:gd name="T115" fmla="*/ 84 h 3265"/>
                <a:gd name="T116" fmla="*/ 1969 w 2433"/>
                <a:gd name="T117" fmla="*/ 136 h 3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3" h="3265">
                  <a:moveTo>
                    <a:pt x="2103" y="179"/>
                  </a:moveTo>
                  <a:lnTo>
                    <a:pt x="2094" y="235"/>
                  </a:lnTo>
                  <a:lnTo>
                    <a:pt x="2084" y="292"/>
                  </a:lnTo>
                  <a:lnTo>
                    <a:pt x="2074" y="349"/>
                  </a:lnTo>
                  <a:lnTo>
                    <a:pt x="2063" y="407"/>
                  </a:lnTo>
                  <a:lnTo>
                    <a:pt x="2053" y="463"/>
                  </a:lnTo>
                  <a:lnTo>
                    <a:pt x="2043" y="521"/>
                  </a:lnTo>
                  <a:lnTo>
                    <a:pt x="2034" y="579"/>
                  </a:lnTo>
                  <a:lnTo>
                    <a:pt x="2024" y="636"/>
                  </a:lnTo>
                  <a:lnTo>
                    <a:pt x="2014" y="693"/>
                  </a:lnTo>
                  <a:lnTo>
                    <a:pt x="2004" y="751"/>
                  </a:lnTo>
                  <a:lnTo>
                    <a:pt x="1994" y="808"/>
                  </a:lnTo>
                  <a:lnTo>
                    <a:pt x="1984" y="866"/>
                  </a:lnTo>
                  <a:lnTo>
                    <a:pt x="1975" y="923"/>
                  </a:lnTo>
                  <a:lnTo>
                    <a:pt x="1965" y="980"/>
                  </a:lnTo>
                  <a:lnTo>
                    <a:pt x="1955" y="1037"/>
                  </a:lnTo>
                  <a:lnTo>
                    <a:pt x="1945" y="1093"/>
                  </a:lnTo>
                  <a:lnTo>
                    <a:pt x="1935" y="1152"/>
                  </a:lnTo>
                  <a:lnTo>
                    <a:pt x="1927" y="1206"/>
                  </a:lnTo>
                  <a:lnTo>
                    <a:pt x="1919" y="1259"/>
                  </a:lnTo>
                  <a:lnTo>
                    <a:pt x="1912" y="1310"/>
                  </a:lnTo>
                  <a:lnTo>
                    <a:pt x="1906" y="1360"/>
                  </a:lnTo>
                  <a:lnTo>
                    <a:pt x="1900" y="1409"/>
                  </a:lnTo>
                  <a:lnTo>
                    <a:pt x="1896" y="1457"/>
                  </a:lnTo>
                  <a:lnTo>
                    <a:pt x="1892" y="1505"/>
                  </a:lnTo>
                  <a:lnTo>
                    <a:pt x="1887" y="1554"/>
                  </a:lnTo>
                  <a:lnTo>
                    <a:pt x="1884" y="1604"/>
                  </a:lnTo>
                  <a:lnTo>
                    <a:pt x="1880" y="1656"/>
                  </a:lnTo>
                  <a:lnTo>
                    <a:pt x="1876" y="1709"/>
                  </a:lnTo>
                  <a:lnTo>
                    <a:pt x="1872" y="1765"/>
                  </a:lnTo>
                  <a:lnTo>
                    <a:pt x="1868" y="1824"/>
                  </a:lnTo>
                  <a:lnTo>
                    <a:pt x="1863" y="1886"/>
                  </a:lnTo>
                  <a:lnTo>
                    <a:pt x="1858" y="1951"/>
                  </a:lnTo>
                  <a:lnTo>
                    <a:pt x="1857" y="1983"/>
                  </a:lnTo>
                  <a:lnTo>
                    <a:pt x="1859" y="2013"/>
                  </a:lnTo>
                  <a:lnTo>
                    <a:pt x="1862" y="2044"/>
                  </a:lnTo>
                  <a:lnTo>
                    <a:pt x="1868" y="2076"/>
                  </a:lnTo>
                  <a:lnTo>
                    <a:pt x="1876" y="2107"/>
                  </a:lnTo>
                  <a:lnTo>
                    <a:pt x="1886" y="2139"/>
                  </a:lnTo>
                  <a:lnTo>
                    <a:pt x="1898" y="2170"/>
                  </a:lnTo>
                  <a:lnTo>
                    <a:pt x="1911" y="2203"/>
                  </a:lnTo>
                  <a:lnTo>
                    <a:pt x="1927" y="2235"/>
                  </a:lnTo>
                  <a:lnTo>
                    <a:pt x="1943" y="2268"/>
                  </a:lnTo>
                  <a:lnTo>
                    <a:pt x="1962" y="2299"/>
                  </a:lnTo>
                  <a:lnTo>
                    <a:pt x="1981" y="2332"/>
                  </a:lnTo>
                  <a:lnTo>
                    <a:pt x="2001" y="2364"/>
                  </a:lnTo>
                  <a:lnTo>
                    <a:pt x="2023" y="2396"/>
                  </a:lnTo>
                  <a:lnTo>
                    <a:pt x="2045" y="2428"/>
                  </a:lnTo>
                  <a:lnTo>
                    <a:pt x="2067" y="2461"/>
                  </a:lnTo>
                  <a:lnTo>
                    <a:pt x="2115" y="2524"/>
                  </a:lnTo>
                  <a:lnTo>
                    <a:pt x="2165" y="2587"/>
                  </a:lnTo>
                  <a:lnTo>
                    <a:pt x="2214" y="2649"/>
                  </a:lnTo>
                  <a:lnTo>
                    <a:pt x="2263" y="2710"/>
                  </a:lnTo>
                  <a:lnTo>
                    <a:pt x="2311" y="2770"/>
                  </a:lnTo>
                  <a:lnTo>
                    <a:pt x="2356" y="2828"/>
                  </a:lnTo>
                  <a:lnTo>
                    <a:pt x="2376" y="2857"/>
                  </a:lnTo>
                  <a:lnTo>
                    <a:pt x="2396" y="2885"/>
                  </a:lnTo>
                  <a:lnTo>
                    <a:pt x="2416" y="2912"/>
                  </a:lnTo>
                  <a:lnTo>
                    <a:pt x="2433" y="2940"/>
                  </a:lnTo>
                  <a:lnTo>
                    <a:pt x="2386" y="2955"/>
                  </a:lnTo>
                  <a:lnTo>
                    <a:pt x="2339" y="2970"/>
                  </a:lnTo>
                  <a:lnTo>
                    <a:pt x="2291" y="2984"/>
                  </a:lnTo>
                  <a:lnTo>
                    <a:pt x="2243" y="2998"/>
                  </a:lnTo>
                  <a:lnTo>
                    <a:pt x="2194" y="3012"/>
                  </a:lnTo>
                  <a:lnTo>
                    <a:pt x="2145" y="3024"/>
                  </a:lnTo>
                  <a:lnTo>
                    <a:pt x="2095" y="3036"/>
                  </a:lnTo>
                  <a:lnTo>
                    <a:pt x="2045" y="3048"/>
                  </a:lnTo>
                  <a:lnTo>
                    <a:pt x="1943" y="3068"/>
                  </a:lnTo>
                  <a:lnTo>
                    <a:pt x="1840" y="3088"/>
                  </a:lnTo>
                  <a:lnTo>
                    <a:pt x="1738" y="3106"/>
                  </a:lnTo>
                  <a:lnTo>
                    <a:pt x="1633" y="3123"/>
                  </a:lnTo>
                  <a:lnTo>
                    <a:pt x="1528" y="3137"/>
                  </a:lnTo>
                  <a:lnTo>
                    <a:pt x="1423" y="3150"/>
                  </a:lnTo>
                  <a:lnTo>
                    <a:pt x="1318" y="3162"/>
                  </a:lnTo>
                  <a:lnTo>
                    <a:pt x="1215" y="3173"/>
                  </a:lnTo>
                  <a:lnTo>
                    <a:pt x="1111" y="3182"/>
                  </a:lnTo>
                  <a:lnTo>
                    <a:pt x="1008" y="3190"/>
                  </a:lnTo>
                  <a:lnTo>
                    <a:pt x="907" y="3198"/>
                  </a:lnTo>
                  <a:lnTo>
                    <a:pt x="806" y="3206"/>
                  </a:lnTo>
                  <a:lnTo>
                    <a:pt x="753" y="3209"/>
                  </a:lnTo>
                  <a:lnTo>
                    <a:pt x="700" y="3213"/>
                  </a:lnTo>
                  <a:lnTo>
                    <a:pt x="649" y="3217"/>
                  </a:lnTo>
                  <a:lnTo>
                    <a:pt x="599" y="3220"/>
                  </a:lnTo>
                  <a:lnTo>
                    <a:pt x="550" y="3224"/>
                  </a:lnTo>
                  <a:lnTo>
                    <a:pt x="502" y="3228"/>
                  </a:lnTo>
                  <a:lnTo>
                    <a:pt x="454" y="3232"/>
                  </a:lnTo>
                  <a:lnTo>
                    <a:pt x="406" y="3235"/>
                  </a:lnTo>
                  <a:lnTo>
                    <a:pt x="357" y="3238"/>
                  </a:lnTo>
                  <a:lnTo>
                    <a:pt x="309" y="3243"/>
                  </a:lnTo>
                  <a:lnTo>
                    <a:pt x="261" y="3246"/>
                  </a:lnTo>
                  <a:lnTo>
                    <a:pt x="212" y="3250"/>
                  </a:lnTo>
                  <a:lnTo>
                    <a:pt x="162" y="3254"/>
                  </a:lnTo>
                  <a:lnTo>
                    <a:pt x="111" y="3257"/>
                  </a:lnTo>
                  <a:lnTo>
                    <a:pt x="58" y="3261"/>
                  </a:lnTo>
                  <a:lnTo>
                    <a:pt x="5" y="3265"/>
                  </a:lnTo>
                  <a:lnTo>
                    <a:pt x="36" y="3186"/>
                  </a:lnTo>
                  <a:lnTo>
                    <a:pt x="68" y="3106"/>
                  </a:lnTo>
                  <a:lnTo>
                    <a:pt x="100" y="3027"/>
                  </a:lnTo>
                  <a:lnTo>
                    <a:pt x="129" y="2946"/>
                  </a:lnTo>
                  <a:lnTo>
                    <a:pt x="158" y="2865"/>
                  </a:lnTo>
                  <a:lnTo>
                    <a:pt x="185" y="2785"/>
                  </a:lnTo>
                  <a:lnTo>
                    <a:pt x="210" y="2704"/>
                  </a:lnTo>
                  <a:lnTo>
                    <a:pt x="234" y="2622"/>
                  </a:lnTo>
                  <a:lnTo>
                    <a:pt x="245" y="2581"/>
                  </a:lnTo>
                  <a:lnTo>
                    <a:pt x="255" y="2540"/>
                  </a:lnTo>
                  <a:lnTo>
                    <a:pt x="265" y="2499"/>
                  </a:lnTo>
                  <a:lnTo>
                    <a:pt x="274" y="2458"/>
                  </a:lnTo>
                  <a:lnTo>
                    <a:pt x="283" y="2417"/>
                  </a:lnTo>
                  <a:lnTo>
                    <a:pt x="291" y="2376"/>
                  </a:lnTo>
                  <a:lnTo>
                    <a:pt x="299" y="2334"/>
                  </a:lnTo>
                  <a:lnTo>
                    <a:pt x="306" y="2293"/>
                  </a:lnTo>
                  <a:lnTo>
                    <a:pt x="312" y="2251"/>
                  </a:lnTo>
                  <a:lnTo>
                    <a:pt x="317" y="2210"/>
                  </a:lnTo>
                  <a:lnTo>
                    <a:pt x="321" y="2168"/>
                  </a:lnTo>
                  <a:lnTo>
                    <a:pt x="326" y="2127"/>
                  </a:lnTo>
                  <a:lnTo>
                    <a:pt x="329" y="2085"/>
                  </a:lnTo>
                  <a:lnTo>
                    <a:pt x="331" y="2043"/>
                  </a:lnTo>
                  <a:lnTo>
                    <a:pt x="332" y="2001"/>
                  </a:lnTo>
                  <a:lnTo>
                    <a:pt x="333" y="1959"/>
                  </a:lnTo>
                  <a:lnTo>
                    <a:pt x="332" y="1912"/>
                  </a:lnTo>
                  <a:lnTo>
                    <a:pt x="331" y="1866"/>
                  </a:lnTo>
                  <a:lnTo>
                    <a:pt x="328" y="1819"/>
                  </a:lnTo>
                  <a:lnTo>
                    <a:pt x="324" y="1772"/>
                  </a:lnTo>
                  <a:lnTo>
                    <a:pt x="319" y="1725"/>
                  </a:lnTo>
                  <a:lnTo>
                    <a:pt x="314" y="1679"/>
                  </a:lnTo>
                  <a:lnTo>
                    <a:pt x="307" y="1633"/>
                  </a:lnTo>
                  <a:lnTo>
                    <a:pt x="300" y="1586"/>
                  </a:lnTo>
                  <a:lnTo>
                    <a:pt x="283" y="1493"/>
                  </a:lnTo>
                  <a:lnTo>
                    <a:pt x="265" y="1400"/>
                  </a:lnTo>
                  <a:lnTo>
                    <a:pt x="245" y="1308"/>
                  </a:lnTo>
                  <a:lnTo>
                    <a:pt x="224" y="1215"/>
                  </a:lnTo>
                  <a:lnTo>
                    <a:pt x="211" y="1152"/>
                  </a:lnTo>
                  <a:lnTo>
                    <a:pt x="197" y="1088"/>
                  </a:lnTo>
                  <a:lnTo>
                    <a:pt x="183" y="1025"/>
                  </a:lnTo>
                  <a:lnTo>
                    <a:pt x="169" y="962"/>
                  </a:lnTo>
                  <a:lnTo>
                    <a:pt x="154" y="899"/>
                  </a:lnTo>
                  <a:lnTo>
                    <a:pt x="141" y="835"/>
                  </a:lnTo>
                  <a:lnTo>
                    <a:pt x="127" y="772"/>
                  </a:lnTo>
                  <a:lnTo>
                    <a:pt x="113" y="709"/>
                  </a:lnTo>
                  <a:lnTo>
                    <a:pt x="99" y="645"/>
                  </a:lnTo>
                  <a:lnTo>
                    <a:pt x="84" y="582"/>
                  </a:lnTo>
                  <a:lnTo>
                    <a:pt x="70" y="519"/>
                  </a:lnTo>
                  <a:lnTo>
                    <a:pt x="57" y="456"/>
                  </a:lnTo>
                  <a:lnTo>
                    <a:pt x="43" y="392"/>
                  </a:lnTo>
                  <a:lnTo>
                    <a:pt x="29" y="329"/>
                  </a:lnTo>
                  <a:lnTo>
                    <a:pt x="15" y="266"/>
                  </a:lnTo>
                  <a:lnTo>
                    <a:pt x="0" y="203"/>
                  </a:lnTo>
                  <a:lnTo>
                    <a:pt x="67" y="179"/>
                  </a:lnTo>
                  <a:lnTo>
                    <a:pt x="133" y="156"/>
                  </a:lnTo>
                  <a:lnTo>
                    <a:pt x="198" y="135"/>
                  </a:lnTo>
                  <a:lnTo>
                    <a:pt x="265" y="115"/>
                  </a:lnTo>
                  <a:lnTo>
                    <a:pt x="330" y="97"/>
                  </a:lnTo>
                  <a:lnTo>
                    <a:pt x="396" y="80"/>
                  </a:lnTo>
                  <a:lnTo>
                    <a:pt x="460" y="65"/>
                  </a:lnTo>
                  <a:lnTo>
                    <a:pt x="526" y="52"/>
                  </a:lnTo>
                  <a:lnTo>
                    <a:pt x="591" y="40"/>
                  </a:lnTo>
                  <a:lnTo>
                    <a:pt x="657" y="30"/>
                  </a:lnTo>
                  <a:lnTo>
                    <a:pt x="721" y="21"/>
                  </a:lnTo>
                  <a:lnTo>
                    <a:pt x="787" y="14"/>
                  </a:lnTo>
                  <a:lnTo>
                    <a:pt x="852" y="8"/>
                  </a:lnTo>
                  <a:lnTo>
                    <a:pt x="917" y="4"/>
                  </a:lnTo>
                  <a:lnTo>
                    <a:pt x="982" y="1"/>
                  </a:lnTo>
                  <a:lnTo>
                    <a:pt x="1048" y="0"/>
                  </a:lnTo>
                  <a:lnTo>
                    <a:pt x="1112" y="1"/>
                  </a:lnTo>
                  <a:lnTo>
                    <a:pt x="1178" y="2"/>
                  </a:lnTo>
                  <a:lnTo>
                    <a:pt x="1243" y="5"/>
                  </a:lnTo>
                  <a:lnTo>
                    <a:pt x="1309" y="9"/>
                  </a:lnTo>
                  <a:lnTo>
                    <a:pt x="1374" y="16"/>
                  </a:lnTo>
                  <a:lnTo>
                    <a:pt x="1440" y="24"/>
                  </a:lnTo>
                  <a:lnTo>
                    <a:pt x="1505" y="32"/>
                  </a:lnTo>
                  <a:lnTo>
                    <a:pt x="1571" y="43"/>
                  </a:lnTo>
                  <a:lnTo>
                    <a:pt x="1637" y="55"/>
                  </a:lnTo>
                  <a:lnTo>
                    <a:pt x="1703" y="68"/>
                  </a:lnTo>
                  <a:lnTo>
                    <a:pt x="1769" y="84"/>
                  </a:lnTo>
                  <a:lnTo>
                    <a:pt x="1836" y="100"/>
                  </a:lnTo>
                  <a:lnTo>
                    <a:pt x="1903" y="117"/>
                  </a:lnTo>
                  <a:lnTo>
                    <a:pt x="1969" y="136"/>
                  </a:lnTo>
                  <a:lnTo>
                    <a:pt x="2036" y="157"/>
                  </a:lnTo>
                  <a:lnTo>
                    <a:pt x="2103" y="179"/>
                  </a:lnTo>
                  <a:close/>
                </a:path>
              </a:pathLst>
            </a:custGeom>
            <a:solidFill>
              <a:srgbClr val="7E8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367862" y="2351255"/>
              <a:ext cx="124864" cy="120631"/>
            </a:xfrm>
            <a:custGeom>
              <a:avLst/>
              <a:gdLst>
                <a:gd name="T0" fmla="*/ 4 w 355"/>
                <a:gd name="T1" fmla="*/ 339 h 341"/>
                <a:gd name="T2" fmla="*/ 13 w 355"/>
                <a:gd name="T3" fmla="*/ 341 h 341"/>
                <a:gd name="T4" fmla="*/ 23 w 355"/>
                <a:gd name="T5" fmla="*/ 341 h 341"/>
                <a:gd name="T6" fmla="*/ 32 w 355"/>
                <a:gd name="T7" fmla="*/ 340 h 341"/>
                <a:gd name="T8" fmla="*/ 42 w 355"/>
                <a:gd name="T9" fmla="*/ 338 h 341"/>
                <a:gd name="T10" fmla="*/ 59 w 355"/>
                <a:gd name="T11" fmla="*/ 331 h 341"/>
                <a:gd name="T12" fmla="*/ 77 w 355"/>
                <a:gd name="T13" fmla="*/ 321 h 341"/>
                <a:gd name="T14" fmla="*/ 113 w 355"/>
                <a:gd name="T15" fmla="*/ 300 h 341"/>
                <a:gd name="T16" fmla="*/ 149 w 355"/>
                <a:gd name="T17" fmla="*/ 278 h 341"/>
                <a:gd name="T18" fmla="*/ 183 w 355"/>
                <a:gd name="T19" fmla="*/ 254 h 341"/>
                <a:gd name="T20" fmla="*/ 217 w 355"/>
                <a:gd name="T21" fmla="*/ 230 h 341"/>
                <a:gd name="T22" fmla="*/ 250 w 355"/>
                <a:gd name="T23" fmla="*/ 205 h 341"/>
                <a:gd name="T24" fmla="*/ 282 w 355"/>
                <a:gd name="T25" fmla="*/ 177 h 341"/>
                <a:gd name="T26" fmla="*/ 314 w 355"/>
                <a:gd name="T27" fmla="*/ 150 h 341"/>
                <a:gd name="T28" fmla="*/ 345 w 355"/>
                <a:gd name="T29" fmla="*/ 122 h 341"/>
                <a:gd name="T30" fmla="*/ 349 w 355"/>
                <a:gd name="T31" fmla="*/ 118 h 341"/>
                <a:gd name="T32" fmla="*/ 351 w 355"/>
                <a:gd name="T33" fmla="*/ 115 h 341"/>
                <a:gd name="T34" fmla="*/ 353 w 355"/>
                <a:gd name="T35" fmla="*/ 112 h 341"/>
                <a:gd name="T36" fmla="*/ 355 w 355"/>
                <a:gd name="T37" fmla="*/ 108 h 341"/>
                <a:gd name="T38" fmla="*/ 354 w 355"/>
                <a:gd name="T39" fmla="*/ 102 h 341"/>
                <a:gd name="T40" fmla="*/ 353 w 355"/>
                <a:gd name="T41" fmla="*/ 98 h 341"/>
                <a:gd name="T42" fmla="*/ 351 w 355"/>
                <a:gd name="T43" fmla="*/ 93 h 341"/>
                <a:gd name="T44" fmla="*/ 348 w 355"/>
                <a:gd name="T45" fmla="*/ 89 h 341"/>
                <a:gd name="T46" fmla="*/ 338 w 355"/>
                <a:gd name="T47" fmla="*/ 77 h 341"/>
                <a:gd name="T48" fmla="*/ 327 w 355"/>
                <a:gd name="T49" fmla="*/ 64 h 341"/>
                <a:gd name="T50" fmla="*/ 315 w 355"/>
                <a:gd name="T51" fmla="*/ 52 h 341"/>
                <a:gd name="T52" fmla="*/ 304 w 355"/>
                <a:gd name="T53" fmla="*/ 40 h 341"/>
                <a:gd name="T54" fmla="*/ 291 w 355"/>
                <a:gd name="T55" fmla="*/ 29 h 341"/>
                <a:gd name="T56" fmla="*/ 279 w 355"/>
                <a:gd name="T57" fmla="*/ 19 h 341"/>
                <a:gd name="T58" fmla="*/ 266 w 355"/>
                <a:gd name="T59" fmla="*/ 8 h 341"/>
                <a:gd name="T60" fmla="*/ 251 w 355"/>
                <a:gd name="T61" fmla="*/ 0 h 341"/>
                <a:gd name="T62" fmla="*/ 222 w 355"/>
                <a:gd name="T63" fmla="*/ 28 h 341"/>
                <a:gd name="T64" fmla="*/ 194 w 355"/>
                <a:gd name="T65" fmla="*/ 56 h 341"/>
                <a:gd name="T66" fmla="*/ 165 w 355"/>
                <a:gd name="T67" fmla="*/ 86 h 341"/>
                <a:gd name="T68" fmla="*/ 138 w 355"/>
                <a:gd name="T69" fmla="*/ 116 h 341"/>
                <a:gd name="T70" fmla="*/ 112 w 355"/>
                <a:gd name="T71" fmla="*/ 147 h 341"/>
                <a:gd name="T72" fmla="*/ 85 w 355"/>
                <a:gd name="T73" fmla="*/ 177 h 341"/>
                <a:gd name="T74" fmla="*/ 59 w 355"/>
                <a:gd name="T75" fmla="*/ 210 h 341"/>
                <a:gd name="T76" fmla="*/ 34 w 355"/>
                <a:gd name="T77" fmla="*/ 242 h 341"/>
                <a:gd name="T78" fmla="*/ 27 w 355"/>
                <a:gd name="T79" fmla="*/ 253 h 341"/>
                <a:gd name="T80" fmla="*/ 19 w 355"/>
                <a:gd name="T81" fmla="*/ 265 h 341"/>
                <a:gd name="T82" fmla="*/ 12 w 355"/>
                <a:gd name="T83" fmla="*/ 277 h 341"/>
                <a:gd name="T84" fmla="*/ 7 w 355"/>
                <a:gd name="T85" fmla="*/ 289 h 341"/>
                <a:gd name="T86" fmla="*/ 3 w 355"/>
                <a:gd name="T87" fmla="*/ 302 h 341"/>
                <a:gd name="T88" fmla="*/ 0 w 355"/>
                <a:gd name="T89" fmla="*/ 314 h 341"/>
                <a:gd name="T90" fmla="*/ 0 w 355"/>
                <a:gd name="T91" fmla="*/ 320 h 341"/>
                <a:gd name="T92" fmla="*/ 1 w 355"/>
                <a:gd name="T93" fmla="*/ 327 h 341"/>
                <a:gd name="T94" fmla="*/ 3 w 355"/>
                <a:gd name="T95" fmla="*/ 333 h 341"/>
                <a:gd name="T96" fmla="*/ 4 w 355"/>
                <a:gd name="T97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5" h="341">
                  <a:moveTo>
                    <a:pt x="4" y="339"/>
                  </a:moveTo>
                  <a:lnTo>
                    <a:pt x="13" y="341"/>
                  </a:lnTo>
                  <a:lnTo>
                    <a:pt x="23" y="341"/>
                  </a:lnTo>
                  <a:lnTo>
                    <a:pt x="32" y="340"/>
                  </a:lnTo>
                  <a:lnTo>
                    <a:pt x="42" y="338"/>
                  </a:lnTo>
                  <a:lnTo>
                    <a:pt x="59" y="331"/>
                  </a:lnTo>
                  <a:lnTo>
                    <a:pt x="77" y="321"/>
                  </a:lnTo>
                  <a:lnTo>
                    <a:pt x="113" y="300"/>
                  </a:lnTo>
                  <a:lnTo>
                    <a:pt x="149" y="278"/>
                  </a:lnTo>
                  <a:lnTo>
                    <a:pt x="183" y="254"/>
                  </a:lnTo>
                  <a:lnTo>
                    <a:pt x="217" y="230"/>
                  </a:lnTo>
                  <a:lnTo>
                    <a:pt x="250" y="205"/>
                  </a:lnTo>
                  <a:lnTo>
                    <a:pt x="282" y="177"/>
                  </a:lnTo>
                  <a:lnTo>
                    <a:pt x="314" y="150"/>
                  </a:lnTo>
                  <a:lnTo>
                    <a:pt x="345" y="122"/>
                  </a:lnTo>
                  <a:lnTo>
                    <a:pt x="349" y="118"/>
                  </a:lnTo>
                  <a:lnTo>
                    <a:pt x="351" y="115"/>
                  </a:lnTo>
                  <a:lnTo>
                    <a:pt x="353" y="112"/>
                  </a:lnTo>
                  <a:lnTo>
                    <a:pt x="355" y="108"/>
                  </a:lnTo>
                  <a:lnTo>
                    <a:pt x="354" y="102"/>
                  </a:lnTo>
                  <a:lnTo>
                    <a:pt x="353" y="98"/>
                  </a:lnTo>
                  <a:lnTo>
                    <a:pt x="351" y="93"/>
                  </a:lnTo>
                  <a:lnTo>
                    <a:pt x="348" y="89"/>
                  </a:lnTo>
                  <a:lnTo>
                    <a:pt x="338" y="77"/>
                  </a:lnTo>
                  <a:lnTo>
                    <a:pt x="327" y="64"/>
                  </a:lnTo>
                  <a:lnTo>
                    <a:pt x="315" y="52"/>
                  </a:lnTo>
                  <a:lnTo>
                    <a:pt x="304" y="40"/>
                  </a:lnTo>
                  <a:lnTo>
                    <a:pt x="291" y="29"/>
                  </a:lnTo>
                  <a:lnTo>
                    <a:pt x="279" y="19"/>
                  </a:lnTo>
                  <a:lnTo>
                    <a:pt x="266" y="8"/>
                  </a:lnTo>
                  <a:lnTo>
                    <a:pt x="251" y="0"/>
                  </a:lnTo>
                  <a:lnTo>
                    <a:pt x="222" y="28"/>
                  </a:lnTo>
                  <a:lnTo>
                    <a:pt x="194" y="56"/>
                  </a:lnTo>
                  <a:lnTo>
                    <a:pt x="165" y="86"/>
                  </a:lnTo>
                  <a:lnTo>
                    <a:pt x="138" y="116"/>
                  </a:lnTo>
                  <a:lnTo>
                    <a:pt x="112" y="147"/>
                  </a:lnTo>
                  <a:lnTo>
                    <a:pt x="85" y="177"/>
                  </a:lnTo>
                  <a:lnTo>
                    <a:pt x="59" y="210"/>
                  </a:lnTo>
                  <a:lnTo>
                    <a:pt x="34" y="242"/>
                  </a:lnTo>
                  <a:lnTo>
                    <a:pt x="27" y="253"/>
                  </a:lnTo>
                  <a:lnTo>
                    <a:pt x="19" y="265"/>
                  </a:lnTo>
                  <a:lnTo>
                    <a:pt x="12" y="277"/>
                  </a:lnTo>
                  <a:lnTo>
                    <a:pt x="7" y="289"/>
                  </a:lnTo>
                  <a:lnTo>
                    <a:pt x="3" y="302"/>
                  </a:lnTo>
                  <a:lnTo>
                    <a:pt x="0" y="314"/>
                  </a:lnTo>
                  <a:lnTo>
                    <a:pt x="0" y="320"/>
                  </a:lnTo>
                  <a:lnTo>
                    <a:pt x="1" y="327"/>
                  </a:lnTo>
                  <a:lnTo>
                    <a:pt x="3" y="333"/>
                  </a:lnTo>
                  <a:lnTo>
                    <a:pt x="4" y="339"/>
                  </a:lnTo>
                  <a:close/>
                </a:path>
              </a:pathLst>
            </a:custGeom>
            <a:solidFill>
              <a:srgbClr val="A6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447225" y="2325859"/>
              <a:ext cx="73014" cy="74072"/>
            </a:xfrm>
            <a:custGeom>
              <a:avLst/>
              <a:gdLst>
                <a:gd name="T0" fmla="*/ 1 w 208"/>
                <a:gd name="T1" fmla="*/ 84 h 209"/>
                <a:gd name="T2" fmla="*/ 28 w 208"/>
                <a:gd name="T3" fmla="*/ 116 h 209"/>
                <a:gd name="T4" fmla="*/ 57 w 208"/>
                <a:gd name="T5" fmla="*/ 147 h 209"/>
                <a:gd name="T6" fmla="*/ 87 w 208"/>
                <a:gd name="T7" fmla="*/ 177 h 209"/>
                <a:gd name="T8" fmla="*/ 118 w 208"/>
                <a:gd name="T9" fmla="*/ 206 h 209"/>
                <a:gd name="T10" fmla="*/ 123 w 208"/>
                <a:gd name="T11" fmla="*/ 208 h 209"/>
                <a:gd name="T12" fmla="*/ 127 w 208"/>
                <a:gd name="T13" fmla="*/ 209 h 209"/>
                <a:gd name="T14" fmla="*/ 129 w 208"/>
                <a:gd name="T15" fmla="*/ 207 h 209"/>
                <a:gd name="T16" fmla="*/ 132 w 208"/>
                <a:gd name="T17" fmla="*/ 205 h 209"/>
                <a:gd name="T18" fmla="*/ 151 w 208"/>
                <a:gd name="T19" fmla="*/ 184 h 209"/>
                <a:gd name="T20" fmla="*/ 170 w 208"/>
                <a:gd name="T21" fmla="*/ 162 h 209"/>
                <a:gd name="T22" fmla="*/ 188 w 208"/>
                <a:gd name="T23" fmla="*/ 141 h 209"/>
                <a:gd name="T24" fmla="*/ 208 w 208"/>
                <a:gd name="T25" fmla="*/ 120 h 209"/>
                <a:gd name="T26" fmla="*/ 187 w 208"/>
                <a:gd name="T27" fmla="*/ 109 h 209"/>
                <a:gd name="T28" fmla="*/ 167 w 208"/>
                <a:gd name="T29" fmla="*/ 96 h 209"/>
                <a:gd name="T30" fmla="*/ 150 w 208"/>
                <a:gd name="T31" fmla="*/ 81 h 209"/>
                <a:gd name="T32" fmla="*/ 132 w 208"/>
                <a:gd name="T33" fmla="*/ 65 h 209"/>
                <a:gd name="T34" fmla="*/ 116 w 208"/>
                <a:gd name="T35" fmla="*/ 46 h 209"/>
                <a:gd name="T36" fmla="*/ 100 w 208"/>
                <a:gd name="T37" fmla="*/ 28 h 209"/>
                <a:gd name="T38" fmla="*/ 91 w 208"/>
                <a:gd name="T39" fmla="*/ 20 h 209"/>
                <a:gd name="T40" fmla="*/ 81 w 208"/>
                <a:gd name="T41" fmla="*/ 12 h 209"/>
                <a:gd name="T42" fmla="*/ 71 w 208"/>
                <a:gd name="T43" fmla="*/ 5 h 209"/>
                <a:gd name="T44" fmla="*/ 60 w 208"/>
                <a:gd name="T45" fmla="*/ 0 h 209"/>
                <a:gd name="T46" fmla="*/ 47 w 208"/>
                <a:gd name="T47" fmla="*/ 17 h 209"/>
                <a:gd name="T48" fmla="*/ 33 w 208"/>
                <a:gd name="T49" fmla="*/ 34 h 209"/>
                <a:gd name="T50" fmla="*/ 19 w 208"/>
                <a:gd name="T51" fmla="*/ 52 h 209"/>
                <a:gd name="T52" fmla="*/ 6 w 208"/>
                <a:gd name="T53" fmla="*/ 69 h 209"/>
                <a:gd name="T54" fmla="*/ 3 w 208"/>
                <a:gd name="T55" fmla="*/ 73 h 209"/>
                <a:gd name="T56" fmla="*/ 1 w 208"/>
                <a:gd name="T57" fmla="*/ 76 h 209"/>
                <a:gd name="T58" fmla="*/ 0 w 208"/>
                <a:gd name="T59" fmla="*/ 79 h 209"/>
                <a:gd name="T60" fmla="*/ 1 w 208"/>
                <a:gd name="T61" fmla="*/ 8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" h="209">
                  <a:moveTo>
                    <a:pt x="1" y="84"/>
                  </a:moveTo>
                  <a:lnTo>
                    <a:pt x="28" y="116"/>
                  </a:lnTo>
                  <a:lnTo>
                    <a:pt x="57" y="147"/>
                  </a:lnTo>
                  <a:lnTo>
                    <a:pt x="87" y="177"/>
                  </a:lnTo>
                  <a:lnTo>
                    <a:pt x="118" y="206"/>
                  </a:lnTo>
                  <a:lnTo>
                    <a:pt x="123" y="208"/>
                  </a:lnTo>
                  <a:lnTo>
                    <a:pt x="127" y="209"/>
                  </a:lnTo>
                  <a:lnTo>
                    <a:pt x="129" y="207"/>
                  </a:lnTo>
                  <a:lnTo>
                    <a:pt x="132" y="205"/>
                  </a:lnTo>
                  <a:lnTo>
                    <a:pt x="151" y="184"/>
                  </a:lnTo>
                  <a:lnTo>
                    <a:pt x="170" y="162"/>
                  </a:lnTo>
                  <a:lnTo>
                    <a:pt x="188" y="141"/>
                  </a:lnTo>
                  <a:lnTo>
                    <a:pt x="208" y="120"/>
                  </a:lnTo>
                  <a:lnTo>
                    <a:pt x="187" y="109"/>
                  </a:lnTo>
                  <a:lnTo>
                    <a:pt x="167" y="96"/>
                  </a:lnTo>
                  <a:lnTo>
                    <a:pt x="150" y="81"/>
                  </a:lnTo>
                  <a:lnTo>
                    <a:pt x="132" y="65"/>
                  </a:lnTo>
                  <a:lnTo>
                    <a:pt x="116" y="46"/>
                  </a:lnTo>
                  <a:lnTo>
                    <a:pt x="100" y="28"/>
                  </a:lnTo>
                  <a:lnTo>
                    <a:pt x="91" y="20"/>
                  </a:lnTo>
                  <a:lnTo>
                    <a:pt x="81" y="12"/>
                  </a:lnTo>
                  <a:lnTo>
                    <a:pt x="71" y="5"/>
                  </a:lnTo>
                  <a:lnTo>
                    <a:pt x="60" y="0"/>
                  </a:lnTo>
                  <a:lnTo>
                    <a:pt x="47" y="17"/>
                  </a:lnTo>
                  <a:lnTo>
                    <a:pt x="33" y="34"/>
                  </a:lnTo>
                  <a:lnTo>
                    <a:pt x="19" y="52"/>
                  </a:lnTo>
                  <a:lnTo>
                    <a:pt x="6" y="69"/>
                  </a:lnTo>
                  <a:lnTo>
                    <a:pt x="3" y="73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F4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9437701" y="1610535"/>
              <a:ext cx="448664" cy="766115"/>
            </a:xfrm>
            <a:custGeom>
              <a:avLst/>
              <a:gdLst>
                <a:gd name="T0" fmla="*/ 289 w 1273"/>
                <a:gd name="T1" fmla="*/ 2113 h 2174"/>
                <a:gd name="T2" fmla="*/ 417 w 1273"/>
                <a:gd name="T3" fmla="*/ 1993 h 2174"/>
                <a:gd name="T4" fmla="*/ 544 w 1273"/>
                <a:gd name="T5" fmla="*/ 1871 h 2174"/>
                <a:gd name="T6" fmla="*/ 670 w 1273"/>
                <a:gd name="T7" fmla="*/ 1750 h 2174"/>
                <a:gd name="T8" fmla="*/ 798 w 1273"/>
                <a:gd name="T9" fmla="*/ 1630 h 2174"/>
                <a:gd name="T10" fmla="*/ 925 w 1273"/>
                <a:gd name="T11" fmla="*/ 1509 h 2174"/>
                <a:gd name="T12" fmla="*/ 1051 w 1273"/>
                <a:gd name="T13" fmla="*/ 1388 h 2174"/>
                <a:gd name="T14" fmla="*/ 1179 w 1273"/>
                <a:gd name="T15" fmla="*/ 1268 h 2174"/>
                <a:gd name="T16" fmla="*/ 1254 w 1273"/>
                <a:gd name="T17" fmla="*/ 1196 h 2174"/>
                <a:gd name="T18" fmla="*/ 1268 w 1273"/>
                <a:gd name="T19" fmla="*/ 1178 h 2174"/>
                <a:gd name="T20" fmla="*/ 1273 w 1273"/>
                <a:gd name="T21" fmla="*/ 1165 h 2174"/>
                <a:gd name="T22" fmla="*/ 1273 w 1273"/>
                <a:gd name="T23" fmla="*/ 1150 h 2174"/>
                <a:gd name="T24" fmla="*/ 1269 w 1273"/>
                <a:gd name="T25" fmla="*/ 1138 h 2174"/>
                <a:gd name="T26" fmla="*/ 1257 w 1273"/>
                <a:gd name="T27" fmla="*/ 1121 h 2174"/>
                <a:gd name="T28" fmla="*/ 1183 w 1273"/>
                <a:gd name="T29" fmla="*/ 1044 h 2174"/>
                <a:gd name="T30" fmla="*/ 1050 w 1273"/>
                <a:gd name="T31" fmla="*/ 906 h 2174"/>
                <a:gd name="T32" fmla="*/ 915 w 1273"/>
                <a:gd name="T33" fmla="*/ 768 h 2174"/>
                <a:gd name="T34" fmla="*/ 777 w 1273"/>
                <a:gd name="T35" fmla="*/ 626 h 2174"/>
                <a:gd name="T36" fmla="*/ 639 w 1273"/>
                <a:gd name="T37" fmla="*/ 485 h 2174"/>
                <a:gd name="T38" fmla="*/ 501 w 1273"/>
                <a:gd name="T39" fmla="*/ 344 h 2174"/>
                <a:gd name="T40" fmla="*/ 366 w 1273"/>
                <a:gd name="T41" fmla="*/ 205 h 2174"/>
                <a:gd name="T42" fmla="*/ 234 w 1273"/>
                <a:gd name="T43" fmla="*/ 67 h 2174"/>
                <a:gd name="T44" fmla="*/ 147 w 1273"/>
                <a:gd name="T45" fmla="*/ 32 h 2174"/>
                <a:gd name="T46" fmla="*/ 109 w 1273"/>
                <a:gd name="T47" fmla="*/ 100 h 2174"/>
                <a:gd name="T48" fmla="*/ 76 w 1273"/>
                <a:gd name="T49" fmla="*/ 169 h 2174"/>
                <a:gd name="T50" fmla="*/ 49 w 1273"/>
                <a:gd name="T51" fmla="*/ 240 h 2174"/>
                <a:gd name="T52" fmla="*/ 27 w 1273"/>
                <a:gd name="T53" fmla="*/ 313 h 2174"/>
                <a:gd name="T54" fmla="*/ 12 w 1273"/>
                <a:gd name="T55" fmla="*/ 386 h 2174"/>
                <a:gd name="T56" fmla="*/ 3 w 1273"/>
                <a:gd name="T57" fmla="*/ 461 h 2174"/>
                <a:gd name="T58" fmla="*/ 0 w 1273"/>
                <a:gd name="T59" fmla="*/ 535 h 2174"/>
                <a:gd name="T60" fmla="*/ 1 w 1273"/>
                <a:gd name="T61" fmla="*/ 584 h 2174"/>
                <a:gd name="T62" fmla="*/ 5 w 1273"/>
                <a:gd name="T63" fmla="*/ 606 h 2174"/>
                <a:gd name="T64" fmla="*/ 14 w 1273"/>
                <a:gd name="T65" fmla="*/ 622 h 2174"/>
                <a:gd name="T66" fmla="*/ 25 w 1273"/>
                <a:gd name="T67" fmla="*/ 633 h 2174"/>
                <a:gd name="T68" fmla="*/ 45 w 1273"/>
                <a:gd name="T69" fmla="*/ 648 h 2174"/>
                <a:gd name="T70" fmla="*/ 151 w 1273"/>
                <a:gd name="T71" fmla="*/ 706 h 2174"/>
                <a:gd name="T72" fmla="*/ 343 w 1273"/>
                <a:gd name="T73" fmla="*/ 818 h 2174"/>
                <a:gd name="T74" fmla="*/ 538 w 1273"/>
                <a:gd name="T75" fmla="*/ 938 h 2174"/>
                <a:gd name="T76" fmla="*/ 725 w 1273"/>
                <a:gd name="T77" fmla="*/ 1057 h 2174"/>
                <a:gd name="T78" fmla="*/ 737 w 1273"/>
                <a:gd name="T79" fmla="*/ 1208 h 2174"/>
                <a:gd name="T80" fmla="*/ 586 w 1273"/>
                <a:gd name="T81" fmla="*/ 1399 h 2174"/>
                <a:gd name="T82" fmla="*/ 436 w 1273"/>
                <a:gd name="T83" fmla="*/ 1590 h 2174"/>
                <a:gd name="T84" fmla="*/ 285 w 1273"/>
                <a:gd name="T85" fmla="*/ 1781 h 2174"/>
                <a:gd name="T86" fmla="*/ 75 w 1273"/>
                <a:gd name="T87" fmla="*/ 2022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3" h="2174">
                  <a:moveTo>
                    <a:pt x="226" y="2174"/>
                  </a:moveTo>
                  <a:lnTo>
                    <a:pt x="289" y="2113"/>
                  </a:lnTo>
                  <a:lnTo>
                    <a:pt x="354" y="2053"/>
                  </a:lnTo>
                  <a:lnTo>
                    <a:pt x="417" y="1993"/>
                  </a:lnTo>
                  <a:lnTo>
                    <a:pt x="480" y="1931"/>
                  </a:lnTo>
                  <a:lnTo>
                    <a:pt x="544" y="1871"/>
                  </a:lnTo>
                  <a:lnTo>
                    <a:pt x="607" y="1812"/>
                  </a:lnTo>
                  <a:lnTo>
                    <a:pt x="670" y="1750"/>
                  </a:lnTo>
                  <a:lnTo>
                    <a:pt x="735" y="1690"/>
                  </a:lnTo>
                  <a:lnTo>
                    <a:pt x="798" y="1630"/>
                  </a:lnTo>
                  <a:lnTo>
                    <a:pt x="861" y="1569"/>
                  </a:lnTo>
                  <a:lnTo>
                    <a:pt x="925" y="1509"/>
                  </a:lnTo>
                  <a:lnTo>
                    <a:pt x="988" y="1449"/>
                  </a:lnTo>
                  <a:lnTo>
                    <a:pt x="1051" y="1388"/>
                  </a:lnTo>
                  <a:lnTo>
                    <a:pt x="1116" y="1328"/>
                  </a:lnTo>
                  <a:lnTo>
                    <a:pt x="1179" y="1268"/>
                  </a:lnTo>
                  <a:lnTo>
                    <a:pt x="1243" y="1207"/>
                  </a:lnTo>
                  <a:lnTo>
                    <a:pt x="1254" y="1196"/>
                  </a:lnTo>
                  <a:lnTo>
                    <a:pt x="1264" y="1184"/>
                  </a:lnTo>
                  <a:lnTo>
                    <a:pt x="1268" y="1178"/>
                  </a:lnTo>
                  <a:lnTo>
                    <a:pt x="1271" y="1171"/>
                  </a:lnTo>
                  <a:lnTo>
                    <a:pt x="1273" y="1165"/>
                  </a:lnTo>
                  <a:lnTo>
                    <a:pt x="1273" y="1157"/>
                  </a:lnTo>
                  <a:lnTo>
                    <a:pt x="1273" y="1150"/>
                  </a:lnTo>
                  <a:lnTo>
                    <a:pt x="1271" y="1145"/>
                  </a:lnTo>
                  <a:lnTo>
                    <a:pt x="1269" y="1138"/>
                  </a:lnTo>
                  <a:lnTo>
                    <a:pt x="1266" y="1133"/>
                  </a:lnTo>
                  <a:lnTo>
                    <a:pt x="1257" y="1121"/>
                  </a:lnTo>
                  <a:lnTo>
                    <a:pt x="1247" y="1111"/>
                  </a:lnTo>
                  <a:lnTo>
                    <a:pt x="1183" y="1044"/>
                  </a:lnTo>
                  <a:lnTo>
                    <a:pt x="1117" y="976"/>
                  </a:lnTo>
                  <a:lnTo>
                    <a:pt x="1050" y="906"/>
                  </a:lnTo>
                  <a:lnTo>
                    <a:pt x="983" y="837"/>
                  </a:lnTo>
                  <a:lnTo>
                    <a:pt x="915" y="768"/>
                  </a:lnTo>
                  <a:lnTo>
                    <a:pt x="846" y="697"/>
                  </a:lnTo>
                  <a:lnTo>
                    <a:pt x="777" y="626"/>
                  </a:lnTo>
                  <a:lnTo>
                    <a:pt x="708" y="556"/>
                  </a:lnTo>
                  <a:lnTo>
                    <a:pt x="639" y="485"/>
                  </a:lnTo>
                  <a:lnTo>
                    <a:pt x="570" y="414"/>
                  </a:lnTo>
                  <a:lnTo>
                    <a:pt x="501" y="344"/>
                  </a:lnTo>
                  <a:lnTo>
                    <a:pt x="433" y="273"/>
                  </a:lnTo>
                  <a:lnTo>
                    <a:pt x="366" y="205"/>
                  </a:lnTo>
                  <a:lnTo>
                    <a:pt x="299" y="136"/>
                  </a:lnTo>
                  <a:lnTo>
                    <a:pt x="234" y="67"/>
                  </a:lnTo>
                  <a:lnTo>
                    <a:pt x="169" y="0"/>
                  </a:lnTo>
                  <a:lnTo>
                    <a:pt x="147" y="32"/>
                  </a:lnTo>
                  <a:lnTo>
                    <a:pt x="128" y="66"/>
                  </a:lnTo>
                  <a:lnTo>
                    <a:pt x="109" y="100"/>
                  </a:lnTo>
                  <a:lnTo>
                    <a:pt x="92" y="134"/>
                  </a:lnTo>
                  <a:lnTo>
                    <a:pt x="76" y="169"/>
                  </a:lnTo>
                  <a:lnTo>
                    <a:pt x="61" y="204"/>
                  </a:lnTo>
                  <a:lnTo>
                    <a:pt x="49" y="240"/>
                  </a:lnTo>
                  <a:lnTo>
                    <a:pt x="37" y="276"/>
                  </a:lnTo>
                  <a:lnTo>
                    <a:pt x="27" y="313"/>
                  </a:lnTo>
                  <a:lnTo>
                    <a:pt x="19" y="349"/>
                  </a:lnTo>
                  <a:lnTo>
                    <a:pt x="12" y="386"/>
                  </a:lnTo>
                  <a:lnTo>
                    <a:pt x="7" y="423"/>
                  </a:lnTo>
                  <a:lnTo>
                    <a:pt x="3" y="461"/>
                  </a:lnTo>
                  <a:lnTo>
                    <a:pt x="0" y="498"/>
                  </a:lnTo>
                  <a:lnTo>
                    <a:pt x="0" y="535"/>
                  </a:lnTo>
                  <a:lnTo>
                    <a:pt x="0" y="572"/>
                  </a:lnTo>
                  <a:lnTo>
                    <a:pt x="1" y="584"/>
                  </a:lnTo>
                  <a:lnTo>
                    <a:pt x="2" y="595"/>
                  </a:lnTo>
                  <a:lnTo>
                    <a:pt x="5" y="606"/>
                  </a:lnTo>
                  <a:lnTo>
                    <a:pt x="11" y="617"/>
                  </a:lnTo>
                  <a:lnTo>
                    <a:pt x="14" y="622"/>
                  </a:lnTo>
                  <a:lnTo>
                    <a:pt x="20" y="629"/>
                  </a:lnTo>
                  <a:lnTo>
                    <a:pt x="25" y="633"/>
                  </a:lnTo>
                  <a:lnTo>
                    <a:pt x="32" y="639"/>
                  </a:lnTo>
                  <a:lnTo>
                    <a:pt x="45" y="648"/>
                  </a:lnTo>
                  <a:lnTo>
                    <a:pt x="59" y="655"/>
                  </a:lnTo>
                  <a:lnTo>
                    <a:pt x="151" y="706"/>
                  </a:lnTo>
                  <a:lnTo>
                    <a:pt x="246" y="761"/>
                  </a:lnTo>
                  <a:lnTo>
                    <a:pt x="343" y="818"/>
                  </a:lnTo>
                  <a:lnTo>
                    <a:pt x="441" y="878"/>
                  </a:lnTo>
                  <a:lnTo>
                    <a:pt x="538" y="938"/>
                  </a:lnTo>
                  <a:lnTo>
                    <a:pt x="633" y="998"/>
                  </a:lnTo>
                  <a:lnTo>
                    <a:pt x="725" y="1057"/>
                  </a:lnTo>
                  <a:lnTo>
                    <a:pt x="812" y="1113"/>
                  </a:lnTo>
                  <a:lnTo>
                    <a:pt x="737" y="1208"/>
                  </a:lnTo>
                  <a:lnTo>
                    <a:pt x="662" y="1304"/>
                  </a:lnTo>
                  <a:lnTo>
                    <a:pt x="586" y="1399"/>
                  </a:lnTo>
                  <a:lnTo>
                    <a:pt x="511" y="1494"/>
                  </a:lnTo>
                  <a:lnTo>
                    <a:pt x="436" y="1590"/>
                  </a:lnTo>
                  <a:lnTo>
                    <a:pt x="360" y="1685"/>
                  </a:lnTo>
                  <a:lnTo>
                    <a:pt x="285" y="1781"/>
                  </a:lnTo>
                  <a:lnTo>
                    <a:pt x="210" y="1876"/>
                  </a:lnTo>
                  <a:lnTo>
                    <a:pt x="75" y="2022"/>
                  </a:lnTo>
                  <a:lnTo>
                    <a:pt x="226" y="2174"/>
                  </a:lnTo>
                  <a:close/>
                </a:path>
              </a:pathLst>
            </a:custGeom>
            <a:solidFill>
              <a:srgbClr val="7E8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8812323" y="2436966"/>
              <a:ext cx="143911" cy="81479"/>
            </a:xfrm>
            <a:custGeom>
              <a:avLst/>
              <a:gdLst>
                <a:gd name="T0" fmla="*/ 399 w 406"/>
                <a:gd name="T1" fmla="*/ 177 h 230"/>
                <a:gd name="T2" fmla="*/ 395 w 406"/>
                <a:gd name="T3" fmla="*/ 182 h 230"/>
                <a:gd name="T4" fmla="*/ 391 w 406"/>
                <a:gd name="T5" fmla="*/ 188 h 230"/>
                <a:gd name="T6" fmla="*/ 385 w 406"/>
                <a:gd name="T7" fmla="*/ 192 h 230"/>
                <a:gd name="T8" fmla="*/ 379 w 406"/>
                <a:gd name="T9" fmla="*/ 196 h 230"/>
                <a:gd name="T10" fmla="*/ 367 w 406"/>
                <a:gd name="T11" fmla="*/ 204 h 230"/>
                <a:gd name="T12" fmla="*/ 353 w 406"/>
                <a:gd name="T13" fmla="*/ 209 h 230"/>
                <a:gd name="T14" fmla="*/ 338 w 406"/>
                <a:gd name="T15" fmla="*/ 215 h 230"/>
                <a:gd name="T16" fmla="*/ 324 w 406"/>
                <a:gd name="T17" fmla="*/ 218 h 230"/>
                <a:gd name="T18" fmla="*/ 309 w 406"/>
                <a:gd name="T19" fmla="*/ 220 h 230"/>
                <a:gd name="T20" fmla="*/ 294 w 406"/>
                <a:gd name="T21" fmla="*/ 222 h 230"/>
                <a:gd name="T22" fmla="*/ 259 w 406"/>
                <a:gd name="T23" fmla="*/ 227 h 230"/>
                <a:gd name="T24" fmla="*/ 224 w 406"/>
                <a:gd name="T25" fmla="*/ 230 h 230"/>
                <a:gd name="T26" fmla="*/ 206 w 406"/>
                <a:gd name="T27" fmla="*/ 230 h 230"/>
                <a:gd name="T28" fmla="*/ 189 w 406"/>
                <a:gd name="T29" fmla="*/ 229 h 230"/>
                <a:gd name="T30" fmla="*/ 171 w 406"/>
                <a:gd name="T31" fmla="*/ 227 h 230"/>
                <a:gd name="T32" fmla="*/ 154 w 406"/>
                <a:gd name="T33" fmla="*/ 224 h 230"/>
                <a:gd name="T34" fmla="*/ 143 w 406"/>
                <a:gd name="T35" fmla="*/ 220 h 230"/>
                <a:gd name="T36" fmla="*/ 132 w 406"/>
                <a:gd name="T37" fmla="*/ 217 h 230"/>
                <a:gd name="T38" fmla="*/ 121 w 406"/>
                <a:gd name="T39" fmla="*/ 213 h 230"/>
                <a:gd name="T40" fmla="*/ 111 w 406"/>
                <a:gd name="T41" fmla="*/ 208 h 230"/>
                <a:gd name="T42" fmla="*/ 90 w 406"/>
                <a:gd name="T43" fmla="*/ 197 h 230"/>
                <a:gd name="T44" fmla="*/ 72 w 406"/>
                <a:gd name="T45" fmla="*/ 185 h 230"/>
                <a:gd name="T46" fmla="*/ 52 w 406"/>
                <a:gd name="T47" fmla="*/ 172 h 230"/>
                <a:gd name="T48" fmla="*/ 35 w 406"/>
                <a:gd name="T49" fmla="*/ 158 h 230"/>
                <a:gd name="T50" fmla="*/ 16 w 406"/>
                <a:gd name="T51" fmla="*/ 144 h 230"/>
                <a:gd name="T52" fmla="*/ 0 w 406"/>
                <a:gd name="T53" fmla="*/ 129 h 230"/>
                <a:gd name="T54" fmla="*/ 30 w 406"/>
                <a:gd name="T55" fmla="*/ 95 h 230"/>
                <a:gd name="T56" fmla="*/ 62 w 406"/>
                <a:gd name="T57" fmla="*/ 62 h 230"/>
                <a:gd name="T58" fmla="*/ 95 w 406"/>
                <a:gd name="T59" fmla="*/ 30 h 230"/>
                <a:gd name="T60" fmla="*/ 128 w 406"/>
                <a:gd name="T61" fmla="*/ 0 h 230"/>
                <a:gd name="T62" fmla="*/ 154 w 406"/>
                <a:gd name="T63" fmla="*/ 21 h 230"/>
                <a:gd name="T64" fmla="*/ 181 w 406"/>
                <a:gd name="T65" fmla="*/ 40 h 230"/>
                <a:gd name="T66" fmla="*/ 209 w 406"/>
                <a:gd name="T67" fmla="*/ 59 h 230"/>
                <a:gd name="T68" fmla="*/ 239 w 406"/>
                <a:gd name="T69" fmla="*/ 76 h 230"/>
                <a:gd name="T70" fmla="*/ 270 w 406"/>
                <a:gd name="T71" fmla="*/ 90 h 230"/>
                <a:gd name="T72" fmla="*/ 300 w 406"/>
                <a:gd name="T73" fmla="*/ 105 h 230"/>
                <a:gd name="T74" fmla="*/ 332 w 406"/>
                <a:gd name="T75" fmla="*/ 116 h 230"/>
                <a:gd name="T76" fmla="*/ 365 w 406"/>
                <a:gd name="T77" fmla="*/ 125 h 230"/>
                <a:gd name="T78" fmla="*/ 372 w 406"/>
                <a:gd name="T79" fmla="*/ 128 h 230"/>
                <a:gd name="T80" fmla="*/ 380 w 406"/>
                <a:gd name="T81" fmla="*/ 131 h 230"/>
                <a:gd name="T82" fmla="*/ 387 w 406"/>
                <a:gd name="T83" fmla="*/ 134 h 230"/>
                <a:gd name="T84" fmla="*/ 394 w 406"/>
                <a:gd name="T85" fmla="*/ 137 h 230"/>
                <a:gd name="T86" fmla="*/ 399 w 406"/>
                <a:gd name="T87" fmla="*/ 143 h 230"/>
                <a:gd name="T88" fmla="*/ 404 w 406"/>
                <a:gd name="T89" fmla="*/ 148 h 230"/>
                <a:gd name="T90" fmla="*/ 405 w 406"/>
                <a:gd name="T91" fmla="*/ 150 h 230"/>
                <a:gd name="T92" fmla="*/ 406 w 406"/>
                <a:gd name="T93" fmla="*/ 154 h 230"/>
                <a:gd name="T94" fmla="*/ 406 w 406"/>
                <a:gd name="T95" fmla="*/ 157 h 230"/>
                <a:gd name="T96" fmla="*/ 406 w 406"/>
                <a:gd name="T97" fmla="*/ 161 h 230"/>
                <a:gd name="T98" fmla="*/ 404 w 406"/>
                <a:gd name="T99" fmla="*/ 169 h 230"/>
                <a:gd name="T100" fmla="*/ 399 w 406"/>
                <a:gd name="T101" fmla="*/ 17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6" h="230">
                  <a:moveTo>
                    <a:pt x="399" y="177"/>
                  </a:moveTo>
                  <a:lnTo>
                    <a:pt x="395" y="182"/>
                  </a:lnTo>
                  <a:lnTo>
                    <a:pt x="391" y="188"/>
                  </a:lnTo>
                  <a:lnTo>
                    <a:pt x="385" y="192"/>
                  </a:lnTo>
                  <a:lnTo>
                    <a:pt x="379" y="196"/>
                  </a:lnTo>
                  <a:lnTo>
                    <a:pt x="367" y="204"/>
                  </a:lnTo>
                  <a:lnTo>
                    <a:pt x="353" y="209"/>
                  </a:lnTo>
                  <a:lnTo>
                    <a:pt x="338" y="215"/>
                  </a:lnTo>
                  <a:lnTo>
                    <a:pt x="324" y="218"/>
                  </a:lnTo>
                  <a:lnTo>
                    <a:pt x="309" y="220"/>
                  </a:lnTo>
                  <a:lnTo>
                    <a:pt x="294" y="222"/>
                  </a:lnTo>
                  <a:lnTo>
                    <a:pt x="259" y="227"/>
                  </a:lnTo>
                  <a:lnTo>
                    <a:pt x="224" y="230"/>
                  </a:lnTo>
                  <a:lnTo>
                    <a:pt x="206" y="230"/>
                  </a:lnTo>
                  <a:lnTo>
                    <a:pt x="189" y="229"/>
                  </a:lnTo>
                  <a:lnTo>
                    <a:pt x="171" y="227"/>
                  </a:lnTo>
                  <a:lnTo>
                    <a:pt x="154" y="224"/>
                  </a:lnTo>
                  <a:lnTo>
                    <a:pt x="143" y="220"/>
                  </a:lnTo>
                  <a:lnTo>
                    <a:pt x="132" y="217"/>
                  </a:lnTo>
                  <a:lnTo>
                    <a:pt x="121" y="213"/>
                  </a:lnTo>
                  <a:lnTo>
                    <a:pt x="111" y="208"/>
                  </a:lnTo>
                  <a:lnTo>
                    <a:pt x="90" y="197"/>
                  </a:lnTo>
                  <a:lnTo>
                    <a:pt x="72" y="185"/>
                  </a:lnTo>
                  <a:lnTo>
                    <a:pt x="52" y="172"/>
                  </a:lnTo>
                  <a:lnTo>
                    <a:pt x="35" y="158"/>
                  </a:lnTo>
                  <a:lnTo>
                    <a:pt x="16" y="144"/>
                  </a:lnTo>
                  <a:lnTo>
                    <a:pt x="0" y="129"/>
                  </a:lnTo>
                  <a:lnTo>
                    <a:pt x="30" y="95"/>
                  </a:lnTo>
                  <a:lnTo>
                    <a:pt x="62" y="62"/>
                  </a:lnTo>
                  <a:lnTo>
                    <a:pt x="95" y="30"/>
                  </a:lnTo>
                  <a:lnTo>
                    <a:pt x="128" y="0"/>
                  </a:lnTo>
                  <a:lnTo>
                    <a:pt x="154" y="21"/>
                  </a:lnTo>
                  <a:lnTo>
                    <a:pt x="181" y="40"/>
                  </a:lnTo>
                  <a:lnTo>
                    <a:pt x="209" y="59"/>
                  </a:lnTo>
                  <a:lnTo>
                    <a:pt x="239" y="76"/>
                  </a:lnTo>
                  <a:lnTo>
                    <a:pt x="270" y="90"/>
                  </a:lnTo>
                  <a:lnTo>
                    <a:pt x="300" y="105"/>
                  </a:lnTo>
                  <a:lnTo>
                    <a:pt x="332" y="116"/>
                  </a:lnTo>
                  <a:lnTo>
                    <a:pt x="365" y="125"/>
                  </a:lnTo>
                  <a:lnTo>
                    <a:pt x="372" y="128"/>
                  </a:lnTo>
                  <a:lnTo>
                    <a:pt x="380" y="131"/>
                  </a:lnTo>
                  <a:lnTo>
                    <a:pt x="387" y="134"/>
                  </a:lnTo>
                  <a:lnTo>
                    <a:pt x="394" y="137"/>
                  </a:lnTo>
                  <a:lnTo>
                    <a:pt x="399" y="143"/>
                  </a:lnTo>
                  <a:lnTo>
                    <a:pt x="404" y="148"/>
                  </a:lnTo>
                  <a:lnTo>
                    <a:pt x="405" y="150"/>
                  </a:lnTo>
                  <a:lnTo>
                    <a:pt x="406" y="154"/>
                  </a:lnTo>
                  <a:lnTo>
                    <a:pt x="406" y="157"/>
                  </a:lnTo>
                  <a:lnTo>
                    <a:pt x="406" y="161"/>
                  </a:lnTo>
                  <a:lnTo>
                    <a:pt x="404" y="169"/>
                  </a:lnTo>
                  <a:lnTo>
                    <a:pt x="399" y="177"/>
                  </a:lnTo>
                  <a:close/>
                </a:path>
              </a:pathLst>
            </a:custGeom>
            <a:solidFill>
              <a:srgbClr val="A6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8791159" y="2409453"/>
              <a:ext cx="77247" cy="85712"/>
            </a:xfrm>
            <a:custGeom>
              <a:avLst/>
              <a:gdLst>
                <a:gd name="T0" fmla="*/ 214 w 218"/>
                <a:gd name="T1" fmla="*/ 71 h 244"/>
                <a:gd name="T2" fmla="*/ 192 w 218"/>
                <a:gd name="T3" fmla="*/ 54 h 244"/>
                <a:gd name="T4" fmla="*/ 170 w 218"/>
                <a:gd name="T5" fmla="*/ 36 h 244"/>
                <a:gd name="T6" fmla="*/ 149 w 218"/>
                <a:gd name="T7" fmla="*/ 18 h 244"/>
                <a:gd name="T8" fmla="*/ 128 w 218"/>
                <a:gd name="T9" fmla="*/ 0 h 244"/>
                <a:gd name="T10" fmla="*/ 122 w 218"/>
                <a:gd name="T11" fmla="*/ 11 h 244"/>
                <a:gd name="T12" fmla="*/ 117 w 218"/>
                <a:gd name="T13" fmla="*/ 21 h 244"/>
                <a:gd name="T14" fmla="*/ 110 w 218"/>
                <a:gd name="T15" fmla="*/ 31 h 244"/>
                <a:gd name="T16" fmla="*/ 102 w 218"/>
                <a:gd name="T17" fmla="*/ 40 h 244"/>
                <a:gd name="T18" fmla="*/ 88 w 218"/>
                <a:gd name="T19" fmla="*/ 58 h 244"/>
                <a:gd name="T20" fmla="*/ 72 w 218"/>
                <a:gd name="T21" fmla="*/ 76 h 244"/>
                <a:gd name="T22" fmla="*/ 37 w 218"/>
                <a:gd name="T23" fmla="*/ 108 h 244"/>
                <a:gd name="T24" fmla="*/ 3 w 218"/>
                <a:gd name="T25" fmla="*/ 142 h 244"/>
                <a:gd name="T26" fmla="*/ 1 w 218"/>
                <a:gd name="T27" fmla="*/ 144 h 244"/>
                <a:gd name="T28" fmla="*/ 0 w 218"/>
                <a:gd name="T29" fmla="*/ 148 h 244"/>
                <a:gd name="T30" fmla="*/ 0 w 218"/>
                <a:gd name="T31" fmla="*/ 152 h 244"/>
                <a:gd name="T32" fmla="*/ 2 w 218"/>
                <a:gd name="T33" fmla="*/ 155 h 244"/>
                <a:gd name="T34" fmla="*/ 18 w 218"/>
                <a:gd name="T35" fmla="*/ 177 h 244"/>
                <a:gd name="T36" fmla="*/ 34 w 218"/>
                <a:gd name="T37" fmla="*/ 199 h 244"/>
                <a:gd name="T38" fmla="*/ 50 w 218"/>
                <a:gd name="T39" fmla="*/ 222 h 244"/>
                <a:gd name="T40" fmla="*/ 65 w 218"/>
                <a:gd name="T41" fmla="*/ 244 h 244"/>
                <a:gd name="T42" fmla="*/ 105 w 218"/>
                <a:gd name="T43" fmla="*/ 206 h 244"/>
                <a:gd name="T44" fmla="*/ 143 w 218"/>
                <a:gd name="T45" fmla="*/ 167 h 244"/>
                <a:gd name="T46" fmla="*/ 179 w 218"/>
                <a:gd name="T47" fmla="*/ 127 h 244"/>
                <a:gd name="T48" fmla="*/ 214 w 218"/>
                <a:gd name="T49" fmla="*/ 85 h 244"/>
                <a:gd name="T50" fmla="*/ 216 w 218"/>
                <a:gd name="T51" fmla="*/ 83 h 244"/>
                <a:gd name="T52" fmla="*/ 217 w 218"/>
                <a:gd name="T53" fmla="*/ 81 h 244"/>
                <a:gd name="T54" fmla="*/ 218 w 218"/>
                <a:gd name="T55" fmla="*/ 79 h 244"/>
                <a:gd name="T56" fmla="*/ 218 w 218"/>
                <a:gd name="T57" fmla="*/ 77 h 244"/>
                <a:gd name="T58" fmla="*/ 214 w 218"/>
                <a:gd name="T59" fmla="*/ 7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244">
                  <a:moveTo>
                    <a:pt x="214" y="71"/>
                  </a:moveTo>
                  <a:lnTo>
                    <a:pt x="192" y="54"/>
                  </a:lnTo>
                  <a:lnTo>
                    <a:pt x="170" y="36"/>
                  </a:lnTo>
                  <a:lnTo>
                    <a:pt x="149" y="18"/>
                  </a:lnTo>
                  <a:lnTo>
                    <a:pt x="128" y="0"/>
                  </a:lnTo>
                  <a:lnTo>
                    <a:pt x="122" y="11"/>
                  </a:lnTo>
                  <a:lnTo>
                    <a:pt x="117" y="21"/>
                  </a:lnTo>
                  <a:lnTo>
                    <a:pt x="110" y="31"/>
                  </a:lnTo>
                  <a:lnTo>
                    <a:pt x="102" y="40"/>
                  </a:lnTo>
                  <a:lnTo>
                    <a:pt x="88" y="58"/>
                  </a:lnTo>
                  <a:lnTo>
                    <a:pt x="72" y="76"/>
                  </a:lnTo>
                  <a:lnTo>
                    <a:pt x="37" y="108"/>
                  </a:lnTo>
                  <a:lnTo>
                    <a:pt x="3" y="142"/>
                  </a:lnTo>
                  <a:lnTo>
                    <a:pt x="1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2" y="155"/>
                  </a:lnTo>
                  <a:lnTo>
                    <a:pt x="18" y="177"/>
                  </a:lnTo>
                  <a:lnTo>
                    <a:pt x="34" y="199"/>
                  </a:lnTo>
                  <a:lnTo>
                    <a:pt x="50" y="222"/>
                  </a:lnTo>
                  <a:lnTo>
                    <a:pt x="65" y="244"/>
                  </a:lnTo>
                  <a:lnTo>
                    <a:pt x="105" y="206"/>
                  </a:lnTo>
                  <a:lnTo>
                    <a:pt x="143" y="167"/>
                  </a:lnTo>
                  <a:lnTo>
                    <a:pt x="179" y="127"/>
                  </a:lnTo>
                  <a:lnTo>
                    <a:pt x="214" y="85"/>
                  </a:lnTo>
                  <a:lnTo>
                    <a:pt x="216" y="83"/>
                  </a:lnTo>
                  <a:lnTo>
                    <a:pt x="217" y="81"/>
                  </a:lnTo>
                  <a:lnTo>
                    <a:pt x="218" y="79"/>
                  </a:lnTo>
                  <a:lnTo>
                    <a:pt x="218" y="77"/>
                  </a:lnTo>
                  <a:lnTo>
                    <a:pt x="214" y="71"/>
                  </a:lnTo>
                  <a:close/>
                </a:path>
              </a:pathLst>
            </a:custGeom>
            <a:solidFill>
              <a:srgbClr val="F4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8453603" y="1617942"/>
              <a:ext cx="392581" cy="859234"/>
            </a:xfrm>
            <a:custGeom>
              <a:avLst/>
              <a:gdLst>
                <a:gd name="T0" fmla="*/ 86 w 1113"/>
                <a:gd name="T1" fmla="*/ 1493 h 2437"/>
                <a:gd name="T2" fmla="*/ 186 w 1113"/>
                <a:gd name="T3" fmla="*/ 1595 h 2437"/>
                <a:gd name="T4" fmla="*/ 284 w 1113"/>
                <a:gd name="T5" fmla="*/ 1699 h 2437"/>
                <a:gd name="T6" fmla="*/ 383 w 1113"/>
                <a:gd name="T7" fmla="*/ 1803 h 2437"/>
                <a:gd name="T8" fmla="*/ 483 w 1113"/>
                <a:gd name="T9" fmla="*/ 1905 h 2437"/>
                <a:gd name="T10" fmla="*/ 582 w 1113"/>
                <a:gd name="T11" fmla="*/ 2009 h 2437"/>
                <a:gd name="T12" fmla="*/ 681 w 1113"/>
                <a:gd name="T13" fmla="*/ 2112 h 2437"/>
                <a:gd name="T14" fmla="*/ 781 w 1113"/>
                <a:gd name="T15" fmla="*/ 2215 h 2437"/>
                <a:gd name="T16" fmla="*/ 848 w 1113"/>
                <a:gd name="T17" fmla="*/ 2286 h 2437"/>
                <a:gd name="T18" fmla="*/ 885 w 1113"/>
                <a:gd name="T19" fmla="*/ 2326 h 2437"/>
                <a:gd name="T20" fmla="*/ 915 w 1113"/>
                <a:gd name="T21" fmla="*/ 2369 h 2437"/>
                <a:gd name="T22" fmla="*/ 933 w 1113"/>
                <a:gd name="T23" fmla="*/ 2401 h 2437"/>
                <a:gd name="T24" fmla="*/ 941 w 1113"/>
                <a:gd name="T25" fmla="*/ 2425 h 2437"/>
                <a:gd name="T26" fmla="*/ 969 w 1113"/>
                <a:gd name="T27" fmla="*/ 2415 h 2437"/>
                <a:gd name="T28" fmla="*/ 1014 w 1113"/>
                <a:gd name="T29" fmla="*/ 2367 h 2437"/>
                <a:gd name="T30" fmla="*/ 1057 w 1113"/>
                <a:gd name="T31" fmla="*/ 2317 h 2437"/>
                <a:gd name="T32" fmla="*/ 1095 w 1113"/>
                <a:gd name="T33" fmla="*/ 2265 h 2437"/>
                <a:gd name="T34" fmla="*/ 1070 w 1113"/>
                <a:gd name="T35" fmla="*/ 2182 h 2437"/>
                <a:gd name="T36" fmla="*/ 984 w 1113"/>
                <a:gd name="T37" fmla="*/ 2070 h 2437"/>
                <a:gd name="T38" fmla="*/ 899 w 1113"/>
                <a:gd name="T39" fmla="*/ 1957 h 2437"/>
                <a:gd name="T40" fmla="*/ 812 w 1113"/>
                <a:gd name="T41" fmla="*/ 1845 h 2437"/>
                <a:gd name="T42" fmla="*/ 727 w 1113"/>
                <a:gd name="T43" fmla="*/ 1733 h 2437"/>
                <a:gd name="T44" fmla="*/ 642 w 1113"/>
                <a:gd name="T45" fmla="*/ 1620 h 2437"/>
                <a:gd name="T46" fmla="*/ 556 w 1113"/>
                <a:gd name="T47" fmla="*/ 1508 h 2437"/>
                <a:gd name="T48" fmla="*/ 471 w 1113"/>
                <a:gd name="T49" fmla="*/ 1396 h 2437"/>
                <a:gd name="T50" fmla="*/ 466 w 1113"/>
                <a:gd name="T51" fmla="*/ 1296 h 2437"/>
                <a:gd name="T52" fmla="*/ 543 w 1113"/>
                <a:gd name="T53" fmla="*/ 1207 h 2437"/>
                <a:gd name="T54" fmla="*/ 652 w 1113"/>
                <a:gd name="T55" fmla="*/ 1070 h 2437"/>
                <a:gd name="T56" fmla="*/ 794 w 1113"/>
                <a:gd name="T57" fmla="*/ 884 h 2437"/>
                <a:gd name="T58" fmla="*/ 903 w 1113"/>
                <a:gd name="T59" fmla="*/ 747 h 2437"/>
                <a:gd name="T60" fmla="*/ 980 w 1113"/>
                <a:gd name="T61" fmla="*/ 657 h 2437"/>
                <a:gd name="T62" fmla="*/ 1038 w 1113"/>
                <a:gd name="T63" fmla="*/ 591 h 2437"/>
                <a:gd name="T64" fmla="*/ 1067 w 1113"/>
                <a:gd name="T65" fmla="*/ 554 h 2437"/>
                <a:gd name="T66" fmla="*/ 1081 w 1113"/>
                <a:gd name="T67" fmla="*/ 528 h 2437"/>
                <a:gd name="T68" fmla="*/ 1089 w 1113"/>
                <a:gd name="T69" fmla="*/ 501 h 2437"/>
                <a:gd name="T70" fmla="*/ 1092 w 1113"/>
                <a:gd name="T71" fmla="*/ 474 h 2437"/>
                <a:gd name="T72" fmla="*/ 1089 w 1113"/>
                <a:gd name="T73" fmla="*/ 432 h 2437"/>
                <a:gd name="T74" fmla="*/ 1078 w 1113"/>
                <a:gd name="T75" fmla="*/ 380 h 2437"/>
                <a:gd name="T76" fmla="*/ 1059 w 1113"/>
                <a:gd name="T77" fmla="*/ 329 h 2437"/>
                <a:gd name="T78" fmla="*/ 1035 w 1113"/>
                <a:gd name="T79" fmla="*/ 276 h 2437"/>
                <a:gd name="T80" fmla="*/ 1006 w 1113"/>
                <a:gd name="T81" fmla="*/ 224 h 2437"/>
                <a:gd name="T82" fmla="*/ 958 w 1113"/>
                <a:gd name="T83" fmla="*/ 146 h 2437"/>
                <a:gd name="T84" fmla="*/ 892 w 1113"/>
                <a:gd name="T85" fmla="*/ 46 h 2437"/>
                <a:gd name="T86" fmla="*/ 834 w 1113"/>
                <a:gd name="T87" fmla="*/ 40 h 2437"/>
                <a:gd name="T88" fmla="*/ 778 w 1113"/>
                <a:gd name="T89" fmla="*/ 119 h 2437"/>
                <a:gd name="T90" fmla="*/ 696 w 1113"/>
                <a:gd name="T91" fmla="*/ 242 h 2437"/>
                <a:gd name="T92" fmla="*/ 593 w 1113"/>
                <a:gd name="T93" fmla="*/ 407 h 2437"/>
                <a:gd name="T94" fmla="*/ 495 w 1113"/>
                <a:gd name="T95" fmla="*/ 576 h 2437"/>
                <a:gd name="T96" fmla="*/ 398 w 1113"/>
                <a:gd name="T97" fmla="*/ 744 h 2437"/>
                <a:gd name="T98" fmla="*/ 299 w 1113"/>
                <a:gd name="T99" fmla="*/ 912 h 2437"/>
                <a:gd name="T100" fmla="*/ 196 w 1113"/>
                <a:gd name="T101" fmla="*/ 1078 h 2437"/>
                <a:gd name="T102" fmla="*/ 115 w 1113"/>
                <a:gd name="T103" fmla="*/ 1200 h 2437"/>
                <a:gd name="T104" fmla="*/ 58 w 1113"/>
                <a:gd name="T105" fmla="*/ 1281 h 2437"/>
                <a:gd name="T106" fmla="*/ 18 w 1113"/>
                <a:gd name="T107" fmla="*/ 1335 h 2437"/>
                <a:gd name="T108" fmla="*/ 6 w 1113"/>
                <a:gd name="T109" fmla="*/ 1358 h 2437"/>
                <a:gd name="T110" fmla="*/ 1 w 1113"/>
                <a:gd name="T111" fmla="*/ 1373 h 2437"/>
                <a:gd name="T112" fmla="*/ 2 w 1113"/>
                <a:gd name="T113" fmla="*/ 1389 h 2437"/>
                <a:gd name="T114" fmla="*/ 8 w 1113"/>
                <a:gd name="T115" fmla="*/ 1406 h 2437"/>
                <a:gd name="T116" fmla="*/ 24 w 1113"/>
                <a:gd name="T117" fmla="*/ 1427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3" h="2437">
                  <a:moveTo>
                    <a:pt x="36" y="1440"/>
                  </a:moveTo>
                  <a:lnTo>
                    <a:pt x="86" y="1493"/>
                  </a:lnTo>
                  <a:lnTo>
                    <a:pt x="135" y="1544"/>
                  </a:lnTo>
                  <a:lnTo>
                    <a:pt x="186" y="1595"/>
                  </a:lnTo>
                  <a:lnTo>
                    <a:pt x="235" y="1648"/>
                  </a:lnTo>
                  <a:lnTo>
                    <a:pt x="284" y="1699"/>
                  </a:lnTo>
                  <a:lnTo>
                    <a:pt x="334" y="1750"/>
                  </a:lnTo>
                  <a:lnTo>
                    <a:pt x="383" y="1803"/>
                  </a:lnTo>
                  <a:lnTo>
                    <a:pt x="434" y="1854"/>
                  </a:lnTo>
                  <a:lnTo>
                    <a:pt x="483" y="1905"/>
                  </a:lnTo>
                  <a:lnTo>
                    <a:pt x="533" y="1957"/>
                  </a:lnTo>
                  <a:lnTo>
                    <a:pt x="582" y="2009"/>
                  </a:lnTo>
                  <a:lnTo>
                    <a:pt x="631" y="2060"/>
                  </a:lnTo>
                  <a:lnTo>
                    <a:pt x="681" y="2112"/>
                  </a:lnTo>
                  <a:lnTo>
                    <a:pt x="731" y="2164"/>
                  </a:lnTo>
                  <a:lnTo>
                    <a:pt x="781" y="2215"/>
                  </a:lnTo>
                  <a:lnTo>
                    <a:pt x="830" y="2267"/>
                  </a:lnTo>
                  <a:lnTo>
                    <a:pt x="848" y="2286"/>
                  </a:lnTo>
                  <a:lnTo>
                    <a:pt x="867" y="2305"/>
                  </a:lnTo>
                  <a:lnTo>
                    <a:pt x="885" y="2326"/>
                  </a:lnTo>
                  <a:lnTo>
                    <a:pt x="900" y="2347"/>
                  </a:lnTo>
                  <a:lnTo>
                    <a:pt x="915" y="2369"/>
                  </a:lnTo>
                  <a:lnTo>
                    <a:pt x="927" y="2391"/>
                  </a:lnTo>
                  <a:lnTo>
                    <a:pt x="933" y="2401"/>
                  </a:lnTo>
                  <a:lnTo>
                    <a:pt x="938" y="2413"/>
                  </a:lnTo>
                  <a:lnTo>
                    <a:pt x="941" y="2425"/>
                  </a:lnTo>
                  <a:lnTo>
                    <a:pt x="945" y="2437"/>
                  </a:lnTo>
                  <a:lnTo>
                    <a:pt x="969" y="2415"/>
                  </a:lnTo>
                  <a:lnTo>
                    <a:pt x="992" y="2392"/>
                  </a:lnTo>
                  <a:lnTo>
                    <a:pt x="1014" y="2367"/>
                  </a:lnTo>
                  <a:lnTo>
                    <a:pt x="1036" y="2343"/>
                  </a:lnTo>
                  <a:lnTo>
                    <a:pt x="1057" y="2317"/>
                  </a:lnTo>
                  <a:lnTo>
                    <a:pt x="1077" y="2291"/>
                  </a:lnTo>
                  <a:lnTo>
                    <a:pt x="1095" y="2265"/>
                  </a:lnTo>
                  <a:lnTo>
                    <a:pt x="1113" y="2238"/>
                  </a:lnTo>
                  <a:lnTo>
                    <a:pt x="1070" y="2182"/>
                  </a:lnTo>
                  <a:lnTo>
                    <a:pt x="1028" y="2125"/>
                  </a:lnTo>
                  <a:lnTo>
                    <a:pt x="984" y="2070"/>
                  </a:lnTo>
                  <a:lnTo>
                    <a:pt x="941" y="2013"/>
                  </a:lnTo>
                  <a:lnTo>
                    <a:pt x="899" y="1957"/>
                  </a:lnTo>
                  <a:lnTo>
                    <a:pt x="856" y="1901"/>
                  </a:lnTo>
                  <a:lnTo>
                    <a:pt x="812" y="1845"/>
                  </a:lnTo>
                  <a:lnTo>
                    <a:pt x="770" y="1788"/>
                  </a:lnTo>
                  <a:lnTo>
                    <a:pt x="727" y="1733"/>
                  </a:lnTo>
                  <a:lnTo>
                    <a:pt x="685" y="1676"/>
                  </a:lnTo>
                  <a:lnTo>
                    <a:pt x="642" y="1620"/>
                  </a:lnTo>
                  <a:lnTo>
                    <a:pt x="598" y="1565"/>
                  </a:lnTo>
                  <a:lnTo>
                    <a:pt x="556" y="1508"/>
                  </a:lnTo>
                  <a:lnTo>
                    <a:pt x="513" y="1452"/>
                  </a:lnTo>
                  <a:lnTo>
                    <a:pt x="471" y="1396"/>
                  </a:lnTo>
                  <a:lnTo>
                    <a:pt x="427" y="1340"/>
                  </a:lnTo>
                  <a:lnTo>
                    <a:pt x="466" y="1296"/>
                  </a:lnTo>
                  <a:lnTo>
                    <a:pt x="505" y="1252"/>
                  </a:lnTo>
                  <a:lnTo>
                    <a:pt x="543" y="1207"/>
                  </a:lnTo>
                  <a:lnTo>
                    <a:pt x="580" y="1161"/>
                  </a:lnTo>
                  <a:lnTo>
                    <a:pt x="652" y="1070"/>
                  </a:lnTo>
                  <a:lnTo>
                    <a:pt x="723" y="977"/>
                  </a:lnTo>
                  <a:lnTo>
                    <a:pt x="794" y="884"/>
                  </a:lnTo>
                  <a:lnTo>
                    <a:pt x="866" y="791"/>
                  </a:lnTo>
                  <a:lnTo>
                    <a:pt x="903" y="747"/>
                  </a:lnTo>
                  <a:lnTo>
                    <a:pt x="940" y="701"/>
                  </a:lnTo>
                  <a:lnTo>
                    <a:pt x="980" y="657"/>
                  </a:lnTo>
                  <a:lnTo>
                    <a:pt x="1018" y="614"/>
                  </a:lnTo>
                  <a:lnTo>
                    <a:pt x="1038" y="591"/>
                  </a:lnTo>
                  <a:lnTo>
                    <a:pt x="1058" y="567"/>
                  </a:lnTo>
                  <a:lnTo>
                    <a:pt x="1067" y="554"/>
                  </a:lnTo>
                  <a:lnTo>
                    <a:pt x="1075" y="542"/>
                  </a:lnTo>
                  <a:lnTo>
                    <a:pt x="1081" y="528"/>
                  </a:lnTo>
                  <a:lnTo>
                    <a:pt x="1085" y="514"/>
                  </a:lnTo>
                  <a:lnTo>
                    <a:pt x="1089" y="501"/>
                  </a:lnTo>
                  <a:lnTo>
                    <a:pt x="1091" y="487"/>
                  </a:lnTo>
                  <a:lnTo>
                    <a:pt x="1092" y="474"/>
                  </a:lnTo>
                  <a:lnTo>
                    <a:pt x="1092" y="460"/>
                  </a:lnTo>
                  <a:lnTo>
                    <a:pt x="1089" y="432"/>
                  </a:lnTo>
                  <a:lnTo>
                    <a:pt x="1084" y="404"/>
                  </a:lnTo>
                  <a:lnTo>
                    <a:pt x="1078" y="380"/>
                  </a:lnTo>
                  <a:lnTo>
                    <a:pt x="1070" y="354"/>
                  </a:lnTo>
                  <a:lnTo>
                    <a:pt x="1059" y="329"/>
                  </a:lnTo>
                  <a:lnTo>
                    <a:pt x="1048" y="303"/>
                  </a:lnTo>
                  <a:lnTo>
                    <a:pt x="1035" y="276"/>
                  </a:lnTo>
                  <a:lnTo>
                    <a:pt x="1021" y="250"/>
                  </a:lnTo>
                  <a:lnTo>
                    <a:pt x="1006" y="224"/>
                  </a:lnTo>
                  <a:lnTo>
                    <a:pt x="990" y="198"/>
                  </a:lnTo>
                  <a:lnTo>
                    <a:pt x="958" y="146"/>
                  </a:lnTo>
                  <a:lnTo>
                    <a:pt x="924" y="94"/>
                  </a:lnTo>
                  <a:lnTo>
                    <a:pt x="892" y="46"/>
                  </a:lnTo>
                  <a:lnTo>
                    <a:pt x="864" y="0"/>
                  </a:lnTo>
                  <a:lnTo>
                    <a:pt x="834" y="40"/>
                  </a:lnTo>
                  <a:lnTo>
                    <a:pt x="806" y="79"/>
                  </a:lnTo>
                  <a:lnTo>
                    <a:pt x="778" y="119"/>
                  </a:lnTo>
                  <a:lnTo>
                    <a:pt x="750" y="160"/>
                  </a:lnTo>
                  <a:lnTo>
                    <a:pt x="696" y="242"/>
                  </a:lnTo>
                  <a:lnTo>
                    <a:pt x="644" y="324"/>
                  </a:lnTo>
                  <a:lnTo>
                    <a:pt x="593" y="407"/>
                  </a:lnTo>
                  <a:lnTo>
                    <a:pt x="544" y="491"/>
                  </a:lnTo>
                  <a:lnTo>
                    <a:pt x="495" y="576"/>
                  </a:lnTo>
                  <a:lnTo>
                    <a:pt x="446" y="660"/>
                  </a:lnTo>
                  <a:lnTo>
                    <a:pt x="398" y="744"/>
                  </a:lnTo>
                  <a:lnTo>
                    <a:pt x="348" y="828"/>
                  </a:lnTo>
                  <a:lnTo>
                    <a:pt x="299" y="912"/>
                  </a:lnTo>
                  <a:lnTo>
                    <a:pt x="248" y="996"/>
                  </a:lnTo>
                  <a:lnTo>
                    <a:pt x="196" y="1078"/>
                  </a:lnTo>
                  <a:lnTo>
                    <a:pt x="142" y="1160"/>
                  </a:lnTo>
                  <a:lnTo>
                    <a:pt x="115" y="1200"/>
                  </a:lnTo>
                  <a:lnTo>
                    <a:pt x="86" y="1241"/>
                  </a:lnTo>
                  <a:lnTo>
                    <a:pt x="58" y="1281"/>
                  </a:lnTo>
                  <a:lnTo>
                    <a:pt x="28" y="1320"/>
                  </a:lnTo>
                  <a:lnTo>
                    <a:pt x="18" y="1335"/>
                  </a:lnTo>
                  <a:lnTo>
                    <a:pt x="9" y="1350"/>
                  </a:lnTo>
                  <a:lnTo>
                    <a:pt x="6" y="1358"/>
                  </a:lnTo>
                  <a:lnTo>
                    <a:pt x="2" y="1365"/>
                  </a:lnTo>
                  <a:lnTo>
                    <a:pt x="1" y="1373"/>
                  </a:lnTo>
                  <a:lnTo>
                    <a:pt x="0" y="1380"/>
                  </a:lnTo>
                  <a:lnTo>
                    <a:pt x="2" y="1389"/>
                  </a:lnTo>
                  <a:lnTo>
                    <a:pt x="4" y="1398"/>
                  </a:lnTo>
                  <a:lnTo>
                    <a:pt x="8" y="1406"/>
                  </a:lnTo>
                  <a:lnTo>
                    <a:pt x="13" y="1413"/>
                  </a:lnTo>
                  <a:lnTo>
                    <a:pt x="24" y="1427"/>
                  </a:lnTo>
                  <a:lnTo>
                    <a:pt x="36" y="1440"/>
                  </a:lnTo>
                  <a:close/>
                </a:path>
              </a:pathLst>
            </a:custGeom>
            <a:solidFill>
              <a:srgbClr val="7E8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8998561" y="1547045"/>
              <a:ext cx="246554" cy="626437"/>
            </a:xfrm>
            <a:custGeom>
              <a:avLst/>
              <a:gdLst>
                <a:gd name="T0" fmla="*/ 0 w 699"/>
                <a:gd name="T1" fmla="*/ 25 h 1774"/>
                <a:gd name="T2" fmla="*/ 23 w 699"/>
                <a:gd name="T3" fmla="*/ 131 h 1774"/>
                <a:gd name="T4" fmla="*/ 46 w 699"/>
                <a:gd name="T5" fmla="*/ 238 h 1774"/>
                <a:gd name="T6" fmla="*/ 69 w 699"/>
                <a:gd name="T7" fmla="*/ 346 h 1774"/>
                <a:gd name="T8" fmla="*/ 92 w 699"/>
                <a:gd name="T9" fmla="*/ 455 h 1774"/>
                <a:gd name="T10" fmla="*/ 116 w 699"/>
                <a:gd name="T11" fmla="*/ 566 h 1774"/>
                <a:gd name="T12" fmla="*/ 139 w 699"/>
                <a:gd name="T13" fmla="*/ 677 h 1774"/>
                <a:gd name="T14" fmla="*/ 163 w 699"/>
                <a:gd name="T15" fmla="*/ 788 h 1774"/>
                <a:gd name="T16" fmla="*/ 187 w 699"/>
                <a:gd name="T17" fmla="*/ 900 h 1774"/>
                <a:gd name="T18" fmla="*/ 211 w 699"/>
                <a:gd name="T19" fmla="*/ 1012 h 1774"/>
                <a:gd name="T20" fmla="*/ 235 w 699"/>
                <a:gd name="T21" fmla="*/ 1123 h 1774"/>
                <a:gd name="T22" fmla="*/ 259 w 699"/>
                <a:gd name="T23" fmla="*/ 1235 h 1774"/>
                <a:gd name="T24" fmla="*/ 283 w 699"/>
                <a:gd name="T25" fmla="*/ 1345 h 1774"/>
                <a:gd name="T26" fmla="*/ 308 w 699"/>
                <a:gd name="T27" fmla="*/ 1454 h 1774"/>
                <a:gd name="T28" fmla="*/ 332 w 699"/>
                <a:gd name="T29" fmla="*/ 1562 h 1774"/>
                <a:gd name="T30" fmla="*/ 356 w 699"/>
                <a:gd name="T31" fmla="*/ 1669 h 1774"/>
                <a:gd name="T32" fmla="*/ 381 w 699"/>
                <a:gd name="T33" fmla="*/ 1774 h 1774"/>
                <a:gd name="T34" fmla="*/ 403 w 699"/>
                <a:gd name="T35" fmla="*/ 1704 h 1774"/>
                <a:gd name="T36" fmla="*/ 424 w 699"/>
                <a:gd name="T37" fmla="*/ 1632 h 1774"/>
                <a:gd name="T38" fmla="*/ 443 w 699"/>
                <a:gd name="T39" fmla="*/ 1559 h 1774"/>
                <a:gd name="T40" fmla="*/ 462 w 699"/>
                <a:gd name="T41" fmla="*/ 1484 h 1774"/>
                <a:gd name="T42" fmla="*/ 480 w 699"/>
                <a:gd name="T43" fmla="*/ 1408 h 1774"/>
                <a:gd name="T44" fmla="*/ 495 w 699"/>
                <a:gd name="T45" fmla="*/ 1332 h 1774"/>
                <a:gd name="T46" fmla="*/ 510 w 699"/>
                <a:gd name="T47" fmla="*/ 1254 h 1774"/>
                <a:gd name="T48" fmla="*/ 524 w 699"/>
                <a:gd name="T49" fmla="*/ 1176 h 1774"/>
                <a:gd name="T50" fmla="*/ 537 w 699"/>
                <a:gd name="T51" fmla="*/ 1098 h 1774"/>
                <a:gd name="T52" fmla="*/ 549 w 699"/>
                <a:gd name="T53" fmla="*/ 1020 h 1774"/>
                <a:gd name="T54" fmla="*/ 561 w 699"/>
                <a:gd name="T55" fmla="*/ 942 h 1774"/>
                <a:gd name="T56" fmla="*/ 573 w 699"/>
                <a:gd name="T57" fmla="*/ 865 h 1774"/>
                <a:gd name="T58" fmla="*/ 584 w 699"/>
                <a:gd name="T59" fmla="*/ 787 h 1774"/>
                <a:gd name="T60" fmla="*/ 595 w 699"/>
                <a:gd name="T61" fmla="*/ 712 h 1774"/>
                <a:gd name="T62" fmla="*/ 606 w 699"/>
                <a:gd name="T63" fmla="*/ 637 h 1774"/>
                <a:gd name="T64" fmla="*/ 617 w 699"/>
                <a:gd name="T65" fmla="*/ 564 h 1774"/>
                <a:gd name="T66" fmla="*/ 627 w 699"/>
                <a:gd name="T67" fmla="*/ 495 h 1774"/>
                <a:gd name="T68" fmla="*/ 637 w 699"/>
                <a:gd name="T69" fmla="*/ 426 h 1774"/>
                <a:gd name="T70" fmla="*/ 648 w 699"/>
                <a:gd name="T71" fmla="*/ 359 h 1774"/>
                <a:gd name="T72" fmla="*/ 658 w 699"/>
                <a:gd name="T73" fmla="*/ 290 h 1774"/>
                <a:gd name="T74" fmla="*/ 668 w 699"/>
                <a:gd name="T75" fmla="*/ 222 h 1774"/>
                <a:gd name="T76" fmla="*/ 679 w 699"/>
                <a:gd name="T77" fmla="*/ 154 h 1774"/>
                <a:gd name="T78" fmla="*/ 689 w 699"/>
                <a:gd name="T79" fmla="*/ 85 h 1774"/>
                <a:gd name="T80" fmla="*/ 699 w 699"/>
                <a:gd name="T81" fmla="*/ 16 h 1774"/>
                <a:gd name="T82" fmla="*/ 684 w 699"/>
                <a:gd name="T83" fmla="*/ 15 h 1774"/>
                <a:gd name="T84" fmla="*/ 639 w 699"/>
                <a:gd name="T85" fmla="*/ 11 h 1774"/>
                <a:gd name="T86" fmla="*/ 570 w 699"/>
                <a:gd name="T87" fmla="*/ 5 h 1774"/>
                <a:gd name="T88" fmla="*/ 481 w 699"/>
                <a:gd name="T89" fmla="*/ 2 h 1774"/>
                <a:gd name="T90" fmla="*/ 429 w 699"/>
                <a:gd name="T91" fmla="*/ 1 h 1774"/>
                <a:gd name="T92" fmla="*/ 375 w 699"/>
                <a:gd name="T93" fmla="*/ 0 h 1774"/>
                <a:gd name="T94" fmla="*/ 317 w 699"/>
                <a:gd name="T95" fmla="*/ 1 h 1774"/>
                <a:gd name="T96" fmla="*/ 257 w 699"/>
                <a:gd name="T97" fmla="*/ 2 h 1774"/>
                <a:gd name="T98" fmla="*/ 195 w 699"/>
                <a:gd name="T99" fmla="*/ 5 h 1774"/>
                <a:gd name="T100" fmla="*/ 130 w 699"/>
                <a:gd name="T101" fmla="*/ 10 h 1774"/>
                <a:gd name="T102" fmla="*/ 66 w 699"/>
                <a:gd name="T103" fmla="*/ 16 h 1774"/>
                <a:gd name="T104" fmla="*/ 0 w 699"/>
                <a:gd name="T105" fmla="*/ 25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9" h="1774">
                  <a:moveTo>
                    <a:pt x="0" y="25"/>
                  </a:moveTo>
                  <a:lnTo>
                    <a:pt x="23" y="131"/>
                  </a:lnTo>
                  <a:lnTo>
                    <a:pt x="46" y="238"/>
                  </a:lnTo>
                  <a:lnTo>
                    <a:pt x="69" y="346"/>
                  </a:lnTo>
                  <a:lnTo>
                    <a:pt x="92" y="455"/>
                  </a:lnTo>
                  <a:lnTo>
                    <a:pt x="116" y="566"/>
                  </a:lnTo>
                  <a:lnTo>
                    <a:pt x="139" y="677"/>
                  </a:lnTo>
                  <a:lnTo>
                    <a:pt x="163" y="788"/>
                  </a:lnTo>
                  <a:lnTo>
                    <a:pt x="187" y="900"/>
                  </a:lnTo>
                  <a:lnTo>
                    <a:pt x="211" y="1012"/>
                  </a:lnTo>
                  <a:lnTo>
                    <a:pt x="235" y="1123"/>
                  </a:lnTo>
                  <a:lnTo>
                    <a:pt x="259" y="1235"/>
                  </a:lnTo>
                  <a:lnTo>
                    <a:pt x="283" y="1345"/>
                  </a:lnTo>
                  <a:lnTo>
                    <a:pt x="308" y="1454"/>
                  </a:lnTo>
                  <a:lnTo>
                    <a:pt x="332" y="1562"/>
                  </a:lnTo>
                  <a:lnTo>
                    <a:pt x="356" y="1669"/>
                  </a:lnTo>
                  <a:lnTo>
                    <a:pt x="381" y="1774"/>
                  </a:lnTo>
                  <a:lnTo>
                    <a:pt x="403" y="1704"/>
                  </a:lnTo>
                  <a:lnTo>
                    <a:pt x="424" y="1632"/>
                  </a:lnTo>
                  <a:lnTo>
                    <a:pt x="443" y="1559"/>
                  </a:lnTo>
                  <a:lnTo>
                    <a:pt x="462" y="1484"/>
                  </a:lnTo>
                  <a:lnTo>
                    <a:pt x="480" y="1408"/>
                  </a:lnTo>
                  <a:lnTo>
                    <a:pt x="495" y="1332"/>
                  </a:lnTo>
                  <a:lnTo>
                    <a:pt x="510" y="1254"/>
                  </a:lnTo>
                  <a:lnTo>
                    <a:pt x="524" y="1176"/>
                  </a:lnTo>
                  <a:lnTo>
                    <a:pt x="537" y="1098"/>
                  </a:lnTo>
                  <a:lnTo>
                    <a:pt x="549" y="1020"/>
                  </a:lnTo>
                  <a:lnTo>
                    <a:pt x="561" y="942"/>
                  </a:lnTo>
                  <a:lnTo>
                    <a:pt x="573" y="865"/>
                  </a:lnTo>
                  <a:lnTo>
                    <a:pt x="584" y="787"/>
                  </a:lnTo>
                  <a:lnTo>
                    <a:pt x="595" y="712"/>
                  </a:lnTo>
                  <a:lnTo>
                    <a:pt x="606" y="637"/>
                  </a:lnTo>
                  <a:lnTo>
                    <a:pt x="617" y="564"/>
                  </a:lnTo>
                  <a:lnTo>
                    <a:pt x="627" y="495"/>
                  </a:lnTo>
                  <a:lnTo>
                    <a:pt x="637" y="426"/>
                  </a:lnTo>
                  <a:lnTo>
                    <a:pt x="648" y="359"/>
                  </a:lnTo>
                  <a:lnTo>
                    <a:pt x="658" y="290"/>
                  </a:lnTo>
                  <a:lnTo>
                    <a:pt x="668" y="222"/>
                  </a:lnTo>
                  <a:lnTo>
                    <a:pt x="679" y="154"/>
                  </a:lnTo>
                  <a:lnTo>
                    <a:pt x="689" y="85"/>
                  </a:lnTo>
                  <a:lnTo>
                    <a:pt x="699" y="16"/>
                  </a:lnTo>
                  <a:lnTo>
                    <a:pt x="684" y="15"/>
                  </a:lnTo>
                  <a:lnTo>
                    <a:pt x="639" y="11"/>
                  </a:lnTo>
                  <a:lnTo>
                    <a:pt x="570" y="5"/>
                  </a:lnTo>
                  <a:lnTo>
                    <a:pt x="481" y="2"/>
                  </a:lnTo>
                  <a:lnTo>
                    <a:pt x="429" y="1"/>
                  </a:lnTo>
                  <a:lnTo>
                    <a:pt x="375" y="0"/>
                  </a:lnTo>
                  <a:lnTo>
                    <a:pt x="317" y="1"/>
                  </a:lnTo>
                  <a:lnTo>
                    <a:pt x="257" y="2"/>
                  </a:lnTo>
                  <a:lnTo>
                    <a:pt x="195" y="5"/>
                  </a:lnTo>
                  <a:lnTo>
                    <a:pt x="130" y="10"/>
                  </a:lnTo>
                  <a:lnTo>
                    <a:pt x="66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4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131890" y="2171366"/>
              <a:ext cx="0" cy="2116"/>
            </a:xfrm>
            <a:custGeom>
              <a:avLst/>
              <a:gdLst>
                <a:gd name="T0" fmla="*/ 6 h 6"/>
                <a:gd name="T1" fmla="*/ 5 h 6"/>
                <a:gd name="T2" fmla="*/ 0 h 6"/>
                <a:gd name="T3" fmla="*/ 0 h 6"/>
                <a:gd name="T4" fmla="*/ 1 h 6"/>
                <a:gd name="T5" fmla="*/ 5 h 6"/>
                <a:gd name="T6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C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9116018" y="1589372"/>
              <a:ext cx="19047" cy="583052"/>
            </a:xfrm>
            <a:custGeom>
              <a:avLst/>
              <a:gdLst>
                <a:gd name="T0" fmla="*/ 46 w 54"/>
                <a:gd name="T1" fmla="*/ 1651 h 1652"/>
                <a:gd name="T2" fmla="*/ 46 w 54"/>
                <a:gd name="T3" fmla="*/ 1640 h 1652"/>
                <a:gd name="T4" fmla="*/ 46 w 54"/>
                <a:gd name="T5" fmla="*/ 1607 h 1652"/>
                <a:gd name="T6" fmla="*/ 45 w 54"/>
                <a:gd name="T7" fmla="*/ 1565 h 1652"/>
                <a:gd name="T8" fmla="*/ 44 w 54"/>
                <a:gd name="T9" fmla="*/ 1524 h 1652"/>
                <a:gd name="T10" fmla="*/ 42 w 54"/>
                <a:gd name="T11" fmla="*/ 1475 h 1652"/>
                <a:gd name="T12" fmla="*/ 40 w 54"/>
                <a:gd name="T13" fmla="*/ 1420 h 1652"/>
                <a:gd name="T14" fmla="*/ 37 w 54"/>
                <a:gd name="T15" fmla="*/ 1361 h 1652"/>
                <a:gd name="T16" fmla="*/ 33 w 54"/>
                <a:gd name="T17" fmla="*/ 1297 h 1652"/>
                <a:gd name="T18" fmla="*/ 29 w 54"/>
                <a:gd name="T19" fmla="*/ 1228 h 1652"/>
                <a:gd name="T20" fmla="*/ 24 w 54"/>
                <a:gd name="T21" fmla="*/ 1156 h 1652"/>
                <a:gd name="T22" fmla="*/ 20 w 54"/>
                <a:gd name="T23" fmla="*/ 1082 h 1652"/>
                <a:gd name="T24" fmla="*/ 16 w 54"/>
                <a:gd name="T25" fmla="*/ 1004 h 1652"/>
                <a:gd name="T26" fmla="*/ 11 w 54"/>
                <a:gd name="T27" fmla="*/ 926 h 1652"/>
                <a:gd name="T28" fmla="*/ 7 w 54"/>
                <a:gd name="T29" fmla="*/ 847 h 1652"/>
                <a:gd name="T30" fmla="*/ 4 w 54"/>
                <a:gd name="T31" fmla="*/ 767 h 1652"/>
                <a:gd name="T32" fmla="*/ 1 w 54"/>
                <a:gd name="T33" fmla="*/ 687 h 1652"/>
                <a:gd name="T34" fmla="*/ 0 w 54"/>
                <a:gd name="T35" fmla="*/ 608 h 1652"/>
                <a:gd name="T36" fmla="*/ 1 w 54"/>
                <a:gd name="T37" fmla="*/ 532 h 1652"/>
                <a:gd name="T38" fmla="*/ 4 w 54"/>
                <a:gd name="T39" fmla="*/ 457 h 1652"/>
                <a:gd name="T40" fmla="*/ 7 w 54"/>
                <a:gd name="T41" fmla="*/ 385 h 1652"/>
                <a:gd name="T42" fmla="*/ 12 w 54"/>
                <a:gd name="T43" fmla="*/ 316 h 1652"/>
                <a:gd name="T44" fmla="*/ 17 w 54"/>
                <a:gd name="T45" fmla="*/ 252 h 1652"/>
                <a:gd name="T46" fmla="*/ 20 w 54"/>
                <a:gd name="T47" fmla="*/ 193 h 1652"/>
                <a:gd name="T48" fmla="*/ 21 w 54"/>
                <a:gd name="T49" fmla="*/ 138 h 1652"/>
                <a:gd name="T50" fmla="*/ 21 w 54"/>
                <a:gd name="T51" fmla="*/ 89 h 1652"/>
                <a:gd name="T52" fmla="*/ 19 w 54"/>
                <a:gd name="T53" fmla="*/ 48 h 1652"/>
                <a:gd name="T54" fmla="*/ 18 w 54"/>
                <a:gd name="T55" fmla="*/ 14 h 1652"/>
                <a:gd name="T56" fmla="*/ 19 w 54"/>
                <a:gd name="T57" fmla="*/ 0 h 1652"/>
                <a:gd name="T58" fmla="*/ 22 w 54"/>
                <a:gd name="T59" fmla="*/ 14 h 1652"/>
                <a:gd name="T60" fmla="*/ 25 w 54"/>
                <a:gd name="T61" fmla="*/ 47 h 1652"/>
                <a:gd name="T62" fmla="*/ 29 w 54"/>
                <a:gd name="T63" fmla="*/ 89 h 1652"/>
                <a:gd name="T64" fmla="*/ 32 w 54"/>
                <a:gd name="T65" fmla="*/ 138 h 1652"/>
                <a:gd name="T66" fmla="*/ 33 w 54"/>
                <a:gd name="T67" fmla="*/ 193 h 1652"/>
                <a:gd name="T68" fmla="*/ 32 w 54"/>
                <a:gd name="T69" fmla="*/ 253 h 1652"/>
                <a:gd name="T70" fmla="*/ 30 w 54"/>
                <a:gd name="T71" fmla="*/ 317 h 1652"/>
                <a:gd name="T72" fmla="*/ 28 w 54"/>
                <a:gd name="T73" fmla="*/ 386 h 1652"/>
                <a:gd name="T74" fmla="*/ 25 w 54"/>
                <a:gd name="T75" fmla="*/ 458 h 1652"/>
                <a:gd name="T76" fmla="*/ 24 w 54"/>
                <a:gd name="T77" fmla="*/ 532 h 1652"/>
                <a:gd name="T78" fmla="*/ 24 w 54"/>
                <a:gd name="T79" fmla="*/ 608 h 1652"/>
                <a:gd name="T80" fmla="*/ 26 w 54"/>
                <a:gd name="T81" fmla="*/ 687 h 1652"/>
                <a:gd name="T82" fmla="*/ 29 w 54"/>
                <a:gd name="T83" fmla="*/ 767 h 1652"/>
                <a:gd name="T84" fmla="*/ 32 w 54"/>
                <a:gd name="T85" fmla="*/ 846 h 1652"/>
                <a:gd name="T86" fmla="*/ 35 w 54"/>
                <a:gd name="T87" fmla="*/ 925 h 1652"/>
                <a:gd name="T88" fmla="*/ 40 w 54"/>
                <a:gd name="T89" fmla="*/ 1003 h 1652"/>
                <a:gd name="T90" fmla="*/ 43 w 54"/>
                <a:gd name="T91" fmla="*/ 1081 h 1652"/>
                <a:gd name="T92" fmla="*/ 46 w 54"/>
                <a:gd name="T93" fmla="*/ 1155 h 1652"/>
                <a:gd name="T94" fmla="*/ 49 w 54"/>
                <a:gd name="T95" fmla="*/ 1227 h 1652"/>
                <a:gd name="T96" fmla="*/ 52 w 54"/>
                <a:gd name="T97" fmla="*/ 1296 h 1652"/>
                <a:gd name="T98" fmla="*/ 53 w 54"/>
                <a:gd name="T99" fmla="*/ 1360 h 1652"/>
                <a:gd name="T100" fmla="*/ 54 w 54"/>
                <a:gd name="T101" fmla="*/ 1420 h 1652"/>
                <a:gd name="T102" fmla="*/ 53 w 54"/>
                <a:gd name="T103" fmla="*/ 1475 h 1652"/>
                <a:gd name="T104" fmla="*/ 52 w 54"/>
                <a:gd name="T105" fmla="*/ 1524 h 1652"/>
                <a:gd name="T106" fmla="*/ 51 w 54"/>
                <a:gd name="T107" fmla="*/ 1565 h 1652"/>
                <a:gd name="T108" fmla="*/ 49 w 54"/>
                <a:gd name="T109" fmla="*/ 1600 h 1652"/>
                <a:gd name="T110" fmla="*/ 48 w 54"/>
                <a:gd name="T111" fmla="*/ 1626 h 1652"/>
                <a:gd name="T112" fmla="*/ 47 w 54"/>
                <a:gd name="T113" fmla="*/ 1634 h 1652"/>
                <a:gd name="T114" fmla="*/ 47 w 54"/>
                <a:gd name="T115" fmla="*/ 1637 h 1652"/>
                <a:gd name="T116" fmla="*/ 47 w 54"/>
                <a:gd name="T117" fmla="*/ 1650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1652">
                  <a:moveTo>
                    <a:pt x="46" y="1652"/>
                  </a:moveTo>
                  <a:lnTo>
                    <a:pt x="46" y="1651"/>
                  </a:lnTo>
                  <a:lnTo>
                    <a:pt x="46" y="1651"/>
                  </a:lnTo>
                  <a:lnTo>
                    <a:pt x="46" y="1640"/>
                  </a:lnTo>
                  <a:lnTo>
                    <a:pt x="46" y="1626"/>
                  </a:lnTo>
                  <a:lnTo>
                    <a:pt x="46" y="1607"/>
                  </a:lnTo>
                  <a:lnTo>
                    <a:pt x="45" y="1584"/>
                  </a:lnTo>
                  <a:lnTo>
                    <a:pt x="45" y="1565"/>
                  </a:lnTo>
                  <a:lnTo>
                    <a:pt x="44" y="1545"/>
                  </a:lnTo>
                  <a:lnTo>
                    <a:pt x="44" y="1524"/>
                  </a:lnTo>
                  <a:lnTo>
                    <a:pt x="43" y="1500"/>
                  </a:lnTo>
                  <a:lnTo>
                    <a:pt x="42" y="1475"/>
                  </a:lnTo>
                  <a:lnTo>
                    <a:pt x="41" y="1448"/>
                  </a:lnTo>
                  <a:lnTo>
                    <a:pt x="40" y="1420"/>
                  </a:lnTo>
                  <a:lnTo>
                    <a:pt x="39" y="1391"/>
                  </a:lnTo>
                  <a:lnTo>
                    <a:pt x="37" y="1361"/>
                  </a:lnTo>
                  <a:lnTo>
                    <a:pt x="35" y="1329"/>
                  </a:lnTo>
                  <a:lnTo>
                    <a:pt x="33" y="1297"/>
                  </a:lnTo>
                  <a:lnTo>
                    <a:pt x="31" y="1263"/>
                  </a:lnTo>
                  <a:lnTo>
                    <a:pt x="29" y="1228"/>
                  </a:lnTo>
                  <a:lnTo>
                    <a:pt x="26" y="1192"/>
                  </a:lnTo>
                  <a:lnTo>
                    <a:pt x="24" y="1156"/>
                  </a:lnTo>
                  <a:lnTo>
                    <a:pt x="22" y="1119"/>
                  </a:lnTo>
                  <a:lnTo>
                    <a:pt x="20" y="1082"/>
                  </a:lnTo>
                  <a:lnTo>
                    <a:pt x="18" y="1044"/>
                  </a:lnTo>
                  <a:lnTo>
                    <a:pt x="16" y="1004"/>
                  </a:lnTo>
                  <a:lnTo>
                    <a:pt x="13" y="965"/>
                  </a:lnTo>
                  <a:lnTo>
                    <a:pt x="11" y="926"/>
                  </a:lnTo>
                  <a:lnTo>
                    <a:pt x="9" y="887"/>
                  </a:lnTo>
                  <a:lnTo>
                    <a:pt x="7" y="847"/>
                  </a:lnTo>
                  <a:lnTo>
                    <a:pt x="5" y="807"/>
                  </a:lnTo>
                  <a:lnTo>
                    <a:pt x="4" y="767"/>
                  </a:lnTo>
                  <a:lnTo>
                    <a:pt x="2" y="727"/>
                  </a:lnTo>
                  <a:lnTo>
                    <a:pt x="1" y="687"/>
                  </a:lnTo>
                  <a:lnTo>
                    <a:pt x="1" y="648"/>
                  </a:lnTo>
                  <a:lnTo>
                    <a:pt x="0" y="608"/>
                  </a:lnTo>
                  <a:lnTo>
                    <a:pt x="1" y="570"/>
                  </a:lnTo>
                  <a:lnTo>
                    <a:pt x="1" y="532"/>
                  </a:lnTo>
                  <a:lnTo>
                    <a:pt x="2" y="494"/>
                  </a:lnTo>
                  <a:lnTo>
                    <a:pt x="4" y="457"/>
                  </a:lnTo>
                  <a:lnTo>
                    <a:pt x="5" y="420"/>
                  </a:lnTo>
                  <a:lnTo>
                    <a:pt x="7" y="385"/>
                  </a:lnTo>
                  <a:lnTo>
                    <a:pt x="9" y="350"/>
                  </a:lnTo>
                  <a:lnTo>
                    <a:pt x="12" y="316"/>
                  </a:lnTo>
                  <a:lnTo>
                    <a:pt x="14" y="283"/>
                  </a:lnTo>
                  <a:lnTo>
                    <a:pt x="17" y="252"/>
                  </a:lnTo>
                  <a:lnTo>
                    <a:pt x="19" y="221"/>
                  </a:lnTo>
                  <a:lnTo>
                    <a:pt x="20" y="193"/>
                  </a:lnTo>
                  <a:lnTo>
                    <a:pt x="20" y="164"/>
                  </a:lnTo>
                  <a:lnTo>
                    <a:pt x="21" y="138"/>
                  </a:lnTo>
                  <a:lnTo>
                    <a:pt x="21" y="113"/>
                  </a:lnTo>
                  <a:lnTo>
                    <a:pt x="21" y="89"/>
                  </a:lnTo>
                  <a:lnTo>
                    <a:pt x="20" y="67"/>
                  </a:lnTo>
                  <a:lnTo>
                    <a:pt x="19" y="48"/>
                  </a:lnTo>
                  <a:lnTo>
                    <a:pt x="19" y="29"/>
                  </a:lnTo>
                  <a:lnTo>
                    <a:pt x="18" y="1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4"/>
                  </a:lnTo>
                  <a:lnTo>
                    <a:pt x="23" y="29"/>
                  </a:lnTo>
                  <a:lnTo>
                    <a:pt x="25" y="47"/>
                  </a:lnTo>
                  <a:lnTo>
                    <a:pt x="28" y="67"/>
                  </a:lnTo>
                  <a:lnTo>
                    <a:pt x="29" y="89"/>
                  </a:lnTo>
                  <a:lnTo>
                    <a:pt x="31" y="113"/>
                  </a:lnTo>
                  <a:lnTo>
                    <a:pt x="32" y="138"/>
                  </a:lnTo>
                  <a:lnTo>
                    <a:pt x="33" y="164"/>
                  </a:lnTo>
                  <a:lnTo>
                    <a:pt x="33" y="193"/>
                  </a:lnTo>
                  <a:lnTo>
                    <a:pt x="33" y="222"/>
                  </a:lnTo>
                  <a:lnTo>
                    <a:pt x="32" y="253"/>
                  </a:lnTo>
                  <a:lnTo>
                    <a:pt x="31" y="284"/>
                  </a:lnTo>
                  <a:lnTo>
                    <a:pt x="30" y="317"/>
                  </a:lnTo>
                  <a:lnTo>
                    <a:pt x="29" y="351"/>
                  </a:lnTo>
                  <a:lnTo>
                    <a:pt x="28" y="386"/>
                  </a:lnTo>
                  <a:lnTo>
                    <a:pt x="26" y="421"/>
                  </a:lnTo>
                  <a:lnTo>
                    <a:pt x="25" y="458"/>
                  </a:lnTo>
                  <a:lnTo>
                    <a:pt x="24" y="494"/>
                  </a:lnTo>
                  <a:lnTo>
                    <a:pt x="24" y="532"/>
                  </a:lnTo>
                  <a:lnTo>
                    <a:pt x="24" y="570"/>
                  </a:lnTo>
                  <a:lnTo>
                    <a:pt x="24" y="608"/>
                  </a:lnTo>
                  <a:lnTo>
                    <a:pt x="25" y="648"/>
                  </a:lnTo>
                  <a:lnTo>
                    <a:pt x="26" y="687"/>
                  </a:lnTo>
                  <a:lnTo>
                    <a:pt x="28" y="726"/>
                  </a:lnTo>
                  <a:lnTo>
                    <a:pt x="29" y="767"/>
                  </a:lnTo>
                  <a:lnTo>
                    <a:pt x="31" y="806"/>
                  </a:lnTo>
                  <a:lnTo>
                    <a:pt x="32" y="846"/>
                  </a:lnTo>
                  <a:lnTo>
                    <a:pt x="34" y="885"/>
                  </a:lnTo>
                  <a:lnTo>
                    <a:pt x="35" y="925"/>
                  </a:lnTo>
                  <a:lnTo>
                    <a:pt x="37" y="964"/>
                  </a:lnTo>
                  <a:lnTo>
                    <a:pt x="40" y="1003"/>
                  </a:lnTo>
                  <a:lnTo>
                    <a:pt x="41" y="1043"/>
                  </a:lnTo>
                  <a:lnTo>
                    <a:pt x="43" y="1081"/>
                  </a:lnTo>
                  <a:lnTo>
                    <a:pt x="45" y="1118"/>
                  </a:lnTo>
                  <a:lnTo>
                    <a:pt x="46" y="1155"/>
                  </a:lnTo>
                  <a:lnTo>
                    <a:pt x="48" y="1191"/>
                  </a:lnTo>
                  <a:lnTo>
                    <a:pt x="49" y="1227"/>
                  </a:lnTo>
                  <a:lnTo>
                    <a:pt x="51" y="1262"/>
                  </a:lnTo>
                  <a:lnTo>
                    <a:pt x="52" y="1296"/>
                  </a:lnTo>
                  <a:lnTo>
                    <a:pt x="52" y="1328"/>
                  </a:lnTo>
                  <a:lnTo>
                    <a:pt x="53" y="1360"/>
                  </a:lnTo>
                  <a:lnTo>
                    <a:pt x="53" y="1391"/>
                  </a:lnTo>
                  <a:lnTo>
                    <a:pt x="54" y="1420"/>
                  </a:lnTo>
                  <a:lnTo>
                    <a:pt x="54" y="1448"/>
                  </a:lnTo>
                  <a:lnTo>
                    <a:pt x="53" y="1475"/>
                  </a:lnTo>
                  <a:lnTo>
                    <a:pt x="53" y="1500"/>
                  </a:lnTo>
                  <a:lnTo>
                    <a:pt x="52" y="1524"/>
                  </a:lnTo>
                  <a:lnTo>
                    <a:pt x="52" y="1545"/>
                  </a:lnTo>
                  <a:lnTo>
                    <a:pt x="51" y="1565"/>
                  </a:lnTo>
                  <a:lnTo>
                    <a:pt x="51" y="1584"/>
                  </a:lnTo>
                  <a:lnTo>
                    <a:pt x="49" y="1600"/>
                  </a:lnTo>
                  <a:lnTo>
                    <a:pt x="48" y="1614"/>
                  </a:lnTo>
                  <a:lnTo>
                    <a:pt x="48" y="1626"/>
                  </a:lnTo>
                  <a:lnTo>
                    <a:pt x="47" y="1636"/>
                  </a:lnTo>
                  <a:lnTo>
                    <a:pt x="47" y="1634"/>
                  </a:lnTo>
                  <a:lnTo>
                    <a:pt x="47" y="1633"/>
                  </a:lnTo>
                  <a:lnTo>
                    <a:pt x="47" y="1637"/>
                  </a:lnTo>
                  <a:lnTo>
                    <a:pt x="47" y="1648"/>
                  </a:lnTo>
                  <a:lnTo>
                    <a:pt x="47" y="1650"/>
                  </a:lnTo>
                  <a:lnTo>
                    <a:pt x="46" y="1652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9136123" y="1687781"/>
              <a:ext cx="12698" cy="12698"/>
            </a:xfrm>
            <a:custGeom>
              <a:avLst/>
              <a:gdLst>
                <a:gd name="T0" fmla="*/ 20 w 37"/>
                <a:gd name="T1" fmla="*/ 36 h 36"/>
                <a:gd name="T2" fmla="*/ 14 w 37"/>
                <a:gd name="T3" fmla="*/ 35 h 36"/>
                <a:gd name="T4" fmla="*/ 10 w 37"/>
                <a:gd name="T5" fmla="*/ 33 h 36"/>
                <a:gd name="T6" fmla="*/ 7 w 37"/>
                <a:gd name="T7" fmla="*/ 28 h 36"/>
                <a:gd name="T8" fmla="*/ 3 w 37"/>
                <a:gd name="T9" fmla="*/ 24 h 36"/>
                <a:gd name="T10" fmla="*/ 1 w 37"/>
                <a:gd name="T11" fmla="*/ 20 h 36"/>
                <a:gd name="T12" fmla="*/ 0 w 37"/>
                <a:gd name="T13" fmla="*/ 15 h 36"/>
                <a:gd name="T14" fmla="*/ 0 w 37"/>
                <a:gd name="T15" fmla="*/ 11 h 36"/>
                <a:gd name="T16" fmla="*/ 1 w 37"/>
                <a:gd name="T17" fmla="*/ 6 h 36"/>
                <a:gd name="T18" fmla="*/ 4 w 37"/>
                <a:gd name="T19" fmla="*/ 3 h 36"/>
                <a:gd name="T20" fmla="*/ 8 w 37"/>
                <a:gd name="T21" fmla="*/ 2 h 36"/>
                <a:gd name="T22" fmla="*/ 12 w 37"/>
                <a:gd name="T23" fmla="*/ 1 h 36"/>
                <a:gd name="T24" fmla="*/ 16 w 37"/>
                <a:gd name="T25" fmla="*/ 0 h 36"/>
                <a:gd name="T26" fmla="*/ 20 w 37"/>
                <a:gd name="T27" fmla="*/ 0 h 36"/>
                <a:gd name="T28" fmla="*/ 23 w 37"/>
                <a:gd name="T29" fmla="*/ 1 h 36"/>
                <a:gd name="T30" fmla="*/ 28 w 37"/>
                <a:gd name="T31" fmla="*/ 2 h 36"/>
                <a:gd name="T32" fmla="*/ 34 w 37"/>
                <a:gd name="T33" fmla="*/ 4 h 36"/>
                <a:gd name="T34" fmla="*/ 36 w 37"/>
                <a:gd name="T35" fmla="*/ 9 h 36"/>
                <a:gd name="T36" fmla="*/ 37 w 37"/>
                <a:gd name="T37" fmla="*/ 13 h 36"/>
                <a:gd name="T38" fmla="*/ 36 w 37"/>
                <a:gd name="T39" fmla="*/ 17 h 36"/>
                <a:gd name="T40" fmla="*/ 35 w 37"/>
                <a:gd name="T41" fmla="*/ 22 h 36"/>
                <a:gd name="T42" fmla="*/ 33 w 37"/>
                <a:gd name="T43" fmla="*/ 27 h 36"/>
                <a:gd name="T44" fmla="*/ 29 w 37"/>
                <a:gd name="T45" fmla="*/ 32 h 36"/>
                <a:gd name="T46" fmla="*/ 25 w 37"/>
                <a:gd name="T47" fmla="*/ 35 h 36"/>
                <a:gd name="T48" fmla="*/ 21 w 37"/>
                <a:gd name="T49" fmla="*/ 36 h 36"/>
                <a:gd name="T50" fmla="*/ 20 w 37"/>
                <a:gd name="T51" fmla="*/ 36 h 36"/>
                <a:gd name="T52" fmla="*/ 20 w 37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36">
                  <a:moveTo>
                    <a:pt x="20" y="36"/>
                  </a:moveTo>
                  <a:lnTo>
                    <a:pt x="14" y="35"/>
                  </a:lnTo>
                  <a:lnTo>
                    <a:pt x="10" y="33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36" y="9"/>
                  </a:lnTo>
                  <a:lnTo>
                    <a:pt x="37" y="13"/>
                  </a:lnTo>
                  <a:lnTo>
                    <a:pt x="36" y="17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29" y="32"/>
                  </a:lnTo>
                  <a:lnTo>
                    <a:pt x="25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9141413" y="2007349"/>
              <a:ext cx="12698" cy="12698"/>
            </a:xfrm>
            <a:custGeom>
              <a:avLst/>
              <a:gdLst>
                <a:gd name="T0" fmla="*/ 20 w 37"/>
                <a:gd name="T1" fmla="*/ 36 h 36"/>
                <a:gd name="T2" fmla="*/ 15 w 37"/>
                <a:gd name="T3" fmla="*/ 35 h 36"/>
                <a:gd name="T4" fmla="*/ 10 w 37"/>
                <a:gd name="T5" fmla="*/ 32 h 36"/>
                <a:gd name="T6" fmla="*/ 6 w 37"/>
                <a:gd name="T7" fmla="*/ 29 h 36"/>
                <a:gd name="T8" fmla="*/ 4 w 37"/>
                <a:gd name="T9" fmla="*/ 24 h 36"/>
                <a:gd name="T10" fmla="*/ 1 w 37"/>
                <a:gd name="T11" fmla="*/ 20 h 36"/>
                <a:gd name="T12" fmla="*/ 0 w 37"/>
                <a:gd name="T13" fmla="*/ 16 h 36"/>
                <a:gd name="T14" fmla="*/ 0 w 37"/>
                <a:gd name="T15" fmla="*/ 10 h 36"/>
                <a:gd name="T16" fmla="*/ 1 w 37"/>
                <a:gd name="T17" fmla="*/ 6 h 36"/>
                <a:gd name="T18" fmla="*/ 5 w 37"/>
                <a:gd name="T19" fmla="*/ 4 h 36"/>
                <a:gd name="T20" fmla="*/ 8 w 37"/>
                <a:gd name="T21" fmla="*/ 1 h 36"/>
                <a:gd name="T22" fmla="*/ 12 w 37"/>
                <a:gd name="T23" fmla="*/ 0 h 36"/>
                <a:gd name="T24" fmla="*/ 17 w 37"/>
                <a:gd name="T25" fmla="*/ 0 h 36"/>
                <a:gd name="T26" fmla="*/ 20 w 37"/>
                <a:gd name="T27" fmla="*/ 0 h 36"/>
                <a:gd name="T28" fmla="*/ 22 w 37"/>
                <a:gd name="T29" fmla="*/ 0 h 36"/>
                <a:gd name="T30" fmla="*/ 29 w 37"/>
                <a:gd name="T31" fmla="*/ 1 h 36"/>
                <a:gd name="T32" fmla="*/ 34 w 37"/>
                <a:gd name="T33" fmla="*/ 5 h 36"/>
                <a:gd name="T34" fmla="*/ 36 w 37"/>
                <a:gd name="T35" fmla="*/ 8 h 36"/>
                <a:gd name="T36" fmla="*/ 37 w 37"/>
                <a:gd name="T37" fmla="*/ 12 h 36"/>
                <a:gd name="T38" fmla="*/ 36 w 37"/>
                <a:gd name="T39" fmla="*/ 18 h 36"/>
                <a:gd name="T40" fmla="*/ 35 w 37"/>
                <a:gd name="T41" fmla="*/ 22 h 36"/>
                <a:gd name="T42" fmla="*/ 33 w 37"/>
                <a:gd name="T43" fmla="*/ 27 h 36"/>
                <a:gd name="T44" fmla="*/ 30 w 37"/>
                <a:gd name="T45" fmla="*/ 31 h 36"/>
                <a:gd name="T46" fmla="*/ 25 w 37"/>
                <a:gd name="T47" fmla="*/ 34 h 36"/>
                <a:gd name="T48" fmla="*/ 21 w 37"/>
                <a:gd name="T49" fmla="*/ 36 h 36"/>
                <a:gd name="T50" fmla="*/ 20 w 37"/>
                <a:gd name="T51" fmla="*/ 36 h 36"/>
                <a:gd name="T52" fmla="*/ 20 w 37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36">
                  <a:moveTo>
                    <a:pt x="20" y="36"/>
                  </a:moveTo>
                  <a:lnTo>
                    <a:pt x="15" y="35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4" y="5"/>
                  </a:lnTo>
                  <a:lnTo>
                    <a:pt x="36" y="8"/>
                  </a:lnTo>
                  <a:lnTo>
                    <a:pt x="37" y="12"/>
                  </a:lnTo>
                  <a:lnTo>
                    <a:pt x="36" y="18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30" y="31"/>
                  </a:lnTo>
                  <a:lnTo>
                    <a:pt x="25" y="34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9136123" y="1823227"/>
              <a:ext cx="12698" cy="12698"/>
            </a:xfrm>
            <a:custGeom>
              <a:avLst/>
              <a:gdLst>
                <a:gd name="T0" fmla="*/ 20 w 37"/>
                <a:gd name="T1" fmla="*/ 36 h 36"/>
                <a:gd name="T2" fmla="*/ 14 w 37"/>
                <a:gd name="T3" fmla="*/ 35 h 36"/>
                <a:gd name="T4" fmla="*/ 10 w 37"/>
                <a:gd name="T5" fmla="*/ 33 h 36"/>
                <a:gd name="T6" fmla="*/ 7 w 37"/>
                <a:gd name="T7" fmla="*/ 28 h 36"/>
                <a:gd name="T8" fmla="*/ 3 w 37"/>
                <a:gd name="T9" fmla="*/ 24 h 36"/>
                <a:gd name="T10" fmla="*/ 1 w 37"/>
                <a:gd name="T11" fmla="*/ 20 h 36"/>
                <a:gd name="T12" fmla="*/ 0 w 37"/>
                <a:gd name="T13" fmla="*/ 15 h 36"/>
                <a:gd name="T14" fmla="*/ 0 w 37"/>
                <a:gd name="T15" fmla="*/ 11 h 36"/>
                <a:gd name="T16" fmla="*/ 1 w 37"/>
                <a:gd name="T17" fmla="*/ 6 h 36"/>
                <a:gd name="T18" fmla="*/ 4 w 37"/>
                <a:gd name="T19" fmla="*/ 3 h 36"/>
                <a:gd name="T20" fmla="*/ 8 w 37"/>
                <a:gd name="T21" fmla="*/ 1 h 36"/>
                <a:gd name="T22" fmla="*/ 12 w 37"/>
                <a:gd name="T23" fmla="*/ 1 h 36"/>
                <a:gd name="T24" fmla="*/ 16 w 37"/>
                <a:gd name="T25" fmla="*/ 0 h 36"/>
                <a:gd name="T26" fmla="*/ 20 w 37"/>
                <a:gd name="T27" fmla="*/ 0 h 36"/>
                <a:gd name="T28" fmla="*/ 23 w 37"/>
                <a:gd name="T29" fmla="*/ 1 h 36"/>
                <a:gd name="T30" fmla="*/ 28 w 37"/>
                <a:gd name="T31" fmla="*/ 2 h 36"/>
                <a:gd name="T32" fmla="*/ 34 w 37"/>
                <a:gd name="T33" fmla="*/ 4 h 36"/>
                <a:gd name="T34" fmla="*/ 36 w 37"/>
                <a:gd name="T35" fmla="*/ 9 h 36"/>
                <a:gd name="T36" fmla="*/ 37 w 37"/>
                <a:gd name="T37" fmla="*/ 13 h 36"/>
                <a:gd name="T38" fmla="*/ 36 w 37"/>
                <a:gd name="T39" fmla="*/ 17 h 36"/>
                <a:gd name="T40" fmla="*/ 35 w 37"/>
                <a:gd name="T41" fmla="*/ 22 h 36"/>
                <a:gd name="T42" fmla="*/ 33 w 37"/>
                <a:gd name="T43" fmla="*/ 27 h 36"/>
                <a:gd name="T44" fmla="*/ 29 w 37"/>
                <a:gd name="T45" fmla="*/ 32 h 36"/>
                <a:gd name="T46" fmla="*/ 25 w 37"/>
                <a:gd name="T47" fmla="*/ 35 h 36"/>
                <a:gd name="T48" fmla="*/ 21 w 37"/>
                <a:gd name="T49" fmla="*/ 36 h 36"/>
                <a:gd name="T50" fmla="*/ 20 w 37"/>
                <a:gd name="T51" fmla="*/ 36 h 36"/>
                <a:gd name="T52" fmla="*/ 20 w 37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36">
                  <a:moveTo>
                    <a:pt x="20" y="36"/>
                  </a:moveTo>
                  <a:lnTo>
                    <a:pt x="14" y="35"/>
                  </a:lnTo>
                  <a:lnTo>
                    <a:pt x="10" y="33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36" y="9"/>
                  </a:lnTo>
                  <a:lnTo>
                    <a:pt x="37" y="13"/>
                  </a:lnTo>
                  <a:lnTo>
                    <a:pt x="36" y="17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29" y="32"/>
                  </a:lnTo>
                  <a:lnTo>
                    <a:pt x="25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9139297" y="1957615"/>
              <a:ext cx="12698" cy="12698"/>
            </a:xfrm>
            <a:custGeom>
              <a:avLst/>
              <a:gdLst>
                <a:gd name="T0" fmla="*/ 19 w 37"/>
                <a:gd name="T1" fmla="*/ 36 h 36"/>
                <a:gd name="T2" fmla="*/ 14 w 37"/>
                <a:gd name="T3" fmla="*/ 35 h 36"/>
                <a:gd name="T4" fmla="*/ 10 w 37"/>
                <a:gd name="T5" fmla="*/ 31 h 36"/>
                <a:gd name="T6" fmla="*/ 6 w 37"/>
                <a:gd name="T7" fmla="*/ 28 h 36"/>
                <a:gd name="T8" fmla="*/ 3 w 37"/>
                <a:gd name="T9" fmla="*/ 24 h 36"/>
                <a:gd name="T10" fmla="*/ 1 w 37"/>
                <a:gd name="T11" fmla="*/ 19 h 36"/>
                <a:gd name="T12" fmla="*/ 0 w 37"/>
                <a:gd name="T13" fmla="*/ 15 h 36"/>
                <a:gd name="T14" fmla="*/ 0 w 37"/>
                <a:gd name="T15" fmla="*/ 10 h 36"/>
                <a:gd name="T16" fmla="*/ 2 w 37"/>
                <a:gd name="T17" fmla="*/ 5 h 36"/>
                <a:gd name="T18" fmla="*/ 4 w 37"/>
                <a:gd name="T19" fmla="*/ 3 h 36"/>
                <a:gd name="T20" fmla="*/ 8 w 37"/>
                <a:gd name="T21" fmla="*/ 1 h 36"/>
                <a:gd name="T22" fmla="*/ 12 w 37"/>
                <a:gd name="T23" fmla="*/ 0 h 36"/>
                <a:gd name="T24" fmla="*/ 16 w 37"/>
                <a:gd name="T25" fmla="*/ 0 h 36"/>
                <a:gd name="T26" fmla="*/ 19 w 37"/>
                <a:gd name="T27" fmla="*/ 0 h 36"/>
                <a:gd name="T28" fmla="*/ 23 w 37"/>
                <a:gd name="T29" fmla="*/ 0 h 36"/>
                <a:gd name="T30" fmla="*/ 29 w 37"/>
                <a:gd name="T31" fmla="*/ 1 h 36"/>
                <a:gd name="T32" fmla="*/ 34 w 37"/>
                <a:gd name="T33" fmla="*/ 4 h 36"/>
                <a:gd name="T34" fmla="*/ 36 w 37"/>
                <a:gd name="T35" fmla="*/ 7 h 36"/>
                <a:gd name="T36" fmla="*/ 37 w 37"/>
                <a:gd name="T37" fmla="*/ 12 h 36"/>
                <a:gd name="T38" fmla="*/ 37 w 37"/>
                <a:gd name="T39" fmla="*/ 17 h 36"/>
                <a:gd name="T40" fmla="*/ 36 w 37"/>
                <a:gd name="T41" fmla="*/ 22 h 36"/>
                <a:gd name="T42" fmla="*/ 32 w 37"/>
                <a:gd name="T43" fmla="*/ 26 h 36"/>
                <a:gd name="T44" fmla="*/ 29 w 37"/>
                <a:gd name="T45" fmla="*/ 30 h 36"/>
                <a:gd name="T46" fmla="*/ 26 w 37"/>
                <a:gd name="T47" fmla="*/ 34 h 36"/>
                <a:gd name="T48" fmla="*/ 20 w 37"/>
                <a:gd name="T49" fmla="*/ 36 h 36"/>
                <a:gd name="T50" fmla="*/ 20 w 37"/>
                <a:gd name="T51" fmla="*/ 36 h 36"/>
                <a:gd name="T52" fmla="*/ 19 w 37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36">
                  <a:moveTo>
                    <a:pt x="19" y="36"/>
                  </a:moveTo>
                  <a:lnTo>
                    <a:pt x="14" y="35"/>
                  </a:lnTo>
                  <a:lnTo>
                    <a:pt x="10" y="31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9" y="30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9134006" y="1731167"/>
              <a:ext cx="13757" cy="12698"/>
            </a:xfrm>
            <a:custGeom>
              <a:avLst/>
              <a:gdLst>
                <a:gd name="T0" fmla="*/ 17 w 39"/>
                <a:gd name="T1" fmla="*/ 38 h 38"/>
                <a:gd name="T2" fmla="*/ 14 w 39"/>
                <a:gd name="T3" fmla="*/ 37 h 38"/>
                <a:gd name="T4" fmla="*/ 11 w 39"/>
                <a:gd name="T5" fmla="*/ 37 h 38"/>
                <a:gd name="T6" fmla="*/ 7 w 39"/>
                <a:gd name="T7" fmla="*/ 35 h 38"/>
                <a:gd name="T8" fmla="*/ 5 w 39"/>
                <a:gd name="T9" fmla="*/ 33 h 38"/>
                <a:gd name="T10" fmla="*/ 3 w 39"/>
                <a:gd name="T11" fmla="*/ 31 h 38"/>
                <a:gd name="T12" fmla="*/ 1 w 39"/>
                <a:gd name="T13" fmla="*/ 27 h 38"/>
                <a:gd name="T14" fmla="*/ 0 w 39"/>
                <a:gd name="T15" fmla="*/ 24 h 38"/>
                <a:gd name="T16" fmla="*/ 0 w 39"/>
                <a:gd name="T17" fmla="*/ 21 h 38"/>
                <a:gd name="T18" fmla="*/ 0 w 39"/>
                <a:gd name="T19" fmla="*/ 18 h 38"/>
                <a:gd name="T20" fmla="*/ 1 w 39"/>
                <a:gd name="T21" fmla="*/ 14 h 38"/>
                <a:gd name="T22" fmla="*/ 2 w 39"/>
                <a:gd name="T23" fmla="*/ 11 h 38"/>
                <a:gd name="T24" fmla="*/ 4 w 39"/>
                <a:gd name="T25" fmla="*/ 8 h 38"/>
                <a:gd name="T26" fmla="*/ 6 w 39"/>
                <a:gd name="T27" fmla="*/ 6 h 38"/>
                <a:gd name="T28" fmla="*/ 8 w 39"/>
                <a:gd name="T29" fmla="*/ 3 h 38"/>
                <a:gd name="T30" fmla="*/ 12 w 39"/>
                <a:gd name="T31" fmla="*/ 1 h 38"/>
                <a:gd name="T32" fmla="*/ 15 w 39"/>
                <a:gd name="T33" fmla="*/ 0 h 38"/>
                <a:gd name="T34" fmla="*/ 17 w 39"/>
                <a:gd name="T35" fmla="*/ 0 h 38"/>
                <a:gd name="T36" fmla="*/ 19 w 39"/>
                <a:gd name="T37" fmla="*/ 0 h 38"/>
                <a:gd name="T38" fmla="*/ 24 w 39"/>
                <a:gd name="T39" fmla="*/ 0 h 38"/>
                <a:gd name="T40" fmla="*/ 27 w 39"/>
                <a:gd name="T41" fmla="*/ 1 h 38"/>
                <a:gd name="T42" fmla="*/ 31 w 39"/>
                <a:gd name="T43" fmla="*/ 3 h 38"/>
                <a:gd name="T44" fmla="*/ 35 w 39"/>
                <a:gd name="T45" fmla="*/ 7 h 38"/>
                <a:gd name="T46" fmla="*/ 37 w 39"/>
                <a:gd name="T47" fmla="*/ 11 h 38"/>
                <a:gd name="T48" fmla="*/ 38 w 39"/>
                <a:gd name="T49" fmla="*/ 15 h 38"/>
                <a:gd name="T50" fmla="*/ 39 w 39"/>
                <a:gd name="T51" fmla="*/ 21 h 38"/>
                <a:gd name="T52" fmla="*/ 37 w 39"/>
                <a:gd name="T53" fmla="*/ 25 h 38"/>
                <a:gd name="T54" fmla="*/ 33 w 39"/>
                <a:gd name="T55" fmla="*/ 31 h 38"/>
                <a:gd name="T56" fmla="*/ 29 w 39"/>
                <a:gd name="T57" fmla="*/ 34 h 38"/>
                <a:gd name="T58" fmla="*/ 24 w 39"/>
                <a:gd name="T59" fmla="*/ 37 h 38"/>
                <a:gd name="T60" fmla="*/ 18 w 39"/>
                <a:gd name="T61" fmla="*/ 38 h 38"/>
                <a:gd name="T62" fmla="*/ 18 w 39"/>
                <a:gd name="T63" fmla="*/ 38 h 38"/>
                <a:gd name="T64" fmla="*/ 17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17" y="38"/>
                  </a:moveTo>
                  <a:lnTo>
                    <a:pt x="14" y="37"/>
                  </a:lnTo>
                  <a:lnTo>
                    <a:pt x="11" y="37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8" y="15"/>
                  </a:lnTo>
                  <a:lnTo>
                    <a:pt x="39" y="21"/>
                  </a:lnTo>
                  <a:lnTo>
                    <a:pt x="37" y="25"/>
                  </a:lnTo>
                  <a:lnTo>
                    <a:pt x="33" y="31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9135064" y="1775610"/>
              <a:ext cx="13757" cy="12698"/>
            </a:xfrm>
            <a:custGeom>
              <a:avLst/>
              <a:gdLst>
                <a:gd name="T0" fmla="*/ 17 w 39"/>
                <a:gd name="T1" fmla="*/ 38 h 38"/>
                <a:gd name="T2" fmla="*/ 14 w 39"/>
                <a:gd name="T3" fmla="*/ 38 h 38"/>
                <a:gd name="T4" fmla="*/ 11 w 39"/>
                <a:gd name="T5" fmla="*/ 37 h 38"/>
                <a:gd name="T6" fmla="*/ 9 w 39"/>
                <a:gd name="T7" fmla="*/ 34 h 38"/>
                <a:gd name="T8" fmla="*/ 5 w 39"/>
                <a:gd name="T9" fmla="*/ 32 h 38"/>
                <a:gd name="T10" fmla="*/ 3 w 39"/>
                <a:gd name="T11" fmla="*/ 30 h 38"/>
                <a:gd name="T12" fmla="*/ 1 w 39"/>
                <a:gd name="T13" fmla="*/ 27 h 38"/>
                <a:gd name="T14" fmla="*/ 0 w 39"/>
                <a:gd name="T15" fmla="*/ 25 h 38"/>
                <a:gd name="T16" fmla="*/ 0 w 39"/>
                <a:gd name="T17" fmla="*/ 20 h 38"/>
                <a:gd name="T18" fmla="*/ 0 w 39"/>
                <a:gd name="T19" fmla="*/ 17 h 38"/>
                <a:gd name="T20" fmla="*/ 1 w 39"/>
                <a:gd name="T21" fmla="*/ 14 h 38"/>
                <a:gd name="T22" fmla="*/ 2 w 39"/>
                <a:gd name="T23" fmla="*/ 10 h 38"/>
                <a:gd name="T24" fmla="*/ 4 w 39"/>
                <a:gd name="T25" fmla="*/ 7 h 38"/>
                <a:gd name="T26" fmla="*/ 6 w 39"/>
                <a:gd name="T27" fmla="*/ 5 h 38"/>
                <a:gd name="T28" fmla="*/ 9 w 39"/>
                <a:gd name="T29" fmla="*/ 3 h 38"/>
                <a:gd name="T30" fmla="*/ 12 w 39"/>
                <a:gd name="T31" fmla="*/ 2 h 38"/>
                <a:gd name="T32" fmla="*/ 15 w 39"/>
                <a:gd name="T33" fmla="*/ 1 h 38"/>
                <a:gd name="T34" fmla="*/ 17 w 39"/>
                <a:gd name="T35" fmla="*/ 0 h 38"/>
                <a:gd name="T36" fmla="*/ 20 w 39"/>
                <a:gd name="T37" fmla="*/ 0 h 38"/>
                <a:gd name="T38" fmla="*/ 24 w 39"/>
                <a:gd name="T39" fmla="*/ 0 h 38"/>
                <a:gd name="T40" fmla="*/ 28 w 39"/>
                <a:gd name="T41" fmla="*/ 2 h 38"/>
                <a:gd name="T42" fmla="*/ 32 w 39"/>
                <a:gd name="T43" fmla="*/ 3 h 38"/>
                <a:gd name="T44" fmla="*/ 35 w 39"/>
                <a:gd name="T45" fmla="*/ 6 h 38"/>
                <a:gd name="T46" fmla="*/ 37 w 39"/>
                <a:gd name="T47" fmla="*/ 10 h 38"/>
                <a:gd name="T48" fmla="*/ 39 w 39"/>
                <a:gd name="T49" fmla="*/ 15 h 38"/>
                <a:gd name="T50" fmla="*/ 39 w 39"/>
                <a:gd name="T51" fmla="*/ 20 h 38"/>
                <a:gd name="T52" fmla="*/ 37 w 39"/>
                <a:gd name="T53" fmla="*/ 25 h 38"/>
                <a:gd name="T54" fmla="*/ 34 w 39"/>
                <a:gd name="T55" fmla="*/ 30 h 38"/>
                <a:gd name="T56" fmla="*/ 29 w 39"/>
                <a:gd name="T57" fmla="*/ 33 h 38"/>
                <a:gd name="T58" fmla="*/ 25 w 39"/>
                <a:gd name="T59" fmla="*/ 37 h 38"/>
                <a:gd name="T60" fmla="*/ 18 w 39"/>
                <a:gd name="T61" fmla="*/ 38 h 38"/>
                <a:gd name="T62" fmla="*/ 18 w 39"/>
                <a:gd name="T63" fmla="*/ 38 h 38"/>
                <a:gd name="T64" fmla="*/ 17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17" y="38"/>
                  </a:moveTo>
                  <a:lnTo>
                    <a:pt x="14" y="38"/>
                  </a:lnTo>
                  <a:lnTo>
                    <a:pt x="11" y="37"/>
                  </a:lnTo>
                  <a:lnTo>
                    <a:pt x="9" y="34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7" y="10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30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9135064" y="1635931"/>
              <a:ext cx="13757" cy="13757"/>
            </a:xfrm>
            <a:custGeom>
              <a:avLst/>
              <a:gdLst>
                <a:gd name="T0" fmla="*/ 17 w 39"/>
                <a:gd name="T1" fmla="*/ 38 h 38"/>
                <a:gd name="T2" fmla="*/ 14 w 39"/>
                <a:gd name="T3" fmla="*/ 38 h 38"/>
                <a:gd name="T4" fmla="*/ 11 w 39"/>
                <a:gd name="T5" fmla="*/ 37 h 38"/>
                <a:gd name="T6" fmla="*/ 9 w 39"/>
                <a:gd name="T7" fmla="*/ 35 h 38"/>
                <a:gd name="T8" fmla="*/ 5 w 39"/>
                <a:gd name="T9" fmla="*/ 32 h 38"/>
                <a:gd name="T10" fmla="*/ 3 w 39"/>
                <a:gd name="T11" fmla="*/ 30 h 38"/>
                <a:gd name="T12" fmla="*/ 1 w 39"/>
                <a:gd name="T13" fmla="*/ 27 h 38"/>
                <a:gd name="T14" fmla="*/ 0 w 39"/>
                <a:gd name="T15" fmla="*/ 24 h 38"/>
                <a:gd name="T16" fmla="*/ 0 w 39"/>
                <a:gd name="T17" fmla="*/ 20 h 38"/>
                <a:gd name="T18" fmla="*/ 0 w 39"/>
                <a:gd name="T19" fmla="*/ 17 h 38"/>
                <a:gd name="T20" fmla="*/ 1 w 39"/>
                <a:gd name="T21" fmla="*/ 14 h 38"/>
                <a:gd name="T22" fmla="*/ 2 w 39"/>
                <a:gd name="T23" fmla="*/ 11 h 38"/>
                <a:gd name="T24" fmla="*/ 4 w 39"/>
                <a:gd name="T25" fmla="*/ 7 h 38"/>
                <a:gd name="T26" fmla="*/ 6 w 39"/>
                <a:gd name="T27" fmla="*/ 5 h 38"/>
                <a:gd name="T28" fmla="*/ 9 w 39"/>
                <a:gd name="T29" fmla="*/ 3 h 38"/>
                <a:gd name="T30" fmla="*/ 12 w 39"/>
                <a:gd name="T31" fmla="*/ 1 h 38"/>
                <a:gd name="T32" fmla="*/ 15 w 39"/>
                <a:gd name="T33" fmla="*/ 0 h 38"/>
                <a:gd name="T34" fmla="*/ 17 w 39"/>
                <a:gd name="T35" fmla="*/ 0 h 38"/>
                <a:gd name="T36" fmla="*/ 20 w 39"/>
                <a:gd name="T37" fmla="*/ 0 h 38"/>
                <a:gd name="T38" fmla="*/ 24 w 39"/>
                <a:gd name="T39" fmla="*/ 0 h 38"/>
                <a:gd name="T40" fmla="*/ 28 w 39"/>
                <a:gd name="T41" fmla="*/ 2 h 38"/>
                <a:gd name="T42" fmla="*/ 32 w 39"/>
                <a:gd name="T43" fmla="*/ 3 h 38"/>
                <a:gd name="T44" fmla="*/ 35 w 39"/>
                <a:gd name="T45" fmla="*/ 6 h 38"/>
                <a:gd name="T46" fmla="*/ 37 w 39"/>
                <a:gd name="T47" fmla="*/ 11 h 38"/>
                <a:gd name="T48" fmla="*/ 39 w 39"/>
                <a:gd name="T49" fmla="*/ 15 h 38"/>
                <a:gd name="T50" fmla="*/ 39 w 39"/>
                <a:gd name="T51" fmla="*/ 20 h 38"/>
                <a:gd name="T52" fmla="*/ 37 w 39"/>
                <a:gd name="T53" fmla="*/ 25 h 38"/>
                <a:gd name="T54" fmla="*/ 34 w 39"/>
                <a:gd name="T55" fmla="*/ 30 h 38"/>
                <a:gd name="T56" fmla="*/ 29 w 39"/>
                <a:gd name="T57" fmla="*/ 33 h 38"/>
                <a:gd name="T58" fmla="*/ 25 w 39"/>
                <a:gd name="T59" fmla="*/ 37 h 38"/>
                <a:gd name="T60" fmla="*/ 18 w 39"/>
                <a:gd name="T61" fmla="*/ 38 h 38"/>
                <a:gd name="T62" fmla="*/ 18 w 39"/>
                <a:gd name="T63" fmla="*/ 38 h 38"/>
                <a:gd name="T64" fmla="*/ 17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17" y="38"/>
                  </a:moveTo>
                  <a:lnTo>
                    <a:pt x="14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7" y="11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30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9135064" y="1864496"/>
              <a:ext cx="13757" cy="13757"/>
            </a:xfrm>
            <a:custGeom>
              <a:avLst/>
              <a:gdLst>
                <a:gd name="T0" fmla="*/ 17 w 39"/>
                <a:gd name="T1" fmla="*/ 38 h 38"/>
                <a:gd name="T2" fmla="*/ 14 w 39"/>
                <a:gd name="T3" fmla="*/ 38 h 38"/>
                <a:gd name="T4" fmla="*/ 11 w 39"/>
                <a:gd name="T5" fmla="*/ 37 h 38"/>
                <a:gd name="T6" fmla="*/ 9 w 39"/>
                <a:gd name="T7" fmla="*/ 35 h 38"/>
                <a:gd name="T8" fmla="*/ 5 w 39"/>
                <a:gd name="T9" fmla="*/ 32 h 38"/>
                <a:gd name="T10" fmla="*/ 3 w 39"/>
                <a:gd name="T11" fmla="*/ 30 h 38"/>
                <a:gd name="T12" fmla="*/ 1 w 39"/>
                <a:gd name="T13" fmla="*/ 27 h 38"/>
                <a:gd name="T14" fmla="*/ 0 w 39"/>
                <a:gd name="T15" fmla="*/ 25 h 38"/>
                <a:gd name="T16" fmla="*/ 0 w 39"/>
                <a:gd name="T17" fmla="*/ 22 h 38"/>
                <a:gd name="T18" fmla="*/ 0 w 39"/>
                <a:gd name="T19" fmla="*/ 17 h 38"/>
                <a:gd name="T20" fmla="*/ 1 w 39"/>
                <a:gd name="T21" fmla="*/ 14 h 38"/>
                <a:gd name="T22" fmla="*/ 2 w 39"/>
                <a:gd name="T23" fmla="*/ 11 h 38"/>
                <a:gd name="T24" fmla="*/ 4 w 39"/>
                <a:gd name="T25" fmla="*/ 8 h 38"/>
                <a:gd name="T26" fmla="*/ 6 w 39"/>
                <a:gd name="T27" fmla="*/ 5 h 38"/>
                <a:gd name="T28" fmla="*/ 9 w 39"/>
                <a:gd name="T29" fmla="*/ 3 h 38"/>
                <a:gd name="T30" fmla="*/ 12 w 39"/>
                <a:gd name="T31" fmla="*/ 2 h 38"/>
                <a:gd name="T32" fmla="*/ 15 w 39"/>
                <a:gd name="T33" fmla="*/ 1 h 38"/>
                <a:gd name="T34" fmla="*/ 17 w 39"/>
                <a:gd name="T35" fmla="*/ 0 h 38"/>
                <a:gd name="T36" fmla="*/ 20 w 39"/>
                <a:gd name="T37" fmla="*/ 0 h 38"/>
                <a:gd name="T38" fmla="*/ 24 w 39"/>
                <a:gd name="T39" fmla="*/ 1 h 38"/>
                <a:gd name="T40" fmla="*/ 28 w 39"/>
                <a:gd name="T41" fmla="*/ 2 h 38"/>
                <a:gd name="T42" fmla="*/ 32 w 39"/>
                <a:gd name="T43" fmla="*/ 3 h 38"/>
                <a:gd name="T44" fmla="*/ 35 w 39"/>
                <a:gd name="T45" fmla="*/ 6 h 38"/>
                <a:gd name="T46" fmla="*/ 37 w 39"/>
                <a:gd name="T47" fmla="*/ 11 h 38"/>
                <a:gd name="T48" fmla="*/ 39 w 39"/>
                <a:gd name="T49" fmla="*/ 15 h 38"/>
                <a:gd name="T50" fmla="*/ 39 w 39"/>
                <a:gd name="T51" fmla="*/ 20 h 38"/>
                <a:gd name="T52" fmla="*/ 37 w 39"/>
                <a:gd name="T53" fmla="*/ 25 h 38"/>
                <a:gd name="T54" fmla="*/ 34 w 39"/>
                <a:gd name="T55" fmla="*/ 30 h 38"/>
                <a:gd name="T56" fmla="*/ 29 w 39"/>
                <a:gd name="T57" fmla="*/ 34 h 38"/>
                <a:gd name="T58" fmla="*/ 25 w 39"/>
                <a:gd name="T59" fmla="*/ 37 h 38"/>
                <a:gd name="T60" fmla="*/ 18 w 39"/>
                <a:gd name="T61" fmla="*/ 38 h 38"/>
                <a:gd name="T62" fmla="*/ 18 w 39"/>
                <a:gd name="T63" fmla="*/ 38 h 38"/>
                <a:gd name="T64" fmla="*/ 17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17" y="38"/>
                  </a:moveTo>
                  <a:lnTo>
                    <a:pt x="14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7" y="11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30"/>
                  </a:lnTo>
                  <a:lnTo>
                    <a:pt x="29" y="34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9138239" y="1911055"/>
              <a:ext cx="13757" cy="13757"/>
            </a:xfrm>
            <a:custGeom>
              <a:avLst/>
              <a:gdLst>
                <a:gd name="T0" fmla="*/ 18 w 39"/>
                <a:gd name="T1" fmla="*/ 38 h 38"/>
                <a:gd name="T2" fmla="*/ 15 w 39"/>
                <a:gd name="T3" fmla="*/ 37 h 38"/>
                <a:gd name="T4" fmla="*/ 12 w 39"/>
                <a:gd name="T5" fmla="*/ 36 h 38"/>
                <a:gd name="T6" fmla="*/ 8 w 39"/>
                <a:gd name="T7" fmla="*/ 35 h 38"/>
                <a:gd name="T8" fmla="*/ 6 w 39"/>
                <a:gd name="T9" fmla="*/ 32 h 38"/>
                <a:gd name="T10" fmla="*/ 3 w 39"/>
                <a:gd name="T11" fmla="*/ 30 h 38"/>
                <a:gd name="T12" fmla="*/ 2 w 39"/>
                <a:gd name="T13" fmla="*/ 27 h 38"/>
                <a:gd name="T14" fmla="*/ 1 w 39"/>
                <a:gd name="T15" fmla="*/ 24 h 38"/>
                <a:gd name="T16" fmla="*/ 0 w 39"/>
                <a:gd name="T17" fmla="*/ 20 h 38"/>
                <a:gd name="T18" fmla="*/ 0 w 39"/>
                <a:gd name="T19" fmla="*/ 17 h 38"/>
                <a:gd name="T20" fmla="*/ 1 w 39"/>
                <a:gd name="T21" fmla="*/ 14 h 38"/>
                <a:gd name="T22" fmla="*/ 2 w 39"/>
                <a:gd name="T23" fmla="*/ 11 h 38"/>
                <a:gd name="T24" fmla="*/ 4 w 39"/>
                <a:gd name="T25" fmla="*/ 7 h 38"/>
                <a:gd name="T26" fmla="*/ 6 w 39"/>
                <a:gd name="T27" fmla="*/ 5 h 38"/>
                <a:gd name="T28" fmla="*/ 9 w 39"/>
                <a:gd name="T29" fmla="*/ 3 h 38"/>
                <a:gd name="T30" fmla="*/ 13 w 39"/>
                <a:gd name="T31" fmla="*/ 1 h 38"/>
                <a:gd name="T32" fmla="*/ 16 w 39"/>
                <a:gd name="T33" fmla="*/ 0 h 38"/>
                <a:gd name="T34" fmla="*/ 18 w 39"/>
                <a:gd name="T35" fmla="*/ 0 h 38"/>
                <a:gd name="T36" fmla="*/ 20 w 39"/>
                <a:gd name="T37" fmla="*/ 0 h 38"/>
                <a:gd name="T38" fmla="*/ 24 w 39"/>
                <a:gd name="T39" fmla="*/ 0 h 38"/>
                <a:gd name="T40" fmla="*/ 28 w 39"/>
                <a:gd name="T41" fmla="*/ 1 h 38"/>
                <a:gd name="T42" fmla="*/ 31 w 39"/>
                <a:gd name="T43" fmla="*/ 3 h 38"/>
                <a:gd name="T44" fmla="*/ 35 w 39"/>
                <a:gd name="T45" fmla="*/ 6 h 38"/>
                <a:gd name="T46" fmla="*/ 38 w 39"/>
                <a:gd name="T47" fmla="*/ 10 h 38"/>
                <a:gd name="T48" fmla="*/ 39 w 39"/>
                <a:gd name="T49" fmla="*/ 15 h 38"/>
                <a:gd name="T50" fmla="*/ 39 w 39"/>
                <a:gd name="T51" fmla="*/ 20 h 38"/>
                <a:gd name="T52" fmla="*/ 38 w 39"/>
                <a:gd name="T53" fmla="*/ 25 h 38"/>
                <a:gd name="T54" fmla="*/ 35 w 39"/>
                <a:gd name="T55" fmla="*/ 29 h 38"/>
                <a:gd name="T56" fmla="*/ 30 w 39"/>
                <a:gd name="T57" fmla="*/ 34 h 38"/>
                <a:gd name="T58" fmla="*/ 25 w 39"/>
                <a:gd name="T59" fmla="*/ 36 h 38"/>
                <a:gd name="T60" fmla="*/ 19 w 39"/>
                <a:gd name="T61" fmla="*/ 38 h 38"/>
                <a:gd name="T62" fmla="*/ 18 w 39"/>
                <a:gd name="T63" fmla="*/ 38 h 38"/>
                <a:gd name="T64" fmla="*/ 18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18" y="38"/>
                  </a:moveTo>
                  <a:lnTo>
                    <a:pt x="15" y="37"/>
                  </a:lnTo>
                  <a:lnTo>
                    <a:pt x="12" y="36"/>
                  </a:lnTo>
                  <a:lnTo>
                    <a:pt x="8" y="35"/>
                  </a:lnTo>
                  <a:lnTo>
                    <a:pt x="6" y="32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8" y="25"/>
                  </a:lnTo>
                  <a:lnTo>
                    <a:pt x="35" y="29"/>
                  </a:lnTo>
                  <a:lnTo>
                    <a:pt x="30" y="34"/>
                  </a:lnTo>
                  <a:lnTo>
                    <a:pt x="25" y="36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ECE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9512831" y="2339614"/>
              <a:ext cx="17989" cy="17989"/>
            </a:xfrm>
            <a:custGeom>
              <a:avLst/>
              <a:gdLst>
                <a:gd name="T0" fmla="*/ 15 w 50"/>
                <a:gd name="T1" fmla="*/ 49 h 49"/>
                <a:gd name="T2" fmla="*/ 22 w 50"/>
                <a:gd name="T3" fmla="*/ 49 h 49"/>
                <a:gd name="T4" fmla="*/ 28 w 50"/>
                <a:gd name="T5" fmla="*/ 49 h 49"/>
                <a:gd name="T6" fmla="*/ 34 w 50"/>
                <a:gd name="T7" fmla="*/ 46 h 49"/>
                <a:gd name="T8" fmla="*/ 39 w 50"/>
                <a:gd name="T9" fmla="*/ 42 h 49"/>
                <a:gd name="T10" fmla="*/ 44 w 50"/>
                <a:gd name="T11" fmla="*/ 38 h 49"/>
                <a:gd name="T12" fmla="*/ 48 w 50"/>
                <a:gd name="T13" fmla="*/ 33 h 49"/>
                <a:gd name="T14" fmla="*/ 50 w 50"/>
                <a:gd name="T15" fmla="*/ 27 h 49"/>
                <a:gd name="T16" fmla="*/ 50 w 50"/>
                <a:gd name="T17" fmla="*/ 21 h 49"/>
                <a:gd name="T18" fmla="*/ 49 w 50"/>
                <a:gd name="T19" fmla="*/ 15 h 49"/>
                <a:gd name="T20" fmla="*/ 47 w 50"/>
                <a:gd name="T21" fmla="*/ 10 h 49"/>
                <a:gd name="T22" fmla="*/ 45 w 50"/>
                <a:gd name="T23" fmla="*/ 6 h 49"/>
                <a:gd name="T24" fmla="*/ 41 w 50"/>
                <a:gd name="T25" fmla="*/ 4 h 49"/>
                <a:gd name="T26" fmla="*/ 38 w 50"/>
                <a:gd name="T27" fmla="*/ 2 h 49"/>
                <a:gd name="T28" fmla="*/ 35 w 50"/>
                <a:gd name="T29" fmla="*/ 0 h 49"/>
                <a:gd name="T30" fmla="*/ 31 w 50"/>
                <a:gd name="T31" fmla="*/ 0 h 49"/>
                <a:gd name="T32" fmla="*/ 27 w 50"/>
                <a:gd name="T33" fmla="*/ 0 h 49"/>
                <a:gd name="T34" fmla="*/ 23 w 50"/>
                <a:gd name="T35" fmla="*/ 0 h 49"/>
                <a:gd name="T36" fmla="*/ 20 w 50"/>
                <a:gd name="T37" fmla="*/ 1 h 49"/>
                <a:gd name="T38" fmla="*/ 13 w 50"/>
                <a:gd name="T39" fmla="*/ 4 h 49"/>
                <a:gd name="T40" fmla="*/ 8 w 50"/>
                <a:gd name="T41" fmla="*/ 10 h 49"/>
                <a:gd name="T42" fmla="*/ 3 w 50"/>
                <a:gd name="T43" fmla="*/ 16 h 49"/>
                <a:gd name="T44" fmla="*/ 1 w 50"/>
                <a:gd name="T45" fmla="*/ 24 h 49"/>
                <a:gd name="T46" fmla="*/ 0 w 50"/>
                <a:gd name="T47" fmla="*/ 29 h 49"/>
                <a:gd name="T48" fmla="*/ 1 w 50"/>
                <a:gd name="T49" fmla="*/ 34 h 49"/>
                <a:gd name="T50" fmla="*/ 2 w 50"/>
                <a:gd name="T51" fmla="*/ 39 h 49"/>
                <a:gd name="T52" fmla="*/ 5 w 50"/>
                <a:gd name="T53" fmla="*/ 44 h 49"/>
                <a:gd name="T54" fmla="*/ 10 w 50"/>
                <a:gd name="T55" fmla="*/ 47 h 49"/>
                <a:gd name="T56" fmla="*/ 15 w 50"/>
                <a:gd name="T5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9">
                  <a:moveTo>
                    <a:pt x="15" y="49"/>
                  </a:moveTo>
                  <a:lnTo>
                    <a:pt x="22" y="49"/>
                  </a:lnTo>
                  <a:lnTo>
                    <a:pt x="28" y="49"/>
                  </a:lnTo>
                  <a:lnTo>
                    <a:pt x="34" y="46"/>
                  </a:lnTo>
                  <a:lnTo>
                    <a:pt x="39" y="42"/>
                  </a:lnTo>
                  <a:lnTo>
                    <a:pt x="44" y="38"/>
                  </a:lnTo>
                  <a:lnTo>
                    <a:pt x="48" y="33"/>
                  </a:lnTo>
                  <a:lnTo>
                    <a:pt x="50" y="27"/>
                  </a:lnTo>
                  <a:lnTo>
                    <a:pt x="50" y="21"/>
                  </a:lnTo>
                  <a:lnTo>
                    <a:pt x="49" y="15"/>
                  </a:lnTo>
                  <a:lnTo>
                    <a:pt x="47" y="10"/>
                  </a:lnTo>
                  <a:lnTo>
                    <a:pt x="45" y="6"/>
                  </a:lnTo>
                  <a:lnTo>
                    <a:pt x="41" y="4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3" y="4"/>
                  </a:lnTo>
                  <a:lnTo>
                    <a:pt x="8" y="10"/>
                  </a:lnTo>
                  <a:lnTo>
                    <a:pt x="3" y="16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2" y="39"/>
                  </a:lnTo>
                  <a:lnTo>
                    <a:pt x="5" y="44"/>
                  </a:lnTo>
                  <a:lnTo>
                    <a:pt x="10" y="47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9536111" y="2314218"/>
              <a:ext cx="17989" cy="17989"/>
            </a:xfrm>
            <a:custGeom>
              <a:avLst/>
              <a:gdLst>
                <a:gd name="T0" fmla="*/ 14 w 50"/>
                <a:gd name="T1" fmla="*/ 50 h 50"/>
                <a:gd name="T2" fmla="*/ 20 w 50"/>
                <a:gd name="T3" fmla="*/ 50 h 50"/>
                <a:gd name="T4" fmla="*/ 27 w 50"/>
                <a:gd name="T5" fmla="*/ 49 h 50"/>
                <a:gd name="T6" fmla="*/ 33 w 50"/>
                <a:gd name="T7" fmla="*/ 47 h 50"/>
                <a:gd name="T8" fmla="*/ 39 w 50"/>
                <a:gd name="T9" fmla="*/ 44 h 50"/>
                <a:gd name="T10" fmla="*/ 43 w 50"/>
                <a:gd name="T11" fmla="*/ 39 h 50"/>
                <a:gd name="T12" fmla="*/ 47 w 50"/>
                <a:gd name="T13" fmla="*/ 34 h 50"/>
                <a:gd name="T14" fmla="*/ 49 w 50"/>
                <a:gd name="T15" fmla="*/ 28 h 50"/>
                <a:gd name="T16" fmla="*/ 50 w 50"/>
                <a:gd name="T17" fmla="*/ 22 h 50"/>
                <a:gd name="T18" fmla="*/ 49 w 50"/>
                <a:gd name="T19" fmla="*/ 16 h 50"/>
                <a:gd name="T20" fmla="*/ 45 w 50"/>
                <a:gd name="T21" fmla="*/ 11 h 50"/>
                <a:gd name="T22" fmla="*/ 43 w 50"/>
                <a:gd name="T23" fmla="*/ 8 h 50"/>
                <a:gd name="T24" fmla="*/ 40 w 50"/>
                <a:gd name="T25" fmla="*/ 4 h 50"/>
                <a:gd name="T26" fmla="*/ 37 w 50"/>
                <a:gd name="T27" fmla="*/ 3 h 50"/>
                <a:gd name="T28" fmla="*/ 33 w 50"/>
                <a:gd name="T29" fmla="*/ 1 h 50"/>
                <a:gd name="T30" fmla="*/ 30 w 50"/>
                <a:gd name="T31" fmla="*/ 1 h 50"/>
                <a:gd name="T32" fmla="*/ 26 w 50"/>
                <a:gd name="T33" fmla="*/ 0 h 50"/>
                <a:gd name="T34" fmla="*/ 23 w 50"/>
                <a:gd name="T35" fmla="*/ 1 h 50"/>
                <a:gd name="T36" fmla="*/ 18 w 50"/>
                <a:gd name="T37" fmla="*/ 2 h 50"/>
                <a:gd name="T38" fmla="*/ 12 w 50"/>
                <a:gd name="T39" fmla="*/ 5 h 50"/>
                <a:gd name="T40" fmla="*/ 6 w 50"/>
                <a:gd name="T41" fmla="*/ 11 h 50"/>
                <a:gd name="T42" fmla="*/ 2 w 50"/>
                <a:gd name="T43" fmla="*/ 17 h 50"/>
                <a:gd name="T44" fmla="*/ 0 w 50"/>
                <a:gd name="T45" fmla="*/ 25 h 50"/>
                <a:gd name="T46" fmla="*/ 0 w 50"/>
                <a:gd name="T47" fmla="*/ 30 h 50"/>
                <a:gd name="T48" fmla="*/ 0 w 50"/>
                <a:gd name="T49" fmla="*/ 35 h 50"/>
                <a:gd name="T50" fmla="*/ 2 w 50"/>
                <a:gd name="T51" fmla="*/ 40 h 50"/>
                <a:gd name="T52" fmla="*/ 4 w 50"/>
                <a:gd name="T53" fmla="*/ 44 h 50"/>
                <a:gd name="T54" fmla="*/ 9 w 50"/>
                <a:gd name="T55" fmla="*/ 48 h 50"/>
                <a:gd name="T56" fmla="*/ 14 w 50"/>
                <a:gd name="T5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50">
                  <a:moveTo>
                    <a:pt x="14" y="50"/>
                  </a:moveTo>
                  <a:lnTo>
                    <a:pt x="20" y="50"/>
                  </a:lnTo>
                  <a:lnTo>
                    <a:pt x="27" y="49"/>
                  </a:lnTo>
                  <a:lnTo>
                    <a:pt x="33" y="47"/>
                  </a:lnTo>
                  <a:lnTo>
                    <a:pt x="39" y="44"/>
                  </a:lnTo>
                  <a:lnTo>
                    <a:pt x="43" y="39"/>
                  </a:lnTo>
                  <a:lnTo>
                    <a:pt x="47" y="34"/>
                  </a:lnTo>
                  <a:lnTo>
                    <a:pt x="49" y="28"/>
                  </a:lnTo>
                  <a:lnTo>
                    <a:pt x="50" y="22"/>
                  </a:lnTo>
                  <a:lnTo>
                    <a:pt x="49" y="16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0" y="4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6" y="11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9" y="48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8782694" y="2432733"/>
              <a:ext cx="15873" cy="16931"/>
            </a:xfrm>
            <a:custGeom>
              <a:avLst/>
              <a:gdLst>
                <a:gd name="T0" fmla="*/ 2 w 45"/>
                <a:gd name="T1" fmla="*/ 12 h 47"/>
                <a:gd name="T2" fmla="*/ 0 w 45"/>
                <a:gd name="T3" fmla="*/ 18 h 47"/>
                <a:gd name="T4" fmla="*/ 0 w 45"/>
                <a:gd name="T5" fmla="*/ 26 h 47"/>
                <a:gd name="T6" fmla="*/ 1 w 45"/>
                <a:gd name="T7" fmla="*/ 33 h 47"/>
                <a:gd name="T8" fmla="*/ 3 w 45"/>
                <a:gd name="T9" fmla="*/ 38 h 47"/>
                <a:gd name="T10" fmla="*/ 5 w 45"/>
                <a:gd name="T11" fmla="*/ 41 h 47"/>
                <a:gd name="T12" fmla="*/ 8 w 45"/>
                <a:gd name="T13" fmla="*/ 43 h 47"/>
                <a:gd name="T14" fmla="*/ 13 w 45"/>
                <a:gd name="T15" fmla="*/ 46 h 47"/>
                <a:gd name="T16" fmla="*/ 17 w 45"/>
                <a:gd name="T17" fmla="*/ 47 h 47"/>
                <a:gd name="T18" fmla="*/ 26 w 45"/>
                <a:gd name="T19" fmla="*/ 47 h 47"/>
                <a:gd name="T20" fmla="*/ 35 w 45"/>
                <a:gd name="T21" fmla="*/ 47 h 47"/>
                <a:gd name="T22" fmla="*/ 39 w 45"/>
                <a:gd name="T23" fmla="*/ 42 h 47"/>
                <a:gd name="T24" fmla="*/ 41 w 45"/>
                <a:gd name="T25" fmla="*/ 38 h 47"/>
                <a:gd name="T26" fmla="*/ 43 w 45"/>
                <a:gd name="T27" fmla="*/ 33 h 47"/>
                <a:gd name="T28" fmla="*/ 44 w 45"/>
                <a:gd name="T29" fmla="*/ 27 h 47"/>
                <a:gd name="T30" fmla="*/ 45 w 45"/>
                <a:gd name="T31" fmla="*/ 22 h 47"/>
                <a:gd name="T32" fmla="*/ 44 w 45"/>
                <a:gd name="T33" fmla="*/ 16 h 47"/>
                <a:gd name="T34" fmla="*/ 42 w 45"/>
                <a:gd name="T35" fmla="*/ 12 h 47"/>
                <a:gd name="T36" fmla="*/ 39 w 45"/>
                <a:gd name="T37" fmla="*/ 7 h 47"/>
                <a:gd name="T38" fmla="*/ 35 w 45"/>
                <a:gd name="T39" fmla="*/ 3 h 47"/>
                <a:gd name="T40" fmla="*/ 30 w 45"/>
                <a:gd name="T41" fmla="*/ 1 h 47"/>
                <a:gd name="T42" fmla="*/ 25 w 45"/>
                <a:gd name="T43" fmla="*/ 0 h 47"/>
                <a:gd name="T44" fmla="*/ 19 w 45"/>
                <a:gd name="T45" fmla="*/ 1 h 47"/>
                <a:gd name="T46" fmla="*/ 14 w 45"/>
                <a:gd name="T47" fmla="*/ 2 h 47"/>
                <a:gd name="T48" fmla="*/ 8 w 45"/>
                <a:gd name="T49" fmla="*/ 4 h 47"/>
                <a:gd name="T50" fmla="*/ 5 w 45"/>
                <a:gd name="T51" fmla="*/ 7 h 47"/>
                <a:gd name="T52" fmla="*/ 2 w 45"/>
                <a:gd name="T53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7">
                  <a:moveTo>
                    <a:pt x="2" y="12"/>
                  </a:moveTo>
                  <a:lnTo>
                    <a:pt x="0" y="18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5" y="41"/>
                  </a:lnTo>
                  <a:lnTo>
                    <a:pt x="8" y="43"/>
                  </a:lnTo>
                  <a:lnTo>
                    <a:pt x="13" y="46"/>
                  </a:lnTo>
                  <a:lnTo>
                    <a:pt x="17" y="47"/>
                  </a:lnTo>
                  <a:lnTo>
                    <a:pt x="26" y="47"/>
                  </a:lnTo>
                  <a:lnTo>
                    <a:pt x="35" y="47"/>
                  </a:lnTo>
                  <a:lnTo>
                    <a:pt x="39" y="42"/>
                  </a:lnTo>
                  <a:lnTo>
                    <a:pt x="41" y="38"/>
                  </a:lnTo>
                  <a:lnTo>
                    <a:pt x="43" y="33"/>
                  </a:lnTo>
                  <a:lnTo>
                    <a:pt x="44" y="27"/>
                  </a:lnTo>
                  <a:lnTo>
                    <a:pt x="45" y="22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39" y="7"/>
                  </a:lnTo>
                  <a:lnTo>
                    <a:pt x="35" y="3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8" y="4"/>
                  </a:lnTo>
                  <a:lnTo>
                    <a:pt x="5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8765763" y="2409454"/>
              <a:ext cx="16931" cy="15873"/>
            </a:xfrm>
            <a:custGeom>
              <a:avLst/>
              <a:gdLst>
                <a:gd name="T0" fmla="*/ 2 w 46"/>
                <a:gd name="T1" fmla="*/ 12 h 47"/>
                <a:gd name="T2" fmla="*/ 1 w 46"/>
                <a:gd name="T3" fmla="*/ 19 h 47"/>
                <a:gd name="T4" fmla="*/ 0 w 46"/>
                <a:gd name="T5" fmla="*/ 25 h 47"/>
                <a:gd name="T6" fmla="*/ 1 w 46"/>
                <a:gd name="T7" fmla="*/ 32 h 47"/>
                <a:gd name="T8" fmla="*/ 3 w 46"/>
                <a:gd name="T9" fmla="*/ 38 h 47"/>
                <a:gd name="T10" fmla="*/ 6 w 46"/>
                <a:gd name="T11" fmla="*/ 42 h 47"/>
                <a:gd name="T12" fmla="*/ 10 w 46"/>
                <a:gd name="T13" fmla="*/ 44 h 47"/>
                <a:gd name="T14" fmla="*/ 13 w 46"/>
                <a:gd name="T15" fmla="*/ 45 h 47"/>
                <a:gd name="T16" fmla="*/ 17 w 46"/>
                <a:gd name="T17" fmla="*/ 46 h 47"/>
                <a:gd name="T18" fmla="*/ 26 w 46"/>
                <a:gd name="T19" fmla="*/ 47 h 47"/>
                <a:gd name="T20" fmla="*/ 35 w 46"/>
                <a:gd name="T21" fmla="*/ 46 h 47"/>
                <a:gd name="T22" fmla="*/ 39 w 46"/>
                <a:gd name="T23" fmla="*/ 43 h 47"/>
                <a:gd name="T24" fmla="*/ 42 w 46"/>
                <a:gd name="T25" fmla="*/ 37 h 47"/>
                <a:gd name="T26" fmla="*/ 44 w 46"/>
                <a:gd name="T27" fmla="*/ 33 h 47"/>
                <a:gd name="T28" fmla="*/ 46 w 46"/>
                <a:gd name="T29" fmla="*/ 28 h 47"/>
                <a:gd name="T30" fmla="*/ 46 w 46"/>
                <a:gd name="T31" fmla="*/ 22 h 47"/>
                <a:gd name="T32" fmla="*/ 44 w 46"/>
                <a:gd name="T33" fmla="*/ 17 h 47"/>
                <a:gd name="T34" fmla="*/ 42 w 46"/>
                <a:gd name="T35" fmla="*/ 11 h 47"/>
                <a:gd name="T36" fmla="*/ 39 w 46"/>
                <a:gd name="T37" fmla="*/ 7 h 47"/>
                <a:gd name="T38" fmla="*/ 35 w 46"/>
                <a:gd name="T39" fmla="*/ 4 h 47"/>
                <a:gd name="T40" fmla="*/ 30 w 46"/>
                <a:gd name="T41" fmla="*/ 1 h 47"/>
                <a:gd name="T42" fmla="*/ 25 w 46"/>
                <a:gd name="T43" fmla="*/ 0 h 47"/>
                <a:gd name="T44" fmla="*/ 19 w 46"/>
                <a:gd name="T45" fmla="*/ 0 h 47"/>
                <a:gd name="T46" fmla="*/ 14 w 46"/>
                <a:gd name="T47" fmla="*/ 1 h 47"/>
                <a:gd name="T48" fmla="*/ 10 w 46"/>
                <a:gd name="T49" fmla="*/ 4 h 47"/>
                <a:gd name="T50" fmla="*/ 5 w 46"/>
                <a:gd name="T51" fmla="*/ 8 h 47"/>
                <a:gd name="T52" fmla="*/ 2 w 46"/>
                <a:gd name="T53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7">
                  <a:moveTo>
                    <a:pt x="2" y="12"/>
                  </a:moveTo>
                  <a:lnTo>
                    <a:pt x="1" y="19"/>
                  </a:lnTo>
                  <a:lnTo>
                    <a:pt x="0" y="25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10" y="44"/>
                  </a:lnTo>
                  <a:lnTo>
                    <a:pt x="13" y="45"/>
                  </a:lnTo>
                  <a:lnTo>
                    <a:pt x="17" y="46"/>
                  </a:lnTo>
                  <a:lnTo>
                    <a:pt x="26" y="47"/>
                  </a:lnTo>
                  <a:lnTo>
                    <a:pt x="35" y="46"/>
                  </a:lnTo>
                  <a:lnTo>
                    <a:pt x="39" y="43"/>
                  </a:lnTo>
                  <a:lnTo>
                    <a:pt x="42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46" y="22"/>
                  </a:lnTo>
                  <a:lnTo>
                    <a:pt x="44" y="17"/>
                  </a:lnTo>
                  <a:lnTo>
                    <a:pt x="42" y="11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5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8764705" y="1627466"/>
              <a:ext cx="5291" cy="8465"/>
            </a:xfrm>
            <a:custGeom>
              <a:avLst/>
              <a:gdLst>
                <a:gd name="T0" fmla="*/ 14 w 14"/>
                <a:gd name="T1" fmla="*/ 25 h 25"/>
                <a:gd name="T2" fmla="*/ 9 w 14"/>
                <a:gd name="T3" fmla="*/ 18 h 25"/>
                <a:gd name="T4" fmla="*/ 5 w 14"/>
                <a:gd name="T5" fmla="*/ 11 h 25"/>
                <a:gd name="T6" fmla="*/ 2 w 14"/>
                <a:gd name="T7" fmla="*/ 3 h 25"/>
                <a:gd name="T8" fmla="*/ 0 w 14"/>
                <a:gd name="T9" fmla="*/ 0 h 25"/>
                <a:gd name="T10" fmla="*/ 4 w 14"/>
                <a:gd name="T11" fmla="*/ 5 h 25"/>
                <a:gd name="T12" fmla="*/ 11 w 14"/>
                <a:gd name="T13" fmla="*/ 21 h 25"/>
                <a:gd name="T14" fmla="*/ 12 w 14"/>
                <a:gd name="T15" fmla="*/ 24 h 25"/>
                <a:gd name="T16" fmla="*/ 14 w 1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5">
                  <a:moveTo>
                    <a:pt x="14" y="25"/>
                  </a:moveTo>
                  <a:lnTo>
                    <a:pt x="9" y="18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4" y="5"/>
                  </a:lnTo>
                  <a:lnTo>
                    <a:pt x="11" y="21"/>
                  </a:lnTo>
                  <a:lnTo>
                    <a:pt x="12" y="24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66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8766821" y="1631699"/>
              <a:ext cx="42327" cy="191529"/>
            </a:xfrm>
            <a:custGeom>
              <a:avLst/>
              <a:gdLst>
                <a:gd name="T0" fmla="*/ 119 w 120"/>
                <a:gd name="T1" fmla="*/ 544 h 544"/>
                <a:gd name="T2" fmla="*/ 118 w 120"/>
                <a:gd name="T3" fmla="*/ 538 h 544"/>
                <a:gd name="T4" fmla="*/ 116 w 120"/>
                <a:gd name="T5" fmla="*/ 520 h 544"/>
                <a:gd name="T6" fmla="*/ 114 w 120"/>
                <a:gd name="T7" fmla="*/ 507 h 544"/>
                <a:gd name="T8" fmla="*/ 112 w 120"/>
                <a:gd name="T9" fmla="*/ 492 h 544"/>
                <a:gd name="T10" fmla="*/ 110 w 120"/>
                <a:gd name="T11" fmla="*/ 474 h 544"/>
                <a:gd name="T12" fmla="*/ 108 w 120"/>
                <a:gd name="T13" fmla="*/ 456 h 544"/>
                <a:gd name="T14" fmla="*/ 105 w 120"/>
                <a:gd name="T15" fmla="*/ 435 h 544"/>
                <a:gd name="T16" fmla="*/ 101 w 120"/>
                <a:gd name="T17" fmla="*/ 413 h 544"/>
                <a:gd name="T18" fmla="*/ 98 w 120"/>
                <a:gd name="T19" fmla="*/ 390 h 544"/>
                <a:gd name="T20" fmla="*/ 94 w 120"/>
                <a:gd name="T21" fmla="*/ 365 h 544"/>
                <a:gd name="T22" fmla="*/ 89 w 120"/>
                <a:gd name="T23" fmla="*/ 340 h 544"/>
                <a:gd name="T24" fmla="*/ 84 w 120"/>
                <a:gd name="T25" fmla="*/ 315 h 544"/>
                <a:gd name="T26" fmla="*/ 78 w 120"/>
                <a:gd name="T27" fmla="*/ 289 h 544"/>
                <a:gd name="T28" fmla="*/ 73 w 120"/>
                <a:gd name="T29" fmla="*/ 262 h 544"/>
                <a:gd name="T30" fmla="*/ 68 w 120"/>
                <a:gd name="T31" fmla="*/ 237 h 544"/>
                <a:gd name="T32" fmla="*/ 61 w 120"/>
                <a:gd name="T33" fmla="*/ 211 h 544"/>
                <a:gd name="T34" fmla="*/ 54 w 120"/>
                <a:gd name="T35" fmla="*/ 186 h 544"/>
                <a:gd name="T36" fmla="*/ 48 w 120"/>
                <a:gd name="T37" fmla="*/ 161 h 544"/>
                <a:gd name="T38" fmla="*/ 41 w 120"/>
                <a:gd name="T39" fmla="*/ 138 h 544"/>
                <a:gd name="T40" fmla="*/ 36 w 120"/>
                <a:gd name="T41" fmla="*/ 115 h 544"/>
                <a:gd name="T42" fmla="*/ 29 w 120"/>
                <a:gd name="T43" fmla="*/ 93 h 544"/>
                <a:gd name="T44" fmla="*/ 23 w 120"/>
                <a:gd name="T45" fmla="*/ 74 h 544"/>
                <a:gd name="T46" fmla="*/ 17 w 120"/>
                <a:gd name="T47" fmla="*/ 55 h 544"/>
                <a:gd name="T48" fmla="*/ 12 w 120"/>
                <a:gd name="T49" fmla="*/ 39 h 544"/>
                <a:gd name="T50" fmla="*/ 7 w 120"/>
                <a:gd name="T51" fmla="*/ 25 h 544"/>
                <a:gd name="T52" fmla="*/ 3 w 120"/>
                <a:gd name="T53" fmla="*/ 12 h 544"/>
                <a:gd name="T54" fmla="*/ 1 w 120"/>
                <a:gd name="T55" fmla="*/ 5 h 544"/>
                <a:gd name="T56" fmla="*/ 0 w 120"/>
                <a:gd name="T57" fmla="*/ 0 h 544"/>
                <a:gd name="T58" fmla="*/ 4 w 120"/>
                <a:gd name="T59" fmla="*/ 7 h 544"/>
                <a:gd name="T60" fmla="*/ 9 w 120"/>
                <a:gd name="T61" fmla="*/ 14 h 544"/>
                <a:gd name="T62" fmla="*/ 14 w 120"/>
                <a:gd name="T63" fmla="*/ 26 h 544"/>
                <a:gd name="T64" fmla="*/ 19 w 120"/>
                <a:gd name="T65" fmla="*/ 39 h 544"/>
                <a:gd name="T66" fmla="*/ 26 w 120"/>
                <a:gd name="T67" fmla="*/ 54 h 544"/>
                <a:gd name="T68" fmla="*/ 34 w 120"/>
                <a:gd name="T69" fmla="*/ 70 h 544"/>
                <a:gd name="T70" fmla="*/ 41 w 120"/>
                <a:gd name="T71" fmla="*/ 90 h 544"/>
                <a:gd name="T72" fmla="*/ 49 w 120"/>
                <a:gd name="T73" fmla="*/ 111 h 544"/>
                <a:gd name="T74" fmla="*/ 57 w 120"/>
                <a:gd name="T75" fmla="*/ 133 h 544"/>
                <a:gd name="T76" fmla="*/ 64 w 120"/>
                <a:gd name="T77" fmla="*/ 157 h 544"/>
                <a:gd name="T78" fmla="*/ 72 w 120"/>
                <a:gd name="T79" fmla="*/ 182 h 544"/>
                <a:gd name="T80" fmla="*/ 80 w 120"/>
                <a:gd name="T81" fmla="*/ 207 h 544"/>
                <a:gd name="T82" fmla="*/ 86 w 120"/>
                <a:gd name="T83" fmla="*/ 233 h 544"/>
                <a:gd name="T84" fmla="*/ 93 w 120"/>
                <a:gd name="T85" fmla="*/ 259 h 544"/>
                <a:gd name="T86" fmla="*/ 98 w 120"/>
                <a:gd name="T87" fmla="*/ 285 h 544"/>
                <a:gd name="T88" fmla="*/ 102 w 120"/>
                <a:gd name="T89" fmla="*/ 312 h 544"/>
                <a:gd name="T90" fmla="*/ 107 w 120"/>
                <a:gd name="T91" fmla="*/ 338 h 544"/>
                <a:gd name="T92" fmla="*/ 110 w 120"/>
                <a:gd name="T93" fmla="*/ 363 h 544"/>
                <a:gd name="T94" fmla="*/ 113 w 120"/>
                <a:gd name="T95" fmla="*/ 388 h 544"/>
                <a:gd name="T96" fmla="*/ 116 w 120"/>
                <a:gd name="T97" fmla="*/ 411 h 544"/>
                <a:gd name="T98" fmla="*/ 118 w 120"/>
                <a:gd name="T99" fmla="*/ 434 h 544"/>
                <a:gd name="T100" fmla="*/ 119 w 120"/>
                <a:gd name="T101" fmla="*/ 454 h 544"/>
                <a:gd name="T102" fmla="*/ 120 w 120"/>
                <a:gd name="T103" fmla="*/ 474 h 544"/>
                <a:gd name="T104" fmla="*/ 120 w 120"/>
                <a:gd name="T105" fmla="*/ 492 h 544"/>
                <a:gd name="T106" fmla="*/ 120 w 120"/>
                <a:gd name="T107" fmla="*/ 507 h 544"/>
                <a:gd name="T108" fmla="*/ 120 w 120"/>
                <a:gd name="T109" fmla="*/ 520 h 544"/>
                <a:gd name="T110" fmla="*/ 119 w 120"/>
                <a:gd name="T111" fmla="*/ 537 h 544"/>
                <a:gd name="T112" fmla="*/ 119 w 120"/>
                <a:gd name="T113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" h="544">
                  <a:moveTo>
                    <a:pt x="119" y="544"/>
                  </a:moveTo>
                  <a:lnTo>
                    <a:pt x="118" y="538"/>
                  </a:lnTo>
                  <a:lnTo>
                    <a:pt x="116" y="520"/>
                  </a:lnTo>
                  <a:lnTo>
                    <a:pt x="114" y="507"/>
                  </a:lnTo>
                  <a:lnTo>
                    <a:pt x="112" y="492"/>
                  </a:lnTo>
                  <a:lnTo>
                    <a:pt x="110" y="474"/>
                  </a:lnTo>
                  <a:lnTo>
                    <a:pt x="108" y="456"/>
                  </a:lnTo>
                  <a:lnTo>
                    <a:pt x="105" y="435"/>
                  </a:lnTo>
                  <a:lnTo>
                    <a:pt x="101" y="413"/>
                  </a:lnTo>
                  <a:lnTo>
                    <a:pt x="98" y="390"/>
                  </a:lnTo>
                  <a:lnTo>
                    <a:pt x="94" y="365"/>
                  </a:lnTo>
                  <a:lnTo>
                    <a:pt x="89" y="340"/>
                  </a:lnTo>
                  <a:lnTo>
                    <a:pt x="84" y="315"/>
                  </a:lnTo>
                  <a:lnTo>
                    <a:pt x="78" y="289"/>
                  </a:lnTo>
                  <a:lnTo>
                    <a:pt x="73" y="262"/>
                  </a:lnTo>
                  <a:lnTo>
                    <a:pt x="68" y="237"/>
                  </a:lnTo>
                  <a:lnTo>
                    <a:pt x="61" y="211"/>
                  </a:lnTo>
                  <a:lnTo>
                    <a:pt x="54" y="186"/>
                  </a:lnTo>
                  <a:lnTo>
                    <a:pt x="48" y="161"/>
                  </a:lnTo>
                  <a:lnTo>
                    <a:pt x="41" y="138"/>
                  </a:lnTo>
                  <a:lnTo>
                    <a:pt x="36" y="115"/>
                  </a:lnTo>
                  <a:lnTo>
                    <a:pt x="29" y="93"/>
                  </a:lnTo>
                  <a:lnTo>
                    <a:pt x="23" y="74"/>
                  </a:lnTo>
                  <a:lnTo>
                    <a:pt x="17" y="55"/>
                  </a:lnTo>
                  <a:lnTo>
                    <a:pt x="12" y="39"/>
                  </a:lnTo>
                  <a:lnTo>
                    <a:pt x="7" y="25"/>
                  </a:lnTo>
                  <a:lnTo>
                    <a:pt x="3" y="12"/>
                  </a:lnTo>
                  <a:lnTo>
                    <a:pt x="1" y="5"/>
                  </a:lnTo>
                  <a:lnTo>
                    <a:pt x="0" y="0"/>
                  </a:lnTo>
                  <a:lnTo>
                    <a:pt x="4" y="7"/>
                  </a:lnTo>
                  <a:lnTo>
                    <a:pt x="9" y="14"/>
                  </a:lnTo>
                  <a:lnTo>
                    <a:pt x="14" y="26"/>
                  </a:lnTo>
                  <a:lnTo>
                    <a:pt x="19" y="39"/>
                  </a:lnTo>
                  <a:lnTo>
                    <a:pt x="26" y="54"/>
                  </a:lnTo>
                  <a:lnTo>
                    <a:pt x="34" y="70"/>
                  </a:lnTo>
                  <a:lnTo>
                    <a:pt x="41" y="90"/>
                  </a:lnTo>
                  <a:lnTo>
                    <a:pt x="49" y="111"/>
                  </a:lnTo>
                  <a:lnTo>
                    <a:pt x="57" y="133"/>
                  </a:lnTo>
                  <a:lnTo>
                    <a:pt x="64" y="157"/>
                  </a:lnTo>
                  <a:lnTo>
                    <a:pt x="72" y="182"/>
                  </a:lnTo>
                  <a:lnTo>
                    <a:pt x="80" y="207"/>
                  </a:lnTo>
                  <a:lnTo>
                    <a:pt x="86" y="233"/>
                  </a:lnTo>
                  <a:lnTo>
                    <a:pt x="93" y="259"/>
                  </a:lnTo>
                  <a:lnTo>
                    <a:pt x="98" y="285"/>
                  </a:lnTo>
                  <a:lnTo>
                    <a:pt x="102" y="312"/>
                  </a:lnTo>
                  <a:lnTo>
                    <a:pt x="107" y="338"/>
                  </a:lnTo>
                  <a:lnTo>
                    <a:pt x="110" y="363"/>
                  </a:lnTo>
                  <a:lnTo>
                    <a:pt x="113" y="388"/>
                  </a:lnTo>
                  <a:lnTo>
                    <a:pt x="116" y="411"/>
                  </a:lnTo>
                  <a:lnTo>
                    <a:pt x="118" y="434"/>
                  </a:lnTo>
                  <a:lnTo>
                    <a:pt x="119" y="454"/>
                  </a:lnTo>
                  <a:lnTo>
                    <a:pt x="120" y="474"/>
                  </a:lnTo>
                  <a:lnTo>
                    <a:pt x="120" y="492"/>
                  </a:lnTo>
                  <a:lnTo>
                    <a:pt x="120" y="507"/>
                  </a:lnTo>
                  <a:lnTo>
                    <a:pt x="120" y="520"/>
                  </a:lnTo>
                  <a:lnTo>
                    <a:pt x="119" y="537"/>
                  </a:lnTo>
                  <a:lnTo>
                    <a:pt x="119" y="544"/>
                  </a:lnTo>
                  <a:close/>
                </a:path>
              </a:pathLst>
            </a:custGeom>
            <a:solidFill>
              <a:srgbClr val="66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9446166" y="1621117"/>
              <a:ext cx="17989" cy="101584"/>
            </a:xfrm>
            <a:custGeom>
              <a:avLst/>
              <a:gdLst>
                <a:gd name="T0" fmla="*/ 0 w 49"/>
                <a:gd name="T1" fmla="*/ 288 h 288"/>
                <a:gd name="T2" fmla="*/ 0 w 49"/>
                <a:gd name="T3" fmla="*/ 285 h 288"/>
                <a:gd name="T4" fmla="*/ 0 w 49"/>
                <a:gd name="T5" fmla="*/ 281 h 288"/>
                <a:gd name="T6" fmla="*/ 1 w 49"/>
                <a:gd name="T7" fmla="*/ 253 h 288"/>
                <a:gd name="T8" fmla="*/ 3 w 49"/>
                <a:gd name="T9" fmla="*/ 227 h 288"/>
                <a:gd name="T10" fmla="*/ 6 w 49"/>
                <a:gd name="T11" fmla="*/ 201 h 288"/>
                <a:gd name="T12" fmla="*/ 9 w 49"/>
                <a:gd name="T13" fmla="*/ 176 h 288"/>
                <a:gd name="T14" fmla="*/ 12 w 49"/>
                <a:gd name="T15" fmla="*/ 152 h 288"/>
                <a:gd name="T16" fmla="*/ 17 w 49"/>
                <a:gd name="T17" fmla="*/ 128 h 288"/>
                <a:gd name="T18" fmla="*/ 21 w 49"/>
                <a:gd name="T19" fmla="*/ 106 h 288"/>
                <a:gd name="T20" fmla="*/ 25 w 49"/>
                <a:gd name="T21" fmla="*/ 85 h 288"/>
                <a:gd name="T22" fmla="*/ 34 w 49"/>
                <a:gd name="T23" fmla="*/ 50 h 288"/>
                <a:gd name="T24" fmla="*/ 42 w 49"/>
                <a:gd name="T25" fmla="*/ 23 h 288"/>
                <a:gd name="T26" fmla="*/ 47 w 49"/>
                <a:gd name="T27" fmla="*/ 6 h 288"/>
                <a:gd name="T28" fmla="*/ 49 w 49"/>
                <a:gd name="T29" fmla="*/ 0 h 288"/>
                <a:gd name="T30" fmla="*/ 48 w 49"/>
                <a:gd name="T31" fmla="*/ 7 h 288"/>
                <a:gd name="T32" fmla="*/ 45 w 49"/>
                <a:gd name="T33" fmla="*/ 24 h 288"/>
                <a:gd name="T34" fmla="*/ 43 w 49"/>
                <a:gd name="T35" fmla="*/ 37 h 288"/>
                <a:gd name="T36" fmla="*/ 41 w 49"/>
                <a:gd name="T37" fmla="*/ 51 h 288"/>
                <a:gd name="T38" fmla="*/ 38 w 49"/>
                <a:gd name="T39" fmla="*/ 69 h 288"/>
                <a:gd name="T40" fmla="*/ 35 w 49"/>
                <a:gd name="T41" fmla="*/ 87 h 288"/>
                <a:gd name="T42" fmla="*/ 33 w 49"/>
                <a:gd name="T43" fmla="*/ 108 h 288"/>
                <a:gd name="T44" fmla="*/ 31 w 49"/>
                <a:gd name="T45" fmla="*/ 130 h 288"/>
                <a:gd name="T46" fmla="*/ 29 w 49"/>
                <a:gd name="T47" fmla="*/ 154 h 288"/>
                <a:gd name="T48" fmla="*/ 26 w 49"/>
                <a:gd name="T49" fmla="*/ 178 h 288"/>
                <a:gd name="T50" fmla="*/ 25 w 49"/>
                <a:gd name="T51" fmla="*/ 191 h 288"/>
                <a:gd name="T52" fmla="*/ 24 w 49"/>
                <a:gd name="T53" fmla="*/ 205 h 288"/>
                <a:gd name="T54" fmla="*/ 18 w 49"/>
                <a:gd name="T55" fmla="*/ 226 h 288"/>
                <a:gd name="T56" fmla="*/ 11 w 49"/>
                <a:gd name="T57" fmla="*/ 247 h 288"/>
                <a:gd name="T58" fmla="*/ 5 w 49"/>
                <a:gd name="T59" fmla="*/ 267 h 288"/>
                <a:gd name="T60" fmla="*/ 0 w 49"/>
                <a:gd name="T6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288">
                  <a:moveTo>
                    <a:pt x="0" y="288"/>
                  </a:moveTo>
                  <a:lnTo>
                    <a:pt x="0" y="285"/>
                  </a:lnTo>
                  <a:lnTo>
                    <a:pt x="0" y="281"/>
                  </a:lnTo>
                  <a:lnTo>
                    <a:pt x="1" y="253"/>
                  </a:lnTo>
                  <a:lnTo>
                    <a:pt x="3" y="227"/>
                  </a:lnTo>
                  <a:lnTo>
                    <a:pt x="6" y="201"/>
                  </a:lnTo>
                  <a:lnTo>
                    <a:pt x="9" y="176"/>
                  </a:lnTo>
                  <a:lnTo>
                    <a:pt x="12" y="152"/>
                  </a:lnTo>
                  <a:lnTo>
                    <a:pt x="17" y="128"/>
                  </a:lnTo>
                  <a:lnTo>
                    <a:pt x="21" y="106"/>
                  </a:lnTo>
                  <a:lnTo>
                    <a:pt x="25" y="85"/>
                  </a:lnTo>
                  <a:lnTo>
                    <a:pt x="34" y="50"/>
                  </a:lnTo>
                  <a:lnTo>
                    <a:pt x="42" y="23"/>
                  </a:lnTo>
                  <a:lnTo>
                    <a:pt x="47" y="6"/>
                  </a:lnTo>
                  <a:lnTo>
                    <a:pt x="49" y="0"/>
                  </a:lnTo>
                  <a:lnTo>
                    <a:pt x="48" y="7"/>
                  </a:lnTo>
                  <a:lnTo>
                    <a:pt x="45" y="24"/>
                  </a:lnTo>
                  <a:lnTo>
                    <a:pt x="43" y="37"/>
                  </a:lnTo>
                  <a:lnTo>
                    <a:pt x="41" y="51"/>
                  </a:lnTo>
                  <a:lnTo>
                    <a:pt x="38" y="69"/>
                  </a:lnTo>
                  <a:lnTo>
                    <a:pt x="35" y="87"/>
                  </a:lnTo>
                  <a:lnTo>
                    <a:pt x="33" y="108"/>
                  </a:lnTo>
                  <a:lnTo>
                    <a:pt x="31" y="130"/>
                  </a:lnTo>
                  <a:lnTo>
                    <a:pt x="29" y="154"/>
                  </a:lnTo>
                  <a:lnTo>
                    <a:pt x="26" y="178"/>
                  </a:lnTo>
                  <a:lnTo>
                    <a:pt x="25" y="191"/>
                  </a:lnTo>
                  <a:lnTo>
                    <a:pt x="24" y="205"/>
                  </a:lnTo>
                  <a:lnTo>
                    <a:pt x="18" y="226"/>
                  </a:lnTo>
                  <a:lnTo>
                    <a:pt x="11" y="247"/>
                  </a:lnTo>
                  <a:lnTo>
                    <a:pt x="5" y="267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9446167" y="1693073"/>
              <a:ext cx="8465" cy="126980"/>
            </a:xfrm>
            <a:custGeom>
              <a:avLst/>
              <a:gdLst>
                <a:gd name="T0" fmla="*/ 20 w 26"/>
                <a:gd name="T1" fmla="*/ 360 h 360"/>
                <a:gd name="T2" fmla="*/ 19 w 26"/>
                <a:gd name="T3" fmla="*/ 354 h 360"/>
                <a:gd name="T4" fmla="*/ 15 w 26"/>
                <a:gd name="T5" fmla="*/ 335 h 360"/>
                <a:gd name="T6" fmla="*/ 11 w 26"/>
                <a:gd name="T7" fmla="*/ 308 h 360"/>
                <a:gd name="T8" fmla="*/ 7 w 26"/>
                <a:gd name="T9" fmla="*/ 272 h 360"/>
                <a:gd name="T10" fmla="*/ 5 w 26"/>
                <a:gd name="T11" fmla="*/ 251 h 360"/>
                <a:gd name="T12" fmla="*/ 3 w 26"/>
                <a:gd name="T13" fmla="*/ 228 h 360"/>
                <a:gd name="T14" fmla="*/ 2 w 26"/>
                <a:gd name="T15" fmla="*/ 205 h 360"/>
                <a:gd name="T16" fmla="*/ 1 w 26"/>
                <a:gd name="T17" fmla="*/ 180 h 360"/>
                <a:gd name="T18" fmla="*/ 0 w 26"/>
                <a:gd name="T19" fmla="*/ 157 h 360"/>
                <a:gd name="T20" fmla="*/ 0 w 26"/>
                <a:gd name="T21" fmla="*/ 132 h 360"/>
                <a:gd name="T22" fmla="*/ 1 w 26"/>
                <a:gd name="T23" fmla="*/ 108 h 360"/>
                <a:gd name="T24" fmla="*/ 2 w 26"/>
                <a:gd name="T25" fmla="*/ 83 h 360"/>
                <a:gd name="T26" fmla="*/ 7 w 26"/>
                <a:gd name="T27" fmla="*/ 62 h 360"/>
                <a:gd name="T28" fmla="*/ 13 w 26"/>
                <a:gd name="T29" fmla="*/ 42 h 360"/>
                <a:gd name="T30" fmla="*/ 20 w 26"/>
                <a:gd name="T31" fmla="*/ 21 h 360"/>
                <a:gd name="T32" fmla="*/ 26 w 26"/>
                <a:gd name="T33" fmla="*/ 0 h 360"/>
                <a:gd name="T34" fmla="*/ 25 w 26"/>
                <a:gd name="T35" fmla="*/ 19 h 360"/>
                <a:gd name="T36" fmla="*/ 23 w 26"/>
                <a:gd name="T37" fmla="*/ 38 h 360"/>
                <a:gd name="T38" fmla="*/ 22 w 26"/>
                <a:gd name="T39" fmla="*/ 57 h 360"/>
                <a:gd name="T40" fmla="*/ 22 w 26"/>
                <a:gd name="T41" fmla="*/ 77 h 360"/>
                <a:gd name="T42" fmla="*/ 21 w 26"/>
                <a:gd name="T43" fmla="*/ 103 h 360"/>
                <a:gd name="T44" fmla="*/ 20 w 26"/>
                <a:gd name="T45" fmla="*/ 129 h 360"/>
                <a:gd name="T46" fmla="*/ 19 w 26"/>
                <a:gd name="T47" fmla="*/ 155 h 360"/>
                <a:gd name="T48" fmla="*/ 19 w 26"/>
                <a:gd name="T49" fmla="*/ 180 h 360"/>
                <a:gd name="T50" fmla="*/ 17 w 26"/>
                <a:gd name="T51" fmla="*/ 204 h 360"/>
                <a:gd name="T52" fmla="*/ 17 w 26"/>
                <a:gd name="T53" fmla="*/ 228 h 360"/>
                <a:gd name="T54" fmla="*/ 17 w 26"/>
                <a:gd name="T55" fmla="*/ 250 h 360"/>
                <a:gd name="T56" fmla="*/ 17 w 26"/>
                <a:gd name="T57" fmla="*/ 271 h 360"/>
                <a:gd name="T58" fmla="*/ 19 w 26"/>
                <a:gd name="T59" fmla="*/ 290 h 360"/>
                <a:gd name="T60" fmla="*/ 19 w 26"/>
                <a:gd name="T61" fmla="*/ 307 h 360"/>
                <a:gd name="T62" fmla="*/ 19 w 26"/>
                <a:gd name="T63" fmla="*/ 322 h 360"/>
                <a:gd name="T64" fmla="*/ 20 w 26"/>
                <a:gd name="T65" fmla="*/ 335 h 360"/>
                <a:gd name="T66" fmla="*/ 20 w 26"/>
                <a:gd name="T67" fmla="*/ 354 h 360"/>
                <a:gd name="T68" fmla="*/ 20 w 26"/>
                <a:gd name="T6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60">
                  <a:moveTo>
                    <a:pt x="20" y="360"/>
                  </a:moveTo>
                  <a:lnTo>
                    <a:pt x="19" y="354"/>
                  </a:lnTo>
                  <a:lnTo>
                    <a:pt x="15" y="335"/>
                  </a:lnTo>
                  <a:lnTo>
                    <a:pt x="11" y="308"/>
                  </a:lnTo>
                  <a:lnTo>
                    <a:pt x="7" y="272"/>
                  </a:lnTo>
                  <a:lnTo>
                    <a:pt x="5" y="251"/>
                  </a:lnTo>
                  <a:lnTo>
                    <a:pt x="3" y="228"/>
                  </a:lnTo>
                  <a:lnTo>
                    <a:pt x="2" y="205"/>
                  </a:lnTo>
                  <a:lnTo>
                    <a:pt x="1" y="180"/>
                  </a:lnTo>
                  <a:lnTo>
                    <a:pt x="0" y="157"/>
                  </a:lnTo>
                  <a:lnTo>
                    <a:pt x="0" y="132"/>
                  </a:lnTo>
                  <a:lnTo>
                    <a:pt x="1" y="108"/>
                  </a:lnTo>
                  <a:lnTo>
                    <a:pt x="2" y="83"/>
                  </a:lnTo>
                  <a:lnTo>
                    <a:pt x="7" y="62"/>
                  </a:lnTo>
                  <a:lnTo>
                    <a:pt x="13" y="42"/>
                  </a:lnTo>
                  <a:lnTo>
                    <a:pt x="20" y="21"/>
                  </a:lnTo>
                  <a:lnTo>
                    <a:pt x="26" y="0"/>
                  </a:lnTo>
                  <a:lnTo>
                    <a:pt x="25" y="19"/>
                  </a:lnTo>
                  <a:lnTo>
                    <a:pt x="23" y="38"/>
                  </a:lnTo>
                  <a:lnTo>
                    <a:pt x="22" y="57"/>
                  </a:lnTo>
                  <a:lnTo>
                    <a:pt x="22" y="77"/>
                  </a:lnTo>
                  <a:lnTo>
                    <a:pt x="21" y="103"/>
                  </a:lnTo>
                  <a:lnTo>
                    <a:pt x="20" y="129"/>
                  </a:lnTo>
                  <a:lnTo>
                    <a:pt x="19" y="155"/>
                  </a:lnTo>
                  <a:lnTo>
                    <a:pt x="19" y="180"/>
                  </a:lnTo>
                  <a:lnTo>
                    <a:pt x="17" y="204"/>
                  </a:lnTo>
                  <a:lnTo>
                    <a:pt x="17" y="228"/>
                  </a:lnTo>
                  <a:lnTo>
                    <a:pt x="17" y="250"/>
                  </a:lnTo>
                  <a:lnTo>
                    <a:pt x="17" y="271"/>
                  </a:lnTo>
                  <a:lnTo>
                    <a:pt x="19" y="290"/>
                  </a:lnTo>
                  <a:lnTo>
                    <a:pt x="19" y="307"/>
                  </a:lnTo>
                  <a:lnTo>
                    <a:pt x="19" y="322"/>
                  </a:lnTo>
                  <a:lnTo>
                    <a:pt x="20" y="335"/>
                  </a:lnTo>
                  <a:lnTo>
                    <a:pt x="20" y="354"/>
                  </a:lnTo>
                  <a:lnTo>
                    <a:pt x="20" y="360"/>
                  </a:lnTo>
                  <a:close/>
                </a:path>
              </a:pathLst>
            </a:custGeom>
            <a:solidFill>
              <a:srgbClr val="66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9132948" y="2165016"/>
              <a:ext cx="61374" cy="500515"/>
            </a:xfrm>
            <a:custGeom>
              <a:avLst/>
              <a:gdLst>
                <a:gd name="T0" fmla="*/ 0 w 175"/>
                <a:gd name="T1" fmla="*/ 4 h 1418"/>
                <a:gd name="T2" fmla="*/ 5 w 175"/>
                <a:gd name="T3" fmla="*/ 35 h 1418"/>
                <a:gd name="T4" fmla="*/ 11 w 175"/>
                <a:gd name="T5" fmla="*/ 94 h 1418"/>
                <a:gd name="T6" fmla="*/ 20 w 175"/>
                <a:gd name="T7" fmla="*/ 174 h 1418"/>
                <a:gd name="T8" fmla="*/ 28 w 175"/>
                <a:gd name="T9" fmla="*/ 247 h 1418"/>
                <a:gd name="T10" fmla="*/ 33 w 175"/>
                <a:gd name="T11" fmla="*/ 302 h 1418"/>
                <a:gd name="T12" fmla="*/ 40 w 175"/>
                <a:gd name="T13" fmla="*/ 359 h 1418"/>
                <a:gd name="T14" fmla="*/ 46 w 175"/>
                <a:gd name="T15" fmla="*/ 419 h 1418"/>
                <a:gd name="T16" fmla="*/ 53 w 175"/>
                <a:gd name="T17" fmla="*/ 481 h 1418"/>
                <a:gd name="T18" fmla="*/ 60 w 175"/>
                <a:gd name="T19" fmla="*/ 545 h 1418"/>
                <a:gd name="T20" fmla="*/ 67 w 175"/>
                <a:gd name="T21" fmla="*/ 611 h 1418"/>
                <a:gd name="T22" fmla="*/ 74 w 175"/>
                <a:gd name="T23" fmla="*/ 677 h 1418"/>
                <a:gd name="T24" fmla="*/ 83 w 175"/>
                <a:gd name="T25" fmla="*/ 743 h 1418"/>
                <a:gd name="T26" fmla="*/ 91 w 175"/>
                <a:gd name="T27" fmla="*/ 809 h 1418"/>
                <a:gd name="T28" fmla="*/ 100 w 175"/>
                <a:gd name="T29" fmla="*/ 875 h 1418"/>
                <a:gd name="T30" fmla="*/ 107 w 175"/>
                <a:gd name="T31" fmla="*/ 938 h 1418"/>
                <a:gd name="T32" fmla="*/ 116 w 175"/>
                <a:gd name="T33" fmla="*/ 1000 h 1418"/>
                <a:gd name="T34" fmla="*/ 125 w 175"/>
                <a:gd name="T35" fmla="*/ 1060 h 1418"/>
                <a:gd name="T36" fmla="*/ 132 w 175"/>
                <a:gd name="T37" fmla="*/ 1117 h 1418"/>
                <a:gd name="T38" fmla="*/ 140 w 175"/>
                <a:gd name="T39" fmla="*/ 1171 h 1418"/>
                <a:gd name="T40" fmla="*/ 150 w 175"/>
                <a:gd name="T41" fmla="*/ 1243 h 1418"/>
                <a:gd name="T42" fmla="*/ 162 w 175"/>
                <a:gd name="T43" fmla="*/ 1324 h 1418"/>
                <a:gd name="T44" fmla="*/ 169 w 175"/>
                <a:gd name="T45" fmla="*/ 1383 h 1418"/>
                <a:gd name="T46" fmla="*/ 174 w 175"/>
                <a:gd name="T47" fmla="*/ 1413 h 1418"/>
                <a:gd name="T48" fmla="*/ 174 w 175"/>
                <a:gd name="T49" fmla="*/ 1413 h 1418"/>
                <a:gd name="T50" fmla="*/ 165 w 175"/>
                <a:gd name="T51" fmla="*/ 1383 h 1418"/>
                <a:gd name="T52" fmla="*/ 151 w 175"/>
                <a:gd name="T53" fmla="*/ 1326 h 1418"/>
                <a:gd name="T54" fmla="*/ 131 w 175"/>
                <a:gd name="T55" fmla="*/ 1248 h 1418"/>
                <a:gd name="T56" fmla="*/ 116 w 175"/>
                <a:gd name="T57" fmla="*/ 1175 h 1418"/>
                <a:gd name="T58" fmla="*/ 105 w 175"/>
                <a:gd name="T59" fmla="*/ 1122 h 1418"/>
                <a:gd name="T60" fmla="*/ 94 w 175"/>
                <a:gd name="T61" fmla="*/ 1065 h 1418"/>
                <a:gd name="T62" fmla="*/ 83 w 175"/>
                <a:gd name="T63" fmla="*/ 1005 h 1418"/>
                <a:gd name="T64" fmla="*/ 72 w 175"/>
                <a:gd name="T65" fmla="*/ 943 h 1418"/>
                <a:gd name="T66" fmla="*/ 62 w 175"/>
                <a:gd name="T67" fmla="*/ 880 h 1418"/>
                <a:gd name="T68" fmla="*/ 54 w 175"/>
                <a:gd name="T69" fmla="*/ 815 h 1418"/>
                <a:gd name="T70" fmla="*/ 45 w 175"/>
                <a:gd name="T71" fmla="*/ 748 h 1418"/>
                <a:gd name="T72" fmla="*/ 36 w 175"/>
                <a:gd name="T73" fmla="*/ 681 h 1418"/>
                <a:gd name="T74" fmla="*/ 30 w 175"/>
                <a:gd name="T75" fmla="*/ 615 h 1418"/>
                <a:gd name="T76" fmla="*/ 23 w 175"/>
                <a:gd name="T77" fmla="*/ 548 h 1418"/>
                <a:gd name="T78" fmla="*/ 18 w 175"/>
                <a:gd name="T79" fmla="*/ 484 h 1418"/>
                <a:gd name="T80" fmla="*/ 13 w 175"/>
                <a:gd name="T81" fmla="*/ 422 h 1418"/>
                <a:gd name="T82" fmla="*/ 9 w 175"/>
                <a:gd name="T83" fmla="*/ 361 h 1418"/>
                <a:gd name="T84" fmla="*/ 6 w 175"/>
                <a:gd name="T85" fmla="*/ 304 h 1418"/>
                <a:gd name="T86" fmla="*/ 4 w 175"/>
                <a:gd name="T87" fmla="*/ 250 h 1418"/>
                <a:gd name="T88" fmla="*/ 1 w 175"/>
                <a:gd name="T89" fmla="*/ 175 h 1418"/>
                <a:gd name="T90" fmla="*/ 0 w 175"/>
                <a:gd name="T91" fmla="*/ 94 h 1418"/>
                <a:gd name="T92" fmla="*/ 0 w 175"/>
                <a:gd name="T93" fmla="*/ 36 h 1418"/>
                <a:gd name="T94" fmla="*/ 0 w 175"/>
                <a:gd name="T95" fmla="*/ 4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1418">
                  <a:moveTo>
                    <a:pt x="0" y="0"/>
                  </a:moveTo>
                  <a:lnTo>
                    <a:pt x="0" y="4"/>
                  </a:lnTo>
                  <a:lnTo>
                    <a:pt x="2" y="16"/>
                  </a:lnTo>
                  <a:lnTo>
                    <a:pt x="5" y="35"/>
                  </a:lnTo>
                  <a:lnTo>
                    <a:pt x="7" y="61"/>
                  </a:lnTo>
                  <a:lnTo>
                    <a:pt x="11" y="94"/>
                  </a:lnTo>
                  <a:lnTo>
                    <a:pt x="14" y="132"/>
                  </a:lnTo>
                  <a:lnTo>
                    <a:pt x="20" y="174"/>
                  </a:lnTo>
                  <a:lnTo>
                    <a:pt x="25" y="222"/>
                  </a:lnTo>
                  <a:lnTo>
                    <a:pt x="28" y="247"/>
                  </a:lnTo>
                  <a:lnTo>
                    <a:pt x="31" y="273"/>
                  </a:lnTo>
                  <a:lnTo>
                    <a:pt x="33" y="302"/>
                  </a:lnTo>
                  <a:lnTo>
                    <a:pt x="36" y="329"/>
                  </a:lnTo>
                  <a:lnTo>
                    <a:pt x="40" y="359"/>
                  </a:lnTo>
                  <a:lnTo>
                    <a:pt x="43" y="388"/>
                  </a:lnTo>
                  <a:lnTo>
                    <a:pt x="46" y="419"/>
                  </a:lnTo>
                  <a:lnTo>
                    <a:pt x="49" y="449"/>
                  </a:lnTo>
                  <a:lnTo>
                    <a:pt x="53" y="481"/>
                  </a:lnTo>
                  <a:lnTo>
                    <a:pt x="56" y="512"/>
                  </a:lnTo>
                  <a:lnTo>
                    <a:pt x="60" y="545"/>
                  </a:lnTo>
                  <a:lnTo>
                    <a:pt x="64" y="578"/>
                  </a:lnTo>
                  <a:lnTo>
                    <a:pt x="67" y="611"/>
                  </a:lnTo>
                  <a:lnTo>
                    <a:pt x="71" y="643"/>
                  </a:lnTo>
                  <a:lnTo>
                    <a:pt x="74" y="677"/>
                  </a:lnTo>
                  <a:lnTo>
                    <a:pt x="79" y="710"/>
                  </a:lnTo>
                  <a:lnTo>
                    <a:pt x="83" y="743"/>
                  </a:lnTo>
                  <a:lnTo>
                    <a:pt x="87" y="776"/>
                  </a:lnTo>
                  <a:lnTo>
                    <a:pt x="91" y="809"/>
                  </a:lnTo>
                  <a:lnTo>
                    <a:pt x="95" y="842"/>
                  </a:lnTo>
                  <a:lnTo>
                    <a:pt x="100" y="875"/>
                  </a:lnTo>
                  <a:lnTo>
                    <a:pt x="104" y="906"/>
                  </a:lnTo>
                  <a:lnTo>
                    <a:pt x="107" y="938"/>
                  </a:lnTo>
                  <a:lnTo>
                    <a:pt x="112" y="969"/>
                  </a:lnTo>
                  <a:lnTo>
                    <a:pt x="116" y="1000"/>
                  </a:lnTo>
                  <a:lnTo>
                    <a:pt x="120" y="1031"/>
                  </a:lnTo>
                  <a:lnTo>
                    <a:pt x="125" y="1060"/>
                  </a:lnTo>
                  <a:lnTo>
                    <a:pt x="128" y="1089"/>
                  </a:lnTo>
                  <a:lnTo>
                    <a:pt x="132" y="1117"/>
                  </a:lnTo>
                  <a:lnTo>
                    <a:pt x="136" y="1144"/>
                  </a:lnTo>
                  <a:lnTo>
                    <a:pt x="140" y="1171"/>
                  </a:lnTo>
                  <a:lnTo>
                    <a:pt x="143" y="1196"/>
                  </a:lnTo>
                  <a:lnTo>
                    <a:pt x="150" y="1243"/>
                  </a:lnTo>
                  <a:lnTo>
                    <a:pt x="156" y="1287"/>
                  </a:lnTo>
                  <a:lnTo>
                    <a:pt x="162" y="1324"/>
                  </a:lnTo>
                  <a:lnTo>
                    <a:pt x="166" y="1357"/>
                  </a:lnTo>
                  <a:lnTo>
                    <a:pt x="169" y="1383"/>
                  </a:lnTo>
                  <a:lnTo>
                    <a:pt x="173" y="1401"/>
                  </a:lnTo>
                  <a:lnTo>
                    <a:pt x="174" y="1413"/>
                  </a:lnTo>
                  <a:lnTo>
                    <a:pt x="175" y="1418"/>
                  </a:lnTo>
                  <a:lnTo>
                    <a:pt x="174" y="1413"/>
                  </a:lnTo>
                  <a:lnTo>
                    <a:pt x="171" y="1401"/>
                  </a:lnTo>
                  <a:lnTo>
                    <a:pt x="165" y="1383"/>
                  </a:lnTo>
                  <a:lnTo>
                    <a:pt x="159" y="1358"/>
                  </a:lnTo>
                  <a:lnTo>
                    <a:pt x="151" y="1326"/>
                  </a:lnTo>
                  <a:lnTo>
                    <a:pt x="142" y="1289"/>
                  </a:lnTo>
                  <a:lnTo>
                    <a:pt x="131" y="1248"/>
                  </a:lnTo>
                  <a:lnTo>
                    <a:pt x="121" y="1200"/>
                  </a:lnTo>
                  <a:lnTo>
                    <a:pt x="116" y="1175"/>
                  </a:lnTo>
                  <a:lnTo>
                    <a:pt x="111" y="1148"/>
                  </a:lnTo>
                  <a:lnTo>
                    <a:pt x="105" y="1122"/>
                  </a:lnTo>
                  <a:lnTo>
                    <a:pt x="100" y="1094"/>
                  </a:lnTo>
                  <a:lnTo>
                    <a:pt x="94" y="1065"/>
                  </a:lnTo>
                  <a:lnTo>
                    <a:pt x="89" y="1036"/>
                  </a:lnTo>
                  <a:lnTo>
                    <a:pt x="83" y="1005"/>
                  </a:lnTo>
                  <a:lnTo>
                    <a:pt x="78" y="975"/>
                  </a:lnTo>
                  <a:lnTo>
                    <a:pt x="72" y="943"/>
                  </a:lnTo>
                  <a:lnTo>
                    <a:pt x="68" y="912"/>
                  </a:lnTo>
                  <a:lnTo>
                    <a:pt x="62" y="880"/>
                  </a:lnTo>
                  <a:lnTo>
                    <a:pt x="58" y="847"/>
                  </a:lnTo>
                  <a:lnTo>
                    <a:pt x="54" y="815"/>
                  </a:lnTo>
                  <a:lnTo>
                    <a:pt x="49" y="781"/>
                  </a:lnTo>
                  <a:lnTo>
                    <a:pt x="45" y="748"/>
                  </a:lnTo>
                  <a:lnTo>
                    <a:pt x="41" y="714"/>
                  </a:lnTo>
                  <a:lnTo>
                    <a:pt x="36" y="681"/>
                  </a:lnTo>
                  <a:lnTo>
                    <a:pt x="33" y="648"/>
                  </a:lnTo>
                  <a:lnTo>
                    <a:pt x="30" y="615"/>
                  </a:lnTo>
                  <a:lnTo>
                    <a:pt x="26" y="581"/>
                  </a:lnTo>
                  <a:lnTo>
                    <a:pt x="23" y="548"/>
                  </a:lnTo>
                  <a:lnTo>
                    <a:pt x="20" y="517"/>
                  </a:lnTo>
                  <a:lnTo>
                    <a:pt x="18" y="484"/>
                  </a:lnTo>
                  <a:lnTo>
                    <a:pt x="16" y="452"/>
                  </a:lnTo>
                  <a:lnTo>
                    <a:pt x="13" y="422"/>
                  </a:lnTo>
                  <a:lnTo>
                    <a:pt x="11" y="391"/>
                  </a:lnTo>
                  <a:lnTo>
                    <a:pt x="9" y="361"/>
                  </a:lnTo>
                  <a:lnTo>
                    <a:pt x="8" y="332"/>
                  </a:lnTo>
                  <a:lnTo>
                    <a:pt x="6" y="304"/>
                  </a:lnTo>
                  <a:lnTo>
                    <a:pt x="5" y="276"/>
                  </a:lnTo>
                  <a:lnTo>
                    <a:pt x="4" y="250"/>
                  </a:lnTo>
                  <a:lnTo>
                    <a:pt x="2" y="223"/>
                  </a:lnTo>
                  <a:lnTo>
                    <a:pt x="1" y="175"/>
                  </a:lnTo>
                  <a:lnTo>
                    <a:pt x="0" y="132"/>
                  </a:lnTo>
                  <a:lnTo>
                    <a:pt x="0" y="94"/>
                  </a:lnTo>
                  <a:lnTo>
                    <a:pt x="0" y="62"/>
                  </a:lnTo>
                  <a:lnTo>
                    <a:pt x="0" y="3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9176334" y="2369243"/>
              <a:ext cx="31745" cy="33861"/>
            </a:xfrm>
            <a:custGeom>
              <a:avLst/>
              <a:gdLst>
                <a:gd name="T0" fmla="*/ 85 w 91"/>
                <a:gd name="T1" fmla="*/ 79 h 97"/>
                <a:gd name="T2" fmla="*/ 88 w 91"/>
                <a:gd name="T3" fmla="*/ 75 h 97"/>
                <a:gd name="T4" fmla="*/ 89 w 91"/>
                <a:gd name="T5" fmla="*/ 70 h 97"/>
                <a:gd name="T6" fmla="*/ 90 w 91"/>
                <a:gd name="T7" fmla="*/ 65 h 97"/>
                <a:gd name="T8" fmla="*/ 91 w 91"/>
                <a:gd name="T9" fmla="*/ 60 h 97"/>
                <a:gd name="T10" fmla="*/ 91 w 91"/>
                <a:gd name="T11" fmla="*/ 49 h 97"/>
                <a:gd name="T12" fmla="*/ 91 w 91"/>
                <a:gd name="T13" fmla="*/ 38 h 97"/>
                <a:gd name="T14" fmla="*/ 90 w 91"/>
                <a:gd name="T15" fmla="*/ 30 h 97"/>
                <a:gd name="T16" fmla="*/ 88 w 91"/>
                <a:gd name="T17" fmla="*/ 22 h 97"/>
                <a:gd name="T18" fmla="*/ 84 w 91"/>
                <a:gd name="T19" fmla="*/ 15 h 97"/>
                <a:gd name="T20" fmla="*/ 78 w 91"/>
                <a:gd name="T21" fmla="*/ 11 h 97"/>
                <a:gd name="T22" fmla="*/ 71 w 91"/>
                <a:gd name="T23" fmla="*/ 5 h 97"/>
                <a:gd name="T24" fmla="*/ 63 w 91"/>
                <a:gd name="T25" fmla="*/ 2 h 97"/>
                <a:gd name="T26" fmla="*/ 54 w 91"/>
                <a:gd name="T27" fmla="*/ 1 h 97"/>
                <a:gd name="T28" fmla="*/ 45 w 91"/>
                <a:gd name="T29" fmla="*/ 0 h 97"/>
                <a:gd name="T30" fmla="*/ 38 w 91"/>
                <a:gd name="T31" fmla="*/ 1 h 97"/>
                <a:gd name="T32" fmla="*/ 29 w 91"/>
                <a:gd name="T33" fmla="*/ 4 h 97"/>
                <a:gd name="T34" fmla="*/ 21 w 91"/>
                <a:gd name="T35" fmla="*/ 7 h 97"/>
                <a:gd name="T36" fmla="*/ 15 w 91"/>
                <a:gd name="T37" fmla="*/ 13 h 97"/>
                <a:gd name="T38" fmla="*/ 8 w 91"/>
                <a:gd name="T39" fmla="*/ 19 h 97"/>
                <a:gd name="T40" fmla="*/ 5 w 91"/>
                <a:gd name="T41" fmla="*/ 27 h 97"/>
                <a:gd name="T42" fmla="*/ 2 w 91"/>
                <a:gd name="T43" fmla="*/ 36 h 97"/>
                <a:gd name="T44" fmla="*/ 0 w 91"/>
                <a:gd name="T45" fmla="*/ 43 h 97"/>
                <a:gd name="T46" fmla="*/ 0 w 91"/>
                <a:gd name="T47" fmla="*/ 52 h 97"/>
                <a:gd name="T48" fmla="*/ 2 w 91"/>
                <a:gd name="T49" fmla="*/ 61 h 97"/>
                <a:gd name="T50" fmla="*/ 4 w 91"/>
                <a:gd name="T51" fmla="*/ 70 h 97"/>
                <a:gd name="T52" fmla="*/ 8 w 91"/>
                <a:gd name="T53" fmla="*/ 77 h 97"/>
                <a:gd name="T54" fmla="*/ 14 w 91"/>
                <a:gd name="T55" fmla="*/ 84 h 97"/>
                <a:gd name="T56" fmla="*/ 20 w 91"/>
                <a:gd name="T57" fmla="*/ 88 h 97"/>
                <a:gd name="T58" fmla="*/ 28 w 91"/>
                <a:gd name="T59" fmla="*/ 93 h 97"/>
                <a:gd name="T60" fmla="*/ 37 w 91"/>
                <a:gd name="T61" fmla="*/ 96 h 97"/>
                <a:gd name="T62" fmla="*/ 45 w 91"/>
                <a:gd name="T63" fmla="*/ 97 h 97"/>
                <a:gd name="T64" fmla="*/ 54 w 91"/>
                <a:gd name="T65" fmla="*/ 97 h 97"/>
                <a:gd name="T66" fmla="*/ 63 w 91"/>
                <a:gd name="T67" fmla="*/ 95 h 97"/>
                <a:gd name="T68" fmla="*/ 71 w 91"/>
                <a:gd name="T69" fmla="*/ 91 h 97"/>
                <a:gd name="T70" fmla="*/ 75 w 91"/>
                <a:gd name="T71" fmla="*/ 89 h 97"/>
                <a:gd name="T72" fmla="*/ 78 w 91"/>
                <a:gd name="T73" fmla="*/ 87 h 97"/>
                <a:gd name="T74" fmla="*/ 83 w 91"/>
                <a:gd name="T75" fmla="*/ 83 h 97"/>
                <a:gd name="T76" fmla="*/ 85 w 91"/>
                <a:gd name="T77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97">
                  <a:moveTo>
                    <a:pt x="85" y="79"/>
                  </a:moveTo>
                  <a:lnTo>
                    <a:pt x="88" y="75"/>
                  </a:lnTo>
                  <a:lnTo>
                    <a:pt x="89" y="70"/>
                  </a:lnTo>
                  <a:lnTo>
                    <a:pt x="90" y="65"/>
                  </a:lnTo>
                  <a:lnTo>
                    <a:pt x="91" y="60"/>
                  </a:lnTo>
                  <a:lnTo>
                    <a:pt x="91" y="49"/>
                  </a:lnTo>
                  <a:lnTo>
                    <a:pt x="91" y="38"/>
                  </a:lnTo>
                  <a:lnTo>
                    <a:pt x="90" y="30"/>
                  </a:lnTo>
                  <a:lnTo>
                    <a:pt x="88" y="22"/>
                  </a:lnTo>
                  <a:lnTo>
                    <a:pt x="84" y="15"/>
                  </a:lnTo>
                  <a:lnTo>
                    <a:pt x="78" y="11"/>
                  </a:lnTo>
                  <a:lnTo>
                    <a:pt x="71" y="5"/>
                  </a:lnTo>
                  <a:lnTo>
                    <a:pt x="63" y="2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7"/>
                  </a:lnTo>
                  <a:lnTo>
                    <a:pt x="15" y="13"/>
                  </a:lnTo>
                  <a:lnTo>
                    <a:pt x="8" y="19"/>
                  </a:lnTo>
                  <a:lnTo>
                    <a:pt x="5" y="27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4" y="70"/>
                  </a:lnTo>
                  <a:lnTo>
                    <a:pt x="8" y="77"/>
                  </a:lnTo>
                  <a:lnTo>
                    <a:pt x="14" y="84"/>
                  </a:lnTo>
                  <a:lnTo>
                    <a:pt x="20" y="88"/>
                  </a:lnTo>
                  <a:lnTo>
                    <a:pt x="28" y="93"/>
                  </a:lnTo>
                  <a:lnTo>
                    <a:pt x="37" y="96"/>
                  </a:lnTo>
                  <a:lnTo>
                    <a:pt x="45" y="97"/>
                  </a:lnTo>
                  <a:lnTo>
                    <a:pt x="54" y="97"/>
                  </a:lnTo>
                  <a:lnTo>
                    <a:pt x="63" y="95"/>
                  </a:lnTo>
                  <a:lnTo>
                    <a:pt x="71" y="91"/>
                  </a:lnTo>
                  <a:lnTo>
                    <a:pt x="75" y="89"/>
                  </a:lnTo>
                  <a:lnTo>
                    <a:pt x="78" y="87"/>
                  </a:lnTo>
                  <a:lnTo>
                    <a:pt x="83" y="83"/>
                  </a:lnTo>
                  <a:lnTo>
                    <a:pt x="85" y="79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9154111" y="2195703"/>
              <a:ext cx="34920" cy="33861"/>
            </a:xfrm>
            <a:custGeom>
              <a:avLst/>
              <a:gdLst>
                <a:gd name="T0" fmla="*/ 43 w 100"/>
                <a:gd name="T1" fmla="*/ 94 h 96"/>
                <a:gd name="T2" fmla="*/ 48 w 100"/>
                <a:gd name="T3" fmla="*/ 95 h 96"/>
                <a:gd name="T4" fmla="*/ 55 w 100"/>
                <a:gd name="T5" fmla="*/ 96 h 96"/>
                <a:gd name="T6" fmla="*/ 60 w 100"/>
                <a:gd name="T7" fmla="*/ 96 h 96"/>
                <a:gd name="T8" fmla="*/ 67 w 100"/>
                <a:gd name="T9" fmla="*/ 95 h 96"/>
                <a:gd name="T10" fmla="*/ 72 w 100"/>
                <a:gd name="T11" fmla="*/ 94 h 96"/>
                <a:gd name="T12" fmla="*/ 78 w 100"/>
                <a:gd name="T13" fmla="*/ 92 h 96"/>
                <a:gd name="T14" fmla="*/ 83 w 100"/>
                <a:gd name="T15" fmla="*/ 88 h 96"/>
                <a:gd name="T16" fmla="*/ 88 w 100"/>
                <a:gd name="T17" fmla="*/ 85 h 96"/>
                <a:gd name="T18" fmla="*/ 92 w 100"/>
                <a:gd name="T19" fmla="*/ 81 h 96"/>
                <a:gd name="T20" fmla="*/ 95 w 100"/>
                <a:gd name="T21" fmla="*/ 75 h 96"/>
                <a:gd name="T22" fmla="*/ 98 w 100"/>
                <a:gd name="T23" fmla="*/ 70 h 96"/>
                <a:gd name="T24" fmla="*/ 99 w 100"/>
                <a:gd name="T25" fmla="*/ 64 h 96"/>
                <a:gd name="T26" fmla="*/ 100 w 100"/>
                <a:gd name="T27" fmla="*/ 59 h 96"/>
                <a:gd name="T28" fmla="*/ 100 w 100"/>
                <a:gd name="T29" fmla="*/ 52 h 96"/>
                <a:gd name="T30" fmla="*/ 99 w 100"/>
                <a:gd name="T31" fmla="*/ 47 h 96"/>
                <a:gd name="T32" fmla="*/ 96 w 100"/>
                <a:gd name="T33" fmla="*/ 41 h 96"/>
                <a:gd name="T34" fmla="*/ 94 w 100"/>
                <a:gd name="T35" fmla="*/ 36 h 96"/>
                <a:gd name="T36" fmla="*/ 92 w 100"/>
                <a:gd name="T37" fmla="*/ 30 h 96"/>
                <a:gd name="T38" fmla="*/ 89 w 100"/>
                <a:gd name="T39" fmla="*/ 26 h 96"/>
                <a:gd name="T40" fmla="*/ 86 w 100"/>
                <a:gd name="T41" fmla="*/ 21 h 96"/>
                <a:gd name="T42" fmla="*/ 77 w 100"/>
                <a:gd name="T43" fmla="*/ 13 h 96"/>
                <a:gd name="T44" fmla="*/ 67 w 100"/>
                <a:gd name="T45" fmla="*/ 6 h 96"/>
                <a:gd name="T46" fmla="*/ 59 w 100"/>
                <a:gd name="T47" fmla="*/ 2 h 96"/>
                <a:gd name="T48" fmla="*/ 52 w 100"/>
                <a:gd name="T49" fmla="*/ 0 h 96"/>
                <a:gd name="T50" fmla="*/ 47 w 100"/>
                <a:gd name="T51" fmla="*/ 0 h 96"/>
                <a:gd name="T52" fmla="*/ 44 w 100"/>
                <a:gd name="T53" fmla="*/ 1 h 96"/>
                <a:gd name="T54" fmla="*/ 40 w 100"/>
                <a:gd name="T55" fmla="*/ 2 h 96"/>
                <a:gd name="T56" fmla="*/ 36 w 100"/>
                <a:gd name="T57" fmla="*/ 4 h 96"/>
                <a:gd name="T58" fmla="*/ 29 w 100"/>
                <a:gd name="T59" fmla="*/ 10 h 96"/>
                <a:gd name="T60" fmla="*/ 22 w 100"/>
                <a:gd name="T61" fmla="*/ 15 h 96"/>
                <a:gd name="T62" fmla="*/ 16 w 100"/>
                <a:gd name="T63" fmla="*/ 21 h 96"/>
                <a:gd name="T64" fmla="*/ 9 w 100"/>
                <a:gd name="T65" fmla="*/ 28 h 96"/>
                <a:gd name="T66" fmla="*/ 4 w 100"/>
                <a:gd name="T67" fmla="*/ 35 h 96"/>
                <a:gd name="T68" fmla="*/ 0 w 100"/>
                <a:gd name="T69" fmla="*/ 44 h 96"/>
                <a:gd name="T70" fmla="*/ 0 w 100"/>
                <a:gd name="T71" fmla="*/ 48 h 96"/>
                <a:gd name="T72" fmla="*/ 0 w 100"/>
                <a:gd name="T73" fmla="*/ 52 h 96"/>
                <a:gd name="T74" fmla="*/ 0 w 100"/>
                <a:gd name="T75" fmla="*/ 57 h 96"/>
                <a:gd name="T76" fmla="*/ 1 w 100"/>
                <a:gd name="T77" fmla="*/ 61 h 96"/>
                <a:gd name="T78" fmla="*/ 5 w 100"/>
                <a:gd name="T79" fmla="*/ 69 h 96"/>
                <a:gd name="T80" fmla="*/ 10 w 100"/>
                <a:gd name="T81" fmla="*/ 75 h 96"/>
                <a:gd name="T82" fmla="*/ 17 w 100"/>
                <a:gd name="T83" fmla="*/ 82 h 96"/>
                <a:gd name="T84" fmla="*/ 26 w 100"/>
                <a:gd name="T85" fmla="*/ 87 h 96"/>
                <a:gd name="T86" fmla="*/ 33 w 100"/>
                <a:gd name="T87" fmla="*/ 92 h 96"/>
                <a:gd name="T88" fmla="*/ 43 w 100"/>
                <a:gd name="T89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96">
                  <a:moveTo>
                    <a:pt x="43" y="94"/>
                  </a:moveTo>
                  <a:lnTo>
                    <a:pt x="48" y="95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67" y="95"/>
                  </a:lnTo>
                  <a:lnTo>
                    <a:pt x="72" y="94"/>
                  </a:lnTo>
                  <a:lnTo>
                    <a:pt x="78" y="92"/>
                  </a:lnTo>
                  <a:lnTo>
                    <a:pt x="83" y="88"/>
                  </a:lnTo>
                  <a:lnTo>
                    <a:pt x="88" y="85"/>
                  </a:lnTo>
                  <a:lnTo>
                    <a:pt x="92" y="81"/>
                  </a:lnTo>
                  <a:lnTo>
                    <a:pt x="95" y="75"/>
                  </a:lnTo>
                  <a:lnTo>
                    <a:pt x="98" y="70"/>
                  </a:lnTo>
                  <a:lnTo>
                    <a:pt x="99" y="64"/>
                  </a:lnTo>
                  <a:lnTo>
                    <a:pt x="100" y="59"/>
                  </a:lnTo>
                  <a:lnTo>
                    <a:pt x="100" y="52"/>
                  </a:lnTo>
                  <a:lnTo>
                    <a:pt x="99" y="47"/>
                  </a:lnTo>
                  <a:lnTo>
                    <a:pt x="96" y="41"/>
                  </a:lnTo>
                  <a:lnTo>
                    <a:pt x="94" y="36"/>
                  </a:lnTo>
                  <a:lnTo>
                    <a:pt x="92" y="30"/>
                  </a:lnTo>
                  <a:lnTo>
                    <a:pt x="89" y="26"/>
                  </a:lnTo>
                  <a:lnTo>
                    <a:pt x="86" y="21"/>
                  </a:lnTo>
                  <a:lnTo>
                    <a:pt x="77" y="13"/>
                  </a:lnTo>
                  <a:lnTo>
                    <a:pt x="67" y="6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0" y="2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16" y="21"/>
                  </a:lnTo>
                  <a:lnTo>
                    <a:pt x="9" y="28"/>
                  </a:lnTo>
                  <a:lnTo>
                    <a:pt x="4" y="35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1"/>
                  </a:lnTo>
                  <a:lnTo>
                    <a:pt x="5" y="69"/>
                  </a:lnTo>
                  <a:lnTo>
                    <a:pt x="10" y="75"/>
                  </a:lnTo>
                  <a:lnTo>
                    <a:pt x="17" y="82"/>
                  </a:lnTo>
                  <a:lnTo>
                    <a:pt x="26" y="87"/>
                  </a:lnTo>
                  <a:lnTo>
                    <a:pt x="33" y="92"/>
                  </a:lnTo>
                  <a:lnTo>
                    <a:pt x="43" y="94"/>
                  </a:lnTo>
                  <a:close/>
                </a:path>
              </a:pathLst>
            </a:custGeom>
            <a:solidFill>
              <a:srgbClr val="4C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9135065" y="1595721"/>
              <a:ext cx="172482" cy="571412"/>
            </a:xfrm>
            <a:custGeom>
              <a:avLst/>
              <a:gdLst>
                <a:gd name="T0" fmla="*/ 14 w 491"/>
                <a:gd name="T1" fmla="*/ 1573 h 1619"/>
                <a:gd name="T2" fmla="*/ 41 w 491"/>
                <a:gd name="T3" fmla="*/ 1481 h 1619"/>
                <a:gd name="T4" fmla="*/ 66 w 491"/>
                <a:gd name="T5" fmla="*/ 1385 h 1619"/>
                <a:gd name="T6" fmla="*/ 88 w 491"/>
                <a:gd name="T7" fmla="*/ 1286 h 1619"/>
                <a:gd name="T8" fmla="*/ 112 w 491"/>
                <a:gd name="T9" fmla="*/ 1186 h 1619"/>
                <a:gd name="T10" fmla="*/ 137 w 491"/>
                <a:gd name="T11" fmla="*/ 1087 h 1619"/>
                <a:gd name="T12" fmla="*/ 160 w 491"/>
                <a:gd name="T13" fmla="*/ 986 h 1619"/>
                <a:gd name="T14" fmla="*/ 183 w 491"/>
                <a:gd name="T15" fmla="*/ 886 h 1619"/>
                <a:gd name="T16" fmla="*/ 204 w 491"/>
                <a:gd name="T17" fmla="*/ 782 h 1619"/>
                <a:gd name="T18" fmla="*/ 222 w 491"/>
                <a:gd name="T19" fmla="*/ 678 h 1619"/>
                <a:gd name="T20" fmla="*/ 241 w 491"/>
                <a:gd name="T21" fmla="*/ 573 h 1619"/>
                <a:gd name="T22" fmla="*/ 260 w 491"/>
                <a:gd name="T23" fmla="*/ 467 h 1619"/>
                <a:gd name="T24" fmla="*/ 279 w 491"/>
                <a:gd name="T25" fmla="*/ 362 h 1619"/>
                <a:gd name="T26" fmla="*/ 301 w 491"/>
                <a:gd name="T27" fmla="*/ 258 h 1619"/>
                <a:gd name="T28" fmla="*/ 325 w 491"/>
                <a:gd name="T29" fmla="*/ 154 h 1619"/>
                <a:gd name="T30" fmla="*/ 352 w 491"/>
                <a:gd name="T31" fmla="*/ 52 h 1619"/>
                <a:gd name="T32" fmla="*/ 385 w 491"/>
                <a:gd name="T33" fmla="*/ 35 h 1619"/>
                <a:gd name="T34" fmla="*/ 416 w 491"/>
                <a:gd name="T35" fmla="*/ 107 h 1619"/>
                <a:gd name="T36" fmla="*/ 445 w 491"/>
                <a:gd name="T37" fmla="*/ 180 h 1619"/>
                <a:gd name="T38" fmla="*/ 470 w 491"/>
                <a:gd name="T39" fmla="*/ 253 h 1619"/>
                <a:gd name="T40" fmla="*/ 487 w 491"/>
                <a:gd name="T41" fmla="*/ 307 h 1619"/>
                <a:gd name="T42" fmla="*/ 491 w 491"/>
                <a:gd name="T43" fmla="*/ 332 h 1619"/>
                <a:gd name="T44" fmla="*/ 490 w 491"/>
                <a:gd name="T45" fmla="*/ 348 h 1619"/>
                <a:gd name="T46" fmla="*/ 483 w 491"/>
                <a:gd name="T47" fmla="*/ 366 h 1619"/>
                <a:gd name="T48" fmla="*/ 473 w 491"/>
                <a:gd name="T49" fmla="*/ 382 h 1619"/>
                <a:gd name="T50" fmla="*/ 442 w 491"/>
                <a:gd name="T51" fmla="*/ 417 h 1619"/>
                <a:gd name="T52" fmla="*/ 394 w 491"/>
                <a:gd name="T53" fmla="*/ 472 h 1619"/>
                <a:gd name="T54" fmla="*/ 349 w 491"/>
                <a:gd name="T55" fmla="*/ 523 h 1619"/>
                <a:gd name="T56" fmla="*/ 322 w 491"/>
                <a:gd name="T57" fmla="*/ 562 h 1619"/>
                <a:gd name="T58" fmla="*/ 309 w 491"/>
                <a:gd name="T59" fmla="*/ 590 h 1619"/>
                <a:gd name="T60" fmla="*/ 302 w 491"/>
                <a:gd name="T61" fmla="*/ 622 h 1619"/>
                <a:gd name="T62" fmla="*/ 302 w 491"/>
                <a:gd name="T63" fmla="*/ 654 h 1619"/>
                <a:gd name="T64" fmla="*/ 309 w 491"/>
                <a:gd name="T65" fmla="*/ 685 h 1619"/>
                <a:gd name="T66" fmla="*/ 319 w 491"/>
                <a:gd name="T67" fmla="*/ 716 h 1619"/>
                <a:gd name="T68" fmla="*/ 336 w 491"/>
                <a:gd name="T69" fmla="*/ 756 h 1619"/>
                <a:gd name="T70" fmla="*/ 362 w 491"/>
                <a:gd name="T71" fmla="*/ 804 h 1619"/>
                <a:gd name="T72" fmla="*/ 394 w 491"/>
                <a:gd name="T73" fmla="*/ 849 h 1619"/>
                <a:gd name="T74" fmla="*/ 430 w 491"/>
                <a:gd name="T75" fmla="*/ 892 h 1619"/>
                <a:gd name="T76" fmla="*/ 454 w 491"/>
                <a:gd name="T77" fmla="*/ 916 h 1619"/>
                <a:gd name="T78" fmla="*/ 460 w 491"/>
                <a:gd name="T79" fmla="*/ 924 h 1619"/>
                <a:gd name="T80" fmla="*/ 463 w 491"/>
                <a:gd name="T81" fmla="*/ 934 h 1619"/>
                <a:gd name="T82" fmla="*/ 460 w 491"/>
                <a:gd name="T83" fmla="*/ 942 h 1619"/>
                <a:gd name="T84" fmla="*/ 454 w 491"/>
                <a:gd name="T85" fmla="*/ 954 h 1619"/>
                <a:gd name="T86" fmla="*/ 414 w 491"/>
                <a:gd name="T87" fmla="*/ 998 h 1619"/>
                <a:gd name="T88" fmla="*/ 349 w 491"/>
                <a:gd name="T89" fmla="*/ 1074 h 1619"/>
                <a:gd name="T90" fmla="*/ 286 w 491"/>
                <a:gd name="T91" fmla="*/ 1152 h 1619"/>
                <a:gd name="T92" fmla="*/ 227 w 491"/>
                <a:gd name="T93" fmla="*/ 1232 h 1619"/>
                <a:gd name="T94" fmla="*/ 171 w 491"/>
                <a:gd name="T95" fmla="*/ 1315 h 1619"/>
                <a:gd name="T96" fmla="*/ 118 w 491"/>
                <a:gd name="T97" fmla="*/ 1400 h 1619"/>
                <a:gd name="T98" fmla="*/ 67 w 491"/>
                <a:gd name="T99" fmla="*/ 1486 h 1619"/>
                <a:gd name="T100" fmla="*/ 22 w 491"/>
                <a:gd name="T101" fmla="*/ 1574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1" h="1619">
                  <a:moveTo>
                    <a:pt x="0" y="1619"/>
                  </a:moveTo>
                  <a:lnTo>
                    <a:pt x="14" y="1573"/>
                  </a:lnTo>
                  <a:lnTo>
                    <a:pt x="28" y="1528"/>
                  </a:lnTo>
                  <a:lnTo>
                    <a:pt x="41" y="1481"/>
                  </a:lnTo>
                  <a:lnTo>
                    <a:pt x="53" y="1433"/>
                  </a:lnTo>
                  <a:lnTo>
                    <a:pt x="66" y="1385"/>
                  </a:lnTo>
                  <a:lnTo>
                    <a:pt x="77" y="1336"/>
                  </a:lnTo>
                  <a:lnTo>
                    <a:pt x="88" y="1286"/>
                  </a:lnTo>
                  <a:lnTo>
                    <a:pt x="99" y="1236"/>
                  </a:lnTo>
                  <a:lnTo>
                    <a:pt x="112" y="1186"/>
                  </a:lnTo>
                  <a:lnTo>
                    <a:pt x="124" y="1136"/>
                  </a:lnTo>
                  <a:lnTo>
                    <a:pt x="137" y="1087"/>
                  </a:lnTo>
                  <a:lnTo>
                    <a:pt x="149" y="1037"/>
                  </a:lnTo>
                  <a:lnTo>
                    <a:pt x="160" y="986"/>
                  </a:lnTo>
                  <a:lnTo>
                    <a:pt x="172" y="936"/>
                  </a:lnTo>
                  <a:lnTo>
                    <a:pt x="183" y="886"/>
                  </a:lnTo>
                  <a:lnTo>
                    <a:pt x="193" y="835"/>
                  </a:lnTo>
                  <a:lnTo>
                    <a:pt x="204" y="782"/>
                  </a:lnTo>
                  <a:lnTo>
                    <a:pt x="214" y="730"/>
                  </a:lnTo>
                  <a:lnTo>
                    <a:pt x="222" y="678"/>
                  </a:lnTo>
                  <a:lnTo>
                    <a:pt x="232" y="625"/>
                  </a:lnTo>
                  <a:lnTo>
                    <a:pt x="241" y="573"/>
                  </a:lnTo>
                  <a:lnTo>
                    <a:pt x="251" y="521"/>
                  </a:lnTo>
                  <a:lnTo>
                    <a:pt x="260" y="467"/>
                  </a:lnTo>
                  <a:lnTo>
                    <a:pt x="269" y="415"/>
                  </a:lnTo>
                  <a:lnTo>
                    <a:pt x="279" y="362"/>
                  </a:lnTo>
                  <a:lnTo>
                    <a:pt x="290" y="310"/>
                  </a:lnTo>
                  <a:lnTo>
                    <a:pt x="301" y="258"/>
                  </a:lnTo>
                  <a:lnTo>
                    <a:pt x="312" y="206"/>
                  </a:lnTo>
                  <a:lnTo>
                    <a:pt x="325" y="154"/>
                  </a:lnTo>
                  <a:lnTo>
                    <a:pt x="338" y="103"/>
                  </a:lnTo>
                  <a:lnTo>
                    <a:pt x="352" y="52"/>
                  </a:lnTo>
                  <a:lnTo>
                    <a:pt x="368" y="0"/>
                  </a:lnTo>
                  <a:lnTo>
                    <a:pt x="385" y="35"/>
                  </a:lnTo>
                  <a:lnTo>
                    <a:pt x="400" y="71"/>
                  </a:lnTo>
                  <a:lnTo>
                    <a:pt x="416" y="107"/>
                  </a:lnTo>
                  <a:lnTo>
                    <a:pt x="431" y="143"/>
                  </a:lnTo>
                  <a:lnTo>
                    <a:pt x="445" y="180"/>
                  </a:lnTo>
                  <a:lnTo>
                    <a:pt x="458" y="216"/>
                  </a:lnTo>
                  <a:lnTo>
                    <a:pt x="470" y="253"/>
                  </a:lnTo>
                  <a:lnTo>
                    <a:pt x="482" y="290"/>
                  </a:lnTo>
                  <a:lnTo>
                    <a:pt x="487" y="307"/>
                  </a:lnTo>
                  <a:lnTo>
                    <a:pt x="490" y="324"/>
                  </a:lnTo>
                  <a:lnTo>
                    <a:pt x="491" y="332"/>
                  </a:lnTo>
                  <a:lnTo>
                    <a:pt x="491" y="341"/>
                  </a:lnTo>
                  <a:lnTo>
                    <a:pt x="490" y="348"/>
                  </a:lnTo>
                  <a:lnTo>
                    <a:pt x="488" y="356"/>
                  </a:lnTo>
                  <a:lnTo>
                    <a:pt x="483" y="366"/>
                  </a:lnTo>
                  <a:lnTo>
                    <a:pt x="478" y="374"/>
                  </a:lnTo>
                  <a:lnTo>
                    <a:pt x="473" y="382"/>
                  </a:lnTo>
                  <a:lnTo>
                    <a:pt x="466" y="390"/>
                  </a:lnTo>
                  <a:lnTo>
                    <a:pt x="442" y="417"/>
                  </a:lnTo>
                  <a:lnTo>
                    <a:pt x="418" y="444"/>
                  </a:lnTo>
                  <a:lnTo>
                    <a:pt x="394" y="472"/>
                  </a:lnTo>
                  <a:lnTo>
                    <a:pt x="370" y="499"/>
                  </a:lnTo>
                  <a:lnTo>
                    <a:pt x="349" y="523"/>
                  </a:lnTo>
                  <a:lnTo>
                    <a:pt x="331" y="549"/>
                  </a:lnTo>
                  <a:lnTo>
                    <a:pt x="322" y="562"/>
                  </a:lnTo>
                  <a:lnTo>
                    <a:pt x="314" y="576"/>
                  </a:lnTo>
                  <a:lnTo>
                    <a:pt x="309" y="590"/>
                  </a:lnTo>
                  <a:lnTo>
                    <a:pt x="304" y="606"/>
                  </a:lnTo>
                  <a:lnTo>
                    <a:pt x="302" y="622"/>
                  </a:lnTo>
                  <a:lnTo>
                    <a:pt x="301" y="637"/>
                  </a:lnTo>
                  <a:lnTo>
                    <a:pt x="302" y="654"/>
                  </a:lnTo>
                  <a:lnTo>
                    <a:pt x="304" y="669"/>
                  </a:lnTo>
                  <a:lnTo>
                    <a:pt x="309" y="685"/>
                  </a:lnTo>
                  <a:lnTo>
                    <a:pt x="313" y="701"/>
                  </a:lnTo>
                  <a:lnTo>
                    <a:pt x="319" y="716"/>
                  </a:lnTo>
                  <a:lnTo>
                    <a:pt x="324" y="731"/>
                  </a:lnTo>
                  <a:lnTo>
                    <a:pt x="336" y="756"/>
                  </a:lnTo>
                  <a:lnTo>
                    <a:pt x="349" y="780"/>
                  </a:lnTo>
                  <a:lnTo>
                    <a:pt x="362" y="804"/>
                  </a:lnTo>
                  <a:lnTo>
                    <a:pt x="378" y="827"/>
                  </a:lnTo>
                  <a:lnTo>
                    <a:pt x="394" y="849"/>
                  </a:lnTo>
                  <a:lnTo>
                    <a:pt x="411" y="871"/>
                  </a:lnTo>
                  <a:lnTo>
                    <a:pt x="430" y="892"/>
                  </a:lnTo>
                  <a:lnTo>
                    <a:pt x="450" y="911"/>
                  </a:lnTo>
                  <a:lnTo>
                    <a:pt x="454" y="916"/>
                  </a:lnTo>
                  <a:lnTo>
                    <a:pt x="457" y="919"/>
                  </a:lnTo>
                  <a:lnTo>
                    <a:pt x="460" y="924"/>
                  </a:lnTo>
                  <a:lnTo>
                    <a:pt x="463" y="929"/>
                  </a:lnTo>
                  <a:lnTo>
                    <a:pt x="463" y="934"/>
                  </a:lnTo>
                  <a:lnTo>
                    <a:pt x="463" y="938"/>
                  </a:lnTo>
                  <a:lnTo>
                    <a:pt x="460" y="942"/>
                  </a:lnTo>
                  <a:lnTo>
                    <a:pt x="459" y="946"/>
                  </a:lnTo>
                  <a:lnTo>
                    <a:pt x="454" y="954"/>
                  </a:lnTo>
                  <a:lnTo>
                    <a:pt x="447" y="961"/>
                  </a:lnTo>
                  <a:lnTo>
                    <a:pt x="414" y="998"/>
                  </a:lnTo>
                  <a:lnTo>
                    <a:pt x="381" y="1036"/>
                  </a:lnTo>
                  <a:lnTo>
                    <a:pt x="349" y="1074"/>
                  </a:lnTo>
                  <a:lnTo>
                    <a:pt x="317" y="1113"/>
                  </a:lnTo>
                  <a:lnTo>
                    <a:pt x="286" y="1152"/>
                  </a:lnTo>
                  <a:lnTo>
                    <a:pt x="256" y="1192"/>
                  </a:lnTo>
                  <a:lnTo>
                    <a:pt x="227" y="1232"/>
                  </a:lnTo>
                  <a:lnTo>
                    <a:pt x="198" y="1273"/>
                  </a:lnTo>
                  <a:lnTo>
                    <a:pt x="171" y="1315"/>
                  </a:lnTo>
                  <a:lnTo>
                    <a:pt x="144" y="1357"/>
                  </a:lnTo>
                  <a:lnTo>
                    <a:pt x="118" y="1400"/>
                  </a:lnTo>
                  <a:lnTo>
                    <a:pt x="93" y="1442"/>
                  </a:lnTo>
                  <a:lnTo>
                    <a:pt x="67" y="1486"/>
                  </a:lnTo>
                  <a:lnTo>
                    <a:pt x="44" y="1530"/>
                  </a:lnTo>
                  <a:lnTo>
                    <a:pt x="22" y="1574"/>
                  </a:lnTo>
                  <a:lnTo>
                    <a:pt x="0" y="1619"/>
                  </a:lnTo>
                  <a:close/>
                </a:path>
              </a:pathLst>
            </a:custGeom>
            <a:solidFill>
              <a:srgbClr val="6E7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9134007" y="2031687"/>
              <a:ext cx="35978" cy="135446"/>
            </a:xfrm>
            <a:custGeom>
              <a:avLst/>
              <a:gdLst>
                <a:gd name="T0" fmla="*/ 0 w 100"/>
                <a:gd name="T1" fmla="*/ 384 h 384"/>
                <a:gd name="T2" fmla="*/ 7 w 100"/>
                <a:gd name="T3" fmla="*/ 357 h 384"/>
                <a:gd name="T4" fmla="*/ 14 w 100"/>
                <a:gd name="T5" fmla="*/ 330 h 384"/>
                <a:gd name="T6" fmla="*/ 21 w 100"/>
                <a:gd name="T7" fmla="*/ 302 h 384"/>
                <a:gd name="T8" fmla="*/ 28 w 100"/>
                <a:gd name="T9" fmla="*/ 275 h 384"/>
                <a:gd name="T10" fmla="*/ 36 w 100"/>
                <a:gd name="T11" fmla="*/ 248 h 384"/>
                <a:gd name="T12" fmla="*/ 42 w 100"/>
                <a:gd name="T13" fmla="*/ 221 h 384"/>
                <a:gd name="T14" fmla="*/ 50 w 100"/>
                <a:gd name="T15" fmla="*/ 193 h 384"/>
                <a:gd name="T16" fmla="*/ 56 w 100"/>
                <a:gd name="T17" fmla="*/ 166 h 384"/>
                <a:gd name="T18" fmla="*/ 62 w 100"/>
                <a:gd name="T19" fmla="*/ 145 h 384"/>
                <a:gd name="T20" fmla="*/ 67 w 100"/>
                <a:gd name="T21" fmla="*/ 125 h 384"/>
                <a:gd name="T22" fmla="*/ 73 w 100"/>
                <a:gd name="T23" fmla="*/ 104 h 384"/>
                <a:gd name="T24" fmla="*/ 78 w 100"/>
                <a:gd name="T25" fmla="*/ 83 h 384"/>
                <a:gd name="T26" fmla="*/ 84 w 100"/>
                <a:gd name="T27" fmla="*/ 62 h 384"/>
                <a:gd name="T28" fmla="*/ 89 w 100"/>
                <a:gd name="T29" fmla="*/ 42 h 384"/>
                <a:gd name="T30" fmla="*/ 95 w 100"/>
                <a:gd name="T31" fmla="*/ 21 h 384"/>
                <a:gd name="T32" fmla="*/ 100 w 100"/>
                <a:gd name="T33" fmla="*/ 0 h 384"/>
                <a:gd name="T34" fmla="*/ 89 w 100"/>
                <a:gd name="T35" fmla="*/ 50 h 384"/>
                <a:gd name="T36" fmla="*/ 78 w 100"/>
                <a:gd name="T37" fmla="*/ 100 h 384"/>
                <a:gd name="T38" fmla="*/ 67 w 100"/>
                <a:gd name="T39" fmla="*/ 149 h 384"/>
                <a:gd name="T40" fmla="*/ 54 w 100"/>
                <a:gd name="T41" fmla="*/ 197 h 384"/>
                <a:gd name="T42" fmla="*/ 42 w 100"/>
                <a:gd name="T43" fmla="*/ 245 h 384"/>
                <a:gd name="T44" fmla="*/ 29 w 100"/>
                <a:gd name="T45" fmla="*/ 292 h 384"/>
                <a:gd name="T46" fmla="*/ 15 w 100"/>
                <a:gd name="T47" fmla="*/ 337 h 384"/>
                <a:gd name="T48" fmla="*/ 1 w 100"/>
                <a:gd name="T49" fmla="*/ 383 h 384"/>
                <a:gd name="T50" fmla="*/ 0 w 100"/>
                <a:gd name="T51" fmla="*/ 384 h 384"/>
                <a:gd name="T52" fmla="*/ 0 w 100"/>
                <a:gd name="T5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384">
                  <a:moveTo>
                    <a:pt x="0" y="384"/>
                  </a:moveTo>
                  <a:lnTo>
                    <a:pt x="7" y="357"/>
                  </a:lnTo>
                  <a:lnTo>
                    <a:pt x="14" y="330"/>
                  </a:lnTo>
                  <a:lnTo>
                    <a:pt x="21" y="302"/>
                  </a:lnTo>
                  <a:lnTo>
                    <a:pt x="28" y="275"/>
                  </a:lnTo>
                  <a:lnTo>
                    <a:pt x="36" y="248"/>
                  </a:lnTo>
                  <a:lnTo>
                    <a:pt x="42" y="221"/>
                  </a:lnTo>
                  <a:lnTo>
                    <a:pt x="50" y="193"/>
                  </a:lnTo>
                  <a:lnTo>
                    <a:pt x="56" y="166"/>
                  </a:lnTo>
                  <a:lnTo>
                    <a:pt x="62" y="145"/>
                  </a:lnTo>
                  <a:lnTo>
                    <a:pt x="67" y="125"/>
                  </a:lnTo>
                  <a:lnTo>
                    <a:pt x="73" y="104"/>
                  </a:lnTo>
                  <a:lnTo>
                    <a:pt x="78" y="83"/>
                  </a:lnTo>
                  <a:lnTo>
                    <a:pt x="84" y="62"/>
                  </a:lnTo>
                  <a:lnTo>
                    <a:pt x="89" y="42"/>
                  </a:lnTo>
                  <a:lnTo>
                    <a:pt x="95" y="21"/>
                  </a:lnTo>
                  <a:lnTo>
                    <a:pt x="100" y="0"/>
                  </a:lnTo>
                  <a:lnTo>
                    <a:pt x="89" y="50"/>
                  </a:lnTo>
                  <a:lnTo>
                    <a:pt x="78" y="100"/>
                  </a:lnTo>
                  <a:lnTo>
                    <a:pt x="67" y="149"/>
                  </a:lnTo>
                  <a:lnTo>
                    <a:pt x="54" y="197"/>
                  </a:lnTo>
                  <a:lnTo>
                    <a:pt x="42" y="245"/>
                  </a:lnTo>
                  <a:lnTo>
                    <a:pt x="29" y="292"/>
                  </a:lnTo>
                  <a:lnTo>
                    <a:pt x="15" y="337"/>
                  </a:lnTo>
                  <a:lnTo>
                    <a:pt x="1" y="383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BFC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9132949" y="1549162"/>
              <a:ext cx="180947" cy="625379"/>
            </a:xfrm>
            <a:custGeom>
              <a:avLst/>
              <a:gdLst>
                <a:gd name="T0" fmla="*/ 312 w 514"/>
                <a:gd name="T1" fmla="*/ 662 h 1773"/>
                <a:gd name="T2" fmla="*/ 322 w 514"/>
                <a:gd name="T3" fmla="*/ 642 h 1773"/>
                <a:gd name="T4" fmla="*/ 350 w 514"/>
                <a:gd name="T5" fmla="*/ 601 h 1773"/>
                <a:gd name="T6" fmla="*/ 395 w 514"/>
                <a:gd name="T7" fmla="*/ 540 h 1773"/>
                <a:gd name="T8" fmla="*/ 441 w 514"/>
                <a:gd name="T9" fmla="*/ 480 h 1773"/>
                <a:gd name="T10" fmla="*/ 490 w 514"/>
                <a:gd name="T11" fmla="*/ 422 h 1773"/>
                <a:gd name="T12" fmla="*/ 494 w 514"/>
                <a:gd name="T13" fmla="*/ 344 h 1773"/>
                <a:gd name="T14" fmla="*/ 451 w 514"/>
                <a:gd name="T15" fmla="*/ 240 h 1773"/>
                <a:gd name="T16" fmla="*/ 415 w 514"/>
                <a:gd name="T17" fmla="*/ 164 h 1773"/>
                <a:gd name="T18" fmla="*/ 390 w 514"/>
                <a:gd name="T19" fmla="*/ 115 h 1773"/>
                <a:gd name="T20" fmla="*/ 363 w 514"/>
                <a:gd name="T21" fmla="*/ 67 h 1773"/>
                <a:gd name="T22" fmla="*/ 333 w 514"/>
                <a:gd name="T23" fmla="*/ 22 h 1773"/>
                <a:gd name="T24" fmla="*/ 300 w 514"/>
                <a:gd name="T25" fmla="*/ 109 h 1773"/>
                <a:gd name="T26" fmla="*/ 260 w 514"/>
                <a:gd name="T27" fmla="*/ 331 h 1773"/>
                <a:gd name="T28" fmla="*/ 220 w 514"/>
                <a:gd name="T29" fmla="*/ 552 h 1773"/>
                <a:gd name="T30" fmla="*/ 179 w 514"/>
                <a:gd name="T31" fmla="*/ 775 h 1773"/>
                <a:gd name="T32" fmla="*/ 139 w 514"/>
                <a:gd name="T33" fmla="*/ 997 h 1773"/>
                <a:gd name="T34" fmla="*/ 99 w 514"/>
                <a:gd name="T35" fmla="*/ 1220 h 1773"/>
                <a:gd name="T36" fmla="*/ 59 w 514"/>
                <a:gd name="T37" fmla="*/ 1442 h 1773"/>
                <a:gd name="T38" fmla="*/ 20 w 514"/>
                <a:gd name="T39" fmla="*/ 1663 h 1773"/>
                <a:gd name="T40" fmla="*/ 47 w 514"/>
                <a:gd name="T41" fmla="*/ 1678 h 1773"/>
                <a:gd name="T42" fmla="*/ 124 w 514"/>
                <a:gd name="T43" fmla="*/ 1529 h 1773"/>
                <a:gd name="T44" fmla="*/ 179 w 514"/>
                <a:gd name="T45" fmla="*/ 1426 h 1773"/>
                <a:gd name="T46" fmla="*/ 237 w 514"/>
                <a:gd name="T47" fmla="*/ 1325 h 1773"/>
                <a:gd name="T48" fmla="*/ 297 w 514"/>
                <a:gd name="T49" fmla="*/ 1226 h 1773"/>
                <a:gd name="T50" fmla="*/ 358 w 514"/>
                <a:gd name="T51" fmla="*/ 1135 h 1773"/>
                <a:gd name="T52" fmla="*/ 422 w 514"/>
                <a:gd name="T53" fmla="*/ 1050 h 1773"/>
                <a:gd name="T54" fmla="*/ 459 w 514"/>
                <a:gd name="T55" fmla="*/ 1005 h 1773"/>
                <a:gd name="T56" fmla="*/ 467 w 514"/>
                <a:gd name="T57" fmla="*/ 993 h 1773"/>
                <a:gd name="T58" fmla="*/ 470 w 514"/>
                <a:gd name="T59" fmla="*/ 981 h 1773"/>
                <a:gd name="T60" fmla="*/ 470 w 514"/>
                <a:gd name="T61" fmla="*/ 969 h 1773"/>
                <a:gd name="T62" fmla="*/ 464 w 514"/>
                <a:gd name="T63" fmla="*/ 953 h 1773"/>
                <a:gd name="T64" fmla="*/ 441 w 514"/>
                <a:gd name="T65" fmla="*/ 917 h 1773"/>
                <a:gd name="T66" fmla="*/ 407 w 514"/>
                <a:gd name="T67" fmla="*/ 866 h 1773"/>
                <a:gd name="T68" fmla="*/ 372 w 514"/>
                <a:gd name="T69" fmla="*/ 816 h 1773"/>
                <a:gd name="T70" fmla="*/ 334 w 514"/>
                <a:gd name="T71" fmla="*/ 755 h 1773"/>
                <a:gd name="T72" fmla="*/ 312 w 514"/>
                <a:gd name="T73" fmla="*/ 707 h 1773"/>
                <a:gd name="T74" fmla="*/ 308 w 514"/>
                <a:gd name="T75" fmla="*/ 684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4" h="1773">
                  <a:moveTo>
                    <a:pt x="309" y="673"/>
                  </a:moveTo>
                  <a:lnTo>
                    <a:pt x="312" y="662"/>
                  </a:lnTo>
                  <a:lnTo>
                    <a:pt x="316" y="651"/>
                  </a:lnTo>
                  <a:lnTo>
                    <a:pt x="322" y="642"/>
                  </a:lnTo>
                  <a:lnTo>
                    <a:pt x="328" y="633"/>
                  </a:lnTo>
                  <a:lnTo>
                    <a:pt x="350" y="601"/>
                  </a:lnTo>
                  <a:lnTo>
                    <a:pt x="372" y="571"/>
                  </a:lnTo>
                  <a:lnTo>
                    <a:pt x="395" y="540"/>
                  </a:lnTo>
                  <a:lnTo>
                    <a:pt x="417" y="511"/>
                  </a:lnTo>
                  <a:lnTo>
                    <a:pt x="441" y="480"/>
                  </a:lnTo>
                  <a:lnTo>
                    <a:pt x="465" y="452"/>
                  </a:lnTo>
                  <a:lnTo>
                    <a:pt x="490" y="422"/>
                  </a:lnTo>
                  <a:lnTo>
                    <a:pt x="514" y="394"/>
                  </a:lnTo>
                  <a:lnTo>
                    <a:pt x="494" y="344"/>
                  </a:lnTo>
                  <a:lnTo>
                    <a:pt x="473" y="291"/>
                  </a:lnTo>
                  <a:lnTo>
                    <a:pt x="451" y="240"/>
                  </a:lnTo>
                  <a:lnTo>
                    <a:pt x="427" y="189"/>
                  </a:lnTo>
                  <a:lnTo>
                    <a:pt x="415" y="164"/>
                  </a:lnTo>
                  <a:lnTo>
                    <a:pt x="403" y="139"/>
                  </a:lnTo>
                  <a:lnTo>
                    <a:pt x="390" y="115"/>
                  </a:lnTo>
                  <a:lnTo>
                    <a:pt x="377" y="90"/>
                  </a:lnTo>
                  <a:lnTo>
                    <a:pt x="363" y="67"/>
                  </a:lnTo>
                  <a:lnTo>
                    <a:pt x="349" y="44"/>
                  </a:lnTo>
                  <a:lnTo>
                    <a:pt x="333" y="22"/>
                  </a:lnTo>
                  <a:lnTo>
                    <a:pt x="318" y="0"/>
                  </a:lnTo>
                  <a:lnTo>
                    <a:pt x="300" y="109"/>
                  </a:lnTo>
                  <a:lnTo>
                    <a:pt x="280" y="219"/>
                  </a:lnTo>
                  <a:lnTo>
                    <a:pt x="260" y="331"/>
                  </a:lnTo>
                  <a:lnTo>
                    <a:pt x="239" y="441"/>
                  </a:lnTo>
                  <a:lnTo>
                    <a:pt x="220" y="552"/>
                  </a:lnTo>
                  <a:lnTo>
                    <a:pt x="200" y="663"/>
                  </a:lnTo>
                  <a:lnTo>
                    <a:pt x="179" y="775"/>
                  </a:lnTo>
                  <a:lnTo>
                    <a:pt x="160" y="886"/>
                  </a:lnTo>
                  <a:lnTo>
                    <a:pt x="139" y="997"/>
                  </a:lnTo>
                  <a:lnTo>
                    <a:pt x="119" y="1109"/>
                  </a:lnTo>
                  <a:lnTo>
                    <a:pt x="99" y="1220"/>
                  </a:lnTo>
                  <a:lnTo>
                    <a:pt x="79" y="1331"/>
                  </a:lnTo>
                  <a:lnTo>
                    <a:pt x="59" y="1442"/>
                  </a:lnTo>
                  <a:lnTo>
                    <a:pt x="40" y="1553"/>
                  </a:lnTo>
                  <a:lnTo>
                    <a:pt x="20" y="1663"/>
                  </a:lnTo>
                  <a:lnTo>
                    <a:pt x="0" y="1773"/>
                  </a:lnTo>
                  <a:lnTo>
                    <a:pt x="47" y="1678"/>
                  </a:lnTo>
                  <a:lnTo>
                    <a:pt x="98" y="1579"/>
                  </a:lnTo>
                  <a:lnTo>
                    <a:pt x="124" y="1529"/>
                  </a:lnTo>
                  <a:lnTo>
                    <a:pt x="151" y="1477"/>
                  </a:lnTo>
                  <a:lnTo>
                    <a:pt x="179" y="1426"/>
                  </a:lnTo>
                  <a:lnTo>
                    <a:pt x="208" y="1375"/>
                  </a:lnTo>
                  <a:lnTo>
                    <a:pt x="237" y="1325"/>
                  </a:lnTo>
                  <a:lnTo>
                    <a:pt x="267" y="1275"/>
                  </a:lnTo>
                  <a:lnTo>
                    <a:pt x="297" y="1226"/>
                  </a:lnTo>
                  <a:lnTo>
                    <a:pt x="328" y="1179"/>
                  </a:lnTo>
                  <a:lnTo>
                    <a:pt x="358" y="1135"/>
                  </a:lnTo>
                  <a:lnTo>
                    <a:pt x="390" y="1091"/>
                  </a:lnTo>
                  <a:lnTo>
                    <a:pt x="422" y="1050"/>
                  </a:lnTo>
                  <a:lnTo>
                    <a:pt x="455" y="1010"/>
                  </a:lnTo>
                  <a:lnTo>
                    <a:pt x="459" y="1005"/>
                  </a:lnTo>
                  <a:lnTo>
                    <a:pt x="463" y="999"/>
                  </a:lnTo>
                  <a:lnTo>
                    <a:pt x="467" y="993"/>
                  </a:lnTo>
                  <a:lnTo>
                    <a:pt x="469" y="986"/>
                  </a:lnTo>
                  <a:lnTo>
                    <a:pt x="470" y="981"/>
                  </a:lnTo>
                  <a:lnTo>
                    <a:pt x="470" y="974"/>
                  </a:lnTo>
                  <a:lnTo>
                    <a:pt x="470" y="969"/>
                  </a:lnTo>
                  <a:lnTo>
                    <a:pt x="469" y="963"/>
                  </a:lnTo>
                  <a:lnTo>
                    <a:pt x="464" y="953"/>
                  </a:lnTo>
                  <a:lnTo>
                    <a:pt x="459" y="943"/>
                  </a:lnTo>
                  <a:lnTo>
                    <a:pt x="441" y="917"/>
                  </a:lnTo>
                  <a:lnTo>
                    <a:pt x="424" y="891"/>
                  </a:lnTo>
                  <a:lnTo>
                    <a:pt x="407" y="866"/>
                  </a:lnTo>
                  <a:lnTo>
                    <a:pt x="389" y="842"/>
                  </a:lnTo>
                  <a:lnTo>
                    <a:pt x="372" y="816"/>
                  </a:lnTo>
                  <a:lnTo>
                    <a:pt x="353" y="787"/>
                  </a:lnTo>
                  <a:lnTo>
                    <a:pt x="334" y="755"/>
                  </a:lnTo>
                  <a:lnTo>
                    <a:pt x="316" y="718"/>
                  </a:lnTo>
                  <a:lnTo>
                    <a:pt x="312" y="707"/>
                  </a:lnTo>
                  <a:lnTo>
                    <a:pt x="309" y="696"/>
                  </a:lnTo>
                  <a:lnTo>
                    <a:pt x="308" y="684"/>
                  </a:lnTo>
                  <a:lnTo>
                    <a:pt x="309" y="673"/>
                  </a:lnTo>
                  <a:close/>
                </a:path>
              </a:pathLst>
            </a:custGeom>
            <a:solidFill>
              <a:srgbClr val="565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8916023" y="1598895"/>
              <a:ext cx="215867" cy="568238"/>
            </a:xfrm>
            <a:custGeom>
              <a:avLst/>
              <a:gdLst>
                <a:gd name="T0" fmla="*/ 578 w 610"/>
                <a:gd name="T1" fmla="*/ 1571 h 1611"/>
                <a:gd name="T2" fmla="*/ 510 w 610"/>
                <a:gd name="T3" fmla="*/ 1485 h 1611"/>
                <a:gd name="T4" fmla="*/ 396 w 610"/>
                <a:gd name="T5" fmla="*/ 1349 h 1611"/>
                <a:gd name="T6" fmla="*/ 280 w 610"/>
                <a:gd name="T7" fmla="*/ 1209 h 1611"/>
                <a:gd name="T8" fmla="*/ 209 w 610"/>
                <a:gd name="T9" fmla="*/ 1113 h 1611"/>
                <a:gd name="T10" fmla="*/ 160 w 610"/>
                <a:gd name="T11" fmla="*/ 1042 h 1611"/>
                <a:gd name="T12" fmla="*/ 131 w 610"/>
                <a:gd name="T13" fmla="*/ 994 h 1611"/>
                <a:gd name="T14" fmla="*/ 104 w 610"/>
                <a:gd name="T15" fmla="*/ 947 h 1611"/>
                <a:gd name="T16" fmla="*/ 81 w 610"/>
                <a:gd name="T17" fmla="*/ 900 h 1611"/>
                <a:gd name="T18" fmla="*/ 95 w 610"/>
                <a:gd name="T19" fmla="*/ 854 h 1611"/>
                <a:gd name="T20" fmla="*/ 136 w 610"/>
                <a:gd name="T21" fmla="*/ 805 h 1611"/>
                <a:gd name="T22" fmla="*/ 173 w 610"/>
                <a:gd name="T23" fmla="*/ 754 h 1611"/>
                <a:gd name="T24" fmla="*/ 207 w 610"/>
                <a:gd name="T25" fmla="*/ 698 h 1611"/>
                <a:gd name="T26" fmla="*/ 238 w 610"/>
                <a:gd name="T27" fmla="*/ 638 h 1611"/>
                <a:gd name="T28" fmla="*/ 257 w 610"/>
                <a:gd name="T29" fmla="*/ 595 h 1611"/>
                <a:gd name="T30" fmla="*/ 264 w 610"/>
                <a:gd name="T31" fmla="*/ 563 h 1611"/>
                <a:gd name="T32" fmla="*/ 266 w 610"/>
                <a:gd name="T33" fmla="*/ 538 h 1611"/>
                <a:gd name="T34" fmla="*/ 264 w 610"/>
                <a:gd name="T35" fmla="*/ 525 h 1611"/>
                <a:gd name="T36" fmla="*/ 259 w 610"/>
                <a:gd name="T37" fmla="*/ 515 h 1611"/>
                <a:gd name="T38" fmla="*/ 253 w 610"/>
                <a:gd name="T39" fmla="*/ 508 h 1611"/>
                <a:gd name="T40" fmla="*/ 241 w 610"/>
                <a:gd name="T41" fmla="*/ 501 h 1611"/>
                <a:gd name="T42" fmla="*/ 215 w 610"/>
                <a:gd name="T43" fmla="*/ 477 h 1611"/>
                <a:gd name="T44" fmla="*/ 164 w 610"/>
                <a:gd name="T45" fmla="*/ 432 h 1611"/>
                <a:gd name="T46" fmla="*/ 103 w 610"/>
                <a:gd name="T47" fmla="*/ 380 h 1611"/>
                <a:gd name="T48" fmla="*/ 40 w 610"/>
                <a:gd name="T49" fmla="*/ 326 h 1611"/>
                <a:gd name="T50" fmla="*/ 5 w 610"/>
                <a:gd name="T51" fmla="*/ 296 h 1611"/>
                <a:gd name="T52" fmla="*/ 1 w 610"/>
                <a:gd name="T53" fmla="*/ 284 h 1611"/>
                <a:gd name="T54" fmla="*/ 0 w 610"/>
                <a:gd name="T55" fmla="*/ 269 h 1611"/>
                <a:gd name="T56" fmla="*/ 5 w 610"/>
                <a:gd name="T57" fmla="*/ 256 h 1611"/>
                <a:gd name="T58" fmla="*/ 29 w 610"/>
                <a:gd name="T59" fmla="*/ 217 h 1611"/>
                <a:gd name="T60" fmla="*/ 71 w 610"/>
                <a:gd name="T61" fmla="*/ 154 h 1611"/>
                <a:gd name="T62" fmla="*/ 113 w 610"/>
                <a:gd name="T63" fmla="*/ 91 h 1611"/>
                <a:gd name="T64" fmla="*/ 159 w 610"/>
                <a:gd name="T65" fmla="*/ 29 h 1611"/>
                <a:gd name="T66" fmla="*/ 200 w 610"/>
                <a:gd name="T67" fmla="*/ 50 h 1611"/>
                <a:gd name="T68" fmla="*/ 234 w 610"/>
                <a:gd name="T69" fmla="*/ 151 h 1611"/>
                <a:gd name="T70" fmla="*/ 265 w 610"/>
                <a:gd name="T71" fmla="*/ 253 h 1611"/>
                <a:gd name="T72" fmla="*/ 292 w 610"/>
                <a:gd name="T73" fmla="*/ 356 h 1611"/>
                <a:gd name="T74" fmla="*/ 320 w 610"/>
                <a:gd name="T75" fmla="*/ 478 h 1611"/>
                <a:gd name="T76" fmla="*/ 349 w 610"/>
                <a:gd name="T77" fmla="*/ 626 h 1611"/>
                <a:gd name="T78" fmla="*/ 380 w 610"/>
                <a:gd name="T79" fmla="*/ 781 h 1611"/>
                <a:gd name="T80" fmla="*/ 411 w 610"/>
                <a:gd name="T81" fmla="*/ 939 h 1611"/>
                <a:gd name="T82" fmla="*/ 446 w 610"/>
                <a:gd name="T83" fmla="*/ 1100 h 1611"/>
                <a:gd name="T84" fmla="*/ 485 w 610"/>
                <a:gd name="T85" fmla="*/ 1256 h 1611"/>
                <a:gd name="T86" fmla="*/ 518 w 610"/>
                <a:gd name="T87" fmla="*/ 1369 h 1611"/>
                <a:gd name="T88" fmla="*/ 541 w 610"/>
                <a:gd name="T89" fmla="*/ 1442 h 1611"/>
                <a:gd name="T90" fmla="*/ 567 w 610"/>
                <a:gd name="T91" fmla="*/ 1512 h 1611"/>
                <a:gd name="T92" fmla="*/ 595 w 610"/>
                <a:gd name="T93" fmla="*/ 1580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0" h="1611">
                  <a:moveTo>
                    <a:pt x="610" y="1611"/>
                  </a:moveTo>
                  <a:lnTo>
                    <a:pt x="578" y="1571"/>
                  </a:lnTo>
                  <a:lnTo>
                    <a:pt x="544" y="1528"/>
                  </a:lnTo>
                  <a:lnTo>
                    <a:pt x="510" y="1485"/>
                  </a:lnTo>
                  <a:lnTo>
                    <a:pt x="472" y="1441"/>
                  </a:lnTo>
                  <a:lnTo>
                    <a:pt x="396" y="1349"/>
                  </a:lnTo>
                  <a:lnTo>
                    <a:pt x="318" y="1256"/>
                  </a:lnTo>
                  <a:lnTo>
                    <a:pt x="280" y="1209"/>
                  </a:lnTo>
                  <a:lnTo>
                    <a:pt x="244" y="1161"/>
                  </a:lnTo>
                  <a:lnTo>
                    <a:pt x="209" y="1113"/>
                  </a:lnTo>
                  <a:lnTo>
                    <a:pt x="175" y="1065"/>
                  </a:lnTo>
                  <a:lnTo>
                    <a:pt x="160" y="1042"/>
                  </a:lnTo>
                  <a:lnTo>
                    <a:pt x="145" y="1018"/>
                  </a:lnTo>
                  <a:lnTo>
                    <a:pt x="131" y="994"/>
                  </a:lnTo>
                  <a:lnTo>
                    <a:pt x="118" y="971"/>
                  </a:lnTo>
                  <a:lnTo>
                    <a:pt x="104" y="947"/>
                  </a:lnTo>
                  <a:lnTo>
                    <a:pt x="92" y="924"/>
                  </a:lnTo>
                  <a:lnTo>
                    <a:pt x="81" y="900"/>
                  </a:lnTo>
                  <a:lnTo>
                    <a:pt x="72" y="877"/>
                  </a:lnTo>
                  <a:lnTo>
                    <a:pt x="95" y="854"/>
                  </a:lnTo>
                  <a:lnTo>
                    <a:pt x="115" y="830"/>
                  </a:lnTo>
                  <a:lnTo>
                    <a:pt x="136" y="805"/>
                  </a:lnTo>
                  <a:lnTo>
                    <a:pt x="156" y="780"/>
                  </a:lnTo>
                  <a:lnTo>
                    <a:pt x="173" y="754"/>
                  </a:lnTo>
                  <a:lnTo>
                    <a:pt x="191" y="727"/>
                  </a:lnTo>
                  <a:lnTo>
                    <a:pt x="207" y="698"/>
                  </a:lnTo>
                  <a:lnTo>
                    <a:pt x="221" y="670"/>
                  </a:lnTo>
                  <a:lnTo>
                    <a:pt x="238" y="638"/>
                  </a:lnTo>
                  <a:lnTo>
                    <a:pt x="251" y="609"/>
                  </a:lnTo>
                  <a:lnTo>
                    <a:pt x="257" y="595"/>
                  </a:lnTo>
                  <a:lnTo>
                    <a:pt x="262" y="579"/>
                  </a:lnTo>
                  <a:lnTo>
                    <a:pt x="264" y="563"/>
                  </a:lnTo>
                  <a:lnTo>
                    <a:pt x="266" y="544"/>
                  </a:lnTo>
                  <a:lnTo>
                    <a:pt x="266" y="538"/>
                  </a:lnTo>
                  <a:lnTo>
                    <a:pt x="265" y="531"/>
                  </a:lnTo>
                  <a:lnTo>
                    <a:pt x="264" y="525"/>
                  </a:lnTo>
                  <a:lnTo>
                    <a:pt x="262" y="518"/>
                  </a:lnTo>
                  <a:lnTo>
                    <a:pt x="259" y="515"/>
                  </a:lnTo>
                  <a:lnTo>
                    <a:pt x="256" y="512"/>
                  </a:lnTo>
                  <a:lnTo>
                    <a:pt x="253" y="508"/>
                  </a:lnTo>
                  <a:lnTo>
                    <a:pt x="250" y="506"/>
                  </a:lnTo>
                  <a:lnTo>
                    <a:pt x="241" y="501"/>
                  </a:lnTo>
                  <a:lnTo>
                    <a:pt x="234" y="495"/>
                  </a:lnTo>
                  <a:lnTo>
                    <a:pt x="215" y="477"/>
                  </a:lnTo>
                  <a:lnTo>
                    <a:pt x="191" y="455"/>
                  </a:lnTo>
                  <a:lnTo>
                    <a:pt x="164" y="432"/>
                  </a:lnTo>
                  <a:lnTo>
                    <a:pt x="135" y="406"/>
                  </a:lnTo>
                  <a:lnTo>
                    <a:pt x="103" y="380"/>
                  </a:lnTo>
                  <a:lnTo>
                    <a:pt x="72" y="353"/>
                  </a:lnTo>
                  <a:lnTo>
                    <a:pt x="40" y="326"/>
                  </a:lnTo>
                  <a:lnTo>
                    <a:pt x="9" y="300"/>
                  </a:lnTo>
                  <a:lnTo>
                    <a:pt x="5" y="296"/>
                  </a:lnTo>
                  <a:lnTo>
                    <a:pt x="2" y="289"/>
                  </a:lnTo>
                  <a:lnTo>
                    <a:pt x="1" y="284"/>
                  </a:lnTo>
                  <a:lnTo>
                    <a:pt x="0" y="276"/>
                  </a:lnTo>
                  <a:lnTo>
                    <a:pt x="0" y="269"/>
                  </a:lnTo>
                  <a:lnTo>
                    <a:pt x="2" y="263"/>
                  </a:lnTo>
                  <a:lnTo>
                    <a:pt x="5" y="256"/>
                  </a:lnTo>
                  <a:lnTo>
                    <a:pt x="9" y="250"/>
                  </a:lnTo>
                  <a:lnTo>
                    <a:pt x="29" y="217"/>
                  </a:lnTo>
                  <a:lnTo>
                    <a:pt x="50" y="185"/>
                  </a:lnTo>
                  <a:lnTo>
                    <a:pt x="71" y="154"/>
                  </a:lnTo>
                  <a:lnTo>
                    <a:pt x="91" y="122"/>
                  </a:lnTo>
                  <a:lnTo>
                    <a:pt x="113" y="91"/>
                  </a:lnTo>
                  <a:lnTo>
                    <a:pt x="136" y="60"/>
                  </a:lnTo>
                  <a:lnTo>
                    <a:pt x="159" y="29"/>
                  </a:lnTo>
                  <a:lnTo>
                    <a:pt x="182" y="0"/>
                  </a:lnTo>
                  <a:lnTo>
                    <a:pt x="200" y="50"/>
                  </a:lnTo>
                  <a:lnTo>
                    <a:pt x="218" y="100"/>
                  </a:lnTo>
                  <a:lnTo>
                    <a:pt x="234" y="151"/>
                  </a:lnTo>
                  <a:lnTo>
                    <a:pt x="250" y="202"/>
                  </a:lnTo>
                  <a:lnTo>
                    <a:pt x="265" y="253"/>
                  </a:lnTo>
                  <a:lnTo>
                    <a:pt x="279" y="304"/>
                  </a:lnTo>
                  <a:lnTo>
                    <a:pt x="292" y="356"/>
                  </a:lnTo>
                  <a:lnTo>
                    <a:pt x="304" y="408"/>
                  </a:lnTo>
                  <a:lnTo>
                    <a:pt x="320" y="478"/>
                  </a:lnTo>
                  <a:lnTo>
                    <a:pt x="335" y="551"/>
                  </a:lnTo>
                  <a:lnTo>
                    <a:pt x="349" y="626"/>
                  </a:lnTo>
                  <a:lnTo>
                    <a:pt x="364" y="703"/>
                  </a:lnTo>
                  <a:lnTo>
                    <a:pt x="380" y="781"/>
                  </a:lnTo>
                  <a:lnTo>
                    <a:pt x="395" y="860"/>
                  </a:lnTo>
                  <a:lnTo>
                    <a:pt x="411" y="939"/>
                  </a:lnTo>
                  <a:lnTo>
                    <a:pt x="429" y="1020"/>
                  </a:lnTo>
                  <a:lnTo>
                    <a:pt x="446" y="1100"/>
                  </a:lnTo>
                  <a:lnTo>
                    <a:pt x="465" y="1178"/>
                  </a:lnTo>
                  <a:lnTo>
                    <a:pt x="485" y="1256"/>
                  </a:lnTo>
                  <a:lnTo>
                    <a:pt x="506" y="1332"/>
                  </a:lnTo>
                  <a:lnTo>
                    <a:pt x="518" y="1369"/>
                  </a:lnTo>
                  <a:lnTo>
                    <a:pt x="529" y="1406"/>
                  </a:lnTo>
                  <a:lnTo>
                    <a:pt x="541" y="1442"/>
                  </a:lnTo>
                  <a:lnTo>
                    <a:pt x="554" y="1478"/>
                  </a:lnTo>
                  <a:lnTo>
                    <a:pt x="567" y="1512"/>
                  </a:lnTo>
                  <a:lnTo>
                    <a:pt x="580" y="1547"/>
                  </a:lnTo>
                  <a:lnTo>
                    <a:pt x="595" y="1580"/>
                  </a:lnTo>
                  <a:lnTo>
                    <a:pt x="610" y="1611"/>
                  </a:lnTo>
                  <a:close/>
                </a:path>
              </a:pathLst>
            </a:custGeom>
            <a:solidFill>
              <a:srgbClr val="6E7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8916024" y="1553395"/>
              <a:ext cx="216925" cy="621146"/>
            </a:xfrm>
            <a:custGeom>
              <a:avLst/>
              <a:gdLst>
                <a:gd name="T0" fmla="*/ 100 w 614"/>
                <a:gd name="T1" fmla="*/ 888 h 1761"/>
                <a:gd name="T2" fmla="*/ 90 w 614"/>
                <a:gd name="T3" fmla="*/ 903 h 1761"/>
                <a:gd name="T4" fmla="*/ 88 w 614"/>
                <a:gd name="T5" fmla="*/ 914 h 1761"/>
                <a:gd name="T6" fmla="*/ 88 w 614"/>
                <a:gd name="T7" fmla="*/ 929 h 1761"/>
                <a:gd name="T8" fmla="*/ 95 w 614"/>
                <a:gd name="T9" fmla="*/ 942 h 1761"/>
                <a:gd name="T10" fmla="*/ 128 w 614"/>
                <a:gd name="T11" fmla="*/ 998 h 1761"/>
                <a:gd name="T12" fmla="*/ 188 w 614"/>
                <a:gd name="T13" fmla="*/ 1102 h 1761"/>
                <a:gd name="T14" fmla="*/ 251 w 614"/>
                <a:gd name="T15" fmla="*/ 1207 h 1761"/>
                <a:gd name="T16" fmla="*/ 313 w 614"/>
                <a:gd name="T17" fmla="*/ 1311 h 1761"/>
                <a:gd name="T18" fmla="*/ 377 w 614"/>
                <a:gd name="T19" fmla="*/ 1415 h 1761"/>
                <a:gd name="T20" fmla="*/ 443 w 614"/>
                <a:gd name="T21" fmla="*/ 1518 h 1761"/>
                <a:gd name="T22" fmla="*/ 510 w 614"/>
                <a:gd name="T23" fmla="*/ 1617 h 1761"/>
                <a:gd name="T24" fmla="*/ 579 w 614"/>
                <a:gd name="T25" fmla="*/ 1714 h 1761"/>
                <a:gd name="T26" fmla="*/ 611 w 614"/>
                <a:gd name="T27" fmla="*/ 1714 h 1761"/>
                <a:gd name="T28" fmla="*/ 602 w 614"/>
                <a:gd name="T29" fmla="*/ 1616 h 1761"/>
                <a:gd name="T30" fmla="*/ 590 w 614"/>
                <a:gd name="T31" fmla="*/ 1514 h 1761"/>
                <a:gd name="T32" fmla="*/ 575 w 614"/>
                <a:gd name="T33" fmla="*/ 1417 h 1761"/>
                <a:gd name="T34" fmla="*/ 546 w 614"/>
                <a:gd name="T35" fmla="*/ 1287 h 1761"/>
                <a:gd name="T36" fmla="*/ 506 w 614"/>
                <a:gd name="T37" fmla="*/ 1116 h 1761"/>
                <a:gd name="T38" fmla="*/ 467 w 614"/>
                <a:gd name="T39" fmla="*/ 944 h 1761"/>
                <a:gd name="T40" fmla="*/ 425 w 614"/>
                <a:gd name="T41" fmla="*/ 770 h 1761"/>
                <a:gd name="T42" fmla="*/ 384 w 614"/>
                <a:gd name="T43" fmla="*/ 598 h 1761"/>
                <a:gd name="T44" fmla="*/ 341 w 614"/>
                <a:gd name="T45" fmla="*/ 426 h 1761"/>
                <a:gd name="T46" fmla="*/ 298 w 614"/>
                <a:gd name="T47" fmla="*/ 254 h 1761"/>
                <a:gd name="T48" fmla="*/ 254 w 614"/>
                <a:gd name="T49" fmla="*/ 85 h 1761"/>
                <a:gd name="T50" fmla="*/ 202 w 614"/>
                <a:gd name="T51" fmla="*/ 32 h 1761"/>
                <a:gd name="T52" fmla="*/ 144 w 614"/>
                <a:gd name="T53" fmla="*/ 101 h 1761"/>
                <a:gd name="T54" fmla="*/ 89 w 614"/>
                <a:gd name="T55" fmla="*/ 174 h 1761"/>
                <a:gd name="T56" fmla="*/ 37 w 614"/>
                <a:gd name="T57" fmla="*/ 247 h 1761"/>
                <a:gd name="T58" fmla="*/ 7 w 614"/>
                <a:gd name="T59" fmla="*/ 289 h 1761"/>
                <a:gd name="T60" fmla="*/ 1 w 614"/>
                <a:gd name="T61" fmla="*/ 302 h 1761"/>
                <a:gd name="T62" fmla="*/ 0 w 614"/>
                <a:gd name="T63" fmla="*/ 315 h 1761"/>
                <a:gd name="T64" fmla="*/ 2 w 614"/>
                <a:gd name="T65" fmla="*/ 325 h 1761"/>
                <a:gd name="T66" fmla="*/ 8 w 614"/>
                <a:gd name="T67" fmla="*/ 341 h 1761"/>
                <a:gd name="T68" fmla="*/ 38 w 614"/>
                <a:gd name="T69" fmla="*/ 381 h 1761"/>
                <a:gd name="T70" fmla="*/ 88 w 614"/>
                <a:gd name="T71" fmla="*/ 441 h 1761"/>
                <a:gd name="T72" fmla="*/ 140 w 614"/>
                <a:gd name="T73" fmla="*/ 497 h 1761"/>
                <a:gd name="T74" fmla="*/ 197 w 614"/>
                <a:gd name="T75" fmla="*/ 549 h 1761"/>
                <a:gd name="T76" fmla="*/ 232 w 614"/>
                <a:gd name="T77" fmla="*/ 579 h 1761"/>
                <a:gd name="T78" fmla="*/ 244 w 614"/>
                <a:gd name="T79" fmla="*/ 593 h 1761"/>
                <a:gd name="T80" fmla="*/ 249 w 614"/>
                <a:gd name="T81" fmla="*/ 609 h 1761"/>
                <a:gd name="T82" fmla="*/ 246 w 614"/>
                <a:gd name="T83" fmla="*/ 626 h 1761"/>
                <a:gd name="T84" fmla="*/ 232 w 614"/>
                <a:gd name="T85" fmla="*/ 668 h 1761"/>
                <a:gd name="T86" fmla="*/ 204 w 614"/>
                <a:gd name="T87" fmla="*/ 733 h 1761"/>
                <a:gd name="T88" fmla="*/ 170 w 614"/>
                <a:gd name="T89" fmla="*/ 794 h 1761"/>
                <a:gd name="T90" fmla="*/ 130 w 614"/>
                <a:gd name="T91" fmla="*/ 851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4" h="1761">
                  <a:moveTo>
                    <a:pt x="108" y="878"/>
                  </a:moveTo>
                  <a:lnTo>
                    <a:pt x="100" y="888"/>
                  </a:lnTo>
                  <a:lnTo>
                    <a:pt x="93" y="898"/>
                  </a:lnTo>
                  <a:lnTo>
                    <a:pt x="90" y="903"/>
                  </a:lnTo>
                  <a:lnTo>
                    <a:pt x="89" y="909"/>
                  </a:lnTo>
                  <a:lnTo>
                    <a:pt x="88" y="914"/>
                  </a:lnTo>
                  <a:lnTo>
                    <a:pt x="87" y="921"/>
                  </a:lnTo>
                  <a:lnTo>
                    <a:pt x="88" y="929"/>
                  </a:lnTo>
                  <a:lnTo>
                    <a:pt x="91" y="935"/>
                  </a:lnTo>
                  <a:lnTo>
                    <a:pt x="95" y="942"/>
                  </a:lnTo>
                  <a:lnTo>
                    <a:pt x="98" y="947"/>
                  </a:lnTo>
                  <a:lnTo>
                    <a:pt x="128" y="998"/>
                  </a:lnTo>
                  <a:lnTo>
                    <a:pt x="158" y="1051"/>
                  </a:lnTo>
                  <a:lnTo>
                    <a:pt x="188" y="1102"/>
                  </a:lnTo>
                  <a:lnTo>
                    <a:pt x="219" y="1154"/>
                  </a:lnTo>
                  <a:lnTo>
                    <a:pt x="251" y="1207"/>
                  </a:lnTo>
                  <a:lnTo>
                    <a:pt x="281" y="1259"/>
                  </a:lnTo>
                  <a:lnTo>
                    <a:pt x="313" y="1311"/>
                  </a:lnTo>
                  <a:lnTo>
                    <a:pt x="345" y="1364"/>
                  </a:lnTo>
                  <a:lnTo>
                    <a:pt x="377" y="1415"/>
                  </a:lnTo>
                  <a:lnTo>
                    <a:pt x="410" y="1466"/>
                  </a:lnTo>
                  <a:lnTo>
                    <a:pt x="443" y="1518"/>
                  </a:lnTo>
                  <a:lnTo>
                    <a:pt x="476" y="1568"/>
                  </a:lnTo>
                  <a:lnTo>
                    <a:pt x="510" y="1617"/>
                  </a:lnTo>
                  <a:lnTo>
                    <a:pt x="544" y="1666"/>
                  </a:lnTo>
                  <a:lnTo>
                    <a:pt x="579" y="1714"/>
                  </a:lnTo>
                  <a:lnTo>
                    <a:pt x="614" y="1761"/>
                  </a:lnTo>
                  <a:lnTo>
                    <a:pt x="611" y="1714"/>
                  </a:lnTo>
                  <a:lnTo>
                    <a:pt x="607" y="1666"/>
                  </a:lnTo>
                  <a:lnTo>
                    <a:pt x="602" y="1616"/>
                  </a:lnTo>
                  <a:lnTo>
                    <a:pt x="597" y="1566"/>
                  </a:lnTo>
                  <a:lnTo>
                    <a:pt x="590" y="1514"/>
                  </a:lnTo>
                  <a:lnTo>
                    <a:pt x="583" y="1465"/>
                  </a:lnTo>
                  <a:lnTo>
                    <a:pt x="575" y="1417"/>
                  </a:lnTo>
                  <a:lnTo>
                    <a:pt x="565" y="1373"/>
                  </a:lnTo>
                  <a:lnTo>
                    <a:pt x="546" y="1287"/>
                  </a:lnTo>
                  <a:lnTo>
                    <a:pt x="527" y="1201"/>
                  </a:lnTo>
                  <a:lnTo>
                    <a:pt x="506" y="1116"/>
                  </a:lnTo>
                  <a:lnTo>
                    <a:pt x="487" y="1030"/>
                  </a:lnTo>
                  <a:lnTo>
                    <a:pt x="467" y="944"/>
                  </a:lnTo>
                  <a:lnTo>
                    <a:pt x="446" y="858"/>
                  </a:lnTo>
                  <a:lnTo>
                    <a:pt x="425" y="770"/>
                  </a:lnTo>
                  <a:lnTo>
                    <a:pt x="405" y="684"/>
                  </a:lnTo>
                  <a:lnTo>
                    <a:pt x="384" y="598"/>
                  </a:lnTo>
                  <a:lnTo>
                    <a:pt x="363" y="512"/>
                  </a:lnTo>
                  <a:lnTo>
                    <a:pt x="341" y="426"/>
                  </a:lnTo>
                  <a:lnTo>
                    <a:pt x="320" y="341"/>
                  </a:lnTo>
                  <a:lnTo>
                    <a:pt x="298" y="254"/>
                  </a:lnTo>
                  <a:lnTo>
                    <a:pt x="276" y="169"/>
                  </a:lnTo>
                  <a:lnTo>
                    <a:pt x="254" y="85"/>
                  </a:lnTo>
                  <a:lnTo>
                    <a:pt x="231" y="0"/>
                  </a:lnTo>
                  <a:lnTo>
                    <a:pt x="202" y="32"/>
                  </a:lnTo>
                  <a:lnTo>
                    <a:pt x="172" y="66"/>
                  </a:lnTo>
                  <a:lnTo>
                    <a:pt x="144" y="101"/>
                  </a:lnTo>
                  <a:lnTo>
                    <a:pt x="116" y="137"/>
                  </a:lnTo>
                  <a:lnTo>
                    <a:pt x="89" y="174"/>
                  </a:lnTo>
                  <a:lnTo>
                    <a:pt x="63" y="210"/>
                  </a:lnTo>
                  <a:lnTo>
                    <a:pt x="37" y="247"/>
                  </a:lnTo>
                  <a:lnTo>
                    <a:pt x="12" y="283"/>
                  </a:lnTo>
                  <a:lnTo>
                    <a:pt x="7" y="289"/>
                  </a:lnTo>
                  <a:lnTo>
                    <a:pt x="4" y="296"/>
                  </a:lnTo>
                  <a:lnTo>
                    <a:pt x="1" y="302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0" y="321"/>
                  </a:lnTo>
                  <a:lnTo>
                    <a:pt x="2" y="325"/>
                  </a:lnTo>
                  <a:lnTo>
                    <a:pt x="4" y="331"/>
                  </a:lnTo>
                  <a:lnTo>
                    <a:pt x="8" y="341"/>
                  </a:lnTo>
                  <a:lnTo>
                    <a:pt x="15" y="349"/>
                  </a:lnTo>
                  <a:lnTo>
                    <a:pt x="38" y="381"/>
                  </a:lnTo>
                  <a:lnTo>
                    <a:pt x="63" y="411"/>
                  </a:lnTo>
                  <a:lnTo>
                    <a:pt x="88" y="441"/>
                  </a:lnTo>
                  <a:lnTo>
                    <a:pt x="114" y="469"/>
                  </a:lnTo>
                  <a:lnTo>
                    <a:pt x="140" y="497"/>
                  </a:lnTo>
                  <a:lnTo>
                    <a:pt x="169" y="524"/>
                  </a:lnTo>
                  <a:lnTo>
                    <a:pt x="197" y="549"/>
                  </a:lnTo>
                  <a:lnTo>
                    <a:pt x="226" y="574"/>
                  </a:lnTo>
                  <a:lnTo>
                    <a:pt x="232" y="579"/>
                  </a:lnTo>
                  <a:lnTo>
                    <a:pt x="239" y="586"/>
                  </a:lnTo>
                  <a:lnTo>
                    <a:pt x="244" y="593"/>
                  </a:lnTo>
                  <a:lnTo>
                    <a:pt x="247" y="601"/>
                  </a:lnTo>
                  <a:lnTo>
                    <a:pt x="249" y="609"/>
                  </a:lnTo>
                  <a:lnTo>
                    <a:pt x="249" y="618"/>
                  </a:lnTo>
                  <a:lnTo>
                    <a:pt x="246" y="626"/>
                  </a:lnTo>
                  <a:lnTo>
                    <a:pt x="244" y="634"/>
                  </a:lnTo>
                  <a:lnTo>
                    <a:pt x="232" y="668"/>
                  </a:lnTo>
                  <a:lnTo>
                    <a:pt x="219" y="701"/>
                  </a:lnTo>
                  <a:lnTo>
                    <a:pt x="204" y="733"/>
                  </a:lnTo>
                  <a:lnTo>
                    <a:pt x="187" y="764"/>
                  </a:lnTo>
                  <a:lnTo>
                    <a:pt x="170" y="794"/>
                  </a:lnTo>
                  <a:lnTo>
                    <a:pt x="150" y="824"/>
                  </a:lnTo>
                  <a:lnTo>
                    <a:pt x="130" y="851"/>
                  </a:lnTo>
                  <a:lnTo>
                    <a:pt x="108" y="878"/>
                  </a:lnTo>
                  <a:close/>
                </a:path>
              </a:pathLst>
            </a:custGeom>
            <a:solidFill>
              <a:srgbClr val="565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9053586" y="1480380"/>
              <a:ext cx="137562" cy="108992"/>
            </a:xfrm>
            <a:custGeom>
              <a:avLst/>
              <a:gdLst>
                <a:gd name="T0" fmla="*/ 32 w 390"/>
                <a:gd name="T1" fmla="*/ 264 h 308"/>
                <a:gd name="T2" fmla="*/ 53 w 390"/>
                <a:gd name="T3" fmla="*/ 276 h 308"/>
                <a:gd name="T4" fmla="*/ 75 w 390"/>
                <a:gd name="T5" fmla="*/ 287 h 308"/>
                <a:gd name="T6" fmla="*/ 98 w 390"/>
                <a:gd name="T7" fmla="*/ 296 h 308"/>
                <a:gd name="T8" fmla="*/ 122 w 390"/>
                <a:gd name="T9" fmla="*/ 301 h 308"/>
                <a:gd name="T10" fmla="*/ 147 w 390"/>
                <a:gd name="T11" fmla="*/ 305 h 308"/>
                <a:gd name="T12" fmla="*/ 172 w 390"/>
                <a:gd name="T13" fmla="*/ 308 h 308"/>
                <a:gd name="T14" fmla="*/ 197 w 390"/>
                <a:gd name="T15" fmla="*/ 308 h 308"/>
                <a:gd name="T16" fmla="*/ 222 w 390"/>
                <a:gd name="T17" fmla="*/ 304 h 308"/>
                <a:gd name="T18" fmla="*/ 247 w 390"/>
                <a:gd name="T19" fmla="*/ 300 h 308"/>
                <a:gd name="T20" fmla="*/ 270 w 390"/>
                <a:gd name="T21" fmla="*/ 292 h 308"/>
                <a:gd name="T22" fmla="*/ 293 w 390"/>
                <a:gd name="T23" fmla="*/ 284 h 308"/>
                <a:gd name="T24" fmla="*/ 315 w 390"/>
                <a:gd name="T25" fmla="*/ 272 h 308"/>
                <a:gd name="T26" fmla="*/ 335 w 390"/>
                <a:gd name="T27" fmla="*/ 259 h 308"/>
                <a:gd name="T28" fmla="*/ 353 w 390"/>
                <a:gd name="T29" fmla="*/ 244 h 308"/>
                <a:gd name="T30" fmla="*/ 370 w 390"/>
                <a:gd name="T31" fmla="*/ 228 h 308"/>
                <a:gd name="T32" fmla="*/ 382 w 390"/>
                <a:gd name="T33" fmla="*/ 214 h 308"/>
                <a:gd name="T34" fmla="*/ 388 w 390"/>
                <a:gd name="T35" fmla="*/ 202 h 308"/>
                <a:gd name="T36" fmla="*/ 390 w 390"/>
                <a:gd name="T37" fmla="*/ 190 h 308"/>
                <a:gd name="T38" fmla="*/ 388 w 390"/>
                <a:gd name="T39" fmla="*/ 178 h 308"/>
                <a:gd name="T40" fmla="*/ 380 w 390"/>
                <a:gd name="T41" fmla="*/ 152 h 308"/>
                <a:gd name="T42" fmla="*/ 370 w 390"/>
                <a:gd name="T43" fmla="*/ 108 h 308"/>
                <a:gd name="T44" fmla="*/ 358 w 390"/>
                <a:gd name="T45" fmla="*/ 65 h 308"/>
                <a:gd name="T46" fmla="*/ 346 w 390"/>
                <a:gd name="T47" fmla="*/ 23 h 308"/>
                <a:gd name="T48" fmla="*/ 303 w 390"/>
                <a:gd name="T49" fmla="*/ 4 h 308"/>
                <a:gd name="T50" fmla="*/ 230 w 390"/>
                <a:gd name="T51" fmla="*/ 8 h 308"/>
                <a:gd name="T52" fmla="*/ 157 w 390"/>
                <a:gd name="T53" fmla="*/ 8 h 308"/>
                <a:gd name="T54" fmla="*/ 83 w 390"/>
                <a:gd name="T55" fmla="*/ 3 h 308"/>
                <a:gd name="T56" fmla="*/ 41 w 390"/>
                <a:gd name="T57" fmla="*/ 26 h 308"/>
                <a:gd name="T58" fmla="*/ 29 w 390"/>
                <a:gd name="T59" fmla="*/ 77 h 308"/>
                <a:gd name="T60" fmla="*/ 18 w 390"/>
                <a:gd name="T61" fmla="*/ 130 h 308"/>
                <a:gd name="T62" fmla="*/ 6 w 390"/>
                <a:gd name="T63" fmla="*/ 181 h 308"/>
                <a:gd name="T64" fmla="*/ 0 w 390"/>
                <a:gd name="T65" fmla="*/ 215 h 308"/>
                <a:gd name="T66" fmla="*/ 5 w 390"/>
                <a:gd name="T67" fmla="*/ 232 h 308"/>
                <a:gd name="T68" fmla="*/ 15 w 390"/>
                <a:gd name="T69" fmla="*/ 25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0" h="308">
                  <a:moveTo>
                    <a:pt x="22" y="256"/>
                  </a:moveTo>
                  <a:lnTo>
                    <a:pt x="32" y="264"/>
                  </a:lnTo>
                  <a:lnTo>
                    <a:pt x="42" y="271"/>
                  </a:lnTo>
                  <a:lnTo>
                    <a:pt x="53" y="276"/>
                  </a:lnTo>
                  <a:lnTo>
                    <a:pt x="64" y="281"/>
                  </a:lnTo>
                  <a:lnTo>
                    <a:pt x="75" y="287"/>
                  </a:lnTo>
                  <a:lnTo>
                    <a:pt x="87" y="291"/>
                  </a:lnTo>
                  <a:lnTo>
                    <a:pt x="98" y="296"/>
                  </a:lnTo>
                  <a:lnTo>
                    <a:pt x="110" y="299"/>
                  </a:lnTo>
                  <a:lnTo>
                    <a:pt x="122" y="301"/>
                  </a:lnTo>
                  <a:lnTo>
                    <a:pt x="135" y="304"/>
                  </a:lnTo>
                  <a:lnTo>
                    <a:pt x="147" y="305"/>
                  </a:lnTo>
                  <a:lnTo>
                    <a:pt x="160" y="308"/>
                  </a:lnTo>
                  <a:lnTo>
                    <a:pt x="172" y="308"/>
                  </a:lnTo>
                  <a:lnTo>
                    <a:pt x="185" y="308"/>
                  </a:lnTo>
                  <a:lnTo>
                    <a:pt x="197" y="308"/>
                  </a:lnTo>
                  <a:lnTo>
                    <a:pt x="210" y="307"/>
                  </a:lnTo>
                  <a:lnTo>
                    <a:pt x="222" y="304"/>
                  </a:lnTo>
                  <a:lnTo>
                    <a:pt x="234" y="302"/>
                  </a:lnTo>
                  <a:lnTo>
                    <a:pt x="247" y="300"/>
                  </a:lnTo>
                  <a:lnTo>
                    <a:pt x="259" y="297"/>
                  </a:lnTo>
                  <a:lnTo>
                    <a:pt x="270" y="292"/>
                  </a:lnTo>
                  <a:lnTo>
                    <a:pt x="282" y="288"/>
                  </a:lnTo>
                  <a:lnTo>
                    <a:pt x="293" y="284"/>
                  </a:lnTo>
                  <a:lnTo>
                    <a:pt x="304" y="278"/>
                  </a:lnTo>
                  <a:lnTo>
                    <a:pt x="315" y="272"/>
                  </a:lnTo>
                  <a:lnTo>
                    <a:pt x="325" y="266"/>
                  </a:lnTo>
                  <a:lnTo>
                    <a:pt x="335" y="259"/>
                  </a:lnTo>
                  <a:lnTo>
                    <a:pt x="344" y="252"/>
                  </a:lnTo>
                  <a:lnTo>
                    <a:pt x="353" y="244"/>
                  </a:lnTo>
                  <a:lnTo>
                    <a:pt x="362" y="236"/>
                  </a:lnTo>
                  <a:lnTo>
                    <a:pt x="370" y="228"/>
                  </a:lnTo>
                  <a:lnTo>
                    <a:pt x="377" y="219"/>
                  </a:lnTo>
                  <a:lnTo>
                    <a:pt x="382" y="214"/>
                  </a:lnTo>
                  <a:lnTo>
                    <a:pt x="385" y="207"/>
                  </a:lnTo>
                  <a:lnTo>
                    <a:pt x="388" y="202"/>
                  </a:lnTo>
                  <a:lnTo>
                    <a:pt x="389" y="195"/>
                  </a:lnTo>
                  <a:lnTo>
                    <a:pt x="390" y="190"/>
                  </a:lnTo>
                  <a:lnTo>
                    <a:pt x="389" y="184"/>
                  </a:lnTo>
                  <a:lnTo>
                    <a:pt x="388" y="178"/>
                  </a:lnTo>
                  <a:lnTo>
                    <a:pt x="387" y="172"/>
                  </a:lnTo>
                  <a:lnTo>
                    <a:pt x="380" y="152"/>
                  </a:lnTo>
                  <a:lnTo>
                    <a:pt x="375" y="130"/>
                  </a:lnTo>
                  <a:lnTo>
                    <a:pt x="370" y="108"/>
                  </a:lnTo>
                  <a:lnTo>
                    <a:pt x="363" y="87"/>
                  </a:lnTo>
                  <a:lnTo>
                    <a:pt x="358" y="65"/>
                  </a:lnTo>
                  <a:lnTo>
                    <a:pt x="351" y="45"/>
                  </a:lnTo>
                  <a:lnTo>
                    <a:pt x="346" y="23"/>
                  </a:lnTo>
                  <a:lnTo>
                    <a:pt x="340" y="2"/>
                  </a:lnTo>
                  <a:lnTo>
                    <a:pt x="303" y="4"/>
                  </a:lnTo>
                  <a:lnTo>
                    <a:pt x="267" y="7"/>
                  </a:lnTo>
                  <a:lnTo>
                    <a:pt x="230" y="8"/>
                  </a:lnTo>
                  <a:lnTo>
                    <a:pt x="194" y="8"/>
                  </a:lnTo>
                  <a:lnTo>
                    <a:pt x="157" y="8"/>
                  </a:lnTo>
                  <a:lnTo>
                    <a:pt x="120" y="5"/>
                  </a:lnTo>
                  <a:lnTo>
                    <a:pt x="83" y="3"/>
                  </a:lnTo>
                  <a:lnTo>
                    <a:pt x="47" y="0"/>
                  </a:lnTo>
                  <a:lnTo>
                    <a:pt x="41" y="26"/>
                  </a:lnTo>
                  <a:lnTo>
                    <a:pt x="35" y="51"/>
                  </a:lnTo>
                  <a:lnTo>
                    <a:pt x="29" y="77"/>
                  </a:lnTo>
                  <a:lnTo>
                    <a:pt x="23" y="104"/>
                  </a:lnTo>
                  <a:lnTo>
                    <a:pt x="18" y="130"/>
                  </a:lnTo>
                  <a:lnTo>
                    <a:pt x="11" y="156"/>
                  </a:lnTo>
                  <a:lnTo>
                    <a:pt x="6" y="181"/>
                  </a:lnTo>
                  <a:lnTo>
                    <a:pt x="0" y="207"/>
                  </a:lnTo>
                  <a:lnTo>
                    <a:pt x="0" y="215"/>
                  </a:lnTo>
                  <a:lnTo>
                    <a:pt x="3" y="223"/>
                  </a:lnTo>
                  <a:lnTo>
                    <a:pt x="5" y="232"/>
                  </a:lnTo>
                  <a:lnTo>
                    <a:pt x="8" y="241"/>
                  </a:lnTo>
                  <a:lnTo>
                    <a:pt x="15" y="250"/>
                  </a:lnTo>
                  <a:lnTo>
                    <a:pt x="22" y="256"/>
                  </a:lnTo>
                  <a:close/>
                </a:path>
              </a:pathLst>
            </a:custGeom>
            <a:solidFill>
              <a:srgbClr val="8F7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9060993" y="1514241"/>
              <a:ext cx="2116" cy="9524"/>
            </a:xfrm>
            <a:custGeom>
              <a:avLst/>
              <a:gdLst>
                <a:gd name="T0" fmla="*/ 0 w 7"/>
                <a:gd name="T1" fmla="*/ 26 h 26"/>
                <a:gd name="T2" fmla="*/ 0 w 7"/>
                <a:gd name="T3" fmla="*/ 23 h 26"/>
                <a:gd name="T4" fmla="*/ 1 w 7"/>
                <a:gd name="T5" fmla="*/ 20 h 26"/>
                <a:gd name="T6" fmla="*/ 3 w 7"/>
                <a:gd name="T7" fmla="*/ 10 h 26"/>
                <a:gd name="T8" fmla="*/ 7 w 7"/>
                <a:gd name="T9" fmla="*/ 0 h 26"/>
                <a:gd name="T10" fmla="*/ 3 w 7"/>
                <a:gd name="T11" fmla="*/ 13 h 26"/>
                <a:gd name="T12" fmla="*/ 0 w 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6">
                  <a:moveTo>
                    <a:pt x="0" y="26"/>
                  </a:moveTo>
                  <a:lnTo>
                    <a:pt x="0" y="23"/>
                  </a:lnTo>
                  <a:lnTo>
                    <a:pt x="1" y="20"/>
                  </a:lnTo>
                  <a:lnTo>
                    <a:pt x="3" y="10"/>
                  </a:lnTo>
                  <a:lnTo>
                    <a:pt x="7" y="0"/>
                  </a:lnTo>
                  <a:lnTo>
                    <a:pt x="3" y="1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03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9060993" y="1490962"/>
              <a:ext cx="117457" cy="44443"/>
            </a:xfrm>
            <a:custGeom>
              <a:avLst/>
              <a:gdLst>
                <a:gd name="T0" fmla="*/ 132 w 334"/>
                <a:gd name="T1" fmla="*/ 125 h 125"/>
                <a:gd name="T2" fmla="*/ 120 w 334"/>
                <a:gd name="T3" fmla="*/ 124 h 125"/>
                <a:gd name="T4" fmla="*/ 109 w 334"/>
                <a:gd name="T5" fmla="*/ 124 h 125"/>
                <a:gd name="T6" fmla="*/ 83 w 334"/>
                <a:gd name="T7" fmla="*/ 120 h 125"/>
                <a:gd name="T8" fmla="*/ 56 w 334"/>
                <a:gd name="T9" fmla="*/ 116 h 125"/>
                <a:gd name="T10" fmla="*/ 31 w 334"/>
                <a:gd name="T11" fmla="*/ 110 h 125"/>
                <a:gd name="T12" fmla="*/ 11 w 334"/>
                <a:gd name="T13" fmla="*/ 103 h 125"/>
                <a:gd name="T14" fmla="*/ 8 w 334"/>
                <a:gd name="T15" fmla="*/ 102 h 125"/>
                <a:gd name="T16" fmla="*/ 4 w 334"/>
                <a:gd name="T17" fmla="*/ 100 h 125"/>
                <a:gd name="T18" fmla="*/ 2 w 334"/>
                <a:gd name="T19" fmla="*/ 96 h 125"/>
                <a:gd name="T20" fmla="*/ 0 w 334"/>
                <a:gd name="T21" fmla="*/ 94 h 125"/>
                <a:gd name="T22" fmla="*/ 0 w 334"/>
                <a:gd name="T23" fmla="*/ 94 h 125"/>
                <a:gd name="T24" fmla="*/ 0 w 334"/>
                <a:gd name="T25" fmla="*/ 93 h 125"/>
                <a:gd name="T26" fmla="*/ 3 w 334"/>
                <a:gd name="T27" fmla="*/ 80 h 125"/>
                <a:gd name="T28" fmla="*/ 7 w 334"/>
                <a:gd name="T29" fmla="*/ 67 h 125"/>
                <a:gd name="T30" fmla="*/ 9 w 334"/>
                <a:gd name="T31" fmla="*/ 56 h 125"/>
                <a:gd name="T32" fmla="*/ 11 w 334"/>
                <a:gd name="T33" fmla="*/ 45 h 125"/>
                <a:gd name="T34" fmla="*/ 16 w 334"/>
                <a:gd name="T35" fmla="*/ 46 h 125"/>
                <a:gd name="T36" fmla="*/ 21 w 334"/>
                <a:gd name="T37" fmla="*/ 47 h 125"/>
                <a:gd name="T38" fmla="*/ 40 w 334"/>
                <a:gd name="T39" fmla="*/ 51 h 125"/>
                <a:gd name="T40" fmla="*/ 61 w 334"/>
                <a:gd name="T41" fmla="*/ 53 h 125"/>
                <a:gd name="T42" fmla="*/ 81 w 334"/>
                <a:gd name="T43" fmla="*/ 54 h 125"/>
                <a:gd name="T44" fmla="*/ 101 w 334"/>
                <a:gd name="T45" fmla="*/ 55 h 125"/>
                <a:gd name="T46" fmla="*/ 130 w 334"/>
                <a:gd name="T47" fmla="*/ 54 h 125"/>
                <a:gd name="T48" fmla="*/ 158 w 334"/>
                <a:gd name="T49" fmla="*/ 51 h 125"/>
                <a:gd name="T50" fmla="*/ 188 w 334"/>
                <a:gd name="T51" fmla="*/ 46 h 125"/>
                <a:gd name="T52" fmla="*/ 216 w 334"/>
                <a:gd name="T53" fmla="*/ 41 h 125"/>
                <a:gd name="T54" fmla="*/ 244 w 334"/>
                <a:gd name="T55" fmla="*/ 33 h 125"/>
                <a:gd name="T56" fmla="*/ 272 w 334"/>
                <a:gd name="T57" fmla="*/ 23 h 125"/>
                <a:gd name="T58" fmla="*/ 299 w 334"/>
                <a:gd name="T59" fmla="*/ 12 h 125"/>
                <a:gd name="T60" fmla="*/ 325 w 334"/>
                <a:gd name="T61" fmla="*/ 0 h 125"/>
                <a:gd name="T62" fmla="*/ 330 w 334"/>
                <a:gd name="T63" fmla="*/ 9 h 125"/>
                <a:gd name="T64" fmla="*/ 333 w 334"/>
                <a:gd name="T65" fmla="*/ 19 h 125"/>
                <a:gd name="T66" fmla="*/ 334 w 334"/>
                <a:gd name="T67" fmla="*/ 24 h 125"/>
                <a:gd name="T68" fmla="*/ 334 w 334"/>
                <a:gd name="T69" fmla="*/ 29 h 125"/>
                <a:gd name="T70" fmla="*/ 333 w 334"/>
                <a:gd name="T71" fmla="*/ 33 h 125"/>
                <a:gd name="T72" fmla="*/ 332 w 334"/>
                <a:gd name="T73" fmla="*/ 38 h 125"/>
                <a:gd name="T74" fmla="*/ 329 w 334"/>
                <a:gd name="T75" fmla="*/ 43 h 125"/>
                <a:gd name="T76" fmla="*/ 325 w 334"/>
                <a:gd name="T77" fmla="*/ 48 h 125"/>
                <a:gd name="T78" fmla="*/ 321 w 334"/>
                <a:gd name="T79" fmla="*/ 53 h 125"/>
                <a:gd name="T80" fmla="*/ 316 w 334"/>
                <a:gd name="T81" fmla="*/ 58 h 125"/>
                <a:gd name="T82" fmla="*/ 306 w 334"/>
                <a:gd name="T83" fmla="*/ 67 h 125"/>
                <a:gd name="T84" fmla="*/ 295 w 334"/>
                <a:gd name="T85" fmla="*/ 75 h 125"/>
                <a:gd name="T86" fmla="*/ 276 w 334"/>
                <a:gd name="T87" fmla="*/ 87 h 125"/>
                <a:gd name="T88" fmla="*/ 258 w 334"/>
                <a:gd name="T89" fmla="*/ 96 h 125"/>
                <a:gd name="T90" fmla="*/ 238 w 334"/>
                <a:gd name="T91" fmla="*/ 105 h 125"/>
                <a:gd name="T92" fmla="*/ 217 w 334"/>
                <a:gd name="T93" fmla="*/ 112 h 125"/>
                <a:gd name="T94" fmla="*/ 197 w 334"/>
                <a:gd name="T95" fmla="*/ 117 h 125"/>
                <a:gd name="T96" fmla="*/ 175 w 334"/>
                <a:gd name="T97" fmla="*/ 122 h 125"/>
                <a:gd name="T98" fmla="*/ 154 w 334"/>
                <a:gd name="T99" fmla="*/ 124 h 125"/>
                <a:gd name="T100" fmla="*/ 132 w 334"/>
                <a:gd name="T101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4" h="125">
                  <a:moveTo>
                    <a:pt x="132" y="125"/>
                  </a:moveTo>
                  <a:lnTo>
                    <a:pt x="120" y="124"/>
                  </a:lnTo>
                  <a:lnTo>
                    <a:pt x="109" y="124"/>
                  </a:lnTo>
                  <a:lnTo>
                    <a:pt x="83" y="120"/>
                  </a:lnTo>
                  <a:lnTo>
                    <a:pt x="56" y="116"/>
                  </a:lnTo>
                  <a:lnTo>
                    <a:pt x="31" y="110"/>
                  </a:lnTo>
                  <a:lnTo>
                    <a:pt x="11" y="103"/>
                  </a:lnTo>
                  <a:lnTo>
                    <a:pt x="8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3" y="80"/>
                  </a:lnTo>
                  <a:lnTo>
                    <a:pt x="7" y="67"/>
                  </a:lnTo>
                  <a:lnTo>
                    <a:pt x="9" y="56"/>
                  </a:lnTo>
                  <a:lnTo>
                    <a:pt x="11" y="45"/>
                  </a:lnTo>
                  <a:lnTo>
                    <a:pt x="16" y="46"/>
                  </a:lnTo>
                  <a:lnTo>
                    <a:pt x="21" y="47"/>
                  </a:lnTo>
                  <a:lnTo>
                    <a:pt x="40" y="51"/>
                  </a:lnTo>
                  <a:lnTo>
                    <a:pt x="61" y="53"/>
                  </a:lnTo>
                  <a:lnTo>
                    <a:pt x="81" y="54"/>
                  </a:lnTo>
                  <a:lnTo>
                    <a:pt x="101" y="55"/>
                  </a:lnTo>
                  <a:lnTo>
                    <a:pt x="130" y="54"/>
                  </a:lnTo>
                  <a:lnTo>
                    <a:pt x="158" y="51"/>
                  </a:lnTo>
                  <a:lnTo>
                    <a:pt x="188" y="46"/>
                  </a:lnTo>
                  <a:lnTo>
                    <a:pt x="216" y="41"/>
                  </a:lnTo>
                  <a:lnTo>
                    <a:pt x="244" y="33"/>
                  </a:lnTo>
                  <a:lnTo>
                    <a:pt x="272" y="23"/>
                  </a:lnTo>
                  <a:lnTo>
                    <a:pt x="299" y="12"/>
                  </a:lnTo>
                  <a:lnTo>
                    <a:pt x="325" y="0"/>
                  </a:lnTo>
                  <a:lnTo>
                    <a:pt x="330" y="9"/>
                  </a:lnTo>
                  <a:lnTo>
                    <a:pt x="333" y="19"/>
                  </a:lnTo>
                  <a:lnTo>
                    <a:pt x="334" y="24"/>
                  </a:lnTo>
                  <a:lnTo>
                    <a:pt x="334" y="29"/>
                  </a:lnTo>
                  <a:lnTo>
                    <a:pt x="333" y="33"/>
                  </a:lnTo>
                  <a:lnTo>
                    <a:pt x="332" y="38"/>
                  </a:lnTo>
                  <a:lnTo>
                    <a:pt x="329" y="43"/>
                  </a:lnTo>
                  <a:lnTo>
                    <a:pt x="325" y="48"/>
                  </a:lnTo>
                  <a:lnTo>
                    <a:pt x="321" y="53"/>
                  </a:lnTo>
                  <a:lnTo>
                    <a:pt x="316" y="58"/>
                  </a:lnTo>
                  <a:lnTo>
                    <a:pt x="306" y="67"/>
                  </a:lnTo>
                  <a:lnTo>
                    <a:pt x="295" y="75"/>
                  </a:lnTo>
                  <a:lnTo>
                    <a:pt x="276" y="87"/>
                  </a:lnTo>
                  <a:lnTo>
                    <a:pt x="258" y="96"/>
                  </a:lnTo>
                  <a:lnTo>
                    <a:pt x="238" y="105"/>
                  </a:lnTo>
                  <a:lnTo>
                    <a:pt x="217" y="112"/>
                  </a:lnTo>
                  <a:lnTo>
                    <a:pt x="197" y="117"/>
                  </a:lnTo>
                  <a:lnTo>
                    <a:pt x="175" y="122"/>
                  </a:lnTo>
                  <a:lnTo>
                    <a:pt x="154" y="124"/>
                  </a:lnTo>
                  <a:lnTo>
                    <a:pt x="132" y="125"/>
                  </a:lnTo>
                  <a:close/>
                </a:path>
              </a:pathLst>
            </a:custGeom>
            <a:solidFill>
              <a:srgbClr val="846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8814440" y="747069"/>
              <a:ext cx="505805" cy="762941"/>
            </a:xfrm>
            <a:custGeom>
              <a:avLst/>
              <a:gdLst>
                <a:gd name="T0" fmla="*/ 500 w 1432"/>
                <a:gd name="T1" fmla="*/ 2063 h 2164"/>
                <a:gd name="T2" fmla="*/ 587 w 1432"/>
                <a:gd name="T3" fmla="*/ 2113 h 2164"/>
                <a:gd name="T4" fmla="*/ 641 w 1432"/>
                <a:gd name="T5" fmla="*/ 2136 h 2164"/>
                <a:gd name="T6" fmla="*/ 698 w 1432"/>
                <a:gd name="T7" fmla="*/ 2152 h 2164"/>
                <a:gd name="T8" fmla="*/ 757 w 1432"/>
                <a:gd name="T9" fmla="*/ 2162 h 2164"/>
                <a:gd name="T10" fmla="*/ 816 w 1432"/>
                <a:gd name="T11" fmla="*/ 2163 h 2164"/>
                <a:gd name="T12" fmla="*/ 874 w 1432"/>
                <a:gd name="T13" fmla="*/ 2157 h 2164"/>
                <a:gd name="T14" fmla="*/ 931 w 1432"/>
                <a:gd name="T15" fmla="*/ 2144 h 2164"/>
                <a:gd name="T16" fmla="*/ 985 w 1432"/>
                <a:gd name="T17" fmla="*/ 2126 h 2164"/>
                <a:gd name="T18" fmla="*/ 1039 w 1432"/>
                <a:gd name="T19" fmla="*/ 2101 h 2164"/>
                <a:gd name="T20" fmla="*/ 1090 w 1432"/>
                <a:gd name="T21" fmla="*/ 2071 h 2164"/>
                <a:gd name="T22" fmla="*/ 1137 w 1432"/>
                <a:gd name="T23" fmla="*/ 2036 h 2164"/>
                <a:gd name="T24" fmla="*/ 1182 w 1432"/>
                <a:gd name="T25" fmla="*/ 1998 h 2164"/>
                <a:gd name="T26" fmla="*/ 1221 w 1432"/>
                <a:gd name="T27" fmla="*/ 1956 h 2164"/>
                <a:gd name="T28" fmla="*/ 1257 w 1432"/>
                <a:gd name="T29" fmla="*/ 1911 h 2164"/>
                <a:gd name="T30" fmla="*/ 1315 w 1432"/>
                <a:gd name="T31" fmla="*/ 1814 h 2164"/>
                <a:gd name="T32" fmla="*/ 1358 w 1432"/>
                <a:gd name="T33" fmla="*/ 1710 h 2164"/>
                <a:gd name="T34" fmla="*/ 1388 w 1432"/>
                <a:gd name="T35" fmla="*/ 1602 h 2164"/>
                <a:gd name="T36" fmla="*/ 1409 w 1432"/>
                <a:gd name="T37" fmla="*/ 1492 h 2164"/>
                <a:gd name="T38" fmla="*/ 1422 w 1432"/>
                <a:gd name="T39" fmla="*/ 1380 h 2164"/>
                <a:gd name="T40" fmla="*/ 1431 w 1432"/>
                <a:gd name="T41" fmla="*/ 1235 h 2164"/>
                <a:gd name="T42" fmla="*/ 1431 w 1432"/>
                <a:gd name="T43" fmla="*/ 1073 h 2164"/>
                <a:gd name="T44" fmla="*/ 1417 w 1432"/>
                <a:gd name="T45" fmla="*/ 912 h 2164"/>
                <a:gd name="T46" fmla="*/ 1386 w 1432"/>
                <a:gd name="T47" fmla="*/ 752 h 2164"/>
                <a:gd name="T48" fmla="*/ 1355 w 1432"/>
                <a:gd name="T49" fmla="*/ 650 h 2164"/>
                <a:gd name="T50" fmla="*/ 1326 w 1432"/>
                <a:gd name="T51" fmla="*/ 575 h 2164"/>
                <a:gd name="T52" fmla="*/ 1291 w 1432"/>
                <a:gd name="T53" fmla="*/ 500 h 2164"/>
                <a:gd name="T54" fmla="*/ 1251 w 1432"/>
                <a:gd name="T55" fmla="*/ 428 h 2164"/>
                <a:gd name="T56" fmla="*/ 1204 w 1432"/>
                <a:gd name="T57" fmla="*/ 361 h 2164"/>
                <a:gd name="T58" fmla="*/ 1150 w 1432"/>
                <a:gd name="T59" fmla="*/ 296 h 2164"/>
                <a:gd name="T60" fmla="*/ 1091 w 1432"/>
                <a:gd name="T61" fmla="*/ 236 h 2164"/>
                <a:gd name="T62" fmla="*/ 1028 w 1432"/>
                <a:gd name="T63" fmla="*/ 181 h 2164"/>
                <a:gd name="T64" fmla="*/ 959 w 1432"/>
                <a:gd name="T65" fmla="*/ 132 h 2164"/>
                <a:gd name="T66" fmla="*/ 887 w 1432"/>
                <a:gd name="T67" fmla="*/ 89 h 2164"/>
                <a:gd name="T68" fmla="*/ 811 w 1432"/>
                <a:gd name="T69" fmla="*/ 54 h 2164"/>
                <a:gd name="T70" fmla="*/ 731 w 1432"/>
                <a:gd name="T71" fmla="*/ 27 h 2164"/>
                <a:gd name="T72" fmla="*/ 648 w 1432"/>
                <a:gd name="T73" fmla="*/ 8 h 2164"/>
                <a:gd name="T74" fmla="*/ 570 w 1432"/>
                <a:gd name="T75" fmla="*/ 1 h 2164"/>
                <a:gd name="T76" fmla="*/ 508 w 1432"/>
                <a:gd name="T77" fmla="*/ 0 h 2164"/>
                <a:gd name="T78" fmla="*/ 446 w 1432"/>
                <a:gd name="T79" fmla="*/ 5 h 2164"/>
                <a:gd name="T80" fmla="*/ 386 w 1432"/>
                <a:gd name="T81" fmla="*/ 17 h 2164"/>
                <a:gd name="T82" fmla="*/ 328 w 1432"/>
                <a:gd name="T83" fmla="*/ 37 h 2164"/>
                <a:gd name="T84" fmla="*/ 274 w 1432"/>
                <a:gd name="T85" fmla="*/ 65 h 2164"/>
                <a:gd name="T86" fmla="*/ 213 w 1432"/>
                <a:gd name="T87" fmla="*/ 112 h 2164"/>
                <a:gd name="T88" fmla="*/ 162 w 1432"/>
                <a:gd name="T89" fmla="*/ 170 h 2164"/>
                <a:gd name="T90" fmla="*/ 123 w 1432"/>
                <a:gd name="T91" fmla="*/ 232 h 2164"/>
                <a:gd name="T92" fmla="*/ 94 w 1432"/>
                <a:gd name="T93" fmla="*/ 295 h 2164"/>
                <a:gd name="T94" fmla="*/ 74 w 1432"/>
                <a:gd name="T95" fmla="*/ 360 h 2164"/>
                <a:gd name="T96" fmla="*/ 48 w 1432"/>
                <a:gd name="T97" fmla="*/ 472 h 2164"/>
                <a:gd name="T98" fmla="*/ 26 w 1432"/>
                <a:gd name="T99" fmla="*/ 631 h 2164"/>
                <a:gd name="T100" fmla="*/ 6 w 1432"/>
                <a:gd name="T101" fmla="*/ 842 h 2164"/>
                <a:gd name="T102" fmla="*/ 0 w 1432"/>
                <a:gd name="T103" fmla="*/ 1019 h 2164"/>
                <a:gd name="T104" fmla="*/ 5 w 1432"/>
                <a:gd name="T105" fmla="*/ 1123 h 2164"/>
                <a:gd name="T106" fmla="*/ 15 w 1432"/>
                <a:gd name="T107" fmla="*/ 1228 h 2164"/>
                <a:gd name="T108" fmla="*/ 31 w 1432"/>
                <a:gd name="T109" fmla="*/ 1331 h 2164"/>
                <a:gd name="T110" fmla="*/ 55 w 1432"/>
                <a:gd name="T111" fmla="*/ 1432 h 2164"/>
                <a:gd name="T112" fmla="*/ 87 w 1432"/>
                <a:gd name="T113" fmla="*/ 1531 h 2164"/>
                <a:gd name="T114" fmla="*/ 128 w 1432"/>
                <a:gd name="T115" fmla="*/ 1627 h 2164"/>
                <a:gd name="T116" fmla="*/ 172 w 1432"/>
                <a:gd name="T117" fmla="*/ 1709 h 2164"/>
                <a:gd name="T118" fmla="*/ 219 w 1432"/>
                <a:gd name="T119" fmla="*/ 1782 h 2164"/>
                <a:gd name="T120" fmla="*/ 271 w 1432"/>
                <a:gd name="T121" fmla="*/ 1851 h 2164"/>
                <a:gd name="T122" fmla="*/ 329 w 1432"/>
                <a:gd name="T123" fmla="*/ 1916 h 2164"/>
                <a:gd name="T124" fmla="*/ 392 w 1432"/>
                <a:gd name="T125" fmla="*/ 1977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" h="2164">
                  <a:moveTo>
                    <a:pt x="437" y="2016"/>
                  </a:moveTo>
                  <a:lnTo>
                    <a:pt x="469" y="2040"/>
                  </a:lnTo>
                  <a:lnTo>
                    <a:pt x="500" y="2063"/>
                  </a:lnTo>
                  <a:lnTo>
                    <a:pt x="534" y="2083"/>
                  </a:lnTo>
                  <a:lnTo>
                    <a:pt x="568" y="2103"/>
                  </a:lnTo>
                  <a:lnTo>
                    <a:pt x="587" y="2113"/>
                  </a:lnTo>
                  <a:lnTo>
                    <a:pt x="604" y="2120"/>
                  </a:lnTo>
                  <a:lnTo>
                    <a:pt x="623" y="2128"/>
                  </a:lnTo>
                  <a:lnTo>
                    <a:pt x="641" y="2136"/>
                  </a:lnTo>
                  <a:lnTo>
                    <a:pt x="660" y="2142"/>
                  </a:lnTo>
                  <a:lnTo>
                    <a:pt x="678" y="2148"/>
                  </a:lnTo>
                  <a:lnTo>
                    <a:pt x="698" y="2152"/>
                  </a:lnTo>
                  <a:lnTo>
                    <a:pt x="718" y="2156"/>
                  </a:lnTo>
                  <a:lnTo>
                    <a:pt x="737" y="2160"/>
                  </a:lnTo>
                  <a:lnTo>
                    <a:pt x="757" y="2162"/>
                  </a:lnTo>
                  <a:lnTo>
                    <a:pt x="777" y="2163"/>
                  </a:lnTo>
                  <a:lnTo>
                    <a:pt x="796" y="2164"/>
                  </a:lnTo>
                  <a:lnTo>
                    <a:pt x="816" y="2163"/>
                  </a:lnTo>
                  <a:lnTo>
                    <a:pt x="835" y="2162"/>
                  </a:lnTo>
                  <a:lnTo>
                    <a:pt x="854" y="2161"/>
                  </a:lnTo>
                  <a:lnTo>
                    <a:pt x="874" y="2157"/>
                  </a:lnTo>
                  <a:lnTo>
                    <a:pt x="893" y="2154"/>
                  </a:lnTo>
                  <a:lnTo>
                    <a:pt x="911" y="2150"/>
                  </a:lnTo>
                  <a:lnTo>
                    <a:pt x="931" y="2144"/>
                  </a:lnTo>
                  <a:lnTo>
                    <a:pt x="949" y="2139"/>
                  </a:lnTo>
                  <a:lnTo>
                    <a:pt x="968" y="2132"/>
                  </a:lnTo>
                  <a:lnTo>
                    <a:pt x="985" y="2126"/>
                  </a:lnTo>
                  <a:lnTo>
                    <a:pt x="1004" y="2118"/>
                  </a:lnTo>
                  <a:lnTo>
                    <a:pt x="1021" y="2109"/>
                  </a:lnTo>
                  <a:lnTo>
                    <a:pt x="1039" y="2101"/>
                  </a:lnTo>
                  <a:lnTo>
                    <a:pt x="1056" y="2092"/>
                  </a:lnTo>
                  <a:lnTo>
                    <a:pt x="1074" y="2082"/>
                  </a:lnTo>
                  <a:lnTo>
                    <a:pt x="1090" y="2071"/>
                  </a:lnTo>
                  <a:lnTo>
                    <a:pt x="1107" y="2060"/>
                  </a:lnTo>
                  <a:lnTo>
                    <a:pt x="1122" y="2048"/>
                  </a:lnTo>
                  <a:lnTo>
                    <a:pt x="1137" y="2036"/>
                  </a:lnTo>
                  <a:lnTo>
                    <a:pt x="1152" y="2024"/>
                  </a:lnTo>
                  <a:lnTo>
                    <a:pt x="1168" y="2011"/>
                  </a:lnTo>
                  <a:lnTo>
                    <a:pt x="1182" y="1998"/>
                  </a:lnTo>
                  <a:lnTo>
                    <a:pt x="1195" y="1984"/>
                  </a:lnTo>
                  <a:lnTo>
                    <a:pt x="1209" y="1970"/>
                  </a:lnTo>
                  <a:lnTo>
                    <a:pt x="1221" y="1956"/>
                  </a:lnTo>
                  <a:lnTo>
                    <a:pt x="1234" y="1941"/>
                  </a:lnTo>
                  <a:lnTo>
                    <a:pt x="1245" y="1926"/>
                  </a:lnTo>
                  <a:lnTo>
                    <a:pt x="1257" y="1911"/>
                  </a:lnTo>
                  <a:lnTo>
                    <a:pt x="1278" y="1879"/>
                  </a:lnTo>
                  <a:lnTo>
                    <a:pt x="1298" y="1847"/>
                  </a:lnTo>
                  <a:lnTo>
                    <a:pt x="1315" y="1814"/>
                  </a:lnTo>
                  <a:lnTo>
                    <a:pt x="1330" y="1780"/>
                  </a:lnTo>
                  <a:lnTo>
                    <a:pt x="1345" y="1745"/>
                  </a:lnTo>
                  <a:lnTo>
                    <a:pt x="1358" y="1710"/>
                  </a:lnTo>
                  <a:lnTo>
                    <a:pt x="1370" y="1675"/>
                  </a:lnTo>
                  <a:lnTo>
                    <a:pt x="1380" y="1639"/>
                  </a:lnTo>
                  <a:lnTo>
                    <a:pt x="1388" y="1602"/>
                  </a:lnTo>
                  <a:lnTo>
                    <a:pt x="1397" y="1566"/>
                  </a:lnTo>
                  <a:lnTo>
                    <a:pt x="1404" y="1529"/>
                  </a:lnTo>
                  <a:lnTo>
                    <a:pt x="1409" y="1492"/>
                  </a:lnTo>
                  <a:lnTo>
                    <a:pt x="1414" y="1455"/>
                  </a:lnTo>
                  <a:lnTo>
                    <a:pt x="1419" y="1418"/>
                  </a:lnTo>
                  <a:lnTo>
                    <a:pt x="1422" y="1380"/>
                  </a:lnTo>
                  <a:lnTo>
                    <a:pt x="1425" y="1343"/>
                  </a:lnTo>
                  <a:lnTo>
                    <a:pt x="1429" y="1289"/>
                  </a:lnTo>
                  <a:lnTo>
                    <a:pt x="1431" y="1235"/>
                  </a:lnTo>
                  <a:lnTo>
                    <a:pt x="1432" y="1181"/>
                  </a:lnTo>
                  <a:lnTo>
                    <a:pt x="1432" y="1127"/>
                  </a:lnTo>
                  <a:lnTo>
                    <a:pt x="1431" y="1073"/>
                  </a:lnTo>
                  <a:lnTo>
                    <a:pt x="1428" y="1019"/>
                  </a:lnTo>
                  <a:lnTo>
                    <a:pt x="1423" y="965"/>
                  </a:lnTo>
                  <a:lnTo>
                    <a:pt x="1417" y="912"/>
                  </a:lnTo>
                  <a:lnTo>
                    <a:pt x="1408" y="858"/>
                  </a:lnTo>
                  <a:lnTo>
                    <a:pt x="1398" y="805"/>
                  </a:lnTo>
                  <a:lnTo>
                    <a:pt x="1386" y="752"/>
                  </a:lnTo>
                  <a:lnTo>
                    <a:pt x="1372" y="701"/>
                  </a:lnTo>
                  <a:lnTo>
                    <a:pt x="1363" y="675"/>
                  </a:lnTo>
                  <a:lnTo>
                    <a:pt x="1355" y="650"/>
                  </a:lnTo>
                  <a:lnTo>
                    <a:pt x="1346" y="624"/>
                  </a:lnTo>
                  <a:lnTo>
                    <a:pt x="1336" y="599"/>
                  </a:lnTo>
                  <a:lnTo>
                    <a:pt x="1326" y="575"/>
                  </a:lnTo>
                  <a:lnTo>
                    <a:pt x="1315" y="550"/>
                  </a:lnTo>
                  <a:lnTo>
                    <a:pt x="1303" y="524"/>
                  </a:lnTo>
                  <a:lnTo>
                    <a:pt x="1291" y="500"/>
                  </a:lnTo>
                  <a:lnTo>
                    <a:pt x="1278" y="476"/>
                  </a:lnTo>
                  <a:lnTo>
                    <a:pt x="1265" y="452"/>
                  </a:lnTo>
                  <a:lnTo>
                    <a:pt x="1251" y="428"/>
                  </a:lnTo>
                  <a:lnTo>
                    <a:pt x="1235" y="406"/>
                  </a:lnTo>
                  <a:lnTo>
                    <a:pt x="1220" y="383"/>
                  </a:lnTo>
                  <a:lnTo>
                    <a:pt x="1204" y="361"/>
                  </a:lnTo>
                  <a:lnTo>
                    <a:pt x="1186" y="339"/>
                  </a:lnTo>
                  <a:lnTo>
                    <a:pt x="1169" y="317"/>
                  </a:lnTo>
                  <a:lnTo>
                    <a:pt x="1150" y="296"/>
                  </a:lnTo>
                  <a:lnTo>
                    <a:pt x="1132" y="276"/>
                  </a:lnTo>
                  <a:lnTo>
                    <a:pt x="1112" y="255"/>
                  </a:lnTo>
                  <a:lnTo>
                    <a:pt x="1091" y="236"/>
                  </a:lnTo>
                  <a:lnTo>
                    <a:pt x="1070" y="217"/>
                  </a:lnTo>
                  <a:lnTo>
                    <a:pt x="1050" y="198"/>
                  </a:lnTo>
                  <a:lnTo>
                    <a:pt x="1028" y="181"/>
                  </a:lnTo>
                  <a:lnTo>
                    <a:pt x="1005" y="164"/>
                  </a:lnTo>
                  <a:lnTo>
                    <a:pt x="983" y="148"/>
                  </a:lnTo>
                  <a:lnTo>
                    <a:pt x="959" y="132"/>
                  </a:lnTo>
                  <a:lnTo>
                    <a:pt x="936" y="118"/>
                  </a:lnTo>
                  <a:lnTo>
                    <a:pt x="911" y="103"/>
                  </a:lnTo>
                  <a:lnTo>
                    <a:pt x="887" y="89"/>
                  </a:lnTo>
                  <a:lnTo>
                    <a:pt x="862" y="77"/>
                  </a:lnTo>
                  <a:lnTo>
                    <a:pt x="836" y="65"/>
                  </a:lnTo>
                  <a:lnTo>
                    <a:pt x="811" y="54"/>
                  </a:lnTo>
                  <a:lnTo>
                    <a:pt x="784" y="44"/>
                  </a:lnTo>
                  <a:lnTo>
                    <a:pt x="757" y="36"/>
                  </a:lnTo>
                  <a:lnTo>
                    <a:pt x="731" y="27"/>
                  </a:lnTo>
                  <a:lnTo>
                    <a:pt x="704" y="20"/>
                  </a:lnTo>
                  <a:lnTo>
                    <a:pt x="675" y="14"/>
                  </a:lnTo>
                  <a:lnTo>
                    <a:pt x="648" y="8"/>
                  </a:lnTo>
                  <a:lnTo>
                    <a:pt x="620" y="5"/>
                  </a:lnTo>
                  <a:lnTo>
                    <a:pt x="591" y="2"/>
                  </a:lnTo>
                  <a:lnTo>
                    <a:pt x="570" y="1"/>
                  </a:lnTo>
                  <a:lnTo>
                    <a:pt x="550" y="0"/>
                  </a:lnTo>
                  <a:lnTo>
                    <a:pt x="529" y="0"/>
                  </a:lnTo>
                  <a:lnTo>
                    <a:pt x="508" y="0"/>
                  </a:lnTo>
                  <a:lnTo>
                    <a:pt x="487" y="1"/>
                  </a:lnTo>
                  <a:lnTo>
                    <a:pt x="467" y="3"/>
                  </a:lnTo>
                  <a:lnTo>
                    <a:pt x="446" y="5"/>
                  </a:lnTo>
                  <a:lnTo>
                    <a:pt x="426" y="8"/>
                  </a:lnTo>
                  <a:lnTo>
                    <a:pt x="406" y="13"/>
                  </a:lnTo>
                  <a:lnTo>
                    <a:pt x="386" y="17"/>
                  </a:lnTo>
                  <a:lnTo>
                    <a:pt x="366" y="24"/>
                  </a:lnTo>
                  <a:lnTo>
                    <a:pt x="347" y="30"/>
                  </a:lnTo>
                  <a:lnTo>
                    <a:pt x="328" y="37"/>
                  </a:lnTo>
                  <a:lnTo>
                    <a:pt x="309" y="46"/>
                  </a:lnTo>
                  <a:lnTo>
                    <a:pt x="292" y="55"/>
                  </a:lnTo>
                  <a:lnTo>
                    <a:pt x="274" y="65"/>
                  </a:lnTo>
                  <a:lnTo>
                    <a:pt x="253" y="79"/>
                  </a:lnTo>
                  <a:lnTo>
                    <a:pt x="232" y="96"/>
                  </a:lnTo>
                  <a:lnTo>
                    <a:pt x="213" y="112"/>
                  </a:lnTo>
                  <a:lnTo>
                    <a:pt x="195" y="131"/>
                  </a:lnTo>
                  <a:lnTo>
                    <a:pt x="178" y="150"/>
                  </a:lnTo>
                  <a:lnTo>
                    <a:pt x="162" y="170"/>
                  </a:lnTo>
                  <a:lnTo>
                    <a:pt x="148" y="191"/>
                  </a:lnTo>
                  <a:lnTo>
                    <a:pt x="135" y="212"/>
                  </a:lnTo>
                  <a:lnTo>
                    <a:pt x="123" y="232"/>
                  </a:lnTo>
                  <a:lnTo>
                    <a:pt x="113" y="253"/>
                  </a:lnTo>
                  <a:lnTo>
                    <a:pt x="103" y="274"/>
                  </a:lnTo>
                  <a:lnTo>
                    <a:pt x="94" y="295"/>
                  </a:lnTo>
                  <a:lnTo>
                    <a:pt x="87" y="316"/>
                  </a:lnTo>
                  <a:lnTo>
                    <a:pt x="80" y="338"/>
                  </a:lnTo>
                  <a:lnTo>
                    <a:pt x="74" y="360"/>
                  </a:lnTo>
                  <a:lnTo>
                    <a:pt x="67" y="382"/>
                  </a:lnTo>
                  <a:lnTo>
                    <a:pt x="57" y="426"/>
                  </a:lnTo>
                  <a:lnTo>
                    <a:pt x="48" y="472"/>
                  </a:lnTo>
                  <a:lnTo>
                    <a:pt x="41" y="517"/>
                  </a:lnTo>
                  <a:lnTo>
                    <a:pt x="34" y="563"/>
                  </a:lnTo>
                  <a:lnTo>
                    <a:pt x="26" y="631"/>
                  </a:lnTo>
                  <a:lnTo>
                    <a:pt x="17" y="701"/>
                  </a:lnTo>
                  <a:lnTo>
                    <a:pt x="10" y="772"/>
                  </a:lnTo>
                  <a:lnTo>
                    <a:pt x="6" y="842"/>
                  </a:lnTo>
                  <a:lnTo>
                    <a:pt x="3" y="913"/>
                  </a:lnTo>
                  <a:lnTo>
                    <a:pt x="0" y="984"/>
                  </a:lnTo>
                  <a:lnTo>
                    <a:pt x="0" y="1019"/>
                  </a:lnTo>
                  <a:lnTo>
                    <a:pt x="1" y="1054"/>
                  </a:lnTo>
                  <a:lnTo>
                    <a:pt x="3" y="1088"/>
                  </a:lnTo>
                  <a:lnTo>
                    <a:pt x="5" y="1123"/>
                  </a:lnTo>
                  <a:lnTo>
                    <a:pt x="7" y="1158"/>
                  </a:lnTo>
                  <a:lnTo>
                    <a:pt x="10" y="1193"/>
                  </a:lnTo>
                  <a:lnTo>
                    <a:pt x="15" y="1228"/>
                  </a:lnTo>
                  <a:lnTo>
                    <a:pt x="19" y="1262"/>
                  </a:lnTo>
                  <a:lnTo>
                    <a:pt x="24" y="1297"/>
                  </a:lnTo>
                  <a:lnTo>
                    <a:pt x="31" y="1331"/>
                  </a:lnTo>
                  <a:lnTo>
                    <a:pt x="39" y="1364"/>
                  </a:lnTo>
                  <a:lnTo>
                    <a:pt x="46" y="1398"/>
                  </a:lnTo>
                  <a:lnTo>
                    <a:pt x="55" y="1432"/>
                  </a:lnTo>
                  <a:lnTo>
                    <a:pt x="65" y="1465"/>
                  </a:lnTo>
                  <a:lnTo>
                    <a:pt x="76" y="1499"/>
                  </a:lnTo>
                  <a:lnTo>
                    <a:pt x="87" y="1531"/>
                  </a:lnTo>
                  <a:lnTo>
                    <a:pt x="100" y="1564"/>
                  </a:lnTo>
                  <a:lnTo>
                    <a:pt x="114" y="1596"/>
                  </a:lnTo>
                  <a:lnTo>
                    <a:pt x="128" y="1627"/>
                  </a:lnTo>
                  <a:lnTo>
                    <a:pt x="145" y="1659"/>
                  </a:lnTo>
                  <a:lnTo>
                    <a:pt x="158" y="1684"/>
                  </a:lnTo>
                  <a:lnTo>
                    <a:pt x="172" y="1709"/>
                  </a:lnTo>
                  <a:lnTo>
                    <a:pt x="187" y="1734"/>
                  </a:lnTo>
                  <a:lnTo>
                    <a:pt x="202" y="1758"/>
                  </a:lnTo>
                  <a:lnTo>
                    <a:pt x="219" y="1782"/>
                  </a:lnTo>
                  <a:lnTo>
                    <a:pt x="236" y="1805"/>
                  </a:lnTo>
                  <a:lnTo>
                    <a:pt x="254" y="1828"/>
                  </a:lnTo>
                  <a:lnTo>
                    <a:pt x="271" y="1851"/>
                  </a:lnTo>
                  <a:lnTo>
                    <a:pt x="290" y="1873"/>
                  </a:lnTo>
                  <a:lnTo>
                    <a:pt x="309" y="1895"/>
                  </a:lnTo>
                  <a:lnTo>
                    <a:pt x="329" y="1916"/>
                  </a:lnTo>
                  <a:lnTo>
                    <a:pt x="350" y="1937"/>
                  </a:lnTo>
                  <a:lnTo>
                    <a:pt x="371" y="1958"/>
                  </a:lnTo>
                  <a:lnTo>
                    <a:pt x="392" y="1977"/>
                  </a:lnTo>
                  <a:lnTo>
                    <a:pt x="414" y="1996"/>
                  </a:lnTo>
                  <a:lnTo>
                    <a:pt x="437" y="2016"/>
                  </a:lnTo>
                  <a:close/>
                </a:path>
              </a:pathLst>
            </a:custGeom>
            <a:solidFill>
              <a:srgbClr val="A6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8831370" y="1242292"/>
              <a:ext cx="0" cy="1059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2 h 4"/>
                <a:gd name="T8" fmla="*/ 0 w 1"/>
                <a:gd name="T9" fmla="*/ 0 h 4"/>
                <a:gd name="T10" fmla="*/ 1 w 1"/>
                <a:gd name="T11" fmla="*/ 2 h 4"/>
                <a:gd name="T12" fmla="*/ 1 w 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31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8" name="Freeform 92"/>
            <p:cNvSpPr>
              <a:spLocks noEditPoints="1"/>
            </p:cNvSpPr>
            <p:nvPr/>
          </p:nvSpPr>
          <p:spPr bwMode="auto">
            <a:xfrm>
              <a:off x="8823962" y="1177743"/>
              <a:ext cx="499456" cy="59258"/>
            </a:xfrm>
            <a:custGeom>
              <a:avLst/>
              <a:gdLst>
                <a:gd name="T0" fmla="*/ 18 w 1416"/>
                <a:gd name="T1" fmla="*/ 169 h 169"/>
                <a:gd name="T2" fmla="*/ 13 w 1416"/>
                <a:gd name="T3" fmla="*/ 150 h 169"/>
                <a:gd name="T4" fmla="*/ 8 w 1416"/>
                <a:gd name="T5" fmla="*/ 130 h 169"/>
                <a:gd name="T6" fmla="*/ 4 w 1416"/>
                <a:gd name="T7" fmla="*/ 112 h 169"/>
                <a:gd name="T8" fmla="*/ 0 w 1416"/>
                <a:gd name="T9" fmla="*/ 92 h 169"/>
                <a:gd name="T10" fmla="*/ 1 w 1416"/>
                <a:gd name="T11" fmla="*/ 92 h 169"/>
                <a:gd name="T12" fmla="*/ 2 w 1416"/>
                <a:gd name="T13" fmla="*/ 92 h 169"/>
                <a:gd name="T14" fmla="*/ 5 w 1416"/>
                <a:gd name="T15" fmla="*/ 112 h 169"/>
                <a:gd name="T16" fmla="*/ 9 w 1416"/>
                <a:gd name="T17" fmla="*/ 131 h 169"/>
                <a:gd name="T18" fmla="*/ 14 w 1416"/>
                <a:gd name="T19" fmla="*/ 151 h 169"/>
                <a:gd name="T20" fmla="*/ 18 w 1416"/>
                <a:gd name="T21" fmla="*/ 169 h 169"/>
                <a:gd name="T22" fmla="*/ 18 w 1416"/>
                <a:gd name="T23" fmla="*/ 169 h 169"/>
                <a:gd name="T24" fmla="*/ 1405 w 1416"/>
                <a:gd name="T25" fmla="*/ 32 h 169"/>
                <a:gd name="T26" fmla="*/ 1405 w 1416"/>
                <a:gd name="T27" fmla="*/ 17 h 169"/>
                <a:gd name="T28" fmla="*/ 1406 w 1416"/>
                <a:gd name="T29" fmla="*/ 0 h 169"/>
                <a:gd name="T30" fmla="*/ 1409 w 1416"/>
                <a:gd name="T31" fmla="*/ 0 h 169"/>
                <a:gd name="T32" fmla="*/ 1414 w 1416"/>
                <a:gd name="T33" fmla="*/ 0 h 169"/>
                <a:gd name="T34" fmla="*/ 1415 w 1416"/>
                <a:gd name="T35" fmla="*/ 16 h 169"/>
                <a:gd name="T36" fmla="*/ 1416 w 1416"/>
                <a:gd name="T37" fmla="*/ 31 h 169"/>
                <a:gd name="T38" fmla="*/ 1410 w 1416"/>
                <a:gd name="T39" fmla="*/ 31 h 169"/>
                <a:gd name="T40" fmla="*/ 1405 w 1416"/>
                <a:gd name="T41" fmla="*/ 3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6" h="169">
                  <a:moveTo>
                    <a:pt x="18" y="169"/>
                  </a:moveTo>
                  <a:lnTo>
                    <a:pt x="13" y="150"/>
                  </a:lnTo>
                  <a:lnTo>
                    <a:pt x="8" y="130"/>
                  </a:lnTo>
                  <a:lnTo>
                    <a:pt x="4" y="112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2" y="92"/>
                  </a:lnTo>
                  <a:lnTo>
                    <a:pt x="5" y="112"/>
                  </a:lnTo>
                  <a:lnTo>
                    <a:pt x="9" y="131"/>
                  </a:lnTo>
                  <a:lnTo>
                    <a:pt x="14" y="151"/>
                  </a:lnTo>
                  <a:lnTo>
                    <a:pt x="18" y="169"/>
                  </a:lnTo>
                  <a:lnTo>
                    <a:pt x="18" y="169"/>
                  </a:lnTo>
                  <a:close/>
                  <a:moveTo>
                    <a:pt x="1405" y="32"/>
                  </a:moveTo>
                  <a:lnTo>
                    <a:pt x="1405" y="17"/>
                  </a:lnTo>
                  <a:lnTo>
                    <a:pt x="1406" y="0"/>
                  </a:lnTo>
                  <a:lnTo>
                    <a:pt x="1409" y="0"/>
                  </a:lnTo>
                  <a:lnTo>
                    <a:pt x="1414" y="0"/>
                  </a:lnTo>
                  <a:lnTo>
                    <a:pt x="1415" y="16"/>
                  </a:lnTo>
                  <a:lnTo>
                    <a:pt x="1416" y="31"/>
                  </a:lnTo>
                  <a:lnTo>
                    <a:pt x="1410" y="31"/>
                  </a:lnTo>
                  <a:lnTo>
                    <a:pt x="1405" y="32"/>
                  </a:lnTo>
                  <a:close/>
                </a:path>
              </a:pathLst>
            </a:custGeom>
            <a:solidFill>
              <a:srgbClr val="31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8825021" y="1072985"/>
              <a:ext cx="495224" cy="172482"/>
            </a:xfrm>
            <a:custGeom>
              <a:avLst/>
              <a:gdLst>
                <a:gd name="T0" fmla="*/ 202 w 1404"/>
                <a:gd name="T1" fmla="*/ 487 h 487"/>
                <a:gd name="T2" fmla="*/ 149 w 1404"/>
                <a:gd name="T3" fmla="*/ 487 h 487"/>
                <a:gd name="T4" fmla="*/ 98 w 1404"/>
                <a:gd name="T5" fmla="*/ 486 h 487"/>
                <a:gd name="T6" fmla="*/ 47 w 1404"/>
                <a:gd name="T7" fmla="*/ 484 h 487"/>
                <a:gd name="T8" fmla="*/ 20 w 1404"/>
                <a:gd name="T9" fmla="*/ 481 h 487"/>
                <a:gd name="T10" fmla="*/ 17 w 1404"/>
                <a:gd name="T11" fmla="*/ 472 h 487"/>
                <a:gd name="T12" fmla="*/ 12 w 1404"/>
                <a:gd name="T13" fmla="*/ 446 h 487"/>
                <a:gd name="T14" fmla="*/ 3 w 1404"/>
                <a:gd name="T15" fmla="*/ 407 h 487"/>
                <a:gd name="T16" fmla="*/ 38 w 1404"/>
                <a:gd name="T17" fmla="*/ 391 h 487"/>
                <a:gd name="T18" fmla="*/ 114 w 1404"/>
                <a:gd name="T19" fmla="*/ 397 h 487"/>
                <a:gd name="T20" fmla="*/ 191 w 1404"/>
                <a:gd name="T21" fmla="*/ 401 h 487"/>
                <a:gd name="T22" fmla="*/ 268 w 1404"/>
                <a:gd name="T23" fmla="*/ 402 h 487"/>
                <a:gd name="T24" fmla="*/ 355 w 1404"/>
                <a:gd name="T25" fmla="*/ 402 h 487"/>
                <a:gd name="T26" fmla="*/ 451 w 1404"/>
                <a:gd name="T27" fmla="*/ 400 h 487"/>
                <a:gd name="T28" fmla="*/ 546 w 1404"/>
                <a:gd name="T29" fmla="*/ 394 h 487"/>
                <a:gd name="T30" fmla="*/ 641 w 1404"/>
                <a:gd name="T31" fmla="*/ 385 h 487"/>
                <a:gd name="T32" fmla="*/ 736 w 1404"/>
                <a:gd name="T33" fmla="*/ 373 h 487"/>
                <a:gd name="T34" fmla="*/ 830 w 1404"/>
                <a:gd name="T35" fmla="*/ 358 h 487"/>
                <a:gd name="T36" fmla="*/ 923 w 1404"/>
                <a:gd name="T37" fmla="*/ 339 h 487"/>
                <a:gd name="T38" fmla="*/ 1017 w 1404"/>
                <a:gd name="T39" fmla="*/ 318 h 487"/>
                <a:gd name="T40" fmla="*/ 1091 w 1404"/>
                <a:gd name="T41" fmla="*/ 299 h 487"/>
                <a:gd name="T42" fmla="*/ 1131 w 1404"/>
                <a:gd name="T43" fmla="*/ 285 h 487"/>
                <a:gd name="T44" fmla="*/ 1156 w 1404"/>
                <a:gd name="T45" fmla="*/ 273 h 487"/>
                <a:gd name="T46" fmla="*/ 1182 w 1404"/>
                <a:gd name="T47" fmla="*/ 254 h 487"/>
                <a:gd name="T48" fmla="*/ 1206 w 1404"/>
                <a:gd name="T49" fmla="*/ 228 h 487"/>
                <a:gd name="T50" fmla="*/ 1226 w 1404"/>
                <a:gd name="T51" fmla="*/ 198 h 487"/>
                <a:gd name="T52" fmla="*/ 1240 w 1404"/>
                <a:gd name="T53" fmla="*/ 165 h 487"/>
                <a:gd name="T54" fmla="*/ 1250 w 1404"/>
                <a:gd name="T55" fmla="*/ 130 h 487"/>
                <a:gd name="T56" fmla="*/ 1258 w 1404"/>
                <a:gd name="T57" fmla="*/ 94 h 487"/>
                <a:gd name="T58" fmla="*/ 1263 w 1404"/>
                <a:gd name="T59" fmla="*/ 37 h 487"/>
                <a:gd name="T60" fmla="*/ 1273 w 1404"/>
                <a:gd name="T61" fmla="*/ 18 h 487"/>
                <a:gd name="T62" fmla="*/ 1286 w 1404"/>
                <a:gd name="T63" fmla="*/ 54 h 487"/>
                <a:gd name="T64" fmla="*/ 1297 w 1404"/>
                <a:gd name="T65" fmla="*/ 91 h 487"/>
                <a:gd name="T66" fmla="*/ 1306 w 1404"/>
                <a:gd name="T67" fmla="*/ 129 h 487"/>
                <a:gd name="T68" fmla="*/ 1311 w 1404"/>
                <a:gd name="T69" fmla="*/ 167 h 487"/>
                <a:gd name="T70" fmla="*/ 1314 w 1404"/>
                <a:gd name="T71" fmla="*/ 206 h 487"/>
                <a:gd name="T72" fmla="*/ 1315 w 1404"/>
                <a:gd name="T73" fmla="*/ 244 h 487"/>
                <a:gd name="T74" fmla="*/ 1313 w 1404"/>
                <a:gd name="T75" fmla="*/ 282 h 487"/>
                <a:gd name="T76" fmla="*/ 1334 w 1404"/>
                <a:gd name="T77" fmla="*/ 300 h 487"/>
                <a:gd name="T78" fmla="*/ 1381 w 1404"/>
                <a:gd name="T79" fmla="*/ 298 h 487"/>
                <a:gd name="T80" fmla="*/ 1403 w 1404"/>
                <a:gd name="T81" fmla="*/ 312 h 487"/>
                <a:gd name="T82" fmla="*/ 1377 w 1404"/>
                <a:gd name="T83" fmla="*/ 331 h 487"/>
                <a:gd name="T84" fmla="*/ 1319 w 1404"/>
                <a:gd name="T85" fmla="*/ 338 h 487"/>
                <a:gd name="T86" fmla="*/ 1278 w 1404"/>
                <a:gd name="T87" fmla="*/ 339 h 487"/>
                <a:gd name="T88" fmla="*/ 1258 w 1404"/>
                <a:gd name="T89" fmla="*/ 338 h 487"/>
                <a:gd name="T90" fmla="*/ 1248 w 1404"/>
                <a:gd name="T91" fmla="*/ 317 h 487"/>
                <a:gd name="T92" fmla="*/ 1247 w 1404"/>
                <a:gd name="T93" fmla="*/ 281 h 487"/>
                <a:gd name="T94" fmla="*/ 1241 w 1404"/>
                <a:gd name="T95" fmla="*/ 271 h 487"/>
                <a:gd name="T96" fmla="*/ 1230 w 1404"/>
                <a:gd name="T97" fmla="*/ 289 h 487"/>
                <a:gd name="T98" fmla="*/ 1210 w 1404"/>
                <a:gd name="T99" fmla="*/ 313 h 487"/>
                <a:gd name="T100" fmla="*/ 1178 w 1404"/>
                <a:gd name="T101" fmla="*/ 339 h 487"/>
                <a:gd name="T102" fmla="*/ 1141 w 1404"/>
                <a:gd name="T103" fmla="*/ 359 h 487"/>
                <a:gd name="T104" fmla="*/ 1086 w 1404"/>
                <a:gd name="T105" fmla="*/ 379 h 487"/>
                <a:gd name="T106" fmla="*/ 1020 w 1404"/>
                <a:gd name="T107" fmla="*/ 402 h 487"/>
                <a:gd name="T108" fmla="*/ 955 w 1404"/>
                <a:gd name="T109" fmla="*/ 420 h 487"/>
                <a:gd name="T110" fmla="*/ 892 w 1404"/>
                <a:gd name="T111" fmla="*/ 435 h 487"/>
                <a:gd name="T112" fmla="*/ 831 w 1404"/>
                <a:gd name="T113" fmla="*/ 447 h 487"/>
                <a:gd name="T114" fmla="*/ 767 w 1404"/>
                <a:gd name="T115" fmla="*/ 456 h 487"/>
                <a:gd name="T116" fmla="*/ 669 w 1404"/>
                <a:gd name="T117" fmla="*/ 468 h 487"/>
                <a:gd name="T118" fmla="*/ 553 w 1404"/>
                <a:gd name="T119" fmla="*/ 476 h 487"/>
                <a:gd name="T120" fmla="*/ 460 w 1404"/>
                <a:gd name="T121" fmla="*/ 482 h 487"/>
                <a:gd name="T122" fmla="*/ 368 w 1404"/>
                <a:gd name="T123" fmla="*/ 486 h 487"/>
                <a:gd name="T124" fmla="*/ 275 w 1404"/>
                <a:gd name="T125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4" h="487">
                  <a:moveTo>
                    <a:pt x="228" y="487"/>
                  </a:moveTo>
                  <a:lnTo>
                    <a:pt x="202" y="487"/>
                  </a:lnTo>
                  <a:lnTo>
                    <a:pt x="175" y="487"/>
                  </a:lnTo>
                  <a:lnTo>
                    <a:pt x="149" y="487"/>
                  </a:lnTo>
                  <a:lnTo>
                    <a:pt x="124" y="486"/>
                  </a:lnTo>
                  <a:lnTo>
                    <a:pt x="98" y="486"/>
                  </a:lnTo>
                  <a:lnTo>
                    <a:pt x="72" y="485"/>
                  </a:lnTo>
                  <a:lnTo>
                    <a:pt x="47" y="484"/>
                  </a:lnTo>
                  <a:lnTo>
                    <a:pt x="20" y="483"/>
                  </a:lnTo>
                  <a:lnTo>
                    <a:pt x="20" y="481"/>
                  </a:lnTo>
                  <a:lnTo>
                    <a:pt x="19" y="479"/>
                  </a:lnTo>
                  <a:lnTo>
                    <a:pt x="17" y="472"/>
                  </a:lnTo>
                  <a:lnTo>
                    <a:pt x="16" y="464"/>
                  </a:lnTo>
                  <a:lnTo>
                    <a:pt x="12" y="446"/>
                  </a:lnTo>
                  <a:lnTo>
                    <a:pt x="7" y="426"/>
                  </a:lnTo>
                  <a:lnTo>
                    <a:pt x="3" y="407"/>
                  </a:lnTo>
                  <a:lnTo>
                    <a:pt x="0" y="387"/>
                  </a:lnTo>
                  <a:lnTo>
                    <a:pt x="38" y="391"/>
                  </a:lnTo>
                  <a:lnTo>
                    <a:pt x="76" y="395"/>
                  </a:lnTo>
                  <a:lnTo>
                    <a:pt x="114" y="397"/>
                  </a:lnTo>
                  <a:lnTo>
                    <a:pt x="153" y="399"/>
                  </a:lnTo>
                  <a:lnTo>
                    <a:pt x="191" y="401"/>
                  </a:lnTo>
                  <a:lnTo>
                    <a:pt x="230" y="402"/>
                  </a:lnTo>
                  <a:lnTo>
                    <a:pt x="268" y="402"/>
                  </a:lnTo>
                  <a:lnTo>
                    <a:pt x="307" y="403"/>
                  </a:lnTo>
                  <a:lnTo>
                    <a:pt x="355" y="402"/>
                  </a:lnTo>
                  <a:lnTo>
                    <a:pt x="403" y="401"/>
                  </a:lnTo>
                  <a:lnTo>
                    <a:pt x="451" y="400"/>
                  </a:lnTo>
                  <a:lnTo>
                    <a:pt x="498" y="397"/>
                  </a:lnTo>
                  <a:lnTo>
                    <a:pt x="546" y="394"/>
                  </a:lnTo>
                  <a:lnTo>
                    <a:pt x="594" y="389"/>
                  </a:lnTo>
                  <a:lnTo>
                    <a:pt x="641" y="385"/>
                  </a:lnTo>
                  <a:lnTo>
                    <a:pt x="689" y="378"/>
                  </a:lnTo>
                  <a:lnTo>
                    <a:pt x="736" y="373"/>
                  </a:lnTo>
                  <a:lnTo>
                    <a:pt x="783" y="365"/>
                  </a:lnTo>
                  <a:lnTo>
                    <a:pt x="830" y="358"/>
                  </a:lnTo>
                  <a:lnTo>
                    <a:pt x="877" y="349"/>
                  </a:lnTo>
                  <a:lnTo>
                    <a:pt x="923" y="339"/>
                  </a:lnTo>
                  <a:lnTo>
                    <a:pt x="970" y="329"/>
                  </a:lnTo>
                  <a:lnTo>
                    <a:pt x="1017" y="318"/>
                  </a:lnTo>
                  <a:lnTo>
                    <a:pt x="1063" y="306"/>
                  </a:lnTo>
                  <a:lnTo>
                    <a:pt x="1091" y="299"/>
                  </a:lnTo>
                  <a:lnTo>
                    <a:pt x="1118" y="290"/>
                  </a:lnTo>
                  <a:lnTo>
                    <a:pt x="1131" y="285"/>
                  </a:lnTo>
                  <a:lnTo>
                    <a:pt x="1143" y="279"/>
                  </a:lnTo>
                  <a:lnTo>
                    <a:pt x="1156" y="273"/>
                  </a:lnTo>
                  <a:lnTo>
                    <a:pt x="1167" y="265"/>
                  </a:lnTo>
                  <a:lnTo>
                    <a:pt x="1182" y="254"/>
                  </a:lnTo>
                  <a:lnTo>
                    <a:pt x="1195" y="241"/>
                  </a:lnTo>
                  <a:lnTo>
                    <a:pt x="1206" y="228"/>
                  </a:lnTo>
                  <a:lnTo>
                    <a:pt x="1217" y="214"/>
                  </a:lnTo>
                  <a:lnTo>
                    <a:pt x="1226" y="198"/>
                  </a:lnTo>
                  <a:lnTo>
                    <a:pt x="1234" y="182"/>
                  </a:lnTo>
                  <a:lnTo>
                    <a:pt x="1240" y="165"/>
                  </a:lnTo>
                  <a:lnTo>
                    <a:pt x="1246" y="147"/>
                  </a:lnTo>
                  <a:lnTo>
                    <a:pt x="1250" y="130"/>
                  </a:lnTo>
                  <a:lnTo>
                    <a:pt x="1254" y="111"/>
                  </a:lnTo>
                  <a:lnTo>
                    <a:pt x="1258" y="94"/>
                  </a:lnTo>
                  <a:lnTo>
                    <a:pt x="1260" y="74"/>
                  </a:lnTo>
                  <a:lnTo>
                    <a:pt x="1263" y="37"/>
                  </a:lnTo>
                  <a:lnTo>
                    <a:pt x="1265" y="0"/>
                  </a:lnTo>
                  <a:lnTo>
                    <a:pt x="1273" y="18"/>
                  </a:lnTo>
                  <a:lnTo>
                    <a:pt x="1279" y="36"/>
                  </a:lnTo>
                  <a:lnTo>
                    <a:pt x="1286" y="54"/>
                  </a:lnTo>
                  <a:lnTo>
                    <a:pt x="1291" y="73"/>
                  </a:lnTo>
                  <a:lnTo>
                    <a:pt x="1297" y="91"/>
                  </a:lnTo>
                  <a:lnTo>
                    <a:pt x="1301" y="110"/>
                  </a:lnTo>
                  <a:lnTo>
                    <a:pt x="1306" y="129"/>
                  </a:lnTo>
                  <a:lnTo>
                    <a:pt x="1309" y="148"/>
                  </a:lnTo>
                  <a:lnTo>
                    <a:pt x="1311" y="167"/>
                  </a:lnTo>
                  <a:lnTo>
                    <a:pt x="1313" y="186"/>
                  </a:lnTo>
                  <a:lnTo>
                    <a:pt x="1314" y="206"/>
                  </a:lnTo>
                  <a:lnTo>
                    <a:pt x="1315" y="225"/>
                  </a:lnTo>
                  <a:lnTo>
                    <a:pt x="1315" y="244"/>
                  </a:lnTo>
                  <a:lnTo>
                    <a:pt x="1314" y="263"/>
                  </a:lnTo>
                  <a:lnTo>
                    <a:pt x="1313" y="282"/>
                  </a:lnTo>
                  <a:lnTo>
                    <a:pt x="1311" y="302"/>
                  </a:lnTo>
                  <a:lnTo>
                    <a:pt x="1334" y="300"/>
                  </a:lnTo>
                  <a:lnTo>
                    <a:pt x="1357" y="299"/>
                  </a:lnTo>
                  <a:lnTo>
                    <a:pt x="1381" y="298"/>
                  </a:lnTo>
                  <a:lnTo>
                    <a:pt x="1404" y="295"/>
                  </a:lnTo>
                  <a:lnTo>
                    <a:pt x="1403" y="312"/>
                  </a:lnTo>
                  <a:lnTo>
                    <a:pt x="1403" y="327"/>
                  </a:lnTo>
                  <a:lnTo>
                    <a:pt x="1377" y="331"/>
                  </a:lnTo>
                  <a:lnTo>
                    <a:pt x="1348" y="336"/>
                  </a:lnTo>
                  <a:lnTo>
                    <a:pt x="1319" y="338"/>
                  </a:lnTo>
                  <a:lnTo>
                    <a:pt x="1289" y="339"/>
                  </a:lnTo>
                  <a:lnTo>
                    <a:pt x="1278" y="339"/>
                  </a:lnTo>
                  <a:lnTo>
                    <a:pt x="1267" y="339"/>
                  </a:lnTo>
                  <a:lnTo>
                    <a:pt x="1258" y="338"/>
                  </a:lnTo>
                  <a:lnTo>
                    <a:pt x="1249" y="336"/>
                  </a:lnTo>
                  <a:lnTo>
                    <a:pt x="1248" y="317"/>
                  </a:lnTo>
                  <a:lnTo>
                    <a:pt x="1248" y="299"/>
                  </a:lnTo>
                  <a:lnTo>
                    <a:pt x="1247" y="281"/>
                  </a:lnTo>
                  <a:lnTo>
                    <a:pt x="1246" y="263"/>
                  </a:lnTo>
                  <a:lnTo>
                    <a:pt x="1241" y="271"/>
                  </a:lnTo>
                  <a:lnTo>
                    <a:pt x="1236" y="281"/>
                  </a:lnTo>
                  <a:lnTo>
                    <a:pt x="1230" y="289"/>
                  </a:lnTo>
                  <a:lnTo>
                    <a:pt x="1224" y="298"/>
                  </a:lnTo>
                  <a:lnTo>
                    <a:pt x="1210" y="313"/>
                  </a:lnTo>
                  <a:lnTo>
                    <a:pt x="1194" y="326"/>
                  </a:lnTo>
                  <a:lnTo>
                    <a:pt x="1178" y="339"/>
                  </a:lnTo>
                  <a:lnTo>
                    <a:pt x="1159" y="350"/>
                  </a:lnTo>
                  <a:lnTo>
                    <a:pt x="1141" y="359"/>
                  </a:lnTo>
                  <a:lnTo>
                    <a:pt x="1121" y="367"/>
                  </a:lnTo>
                  <a:lnTo>
                    <a:pt x="1086" y="379"/>
                  </a:lnTo>
                  <a:lnTo>
                    <a:pt x="1052" y="391"/>
                  </a:lnTo>
                  <a:lnTo>
                    <a:pt x="1020" y="402"/>
                  </a:lnTo>
                  <a:lnTo>
                    <a:pt x="987" y="411"/>
                  </a:lnTo>
                  <a:lnTo>
                    <a:pt x="955" y="420"/>
                  </a:lnTo>
                  <a:lnTo>
                    <a:pt x="923" y="427"/>
                  </a:lnTo>
                  <a:lnTo>
                    <a:pt x="892" y="435"/>
                  </a:lnTo>
                  <a:lnTo>
                    <a:pt x="861" y="442"/>
                  </a:lnTo>
                  <a:lnTo>
                    <a:pt x="831" y="447"/>
                  </a:lnTo>
                  <a:lnTo>
                    <a:pt x="799" y="451"/>
                  </a:lnTo>
                  <a:lnTo>
                    <a:pt x="767" y="456"/>
                  </a:lnTo>
                  <a:lnTo>
                    <a:pt x="736" y="460"/>
                  </a:lnTo>
                  <a:lnTo>
                    <a:pt x="669" y="468"/>
                  </a:lnTo>
                  <a:lnTo>
                    <a:pt x="600" y="473"/>
                  </a:lnTo>
                  <a:lnTo>
                    <a:pt x="553" y="476"/>
                  </a:lnTo>
                  <a:lnTo>
                    <a:pt x="507" y="480"/>
                  </a:lnTo>
                  <a:lnTo>
                    <a:pt x="460" y="482"/>
                  </a:lnTo>
                  <a:lnTo>
                    <a:pt x="415" y="484"/>
                  </a:lnTo>
                  <a:lnTo>
                    <a:pt x="368" y="486"/>
                  </a:lnTo>
                  <a:lnTo>
                    <a:pt x="321" y="487"/>
                  </a:lnTo>
                  <a:lnTo>
                    <a:pt x="275" y="487"/>
                  </a:lnTo>
                  <a:lnTo>
                    <a:pt x="228" y="487"/>
                  </a:lnTo>
                  <a:close/>
                </a:path>
              </a:pathLst>
            </a:custGeom>
            <a:solidFill>
              <a:srgbClr val="9E8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8998561" y="1336469"/>
              <a:ext cx="243379" cy="103701"/>
            </a:xfrm>
            <a:custGeom>
              <a:avLst/>
              <a:gdLst>
                <a:gd name="T0" fmla="*/ 8 w 689"/>
                <a:gd name="T1" fmla="*/ 249 h 294"/>
                <a:gd name="T2" fmla="*/ 49 w 689"/>
                <a:gd name="T3" fmla="*/ 262 h 294"/>
                <a:gd name="T4" fmla="*/ 95 w 689"/>
                <a:gd name="T5" fmla="*/ 269 h 294"/>
                <a:gd name="T6" fmla="*/ 136 w 689"/>
                <a:gd name="T7" fmla="*/ 274 h 294"/>
                <a:gd name="T8" fmla="*/ 166 w 689"/>
                <a:gd name="T9" fmla="*/ 275 h 294"/>
                <a:gd name="T10" fmla="*/ 198 w 689"/>
                <a:gd name="T11" fmla="*/ 275 h 294"/>
                <a:gd name="T12" fmla="*/ 232 w 689"/>
                <a:gd name="T13" fmla="*/ 273 h 294"/>
                <a:gd name="T14" fmla="*/ 267 w 689"/>
                <a:gd name="T15" fmla="*/ 268 h 294"/>
                <a:gd name="T16" fmla="*/ 302 w 689"/>
                <a:gd name="T17" fmla="*/ 263 h 294"/>
                <a:gd name="T18" fmla="*/ 338 w 689"/>
                <a:gd name="T19" fmla="*/ 255 h 294"/>
                <a:gd name="T20" fmla="*/ 374 w 689"/>
                <a:gd name="T21" fmla="*/ 245 h 294"/>
                <a:gd name="T22" fmla="*/ 426 w 689"/>
                <a:gd name="T23" fmla="*/ 228 h 294"/>
                <a:gd name="T24" fmla="*/ 493 w 689"/>
                <a:gd name="T25" fmla="*/ 197 h 294"/>
                <a:gd name="T26" fmla="*/ 538 w 689"/>
                <a:gd name="T27" fmla="*/ 170 h 294"/>
                <a:gd name="T28" fmla="*/ 566 w 689"/>
                <a:gd name="T29" fmla="*/ 152 h 294"/>
                <a:gd name="T30" fmla="*/ 592 w 689"/>
                <a:gd name="T31" fmla="*/ 133 h 294"/>
                <a:gd name="T32" fmla="*/ 615 w 689"/>
                <a:gd name="T33" fmla="*/ 113 h 294"/>
                <a:gd name="T34" fmla="*/ 645 w 689"/>
                <a:gd name="T35" fmla="*/ 85 h 294"/>
                <a:gd name="T36" fmla="*/ 665 w 689"/>
                <a:gd name="T37" fmla="*/ 57 h 294"/>
                <a:gd name="T38" fmla="*/ 675 w 689"/>
                <a:gd name="T39" fmla="*/ 40 h 294"/>
                <a:gd name="T40" fmla="*/ 684 w 689"/>
                <a:gd name="T41" fmla="*/ 18 h 294"/>
                <a:gd name="T42" fmla="*/ 688 w 689"/>
                <a:gd name="T43" fmla="*/ 2 h 294"/>
                <a:gd name="T44" fmla="*/ 689 w 689"/>
                <a:gd name="T45" fmla="*/ 2 h 294"/>
                <a:gd name="T46" fmla="*/ 687 w 689"/>
                <a:gd name="T47" fmla="*/ 20 h 294"/>
                <a:gd name="T48" fmla="*/ 681 w 689"/>
                <a:gd name="T49" fmla="*/ 42 h 294"/>
                <a:gd name="T50" fmla="*/ 673 w 689"/>
                <a:gd name="T51" fmla="*/ 61 h 294"/>
                <a:gd name="T52" fmla="*/ 661 w 689"/>
                <a:gd name="T53" fmla="*/ 82 h 294"/>
                <a:gd name="T54" fmla="*/ 646 w 689"/>
                <a:gd name="T55" fmla="*/ 104 h 294"/>
                <a:gd name="T56" fmla="*/ 626 w 689"/>
                <a:gd name="T57" fmla="*/ 124 h 294"/>
                <a:gd name="T58" fmla="*/ 603 w 689"/>
                <a:gd name="T59" fmla="*/ 146 h 294"/>
                <a:gd name="T60" fmla="*/ 578 w 689"/>
                <a:gd name="T61" fmla="*/ 168 h 294"/>
                <a:gd name="T62" fmla="*/ 551 w 689"/>
                <a:gd name="T63" fmla="*/ 189 h 294"/>
                <a:gd name="T64" fmla="*/ 520 w 689"/>
                <a:gd name="T65" fmla="*/ 208 h 294"/>
                <a:gd name="T66" fmla="*/ 487 w 689"/>
                <a:gd name="T67" fmla="*/ 227 h 294"/>
                <a:gd name="T68" fmla="*/ 453 w 689"/>
                <a:gd name="T69" fmla="*/ 243 h 294"/>
                <a:gd name="T70" fmla="*/ 417 w 689"/>
                <a:gd name="T71" fmla="*/ 258 h 294"/>
                <a:gd name="T72" fmla="*/ 380 w 689"/>
                <a:gd name="T73" fmla="*/ 270 h 294"/>
                <a:gd name="T74" fmla="*/ 343 w 689"/>
                <a:gd name="T75" fmla="*/ 280 h 294"/>
                <a:gd name="T76" fmla="*/ 306 w 689"/>
                <a:gd name="T77" fmla="*/ 287 h 294"/>
                <a:gd name="T78" fmla="*/ 269 w 689"/>
                <a:gd name="T79" fmla="*/ 292 h 294"/>
                <a:gd name="T80" fmla="*/ 233 w 689"/>
                <a:gd name="T81" fmla="*/ 294 h 294"/>
                <a:gd name="T82" fmla="*/ 198 w 689"/>
                <a:gd name="T83" fmla="*/ 294 h 294"/>
                <a:gd name="T84" fmla="*/ 165 w 689"/>
                <a:gd name="T85" fmla="*/ 292 h 294"/>
                <a:gd name="T86" fmla="*/ 135 w 689"/>
                <a:gd name="T87" fmla="*/ 289 h 294"/>
                <a:gd name="T88" fmla="*/ 105 w 689"/>
                <a:gd name="T89" fmla="*/ 284 h 294"/>
                <a:gd name="T90" fmla="*/ 80 w 689"/>
                <a:gd name="T91" fmla="*/ 278 h 294"/>
                <a:gd name="T92" fmla="*/ 58 w 689"/>
                <a:gd name="T93" fmla="*/ 272 h 294"/>
                <a:gd name="T94" fmla="*/ 39 w 689"/>
                <a:gd name="T95" fmla="*/ 265 h 294"/>
                <a:gd name="T96" fmla="*/ 17 w 689"/>
                <a:gd name="T97" fmla="*/ 255 h 294"/>
                <a:gd name="T98" fmla="*/ 3 w 689"/>
                <a:gd name="T99" fmla="*/ 24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294">
                  <a:moveTo>
                    <a:pt x="0" y="244"/>
                  </a:moveTo>
                  <a:lnTo>
                    <a:pt x="8" y="249"/>
                  </a:lnTo>
                  <a:lnTo>
                    <a:pt x="32" y="257"/>
                  </a:lnTo>
                  <a:lnTo>
                    <a:pt x="49" y="262"/>
                  </a:lnTo>
                  <a:lnTo>
                    <a:pt x="70" y="266"/>
                  </a:lnTo>
                  <a:lnTo>
                    <a:pt x="95" y="269"/>
                  </a:lnTo>
                  <a:lnTo>
                    <a:pt x="122" y="272"/>
                  </a:lnTo>
                  <a:lnTo>
                    <a:pt x="136" y="274"/>
                  </a:lnTo>
                  <a:lnTo>
                    <a:pt x="151" y="274"/>
                  </a:lnTo>
                  <a:lnTo>
                    <a:pt x="166" y="275"/>
                  </a:lnTo>
                  <a:lnTo>
                    <a:pt x="182" y="275"/>
                  </a:lnTo>
                  <a:lnTo>
                    <a:pt x="198" y="275"/>
                  </a:lnTo>
                  <a:lnTo>
                    <a:pt x="214" y="274"/>
                  </a:lnTo>
                  <a:lnTo>
                    <a:pt x="232" y="273"/>
                  </a:lnTo>
                  <a:lnTo>
                    <a:pt x="249" y="270"/>
                  </a:lnTo>
                  <a:lnTo>
                    <a:pt x="267" y="268"/>
                  </a:lnTo>
                  <a:lnTo>
                    <a:pt x="284" y="266"/>
                  </a:lnTo>
                  <a:lnTo>
                    <a:pt x="302" y="263"/>
                  </a:lnTo>
                  <a:lnTo>
                    <a:pt x="320" y="260"/>
                  </a:lnTo>
                  <a:lnTo>
                    <a:pt x="338" y="255"/>
                  </a:lnTo>
                  <a:lnTo>
                    <a:pt x="355" y="251"/>
                  </a:lnTo>
                  <a:lnTo>
                    <a:pt x="374" y="245"/>
                  </a:lnTo>
                  <a:lnTo>
                    <a:pt x="391" y="240"/>
                  </a:lnTo>
                  <a:lnTo>
                    <a:pt x="426" y="228"/>
                  </a:lnTo>
                  <a:lnTo>
                    <a:pt x="460" y="213"/>
                  </a:lnTo>
                  <a:lnTo>
                    <a:pt x="493" y="197"/>
                  </a:lnTo>
                  <a:lnTo>
                    <a:pt x="523" y="180"/>
                  </a:lnTo>
                  <a:lnTo>
                    <a:pt x="538" y="170"/>
                  </a:lnTo>
                  <a:lnTo>
                    <a:pt x="552" y="161"/>
                  </a:lnTo>
                  <a:lnTo>
                    <a:pt x="566" y="152"/>
                  </a:lnTo>
                  <a:lnTo>
                    <a:pt x="579" y="143"/>
                  </a:lnTo>
                  <a:lnTo>
                    <a:pt x="592" y="133"/>
                  </a:lnTo>
                  <a:lnTo>
                    <a:pt x="604" y="123"/>
                  </a:lnTo>
                  <a:lnTo>
                    <a:pt x="615" y="113"/>
                  </a:lnTo>
                  <a:lnTo>
                    <a:pt x="626" y="104"/>
                  </a:lnTo>
                  <a:lnTo>
                    <a:pt x="645" y="85"/>
                  </a:lnTo>
                  <a:lnTo>
                    <a:pt x="659" y="66"/>
                  </a:lnTo>
                  <a:lnTo>
                    <a:pt x="665" y="57"/>
                  </a:lnTo>
                  <a:lnTo>
                    <a:pt x="671" y="49"/>
                  </a:lnTo>
                  <a:lnTo>
                    <a:pt x="675" y="40"/>
                  </a:lnTo>
                  <a:lnTo>
                    <a:pt x="678" y="33"/>
                  </a:lnTo>
                  <a:lnTo>
                    <a:pt x="684" y="18"/>
                  </a:lnTo>
                  <a:lnTo>
                    <a:pt x="687" y="9"/>
                  </a:lnTo>
                  <a:lnTo>
                    <a:pt x="688" y="2"/>
                  </a:lnTo>
                  <a:lnTo>
                    <a:pt x="689" y="0"/>
                  </a:lnTo>
                  <a:lnTo>
                    <a:pt x="689" y="2"/>
                  </a:lnTo>
                  <a:lnTo>
                    <a:pt x="688" y="9"/>
                  </a:lnTo>
                  <a:lnTo>
                    <a:pt x="687" y="20"/>
                  </a:lnTo>
                  <a:lnTo>
                    <a:pt x="684" y="34"/>
                  </a:lnTo>
                  <a:lnTo>
                    <a:pt x="681" y="42"/>
                  </a:lnTo>
                  <a:lnTo>
                    <a:pt x="677" y="51"/>
                  </a:lnTo>
                  <a:lnTo>
                    <a:pt x="673" y="61"/>
                  </a:lnTo>
                  <a:lnTo>
                    <a:pt x="668" y="72"/>
                  </a:lnTo>
                  <a:lnTo>
                    <a:pt x="661" y="82"/>
                  </a:lnTo>
                  <a:lnTo>
                    <a:pt x="653" y="93"/>
                  </a:lnTo>
                  <a:lnTo>
                    <a:pt x="646" y="104"/>
                  </a:lnTo>
                  <a:lnTo>
                    <a:pt x="636" y="114"/>
                  </a:lnTo>
                  <a:lnTo>
                    <a:pt x="626" y="124"/>
                  </a:lnTo>
                  <a:lnTo>
                    <a:pt x="615" y="135"/>
                  </a:lnTo>
                  <a:lnTo>
                    <a:pt x="603" y="146"/>
                  </a:lnTo>
                  <a:lnTo>
                    <a:pt x="591" y="157"/>
                  </a:lnTo>
                  <a:lnTo>
                    <a:pt x="578" y="168"/>
                  </a:lnTo>
                  <a:lnTo>
                    <a:pt x="565" y="179"/>
                  </a:lnTo>
                  <a:lnTo>
                    <a:pt x="551" y="189"/>
                  </a:lnTo>
                  <a:lnTo>
                    <a:pt x="535" y="198"/>
                  </a:lnTo>
                  <a:lnTo>
                    <a:pt x="520" y="208"/>
                  </a:lnTo>
                  <a:lnTo>
                    <a:pt x="504" y="218"/>
                  </a:lnTo>
                  <a:lnTo>
                    <a:pt x="487" y="227"/>
                  </a:lnTo>
                  <a:lnTo>
                    <a:pt x="471" y="236"/>
                  </a:lnTo>
                  <a:lnTo>
                    <a:pt x="453" y="243"/>
                  </a:lnTo>
                  <a:lnTo>
                    <a:pt x="436" y="251"/>
                  </a:lnTo>
                  <a:lnTo>
                    <a:pt x="417" y="258"/>
                  </a:lnTo>
                  <a:lnTo>
                    <a:pt x="399" y="265"/>
                  </a:lnTo>
                  <a:lnTo>
                    <a:pt x="380" y="270"/>
                  </a:lnTo>
                  <a:lnTo>
                    <a:pt x="362" y="276"/>
                  </a:lnTo>
                  <a:lnTo>
                    <a:pt x="343" y="280"/>
                  </a:lnTo>
                  <a:lnTo>
                    <a:pt x="325" y="284"/>
                  </a:lnTo>
                  <a:lnTo>
                    <a:pt x="306" y="287"/>
                  </a:lnTo>
                  <a:lnTo>
                    <a:pt x="288" y="290"/>
                  </a:lnTo>
                  <a:lnTo>
                    <a:pt x="269" y="292"/>
                  </a:lnTo>
                  <a:lnTo>
                    <a:pt x="251" y="293"/>
                  </a:lnTo>
                  <a:lnTo>
                    <a:pt x="233" y="294"/>
                  </a:lnTo>
                  <a:lnTo>
                    <a:pt x="215" y="294"/>
                  </a:lnTo>
                  <a:lnTo>
                    <a:pt x="198" y="294"/>
                  </a:lnTo>
                  <a:lnTo>
                    <a:pt x="182" y="293"/>
                  </a:lnTo>
                  <a:lnTo>
                    <a:pt x="165" y="292"/>
                  </a:lnTo>
                  <a:lnTo>
                    <a:pt x="150" y="291"/>
                  </a:lnTo>
                  <a:lnTo>
                    <a:pt x="135" y="289"/>
                  </a:lnTo>
                  <a:lnTo>
                    <a:pt x="119" y="287"/>
                  </a:lnTo>
                  <a:lnTo>
                    <a:pt x="105" y="284"/>
                  </a:lnTo>
                  <a:lnTo>
                    <a:pt x="92" y="281"/>
                  </a:lnTo>
                  <a:lnTo>
                    <a:pt x="80" y="278"/>
                  </a:lnTo>
                  <a:lnTo>
                    <a:pt x="69" y="275"/>
                  </a:lnTo>
                  <a:lnTo>
                    <a:pt x="58" y="272"/>
                  </a:lnTo>
                  <a:lnTo>
                    <a:pt x="47" y="269"/>
                  </a:lnTo>
                  <a:lnTo>
                    <a:pt x="39" y="265"/>
                  </a:lnTo>
                  <a:lnTo>
                    <a:pt x="30" y="262"/>
                  </a:lnTo>
                  <a:lnTo>
                    <a:pt x="17" y="255"/>
                  </a:lnTo>
                  <a:lnTo>
                    <a:pt x="8" y="250"/>
                  </a:lnTo>
                  <a:lnTo>
                    <a:pt x="3" y="245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846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1" name="Freeform 95"/>
            <p:cNvSpPr>
              <a:spLocks/>
            </p:cNvSpPr>
            <p:nvPr/>
          </p:nvSpPr>
          <p:spPr bwMode="auto">
            <a:xfrm>
              <a:off x="9223951" y="1257107"/>
              <a:ext cx="69839" cy="52909"/>
            </a:xfrm>
            <a:custGeom>
              <a:avLst/>
              <a:gdLst>
                <a:gd name="T0" fmla="*/ 200 w 200"/>
                <a:gd name="T1" fmla="*/ 35 h 149"/>
                <a:gd name="T2" fmla="*/ 193 w 200"/>
                <a:gd name="T3" fmla="*/ 26 h 149"/>
                <a:gd name="T4" fmla="*/ 184 w 200"/>
                <a:gd name="T5" fmla="*/ 19 h 149"/>
                <a:gd name="T6" fmla="*/ 175 w 200"/>
                <a:gd name="T7" fmla="*/ 13 h 149"/>
                <a:gd name="T8" fmla="*/ 165 w 200"/>
                <a:gd name="T9" fmla="*/ 8 h 149"/>
                <a:gd name="T10" fmla="*/ 154 w 200"/>
                <a:gd name="T11" fmla="*/ 5 h 149"/>
                <a:gd name="T12" fmla="*/ 142 w 200"/>
                <a:gd name="T13" fmla="*/ 1 h 149"/>
                <a:gd name="T14" fmla="*/ 131 w 200"/>
                <a:gd name="T15" fmla="*/ 0 h 149"/>
                <a:gd name="T16" fmla="*/ 119 w 200"/>
                <a:gd name="T17" fmla="*/ 0 h 149"/>
                <a:gd name="T18" fmla="*/ 108 w 200"/>
                <a:gd name="T19" fmla="*/ 1 h 149"/>
                <a:gd name="T20" fmla="*/ 96 w 200"/>
                <a:gd name="T21" fmla="*/ 4 h 149"/>
                <a:gd name="T22" fmla="*/ 85 w 200"/>
                <a:gd name="T23" fmla="*/ 7 h 149"/>
                <a:gd name="T24" fmla="*/ 74 w 200"/>
                <a:gd name="T25" fmla="*/ 11 h 149"/>
                <a:gd name="T26" fmla="*/ 64 w 200"/>
                <a:gd name="T27" fmla="*/ 17 h 149"/>
                <a:gd name="T28" fmla="*/ 53 w 200"/>
                <a:gd name="T29" fmla="*/ 22 h 149"/>
                <a:gd name="T30" fmla="*/ 44 w 200"/>
                <a:gd name="T31" fmla="*/ 29 h 149"/>
                <a:gd name="T32" fmla="*/ 35 w 200"/>
                <a:gd name="T33" fmla="*/ 35 h 149"/>
                <a:gd name="T34" fmla="*/ 27 w 200"/>
                <a:gd name="T35" fmla="*/ 42 h 149"/>
                <a:gd name="T36" fmla="*/ 20 w 200"/>
                <a:gd name="T37" fmla="*/ 49 h 149"/>
                <a:gd name="T38" fmla="*/ 13 w 200"/>
                <a:gd name="T39" fmla="*/ 57 h 149"/>
                <a:gd name="T40" fmla="*/ 8 w 200"/>
                <a:gd name="T41" fmla="*/ 66 h 149"/>
                <a:gd name="T42" fmla="*/ 3 w 200"/>
                <a:gd name="T43" fmla="*/ 74 h 149"/>
                <a:gd name="T44" fmla="*/ 0 w 200"/>
                <a:gd name="T45" fmla="*/ 84 h 149"/>
                <a:gd name="T46" fmla="*/ 0 w 200"/>
                <a:gd name="T47" fmla="*/ 89 h 149"/>
                <a:gd name="T48" fmla="*/ 0 w 200"/>
                <a:gd name="T49" fmla="*/ 93 h 149"/>
                <a:gd name="T50" fmla="*/ 0 w 200"/>
                <a:gd name="T51" fmla="*/ 98 h 149"/>
                <a:gd name="T52" fmla="*/ 1 w 200"/>
                <a:gd name="T53" fmla="*/ 103 h 149"/>
                <a:gd name="T54" fmla="*/ 3 w 200"/>
                <a:gd name="T55" fmla="*/ 108 h 149"/>
                <a:gd name="T56" fmla="*/ 5 w 200"/>
                <a:gd name="T57" fmla="*/ 113 h 149"/>
                <a:gd name="T58" fmla="*/ 9 w 200"/>
                <a:gd name="T59" fmla="*/ 116 h 149"/>
                <a:gd name="T60" fmla="*/ 12 w 200"/>
                <a:gd name="T61" fmla="*/ 120 h 149"/>
                <a:gd name="T62" fmla="*/ 20 w 200"/>
                <a:gd name="T63" fmla="*/ 127 h 149"/>
                <a:gd name="T64" fmla="*/ 28 w 200"/>
                <a:gd name="T65" fmla="*/ 132 h 149"/>
                <a:gd name="T66" fmla="*/ 38 w 200"/>
                <a:gd name="T67" fmla="*/ 137 h 149"/>
                <a:gd name="T68" fmla="*/ 49 w 200"/>
                <a:gd name="T69" fmla="*/ 140 h 149"/>
                <a:gd name="T70" fmla="*/ 59 w 200"/>
                <a:gd name="T71" fmla="*/ 142 h 149"/>
                <a:gd name="T72" fmla="*/ 70 w 200"/>
                <a:gd name="T73" fmla="*/ 144 h 149"/>
                <a:gd name="T74" fmla="*/ 86 w 200"/>
                <a:gd name="T75" fmla="*/ 146 h 149"/>
                <a:gd name="T76" fmla="*/ 103 w 200"/>
                <a:gd name="T77" fmla="*/ 149 h 149"/>
                <a:gd name="T78" fmla="*/ 119 w 200"/>
                <a:gd name="T79" fmla="*/ 149 h 149"/>
                <a:gd name="T80" fmla="*/ 134 w 200"/>
                <a:gd name="T81" fmla="*/ 148 h 149"/>
                <a:gd name="T82" fmla="*/ 142 w 200"/>
                <a:gd name="T83" fmla="*/ 146 h 149"/>
                <a:gd name="T84" fmla="*/ 150 w 200"/>
                <a:gd name="T85" fmla="*/ 144 h 149"/>
                <a:gd name="T86" fmla="*/ 157 w 200"/>
                <a:gd name="T87" fmla="*/ 142 h 149"/>
                <a:gd name="T88" fmla="*/ 164 w 200"/>
                <a:gd name="T89" fmla="*/ 139 h 149"/>
                <a:gd name="T90" fmla="*/ 170 w 200"/>
                <a:gd name="T91" fmla="*/ 136 h 149"/>
                <a:gd name="T92" fmla="*/ 176 w 200"/>
                <a:gd name="T93" fmla="*/ 131 h 149"/>
                <a:gd name="T94" fmla="*/ 181 w 200"/>
                <a:gd name="T95" fmla="*/ 126 h 149"/>
                <a:gd name="T96" fmla="*/ 186 w 200"/>
                <a:gd name="T97" fmla="*/ 119 h 149"/>
                <a:gd name="T98" fmla="*/ 190 w 200"/>
                <a:gd name="T99" fmla="*/ 110 h 149"/>
                <a:gd name="T100" fmla="*/ 193 w 200"/>
                <a:gd name="T101" fmla="*/ 101 h 149"/>
                <a:gd name="T102" fmla="*/ 195 w 200"/>
                <a:gd name="T103" fmla="*/ 90 h 149"/>
                <a:gd name="T104" fmla="*/ 196 w 200"/>
                <a:gd name="T105" fmla="*/ 79 h 149"/>
                <a:gd name="T106" fmla="*/ 198 w 200"/>
                <a:gd name="T107" fmla="*/ 57 h 149"/>
                <a:gd name="T108" fmla="*/ 200 w 200"/>
                <a:gd name="T109" fmla="*/ 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" h="149">
                  <a:moveTo>
                    <a:pt x="200" y="35"/>
                  </a:moveTo>
                  <a:lnTo>
                    <a:pt x="193" y="26"/>
                  </a:lnTo>
                  <a:lnTo>
                    <a:pt x="184" y="19"/>
                  </a:lnTo>
                  <a:lnTo>
                    <a:pt x="175" y="13"/>
                  </a:lnTo>
                  <a:lnTo>
                    <a:pt x="165" y="8"/>
                  </a:lnTo>
                  <a:lnTo>
                    <a:pt x="154" y="5"/>
                  </a:lnTo>
                  <a:lnTo>
                    <a:pt x="142" y="1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8" y="1"/>
                  </a:lnTo>
                  <a:lnTo>
                    <a:pt x="96" y="4"/>
                  </a:lnTo>
                  <a:lnTo>
                    <a:pt x="85" y="7"/>
                  </a:lnTo>
                  <a:lnTo>
                    <a:pt x="74" y="11"/>
                  </a:lnTo>
                  <a:lnTo>
                    <a:pt x="64" y="17"/>
                  </a:lnTo>
                  <a:lnTo>
                    <a:pt x="53" y="22"/>
                  </a:lnTo>
                  <a:lnTo>
                    <a:pt x="44" y="29"/>
                  </a:lnTo>
                  <a:lnTo>
                    <a:pt x="35" y="35"/>
                  </a:lnTo>
                  <a:lnTo>
                    <a:pt x="27" y="42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8" y="66"/>
                  </a:lnTo>
                  <a:lnTo>
                    <a:pt x="3" y="74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0" y="98"/>
                  </a:lnTo>
                  <a:lnTo>
                    <a:pt x="1" y="103"/>
                  </a:lnTo>
                  <a:lnTo>
                    <a:pt x="3" y="108"/>
                  </a:lnTo>
                  <a:lnTo>
                    <a:pt x="5" y="113"/>
                  </a:lnTo>
                  <a:lnTo>
                    <a:pt x="9" y="116"/>
                  </a:lnTo>
                  <a:lnTo>
                    <a:pt x="12" y="120"/>
                  </a:lnTo>
                  <a:lnTo>
                    <a:pt x="20" y="127"/>
                  </a:lnTo>
                  <a:lnTo>
                    <a:pt x="28" y="132"/>
                  </a:lnTo>
                  <a:lnTo>
                    <a:pt x="38" y="137"/>
                  </a:lnTo>
                  <a:lnTo>
                    <a:pt x="49" y="140"/>
                  </a:lnTo>
                  <a:lnTo>
                    <a:pt x="59" y="142"/>
                  </a:lnTo>
                  <a:lnTo>
                    <a:pt x="70" y="144"/>
                  </a:lnTo>
                  <a:lnTo>
                    <a:pt x="86" y="146"/>
                  </a:lnTo>
                  <a:lnTo>
                    <a:pt x="103" y="149"/>
                  </a:lnTo>
                  <a:lnTo>
                    <a:pt x="119" y="149"/>
                  </a:lnTo>
                  <a:lnTo>
                    <a:pt x="134" y="148"/>
                  </a:lnTo>
                  <a:lnTo>
                    <a:pt x="142" y="146"/>
                  </a:lnTo>
                  <a:lnTo>
                    <a:pt x="150" y="144"/>
                  </a:lnTo>
                  <a:lnTo>
                    <a:pt x="157" y="142"/>
                  </a:lnTo>
                  <a:lnTo>
                    <a:pt x="164" y="139"/>
                  </a:lnTo>
                  <a:lnTo>
                    <a:pt x="170" y="136"/>
                  </a:lnTo>
                  <a:lnTo>
                    <a:pt x="176" y="131"/>
                  </a:lnTo>
                  <a:lnTo>
                    <a:pt x="181" y="126"/>
                  </a:lnTo>
                  <a:lnTo>
                    <a:pt x="186" y="119"/>
                  </a:lnTo>
                  <a:lnTo>
                    <a:pt x="190" y="110"/>
                  </a:lnTo>
                  <a:lnTo>
                    <a:pt x="193" y="101"/>
                  </a:lnTo>
                  <a:lnTo>
                    <a:pt x="195" y="90"/>
                  </a:lnTo>
                  <a:lnTo>
                    <a:pt x="196" y="79"/>
                  </a:lnTo>
                  <a:lnTo>
                    <a:pt x="198" y="57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A4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8908616" y="1316364"/>
              <a:ext cx="81479" cy="53967"/>
            </a:xfrm>
            <a:custGeom>
              <a:avLst/>
              <a:gdLst>
                <a:gd name="T0" fmla="*/ 142 w 232"/>
                <a:gd name="T1" fmla="*/ 1 h 152"/>
                <a:gd name="T2" fmla="*/ 122 w 232"/>
                <a:gd name="T3" fmla="*/ 2 h 152"/>
                <a:gd name="T4" fmla="*/ 101 w 232"/>
                <a:gd name="T5" fmla="*/ 5 h 152"/>
                <a:gd name="T6" fmla="*/ 82 w 232"/>
                <a:gd name="T7" fmla="*/ 8 h 152"/>
                <a:gd name="T8" fmla="*/ 63 w 232"/>
                <a:gd name="T9" fmla="*/ 13 h 152"/>
                <a:gd name="T10" fmla="*/ 53 w 232"/>
                <a:gd name="T11" fmla="*/ 18 h 152"/>
                <a:gd name="T12" fmla="*/ 44 w 232"/>
                <a:gd name="T13" fmla="*/ 22 h 152"/>
                <a:gd name="T14" fmla="*/ 36 w 232"/>
                <a:gd name="T15" fmla="*/ 28 h 152"/>
                <a:gd name="T16" fmla="*/ 28 w 232"/>
                <a:gd name="T17" fmla="*/ 33 h 152"/>
                <a:gd name="T18" fmla="*/ 20 w 232"/>
                <a:gd name="T19" fmla="*/ 41 h 152"/>
                <a:gd name="T20" fmla="*/ 14 w 232"/>
                <a:gd name="T21" fmla="*/ 48 h 152"/>
                <a:gd name="T22" fmla="*/ 8 w 232"/>
                <a:gd name="T23" fmla="*/ 56 h 152"/>
                <a:gd name="T24" fmla="*/ 4 w 232"/>
                <a:gd name="T25" fmla="*/ 65 h 152"/>
                <a:gd name="T26" fmla="*/ 1 w 232"/>
                <a:gd name="T27" fmla="*/ 74 h 152"/>
                <a:gd name="T28" fmla="*/ 0 w 232"/>
                <a:gd name="T29" fmla="*/ 85 h 152"/>
                <a:gd name="T30" fmla="*/ 0 w 232"/>
                <a:gd name="T31" fmla="*/ 95 h 152"/>
                <a:gd name="T32" fmla="*/ 2 w 232"/>
                <a:gd name="T33" fmla="*/ 105 h 152"/>
                <a:gd name="T34" fmla="*/ 5 w 232"/>
                <a:gd name="T35" fmla="*/ 114 h 152"/>
                <a:gd name="T36" fmla="*/ 9 w 232"/>
                <a:gd name="T37" fmla="*/ 122 h 152"/>
                <a:gd name="T38" fmla="*/ 16 w 232"/>
                <a:gd name="T39" fmla="*/ 130 h 152"/>
                <a:gd name="T40" fmla="*/ 24 w 232"/>
                <a:gd name="T41" fmla="*/ 137 h 152"/>
                <a:gd name="T42" fmla="*/ 32 w 232"/>
                <a:gd name="T43" fmla="*/ 140 h 152"/>
                <a:gd name="T44" fmla="*/ 41 w 232"/>
                <a:gd name="T45" fmla="*/ 143 h 152"/>
                <a:gd name="T46" fmla="*/ 51 w 232"/>
                <a:gd name="T47" fmla="*/ 145 h 152"/>
                <a:gd name="T48" fmla="*/ 60 w 232"/>
                <a:gd name="T49" fmla="*/ 146 h 152"/>
                <a:gd name="T50" fmla="*/ 71 w 232"/>
                <a:gd name="T51" fmla="*/ 148 h 152"/>
                <a:gd name="T52" fmla="*/ 80 w 232"/>
                <a:gd name="T53" fmla="*/ 150 h 152"/>
                <a:gd name="T54" fmla="*/ 91 w 232"/>
                <a:gd name="T55" fmla="*/ 151 h 152"/>
                <a:gd name="T56" fmla="*/ 102 w 232"/>
                <a:gd name="T57" fmla="*/ 152 h 152"/>
                <a:gd name="T58" fmla="*/ 118 w 232"/>
                <a:gd name="T59" fmla="*/ 152 h 152"/>
                <a:gd name="T60" fmla="*/ 133 w 232"/>
                <a:gd name="T61" fmla="*/ 151 h 152"/>
                <a:gd name="T62" fmla="*/ 148 w 232"/>
                <a:gd name="T63" fmla="*/ 149 h 152"/>
                <a:gd name="T64" fmla="*/ 162 w 232"/>
                <a:gd name="T65" fmla="*/ 145 h 152"/>
                <a:gd name="T66" fmla="*/ 177 w 232"/>
                <a:gd name="T67" fmla="*/ 141 h 152"/>
                <a:gd name="T68" fmla="*/ 191 w 232"/>
                <a:gd name="T69" fmla="*/ 134 h 152"/>
                <a:gd name="T70" fmla="*/ 196 w 232"/>
                <a:gd name="T71" fmla="*/ 130 h 152"/>
                <a:gd name="T72" fmla="*/ 203 w 232"/>
                <a:gd name="T73" fmla="*/ 126 h 152"/>
                <a:gd name="T74" fmla="*/ 208 w 232"/>
                <a:gd name="T75" fmla="*/ 120 h 152"/>
                <a:gd name="T76" fmla="*/ 214 w 232"/>
                <a:gd name="T77" fmla="*/ 115 h 152"/>
                <a:gd name="T78" fmla="*/ 218 w 232"/>
                <a:gd name="T79" fmla="*/ 109 h 152"/>
                <a:gd name="T80" fmla="*/ 222 w 232"/>
                <a:gd name="T81" fmla="*/ 103 h 152"/>
                <a:gd name="T82" fmla="*/ 226 w 232"/>
                <a:gd name="T83" fmla="*/ 96 h 152"/>
                <a:gd name="T84" fmla="*/ 228 w 232"/>
                <a:gd name="T85" fmla="*/ 89 h 152"/>
                <a:gd name="T86" fmla="*/ 230 w 232"/>
                <a:gd name="T87" fmla="*/ 81 h 152"/>
                <a:gd name="T88" fmla="*/ 231 w 232"/>
                <a:gd name="T89" fmla="*/ 74 h 152"/>
                <a:gd name="T90" fmla="*/ 232 w 232"/>
                <a:gd name="T91" fmla="*/ 67 h 152"/>
                <a:gd name="T92" fmla="*/ 232 w 232"/>
                <a:gd name="T93" fmla="*/ 59 h 152"/>
                <a:gd name="T94" fmla="*/ 231 w 232"/>
                <a:gd name="T95" fmla="*/ 52 h 152"/>
                <a:gd name="T96" fmla="*/ 230 w 232"/>
                <a:gd name="T97" fmla="*/ 44 h 152"/>
                <a:gd name="T98" fmla="*/ 228 w 232"/>
                <a:gd name="T99" fmla="*/ 37 h 152"/>
                <a:gd name="T100" fmla="*/ 225 w 232"/>
                <a:gd name="T101" fmla="*/ 31 h 152"/>
                <a:gd name="T102" fmla="*/ 220 w 232"/>
                <a:gd name="T103" fmla="*/ 24 h 152"/>
                <a:gd name="T104" fmla="*/ 216 w 232"/>
                <a:gd name="T105" fmla="*/ 19 h 152"/>
                <a:gd name="T106" fmla="*/ 210 w 232"/>
                <a:gd name="T107" fmla="*/ 13 h 152"/>
                <a:gd name="T108" fmla="*/ 205 w 232"/>
                <a:gd name="T109" fmla="*/ 10 h 152"/>
                <a:gd name="T110" fmla="*/ 197 w 232"/>
                <a:gd name="T111" fmla="*/ 6 h 152"/>
                <a:gd name="T112" fmla="*/ 190 w 232"/>
                <a:gd name="T113" fmla="*/ 4 h 152"/>
                <a:gd name="T114" fmla="*/ 182 w 232"/>
                <a:gd name="T115" fmla="*/ 2 h 152"/>
                <a:gd name="T116" fmla="*/ 174 w 232"/>
                <a:gd name="T117" fmla="*/ 1 h 152"/>
                <a:gd name="T118" fmla="*/ 158 w 232"/>
                <a:gd name="T119" fmla="*/ 0 h 152"/>
                <a:gd name="T120" fmla="*/ 142 w 232"/>
                <a:gd name="T121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" h="152">
                  <a:moveTo>
                    <a:pt x="142" y="1"/>
                  </a:moveTo>
                  <a:lnTo>
                    <a:pt x="122" y="2"/>
                  </a:lnTo>
                  <a:lnTo>
                    <a:pt x="101" y="5"/>
                  </a:lnTo>
                  <a:lnTo>
                    <a:pt x="82" y="8"/>
                  </a:lnTo>
                  <a:lnTo>
                    <a:pt x="63" y="13"/>
                  </a:lnTo>
                  <a:lnTo>
                    <a:pt x="53" y="18"/>
                  </a:lnTo>
                  <a:lnTo>
                    <a:pt x="44" y="22"/>
                  </a:lnTo>
                  <a:lnTo>
                    <a:pt x="36" y="28"/>
                  </a:lnTo>
                  <a:lnTo>
                    <a:pt x="28" y="33"/>
                  </a:lnTo>
                  <a:lnTo>
                    <a:pt x="20" y="41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2" y="105"/>
                  </a:lnTo>
                  <a:lnTo>
                    <a:pt x="5" y="114"/>
                  </a:lnTo>
                  <a:lnTo>
                    <a:pt x="9" y="122"/>
                  </a:lnTo>
                  <a:lnTo>
                    <a:pt x="16" y="130"/>
                  </a:lnTo>
                  <a:lnTo>
                    <a:pt x="24" y="137"/>
                  </a:lnTo>
                  <a:lnTo>
                    <a:pt x="32" y="140"/>
                  </a:lnTo>
                  <a:lnTo>
                    <a:pt x="41" y="143"/>
                  </a:lnTo>
                  <a:lnTo>
                    <a:pt x="51" y="145"/>
                  </a:lnTo>
                  <a:lnTo>
                    <a:pt x="60" y="146"/>
                  </a:lnTo>
                  <a:lnTo>
                    <a:pt x="71" y="148"/>
                  </a:lnTo>
                  <a:lnTo>
                    <a:pt x="80" y="150"/>
                  </a:lnTo>
                  <a:lnTo>
                    <a:pt x="91" y="151"/>
                  </a:lnTo>
                  <a:lnTo>
                    <a:pt x="102" y="152"/>
                  </a:lnTo>
                  <a:lnTo>
                    <a:pt x="118" y="152"/>
                  </a:lnTo>
                  <a:lnTo>
                    <a:pt x="133" y="151"/>
                  </a:lnTo>
                  <a:lnTo>
                    <a:pt x="148" y="149"/>
                  </a:lnTo>
                  <a:lnTo>
                    <a:pt x="162" y="145"/>
                  </a:lnTo>
                  <a:lnTo>
                    <a:pt x="177" y="141"/>
                  </a:lnTo>
                  <a:lnTo>
                    <a:pt x="191" y="134"/>
                  </a:lnTo>
                  <a:lnTo>
                    <a:pt x="196" y="130"/>
                  </a:lnTo>
                  <a:lnTo>
                    <a:pt x="203" y="126"/>
                  </a:lnTo>
                  <a:lnTo>
                    <a:pt x="208" y="120"/>
                  </a:lnTo>
                  <a:lnTo>
                    <a:pt x="214" y="115"/>
                  </a:lnTo>
                  <a:lnTo>
                    <a:pt x="218" y="109"/>
                  </a:lnTo>
                  <a:lnTo>
                    <a:pt x="222" y="103"/>
                  </a:lnTo>
                  <a:lnTo>
                    <a:pt x="226" y="96"/>
                  </a:lnTo>
                  <a:lnTo>
                    <a:pt x="228" y="89"/>
                  </a:lnTo>
                  <a:lnTo>
                    <a:pt x="230" y="81"/>
                  </a:lnTo>
                  <a:lnTo>
                    <a:pt x="231" y="74"/>
                  </a:lnTo>
                  <a:lnTo>
                    <a:pt x="232" y="67"/>
                  </a:lnTo>
                  <a:lnTo>
                    <a:pt x="232" y="59"/>
                  </a:lnTo>
                  <a:lnTo>
                    <a:pt x="231" y="52"/>
                  </a:lnTo>
                  <a:lnTo>
                    <a:pt x="230" y="44"/>
                  </a:lnTo>
                  <a:lnTo>
                    <a:pt x="228" y="37"/>
                  </a:lnTo>
                  <a:lnTo>
                    <a:pt x="225" y="31"/>
                  </a:lnTo>
                  <a:lnTo>
                    <a:pt x="220" y="24"/>
                  </a:lnTo>
                  <a:lnTo>
                    <a:pt x="216" y="19"/>
                  </a:lnTo>
                  <a:lnTo>
                    <a:pt x="210" y="13"/>
                  </a:lnTo>
                  <a:lnTo>
                    <a:pt x="205" y="10"/>
                  </a:lnTo>
                  <a:lnTo>
                    <a:pt x="197" y="6"/>
                  </a:lnTo>
                  <a:lnTo>
                    <a:pt x="190" y="4"/>
                  </a:lnTo>
                  <a:lnTo>
                    <a:pt x="182" y="2"/>
                  </a:lnTo>
                  <a:lnTo>
                    <a:pt x="174" y="1"/>
                  </a:lnTo>
                  <a:lnTo>
                    <a:pt x="158" y="0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A4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>
              <a:off x="9194322" y="1223246"/>
              <a:ext cx="81479" cy="27512"/>
            </a:xfrm>
            <a:custGeom>
              <a:avLst/>
              <a:gdLst>
                <a:gd name="T0" fmla="*/ 0 w 229"/>
                <a:gd name="T1" fmla="*/ 77 h 77"/>
                <a:gd name="T2" fmla="*/ 0 w 229"/>
                <a:gd name="T3" fmla="*/ 73 h 77"/>
                <a:gd name="T4" fmla="*/ 3 w 229"/>
                <a:gd name="T5" fmla="*/ 66 h 77"/>
                <a:gd name="T6" fmla="*/ 7 w 229"/>
                <a:gd name="T7" fmla="*/ 60 h 77"/>
                <a:gd name="T8" fmla="*/ 11 w 229"/>
                <a:gd name="T9" fmla="*/ 54 h 77"/>
                <a:gd name="T10" fmla="*/ 15 w 229"/>
                <a:gd name="T11" fmla="*/ 47 h 77"/>
                <a:gd name="T12" fmla="*/ 22 w 229"/>
                <a:gd name="T13" fmla="*/ 41 h 77"/>
                <a:gd name="T14" fmla="*/ 30 w 229"/>
                <a:gd name="T15" fmla="*/ 34 h 77"/>
                <a:gd name="T16" fmla="*/ 38 w 229"/>
                <a:gd name="T17" fmla="*/ 27 h 77"/>
                <a:gd name="T18" fmla="*/ 48 w 229"/>
                <a:gd name="T19" fmla="*/ 21 h 77"/>
                <a:gd name="T20" fmla="*/ 58 w 229"/>
                <a:gd name="T21" fmla="*/ 15 h 77"/>
                <a:gd name="T22" fmla="*/ 70 w 229"/>
                <a:gd name="T23" fmla="*/ 11 h 77"/>
                <a:gd name="T24" fmla="*/ 82 w 229"/>
                <a:gd name="T25" fmla="*/ 8 h 77"/>
                <a:gd name="T26" fmla="*/ 94 w 229"/>
                <a:gd name="T27" fmla="*/ 5 h 77"/>
                <a:gd name="T28" fmla="*/ 106 w 229"/>
                <a:gd name="T29" fmla="*/ 2 h 77"/>
                <a:gd name="T30" fmla="*/ 119 w 229"/>
                <a:gd name="T31" fmla="*/ 1 h 77"/>
                <a:gd name="T32" fmla="*/ 131 w 229"/>
                <a:gd name="T33" fmla="*/ 0 h 77"/>
                <a:gd name="T34" fmla="*/ 144 w 229"/>
                <a:gd name="T35" fmla="*/ 1 h 77"/>
                <a:gd name="T36" fmla="*/ 156 w 229"/>
                <a:gd name="T37" fmla="*/ 2 h 77"/>
                <a:gd name="T38" fmla="*/ 168 w 229"/>
                <a:gd name="T39" fmla="*/ 5 h 77"/>
                <a:gd name="T40" fmla="*/ 179 w 229"/>
                <a:gd name="T41" fmla="*/ 7 h 77"/>
                <a:gd name="T42" fmla="*/ 189 w 229"/>
                <a:gd name="T43" fmla="*/ 11 h 77"/>
                <a:gd name="T44" fmla="*/ 199 w 229"/>
                <a:gd name="T45" fmla="*/ 15 h 77"/>
                <a:gd name="T46" fmla="*/ 206 w 229"/>
                <a:gd name="T47" fmla="*/ 20 h 77"/>
                <a:gd name="T48" fmla="*/ 213 w 229"/>
                <a:gd name="T49" fmla="*/ 25 h 77"/>
                <a:gd name="T50" fmla="*/ 218 w 229"/>
                <a:gd name="T51" fmla="*/ 31 h 77"/>
                <a:gd name="T52" fmla="*/ 223 w 229"/>
                <a:gd name="T53" fmla="*/ 35 h 77"/>
                <a:gd name="T54" fmla="*/ 227 w 229"/>
                <a:gd name="T55" fmla="*/ 42 h 77"/>
                <a:gd name="T56" fmla="*/ 229 w 229"/>
                <a:gd name="T57" fmla="*/ 45 h 77"/>
                <a:gd name="T58" fmla="*/ 226 w 229"/>
                <a:gd name="T59" fmla="*/ 43 h 77"/>
                <a:gd name="T60" fmla="*/ 220 w 229"/>
                <a:gd name="T61" fmla="*/ 38 h 77"/>
                <a:gd name="T62" fmla="*/ 208 w 229"/>
                <a:gd name="T63" fmla="*/ 34 h 77"/>
                <a:gd name="T64" fmla="*/ 193 w 229"/>
                <a:gd name="T65" fmla="*/ 30 h 77"/>
                <a:gd name="T66" fmla="*/ 185 w 229"/>
                <a:gd name="T67" fmla="*/ 27 h 77"/>
                <a:gd name="T68" fmla="*/ 175 w 229"/>
                <a:gd name="T69" fmla="*/ 26 h 77"/>
                <a:gd name="T70" fmla="*/ 165 w 229"/>
                <a:gd name="T71" fmla="*/ 25 h 77"/>
                <a:gd name="T72" fmla="*/ 154 w 229"/>
                <a:gd name="T73" fmla="*/ 25 h 77"/>
                <a:gd name="T74" fmla="*/ 144 w 229"/>
                <a:gd name="T75" fmla="*/ 25 h 77"/>
                <a:gd name="T76" fmla="*/ 133 w 229"/>
                <a:gd name="T77" fmla="*/ 25 h 77"/>
                <a:gd name="T78" fmla="*/ 121 w 229"/>
                <a:gd name="T79" fmla="*/ 26 h 77"/>
                <a:gd name="T80" fmla="*/ 110 w 229"/>
                <a:gd name="T81" fmla="*/ 27 h 77"/>
                <a:gd name="T82" fmla="*/ 87 w 229"/>
                <a:gd name="T83" fmla="*/ 32 h 77"/>
                <a:gd name="T84" fmla="*/ 67 w 229"/>
                <a:gd name="T85" fmla="*/ 37 h 77"/>
                <a:gd name="T86" fmla="*/ 47 w 229"/>
                <a:gd name="T87" fmla="*/ 44 h 77"/>
                <a:gd name="T88" fmla="*/ 31 w 229"/>
                <a:gd name="T89" fmla="*/ 53 h 77"/>
                <a:gd name="T90" fmla="*/ 18 w 229"/>
                <a:gd name="T91" fmla="*/ 61 h 77"/>
                <a:gd name="T92" fmla="*/ 8 w 229"/>
                <a:gd name="T93" fmla="*/ 69 h 77"/>
                <a:gd name="T94" fmla="*/ 2 w 229"/>
                <a:gd name="T95" fmla="*/ 74 h 77"/>
                <a:gd name="T96" fmla="*/ 0 w 229"/>
                <a:gd name="T9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77">
                  <a:moveTo>
                    <a:pt x="0" y="77"/>
                  </a:moveTo>
                  <a:lnTo>
                    <a:pt x="0" y="73"/>
                  </a:lnTo>
                  <a:lnTo>
                    <a:pt x="3" y="66"/>
                  </a:lnTo>
                  <a:lnTo>
                    <a:pt x="7" y="60"/>
                  </a:lnTo>
                  <a:lnTo>
                    <a:pt x="11" y="54"/>
                  </a:lnTo>
                  <a:lnTo>
                    <a:pt x="15" y="47"/>
                  </a:lnTo>
                  <a:lnTo>
                    <a:pt x="22" y="41"/>
                  </a:lnTo>
                  <a:lnTo>
                    <a:pt x="30" y="34"/>
                  </a:lnTo>
                  <a:lnTo>
                    <a:pt x="38" y="27"/>
                  </a:lnTo>
                  <a:lnTo>
                    <a:pt x="48" y="21"/>
                  </a:lnTo>
                  <a:lnTo>
                    <a:pt x="58" y="15"/>
                  </a:lnTo>
                  <a:lnTo>
                    <a:pt x="70" y="11"/>
                  </a:lnTo>
                  <a:lnTo>
                    <a:pt x="82" y="8"/>
                  </a:lnTo>
                  <a:lnTo>
                    <a:pt x="94" y="5"/>
                  </a:lnTo>
                  <a:lnTo>
                    <a:pt x="106" y="2"/>
                  </a:lnTo>
                  <a:lnTo>
                    <a:pt x="119" y="1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6" y="2"/>
                  </a:lnTo>
                  <a:lnTo>
                    <a:pt x="168" y="5"/>
                  </a:lnTo>
                  <a:lnTo>
                    <a:pt x="179" y="7"/>
                  </a:lnTo>
                  <a:lnTo>
                    <a:pt x="189" y="11"/>
                  </a:lnTo>
                  <a:lnTo>
                    <a:pt x="199" y="15"/>
                  </a:lnTo>
                  <a:lnTo>
                    <a:pt x="206" y="20"/>
                  </a:lnTo>
                  <a:lnTo>
                    <a:pt x="213" y="25"/>
                  </a:lnTo>
                  <a:lnTo>
                    <a:pt x="218" y="31"/>
                  </a:lnTo>
                  <a:lnTo>
                    <a:pt x="223" y="35"/>
                  </a:lnTo>
                  <a:lnTo>
                    <a:pt x="227" y="42"/>
                  </a:lnTo>
                  <a:lnTo>
                    <a:pt x="229" y="45"/>
                  </a:lnTo>
                  <a:lnTo>
                    <a:pt x="226" y="43"/>
                  </a:lnTo>
                  <a:lnTo>
                    <a:pt x="220" y="38"/>
                  </a:lnTo>
                  <a:lnTo>
                    <a:pt x="208" y="34"/>
                  </a:lnTo>
                  <a:lnTo>
                    <a:pt x="193" y="30"/>
                  </a:lnTo>
                  <a:lnTo>
                    <a:pt x="185" y="27"/>
                  </a:lnTo>
                  <a:lnTo>
                    <a:pt x="175" y="26"/>
                  </a:lnTo>
                  <a:lnTo>
                    <a:pt x="165" y="25"/>
                  </a:lnTo>
                  <a:lnTo>
                    <a:pt x="154" y="25"/>
                  </a:lnTo>
                  <a:lnTo>
                    <a:pt x="144" y="25"/>
                  </a:lnTo>
                  <a:lnTo>
                    <a:pt x="133" y="25"/>
                  </a:lnTo>
                  <a:lnTo>
                    <a:pt x="121" y="26"/>
                  </a:lnTo>
                  <a:lnTo>
                    <a:pt x="110" y="27"/>
                  </a:lnTo>
                  <a:lnTo>
                    <a:pt x="87" y="32"/>
                  </a:lnTo>
                  <a:lnTo>
                    <a:pt x="67" y="37"/>
                  </a:lnTo>
                  <a:lnTo>
                    <a:pt x="47" y="44"/>
                  </a:lnTo>
                  <a:lnTo>
                    <a:pt x="31" y="53"/>
                  </a:lnTo>
                  <a:lnTo>
                    <a:pt x="18" y="61"/>
                  </a:lnTo>
                  <a:lnTo>
                    <a:pt x="8" y="69"/>
                  </a:lnTo>
                  <a:lnTo>
                    <a:pt x="2" y="74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9242998" y="1199966"/>
              <a:ext cx="9524" cy="24338"/>
            </a:xfrm>
            <a:custGeom>
              <a:avLst/>
              <a:gdLst>
                <a:gd name="T0" fmla="*/ 18 w 27"/>
                <a:gd name="T1" fmla="*/ 0 h 67"/>
                <a:gd name="T2" fmla="*/ 20 w 27"/>
                <a:gd name="T3" fmla="*/ 2 h 67"/>
                <a:gd name="T4" fmla="*/ 25 w 27"/>
                <a:gd name="T5" fmla="*/ 11 h 67"/>
                <a:gd name="T6" fmla="*/ 26 w 27"/>
                <a:gd name="T7" fmla="*/ 16 h 67"/>
                <a:gd name="T8" fmla="*/ 27 w 27"/>
                <a:gd name="T9" fmla="*/ 24 h 67"/>
                <a:gd name="T10" fmla="*/ 27 w 27"/>
                <a:gd name="T11" fmla="*/ 30 h 67"/>
                <a:gd name="T12" fmla="*/ 25 w 27"/>
                <a:gd name="T13" fmla="*/ 38 h 67"/>
                <a:gd name="T14" fmla="*/ 22 w 27"/>
                <a:gd name="T15" fmla="*/ 46 h 67"/>
                <a:gd name="T16" fmla="*/ 19 w 27"/>
                <a:gd name="T17" fmla="*/ 52 h 67"/>
                <a:gd name="T18" fmla="*/ 15 w 27"/>
                <a:gd name="T19" fmla="*/ 57 h 67"/>
                <a:gd name="T20" fmla="*/ 10 w 27"/>
                <a:gd name="T21" fmla="*/ 61 h 67"/>
                <a:gd name="T22" fmla="*/ 3 w 27"/>
                <a:gd name="T23" fmla="*/ 66 h 67"/>
                <a:gd name="T24" fmla="*/ 0 w 27"/>
                <a:gd name="T25" fmla="*/ 67 h 67"/>
                <a:gd name="T26" fmla="*/ 1 w 27"/>
                <a:gd name="T27" fmla="*/ 64 h 67"/>
                <a:gd name="T28" fmla="*/ 4 w 27"/>
                <a:gd name="T29" fmla="*/ 57 h 67"/>
                <a:gd name="T30" fmla="*/ 8 w 27"/>
                <a:gd name="T31" fmla="*/ 47 h 67"/>
                <a:gd name="T32" fmla="*/ 13 w 27"/>
                <a:gd name="T33" fmla="*/ 35 h 67"/>
                <a:gd name="T34" fmla="*/ 16 w 27"/>
                <a:gd name="T35" fmla="*/ 23 h 67"/>
                <a:gd name="T36" fmla="*/ 17 w 27"/>
                <a:gd name="T37" fmla="*/ 12 h 67"/>
                <a:gd name="T38" fmla="*/ 18 w 27"/>
                <a:gd name="T39" fmla="*/ 3 h 67"/>
                <a:gd name="T40" fmla="*/ 18 w 27"/>
                <a:gd name="T4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7">
                  <a:moveTo>
                    <a:pt x="18" y="0"/>
                  </a:moveTo>
                  <a:lnTo>
                    <a:pt x="20" y="2"/>
                  </a:lnTo>
                  <a:lnTo>
                    <a:pt x="25" y="11"/>
                  </a:lnTo>
                  <a:lnTo>
                    <a:pt x="26" y="16"/>
                  </a:lnTo>
                  <a:lnTo>
                    <a:pt x="27" y="24"/>
                  </a:lnTo>
                  <a:lnTo>
                    <a:pt x="27" y="30"/>
                  </a:lnTo>
                  <a:lnTo>
                    <a:pt x="25" y="38"/>
                  </a:lnTo>
                  <a:lnTo>
                    <a:pt x="22" y="46"/>
                  </a:lnTo>
                  <a:lnTo>
                    <a:pt x="19" y="52"/>
                  </a:lnTo>
                  <a:lnTo>
                    <a:pt x="15" y="57"/>
                  </a:lnTo>
                  <a:lnTo>
                    <a:pt x="10" y="61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1" y="64"/>
                  </a:lnTo>
                  <a:lnTo>
                    <a:pt x="4" y="57"/>
                  </a:lnTo>
                  <a:lnTo>
                    <a:pt x="8" y="47"/>
                  </a:lnTo>
                  <a:lnTo>
                    <a:pt x="13" y="35"/>
                  </a:lnTo>
                  <a:lnTo>
                    <a:pt x="16" y="23"/>
                  </a:lnTo>
                  <a:lnTo>
                    <a:pt x="17" y="12"/>
                  </a:lnTo>
                  <a:lnTo>
                    <a:pt x="18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>
              <a:off x="9256755" y="1203139"/>
              <a:ext cx="11640" cy="22222"/>
            </a:xfrm>
            <a:custGeom>
              <a:avLst/>
              <a:gdLst>
                <a:gd name="T0" fmla="*/ 30 w 33"/>
                <a:gd name="T1" fmla="*/ 0 h 63"/>
                <a:gd name="T2" fmla="*/ 31 w 33"/>
                <a:gd name="T3" fmla="*/ 4 h 63"/>
                <a:gd name="T4" fmla="*/ 33 w 33"/>
                <a:gd name="T5" fmla="*/ 11 h 63"/>
                <a:gd name="T6" fmla="*/ 31 w 33"/>
                <a:gd name="T7" fmla="*/ 18 h 63"/>
                <a:gd name="T8" fmla="*/ 30 w 33"/>
                <a:gd name="T9" fmla="*/ 23 h 63"/>
                <a:gd name="T10" fmla="*/ 29 w 33"/>
                <a:gd name="T11" fmla="*/ 30 h 63"/>
                <a:gd name="T12" fmla="*/ 26 w 33"/>
                <a:gd name="T13" fmla="*/ 36 h 63"/>
                <a:gd name="T14" fmla="*/ 23 w 33"/>
                <a:gd name="T15" fmla="*/ 43 h 63"/>
                <a:gd name="T16" fmla="*/ 18 w 33"/>
                <a:gd name="T17" fmla="*/ 48 h 63"/>
                <a:gd name="T18" fmla="*/ 14 w 33"/>
                <a:gd name="T19" fmla="*/ 53 h 63"/>
                <a:gd name="T20" fmla="*/ 10 w 33"/>
                <a:gd name="T21" fmla="*/ 56 h 63"/>
                <a:gd name="T22" fmla="*/ 3 w 33"/>
                <a:gd name="T23" fmla="*/ 60 h 63"/>
                <a:gd name="T24" fmla="*/ 0 w 33"/>
                <a:gd name="T25" fmla="*/ 63 h 63"/>
                <a:gd name="T26" fmla="*/ 1 w 33"/>
                <a:gd name="T27" fmla="*/ 59 h 63"/>
                <a:gd name="T28" fmla="*/ 4 w 33"/>
                <a:gd name="T29" fmla="*/ 52 h 63"/>
                <a:gd name="T30" fmla="*/ 10 w 33"/>
                <a:gd name="T31" fmla="*/ 42 h 63"/>
                <a:gd name="T32" fmla="*/ 15 w 33"/>
                <a:gd name="T33" fmla="*/ 31 h 63"/>
                <a:gd name="T34" fmla="*/ 20 w 33"/>
                <a:gd name="T35" fmla="*/ 20 h 63"/>
                <a:gd name="T36" fmla="*/ 25 w 33"/>
                <a:gd name="T37" fmla="*/ 10 h 63"/>
                <a:gd name="T38" fmla="*/ 28 w 33"/>
                <a:gd name="T39" fmla="*/ 3 h 63"/>
                <a:gd name="T40" fmla="*/ 30 w 33"/>
                <a:gd name="T4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3">
                  <a:moveTo>
                    <a:pt x="30" y="0"/>
                  </a:moveTo>
                  <a:lnTo>
                    <a:pt x="31" y="4"/>
                  </a:lnTo>
                  <a:lnTo>
                    <a:pt x="33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9" y="30"/>
                  </a:lnTo>
                  <a:lnTo>
                    <a:pt x="26" y="36"/>
                  </a:lnTo>
                  <a:lnTo>
                    <a:pt x="23" y="43"/>
                  </a:lnTo>
                  <a:lnTo>
                    <a:pt x="18" y="48"/>
                  </a:lnTo>
                  <a:lnTo>
                    <a:pt x="14" y="53"/>
                  </a:lnTo>
                  <a:lnTo>
                    <a:pt x="10" y="56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2"/>
                  </a:lnTo>
                  <a:lnTo>
                    <a:pt x="10" y="42"/>
                  </a:lnTo>
                  <a:lnTo>
                    <a:pt x="15" y="31"/>
                  </a:lnTo>
                  <a:lnTo>
                    <a:pt x="20" y="20"/>
                  </a:lnTo>
                  <a:lnTo>
                    <a:pt x="25" y="10"/>
                  </a:lnTo>
                  <a:lnTo>
                    <a:pt x="2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9266278" y="1213721"/>
              <a:ext cx="17989" cy="17989"/>
            </a:xfrm>
            <a:custGeom>
              <a:avLst/>
              <a:gdLst>
                <a:gd name="T0" fmla="*/ 47 w 51"/>
                <a:gd name="T1" fmla="*/ 2 h 49"/>
                <a:gd name="T2" fmla="*/ 47 w 51"/>
                <a:gd name="T3" fmla="*/ 1 h 49"/>
                <a:gd name="T4" fmla="*/ 50 w 51"/>
                <a:gd name="T5" fmla="*/ 0 h 49"/>
                <a:gd name="T6" fmla="*/ 51 w 51"/>
                <a:gd name="T7" fmla="*/ 6 h 49"/>
                <a:gd name="T8" fmla="*/ 49 w 51"/>
                <a:gd name="T9" fmla="*/ 10 h 49"/>
                <a:gd name="T10" fmla="*/ 47 w 51"/>
                <a:gd name="T11" fmla="*/ 15 h 49"/>
                <a:gd name="T12" fmla="*/ 44 w 51"/>
                <a:gd name="T13" fmla="*/ 22 h 49"/>
                <a:gd name="T14" fmla="*/ 39 w 51"/>
                <a:gd name="T15" fmla="*/ 27 h 49"/>
                <a:gd name="T16" fmla="*/ 35 w 51"/>
                <a:gd name="T17" fmla="*/ 33 h 49"/>
                <a:gd name="T18" fmla="*/ 28 w 51"/>
                <a:gd name="T19" fmla="*/ 37 h 49"/>
                <a:gd name="T20" fmla="*/ 23 w 51"/>
                <a:gd name="T21" fmla="*/ 41 h 49"/>
                <a:gd name="T22" fmla="*/ 18 w 51"/>
                <a:gd name="T23" fmla="*/ 45 h 49"/>
                <a:gd name="T24" fmla="*/ 12 w 51"/>
                <a:gd name="T25" fmla="*/ 47 h 49"/>
                <a:gd name="T26" fmla="*/ 3 w 51"/>
                <a:gd name="T27" fmla="*/ 49 h 49"/>
                <a:gd name="T28" fmla="*/ 0 w 51"/>
                <a:gd name="T29" fmla="*/ 49 h 49"/>
                <a:gd name="T30" fmla="*/ 2 w 51"/>
                <a:gd name="T31" fmla="*/ 47 h 49"/>
                <a:gd name="T32" fmla="*/ 8 w 51"/>
                <a:gd name="T33" fmla="*/ 40 h 49"/>
                <a:gd name="T34" fmla="*/ 16 w 51"/>
                <a:gd name="T35" fmla="*/ 33 h 49"/>
                <a:gd name="T36" fmla="*/ 25 w 51"/>
                <a:gd name="T37" fmla="*/ 23 h 49"/>
                <a:gd name="T38" fmla="*/ 35 w 51"/>
                <a:gd name="T39" fmla="*/ 14 h 49"/>
                <a:gd name="T40" fmla="*/ 44 w 51"/>
                <a:gd name="T41" fmla="*/ 7 h 49"/>
                <a:gd name="T42" fmla="*/ 47 w 51"/>
                <a:gd name="T43" fmla="*/ 3 h 49"/>
                <a:gd name="T44" fmla="*/ 48 w 51"/>
                <a:gd name="T45" fmla="*/ 2 h 49"/>
                <a:gd name="T46" fmla="*/ 47 w 51"/>
                <a:gd name="T47" fmla="*/ 1 h 49"/>
                <a:gd name="T48" fmla="*/ 47 w 51"/>
                <a:gd name="T4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47" y="2"/>
                  </a:moveTo>
                  <a:lnTo>
                    <a:pt x="47" y="1"/>
                  </a:lnTo>
                  <a:lnTo>
                    <a:pt x="50" y="0"/>
                  </a:lnTo>
                  <a:lnTo>
                    <a:pt x="51" y="6"/>
                  </a:lnTo>
                  <a:lnTo>
                    <a:pt x="49" y="10"/>
                  </a:lnTo>
                  <a:lnTo>
                    <a:pt x="47" y="15"/>
                  </a:lnTo>
                  <a:lnTo>
                    <a:pt x="44" y="22"/>
                  </a:lnTo>
                  <a:lnTo>
                    <a:pt x="39" y="27"/>
                  </a:lnTo>
                  <a:lnTo>
                    <a:pt x="35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8" y="45"/>
                  </a:lnTo>
                  <a:lnTo>
                    <a:pt x="12" y="47"/>
                  </a:lnTo>
                  <a:lnTo>
                    <a:pt x="3" y="49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6" y="33"/>
                  </a:lnTo>
                  <a:lnTo>
                    <a:pt x="25" y="23"/>
                  </a:lnTo>
                  <a:lnTo>
                    <a:pt x="35" y="14"/>
                  </a:lnTo>
                  <a:lnTo>
                    <a:pt x="44" y="7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8902267" y="1271921"/>
              <a:ext cx="81479" cy="26455"/>
            </a:xfrm>
            <a:custGeom>
              <a:avLst/>
              <a:gdLst>
                <a:gd name="T0" fmla="*/ 0 w 230"/>
                <a:gd name="T1" fmla="*/ 76 h 76"/>
                <a:gd name="T2" fmla="*/ 0 w 230"/>
                <a:gd name="T3" fmla="*/ 73 h 76"/>
                <a:gd name="T4" fmla="*/ 4 w 230"/>
                <a:gd name="T5" fmla="*/ 65 h 76"/>
                <a:gd name="T6" fmla="*/ 7 w 230"/>
                <a:gd name="T7" fmla="*/ 60 h 76"/>
                <a:gd name="T8" fmla="*/ 11 w 230"/>
                <a:gd name="T9" fmla="*/ 54 h 76"/>
                <a:gd name="T10" fmla="*/ 16 w 230"/>
                <a:gd name="T11" fmla="*/ 48 h 76"/>
                <a:gd name="T12" fmla="*/ 22 w 230"/>
                <a:gd name="T13" fmla="*/ 40 h 76"/>
                <a:gd name="T14" fmla="*/ 30 w 230"/>
                <a:gd name="T15" fmla="*/ 33 h 76"/>
                <a:gd name="T16" fmla="*/ 39 w 230"/>
                <a:gd name="T17" fmla="*/ 27 h 76"/>
                <a:gd name="T18" fmla="*/ 48 w 230"/>
                <a:gd name="T19" fmla="*/ 21 h 76"/>
                <a:gd name="T20" fmla="*/ 58 w 230"/>
                <a:gd name="T21" fmla="*/ 16 h 76"/>
                <a:gd name="T22" fmla="*/ 70 w 230"/>
                <a:gd name="T23" fmla="*/ 11 h 76"/>
                <a:gd name="T24" fmla="*/ 82 w 230"/>
                <a:gd name="T25" fmla="*/ 7 h 76"/>
                <a:gd name="T26" fmla="*/ 94 w 230"/>
                <a:gd name="T27" fmla="*/ 4 h 76"/>
                <a:gd name="T28" fmla="*/ 106 w 230"/>
                <a:gd name="T29" fmla="*/ 2 h 76"/>
                <a:gd name="T30" fmla="*/ 119 w 230"/>
                <a:gd name="T31" fmla="*/ 1 h 76"/>
                <a:gd name="T32" fmla="*/ 131 w 230"/>
                <a:gd name="T33" fmla="*/ 0 h 76"/>
                <a:gd name="T34" fmla="*/ 144 w 230"/>
                <a:gd name="T35" fmla="*/ 1 h 76"/>
                <a:gd name="T36" fmla="*/ 157 w 230"/>
                <a:gd name="T37" fmla="*/ 2 h 76"/>
                <a:gd name="T38" fmla="*/ 169 w 230"/>
                <a:gd name="T39" fmla="*/ 4 h 76"/>
                <a:gd name="T40" fmla="*/ 179 w 230"/>
                <a:gd name="T41" fmla="*/ 6 h 76"/>
                <a:gd name="T42" fmla="*/ 189 w 230"/>
                <a:gd name="T43" fmla="*/ 11 h 76"/>
                <a:gd name="T44" fmla="*/ 199 w 230"/>
                <a:gd name="T45" fmla="*/ 15 h 76"/>
                <a:gd name="T46" fmla="*/ 207 w 230"/>
                <a:gd name="T47" fmla="*/ 19 h 76"/>
                <a:gd name="T48" fmla="*/ 213 w 230"/>
                <a:gd name="T49" fmla="*/ 25 h 76"/>
                <a:gd name="T50" fmla="*/ 219 w 230"/>
                <a:gd name="T51" fmla="*/ 30 h 76"/>
                <a:gd name="T52" fmla="*/ 223 w 230"/>
                <a:gd name="T53" fmla="*/ 35 h 76"/>
                <a:gd name="T54" fmla="*/ 227 w 230"/>
                <a:gd name="T55" fmla="*/ 41 h 76"/>
                <a:gd name="T56" fmla="*/ 230 w 230"/>
                <a:gd name="T57" fmla="*/ 44 h 76"/>
                <a:gd name="T58" fmla="*/ 226 w 230"/>
                <a:gd name="T59" fmla="*/ 42 h 76"/>
                <a:gd name="T60" fmla="*/ 220 w 230"/>
                <a:gd name="T61" fmla="*/ 38 h 76"/>
                <a:gd name="T62" fmla="*/ 208 w 230"/>
                <a:gd name="T63" fmla="*/ 33 h 76"/>
                <a:gd name="T64" fmla="*/ 194 w 230"/>
                <a:gd name="T65" fmla="*/ 29 h 76"/>
                <a:gd name="T66" fmla="*/ 185 w 230"/>
                <a:gd name="T67" fmla="*/ 27 h 76"/>
                <a:gd name="T68" fmla="*/ 175 w 230"/>
                <a:gd name="T69" fmla="*/ 26 h 76"/>
                <a:gd name="T70" fmla="*/ 165 w 230"/>
                <a:gd name="T71" fmla="*/ 25 h 76"/>
                <a:gd name="T72" fmla="*/ 154 w 230"/>
                <a:gd name="T73" fmla="*/ 25 h 76"/>
                <a:gd name="T74" fmla="*/ 144 w 230"/>
                <a:gd name="T75" fmla="*/ 25 h 76"/>
                <a:gd name="T76" fmla="*/ 134 w 230"/>
                <a:gd name="T77" fmla="*/ 25 h 76"/>
                <a:gd name="T78" fmla="*/ 122 w 230"/>
                <a:gd name="T79" fmla="*/ 26 h 76"/>
                <a:gd name="T80" fmla="*/ 111 w 230"/>
                <a:gd name="T81" fmla="*/ 28 h 76"/>
                <a:gd name="T82" fmla="*/ 88 w 230"/>
                <a:gd name="T83" fmla="*/ 31 h 76"/>
                <a:gd name="T84" fmla="*/ 67 w 230"/>
                <a:gd name="T85" fmla="*/ 37 h 76"/>
                <a:gd name="T86" fmla="*/ 47 w 230"/>
                <a:gd name="T87" fmla="*/ 43 h 76"/>
                <a:gd name="T88" fmla="*/ 31 w 230"/>
                <a:gd name="T89" fmla="*/ 52 h 76"/>
                <a:gd name="T90" fmla="*/ 18 w 230"/>
                <a:gd name="T91" fmla="*/ 61 h 76"/>
                <a:gd name="T92" fmla="*/ 8 w 230"/>
                <a:gd name="T93" fmla="*/ 68 h 76"/>
                <a:gd name="T94" fmla="*/ 3 w 230"/>
                <a:gd name="T95" fmla="*/ 74 h 76"/>
                <a:gd name="T96" fmla="*/ 0 w 230"/>
                <a:gd name="T9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" h="76">
                  <a:moveTo>
                    <a:pt x="0" y="76"/>
                  </a:moveTo>
                  <a:lnTo>
                    <a:pt x="0" y="73"/>
                  </a:lnTo>
                  <a:lnTo>
                    <a:pt x="4" y="65"/>
                  </a:lnTo>
                  <a:lnTo>
                    <a:pt x="7" y="60"/>
                  </a:lnTo>
                  <a:lnTo>
                    <a:pt x="11" y="54"/>
                  </a:lnTo>
                  <a:lnTo>
                    <a:pt x="16" y="48"/>
                  </a:lnTo>
                  <a:lnTo>
                    <a:pt x="22" y="40"/>
                  </a:lnTo>
                  <a:lnTo>
                    <a:pt x="30" y="33"/>
                  </a:lnTo>
                  <a:lnTo>
                    <a:pt x="39" y="27"/>
                  </a:lnTo>
                  <a:lnTo>
                    <a:pt x="48" y="21"/>
                  </a:lnTo>
                  <a:lnTo>
                    <a:pt x="58" y="16"/>
                  </a:lnTo>
                  <a:lnTo>
                    <a:pt x="70" y="11"/>
                  </a:lnTo>
                  <a:lnTo>
                    <a:pt x="82" y="7"/>
                  </a:lnTo>
                  <a:lnTo>
                    <a:pt x="94" y="4"/>
                  </a:lnTo>
                  <a:lnTo>
                    <a:pt x="106" y="2"/>
                  </a:lnTo>
                  <a:lnTo>
                    <a:pt x="119" y="1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7" y="2"/>
                  </a:lnTo>
                  <a:lnTo>
                    <a:pt x="169" y="4"/>
                  </a:lnTo>
                  <a:lnTo>
                    <a:pt x="179" y="6"/>
                  </a:lnTo>
                  <a:lnTo>
                    <a:pt x="189" y="11"/>
                  </a:lnTo>
                  <a:lnTo>
                    <a:pt x="199" y="15"/>
                  </a:lnTo>
                  <a:lnTo>
                    <a:pt x="207" y="19"/>
                  </a:lnTo>
                  <a:lnTo>
                    <a:pt x="213" y="25"/>
                  </a:lnTo>
                  <a:lnTo>
                    <a:pt x="219" y="30"/>
                  </a:lnTo>
                  <a:lnTo>
                    <a:pt x="223" y="35"/>
                  </a:lnTo>
                  <a:lnTo>
                    <a:pt x="227" y="41"/>
                  </a:lnTo>
                  <a:lnTo>
                    <a:pt x="230" y="44"/>
                  </a:lnTo>
                  <a:lnTo>
                    <a:pt x="226" y="42"/>
                  </a:lnTo>
                  <a:lnTo>
                    <a:pt x="220" y="38"/>
                  </a:lnTo>
                  <a:lnTo>
                    <a:pt x="208" y="33"/>
                  </a:lnTo>
                  <a:lnTo>
                    <a:pt x="194" y="29"/>
                  </a:lnTo>
                  <a:lnTo>
                    <a:pt x="185" y="27"/>
                  </a:lnTo>
                  <a:lnTo>
                    <a:pt x="175" y="26"/>
                  </a:lnTo>
                  <a:lnTo>
                    <a:pt x="165" y="25"/>
                  </a:lnTo>
                  <a:lnTo>
                    <a:pt x="154" y="25"/>
                  </a:lnTo>
                  <a:lnTo>
                    <a:pt x="144" y="25"/>
                  </a:lnTo>
                  <a:lnTo>
                    <a:pt x="134" y="25"/>
                  </a:lnTo>
                  <a:lnTo>
                    <a:pt x="122" y="26"/>
                  </a:lnTo>
                  <a:lnTo>
                    <a:pt x="111" y="28"/>
                  </a:lnTo>
                  <a:lnTo>
                    <a:pt x="88" y="31"/>
                  </a:lnTo>
                  <a:lnTo>
                    <a:pt x="67" y="37"/>
                  </a:lnTo>
                  <a:lnTo>
                    <a:pt x="47" y="43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8" y="68"/>
                  </a:lnTo>
                  <a:lnTo>
                    <a:pt x="3" y="7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8" name="Freeform 102"/>
            <p:cNvSpPr>
              <a:spLocks/>
            </p:cNvSpPr>
            <p:nvPr/>
          </p:nvSpPr>
          <p:spPr bwMode="auto">
            <a:xfrm>
              <a:off x="8896977" y="1271921"/>
              <a:ext cx="21163" cy="17989"/>
            </a:xfrm>
            <a:custGeom>
              <a:avLst/>
              <a:gdLst>
                <a:gd name="T0" fmla="*/ 0 w 61"/>
                <a:gd name="T1" fmla="*/ 0 h 51"/>
                <a:gd name="T2" fmla="*/ 7 w 61"/>
                <a:gd name="T3" fmla="*/ 7 h 51"/>
                <a:gd name="T4" fmla="*/ 13 w 61"/>
                <a:gd name="T5" fmla="*/ 15 h 51"/>
                <a:gd name="T6" fmla="*/ 20 w 61"/>
                <a:gd name="T7" fmla="*/ 21 h 51"/>
                <a:gd name="T8" fmla="*/ 27 w 61"/>
                <a:gd name="T9" fmla="*/ 28 h 51"/>
                <a:gd name="T10" fmla="*/ 35 w 61"/>
                <a:gd name="T11" fmla="*/ 33 h 51"/>
                <a:gd name="T12" fmla="*/ 43 w 61"/>
                <a:gd name="T13" fmla="*/ 38 h 51"/>
                <a:gd name="T14" fmla="*/ 51 w 61"/>
                <a:gd name="T15" fmla="*/ 42 h 51"/>
                <a:gd name="T16" fmla="*/ 56 w 61"/>
                <a:gd name="T17" fmla="*/ 44 h 51"/>
                <a:gd name="T18" fmla="*/ 60 w 61"/>
                <a:gd name="T19" fmla="*/ 47 h 51"/>
                <a:gd name="T20" fmla="*/ 60 w 61"/>
                <a:gd name="T21" fmla="*/ 51 h 51"/>
                <a:gd name="T22" fmla="*/ 56 w 61"/>
                <a:gd name="T23" fmla="*/ 50 h 51"/>
                <a:gd name="T24" fmla="*/ 52 w 61"/>
                <a:gd name="T25" fmla="*/ 48 h 51"/>
                <a:gd name="T26" fmla="*/ 57 w 61"/>
                <a:gd name="T27" fmla="*/ 47 h 51"/>
                <a:gd name="T28" fmla="*/ 61 w 61"/>
                <a:gd name="T29" fmla="*/ 47 h 51"/>
                <a:gd name="T30" fmla="*/ 60 w 61"/>
                <a:gd name="T31" fmla="*/ 51 h 51"/>
                <a:gd name="T32" fmla="*/ 55 w 61"/>
                <a:gd name="T33" fmla="*/ 51 h 51"/>
                <a:gd name="T34" fmla="*/ 49 w 61"/>
                <a:gd name="T35" fmla="*/ 51 h 51"/>
                <a:gd name="T36" fmla="*/ 44 w 61"/>
                <a:gd name="T37" fmla="*/ 50 h 51"/>
                <a:gd name="T38" fmla="*/ 38 w 61"/>
                <a:gd name="T39" fmla="*/ 49 h 51"/>
                <a:gd name="T40" fmla="*/ 28 w 61"/>
                <a:gd name="T41" fmla="*/ 44 h 51"/>
                <a:gd name="T42" fmla="*/ 19 w 61"/>
                <a:gd name="T43" fmla="*/ 38 h 51"/>
                <a:gd name="T44" fmla="*/ 11 w 61"/>
                <a:gd name="T45" fmla="*/ 29 h 51"/>
                <a:gd name="T46" fmla="*/ 5 w 61"/>
                <a:gd name="T47" fmla="*/ 20 h 51"/>
                <a:gd name="T48" fmla="*/ 3 w 61"/>
                <a:gd name="T49" fmla="*/ 15 h 51"/>
                <a:gd name="T50" fmla="*/ 1 w 61"/>
                <a:gd name="T51" fmla="*/ 11 h 51"/>
                <a:gd name="T52" fmla="*/ 0 w 61"/>
                <a:gd name="T53" fmla="*/ 5 h 51"/>
                <a:gd name="T54" fmla="*/ 0 w 61"/>
                <a:gd name="T5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51">
                  <a:moveTo>
                    <a:pt x="0" y="0"/>
                  </a:moveTo>
                  <a:lnTo>
                    <a:pt x="7" y="7"/>
                  </a:lnTo>
                  <a:lnTo>
                    <a:pt x="13" y="15"/>
                  </a:lnTo>
                  <a:lnTo>
                    <a:pt x="20" y="21"/>
                  </a:lnTo>
                  <a:lnTo>
                    <a:pt x="27" y="28"/>
                  </a:lnTo>
                  <a:lnTo>
                    <a:pt x="35" y="33"/>
                  </a:lnTo>
                  <a:lnTo>
                    <a:pt x="43" y="38"/>
                  </a:lnTo>
                  <a:lnTo>
                    <a:pt x="51" y="42"/>
                  </a:lnTo>
                  <a:lnTo>
                    <a:pt x="56" y="44"/>
                  </a:lnTo>
                  <a:lnTo>
                    <a:pt x="60" y="47"/>
                  </a:lnTo>
                  <a:lnTo>
                    <a:pt x="60" y="51"/>
                  </a:lnTo>
                  <a:lnTo>
                    <a:pt x="56" y="50"/>
                  </a:lnTo>
                  <a:lnTo>
                    <a:pt x="52" y="48"/>
                  </a:lnTo>
                  <a:lnTo>
                    <a:pt x="57" y="47"/>
                  </a:lnTo>
                  <a:lnTo>
                    <a:pt x="61" y="47"/>
                  </a:lnTo>
                  <a:lnTo>
                    <a:pt x="60" y="51"/>
                  </a:lnTo>
                  <a:lnTo>
                    <a:pt x="55" y="51"/>
                  </a:lnTo>
                  <a:lnTo>
                    <a:pt x="49" y="51"/>
                  </a:lnTo>
                  <a:lnTo>
                    <a:pt x="44" y="50"/>
                  </a:lnTo>
                  <a:lnTo>
                    <a:pt x="38" y="49"/>
                  </a:lnTo>
                  <a:lnTo>
                    <a:pt x="28" y="44"/>
                  </a:lnTo>
                  <a:lnTo>
                    <a:pt x="19" y="38"/>
                  </a:lnTo>
                  <a:lnTo>
                    <a:pt x="11" y="29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8908616" y="1259223"/>
              <a:ext cx="14814" cy="20106"/>
            </a:xfrm>
            <a:custGeom>
              <a:avLst/>
              <a:gdLst>
                <a:gd name="T0" fmla="*/ 1 w 43"/>
                <a:gd name="T1" fmla="*/ 0 h 57"/>
                <a:gd name="T2" fmla="*/ 3 w 43"/>
                <a:gd name="T3" fmla="*/ 2 h 57"/>
                <a:gd name="T4" fmla="*/ 7 w 43"/>
                <a:gd name="T5" fmla="*/ 9 h 57"/>
                <a:gd name="T6" fmla="*/ 13 w 43"/>
                <a:gd name="T7" fmla="*/ 19 h 57"/>
                <a:gd name="T8" fmla="*/ 20 w 43"/>
                <a:gd name="T9" fmla="*/ 29 h 57"/>
                <a:gd name="T10" fmla="*/ 29 w 43"/>
                <a:gd name="T11" fmla="*/ 39 h 57"/>
                <a:gd name="T12" fmla="*/ 36 w 43"/>
                <a:gd name="T13" fmla="*/ 48 h 57"/>
                <a:gd name="T14" fmla="*/ 41 w 43"/>
                <a:gd name="T15" fmla="*/ 54 h 57"/>
                <a:gd name="T16" fmla="*/ 43 w 43"/>
                <a:gd name="T17" fmla="*/ 57 h 57"/>
                <a:gd name="T18" fmla="*/ 40 w 43"/>
                <a:gd name="T19" fmla="*/ 56 h 57"/>
                <a:gd name="T20" fmla="*/ 31 w 43"/>
                <a:gd name="T21" fmla="*/ 53 h 57"/>
                <a:gd name="T22" fmla="*/ 27 w 43"/>
                <a:gd name="T23" fmla="*/ 51 h 57"/>
                <a:gd name="T24" fmla="*/ 21 w 43"/>
                <a:gd name="T25" fmla="*/ 47 h 57"/>
                <a:gd name="T26" fmla="*/ 16 w 43"/>
                <a:gd name="T27" fmla="*/ 42 h 57"/>
                <a:gd name="T28" fmla="*/ 11 w 43"/>
                <a:gd name="T29" fmla="*/ 37 h 57"/>
                <a:gd name="T30" fmla="*/ 6 w 43"/>
                <a:gd name="T31" fmla="*/ 30 h 57"/>
                <a:gd name="T32" fmla="*/ 3 w 43"/>
                <a:gd name="T33" fmla="*/ 24 h 57"/>
                <a:gd name="T34" fmla="*/ 1 w 43"/>
                <a:gd name="T35" fmla="*/ 18 h 57"/>
                <a:gd name="T36" fmla="*/ 0 w 43"/>
                <a:gd name="T37" fmla="*/ 12 h 57"/>
                <a:gd name="T38" fmla="*/ 0 w 43"/>
                <a:gd name="T39" fmla="*/ 3 h 57"/>
                <a:gd name="T40" fmla="*/ 1 w 43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7">
                  <a:moveTo>
                    <a:pt x="1" y="0"/>
                  </a:moveTo>
                  <a:lnTo>
                    <a:pt x="3" y="2"/>
                  </a:lnTo>
                  <a:lnTo>
                    <a:pt x="7" y="9"/>
                  </a:lnTo>
                  <a:lnTo>
                    <a:pt x="13" y="19"/>
                  </a:lnTo>
                  <a:lnTo>
                    <a:pt x="20" y="29"/>
                  </a:lnTo>
                  <a:lnTo>
                    <a:pt x="29" y="39"/>
                  </a:lnTo>
                  <a:lnTo>
                    <a:pt x="36" y="48"/>
                  </a:lnTo>
                  <a:lnTo>
                    <a:pt x="41" y="54"/>
                  </a:lnTo>
                  <a:lnTo>
                    <a:pt x="43" y="57"/>
                  </a:lnTo>
                  <a:lnTo>
                    <a:pt x="40" y="56"/>
                  </a:lnTo>
                  <a:lnTo>
                    <a:pt x="31" y="53"/>
                  </a:lnTo>
                  <a:lnTo>
                    <a:pt x="27" y="51"/>
                  </a:lnTo>
                  <a:lnTo>
                    <a:pt x="21" y="47"/>
                  </a:lnTo>
                  <a:lnTo>
                    <a:pt x="16" y="42"/>
                  </a:lnTo>
                  <a:lnTo>
                    <a:pt x="11" y="37"/>
                  </a:lnTo>
                  <a:lnTo>
                    <a:pt x="6" y="30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8928722" y="1252874"/>
              <a:ext cx="8465" cy="25396"/>
            </a:xfrm>
            <a:custGeom>
              <a:avLst/>
              <a:gdLst>
                <a:gd name="T0" fmla="*/ 8 w 25"/>
                <a:gd name="T1" fmla="*/ 0 h 74"/>
                <a:gd name="T2" fmla="*/ 8 w 25"/>
                <a:gd name="T3" fmla="*/ 4 h 74"/>
                <a:gd name="T4" fmla="*/ 9 w 25"/>
                <a:gd name="T5" fmla="*/ 13 h 74"/>
                <a:gd name="T6" fmla="*/ 12 w 25"/>
                <a:gd name="T7" fmla="*/ 25 h 74"/>
                <a:gd name="T8" fmla="*/ 14 w 25"/>
                <a:gd name="T9" fmla="*/ 38 h 74"/>
                <a:gd name="T10" fmla="*/ 17 w 25"/>
                <a:gd name="T11" fmla="*/ 50 h 74"/>
                <a:gd name="T12" fmla="*/ 21 w 25"/>
                <a:gd name="T13" fmla="*/ 62 h 74"/>
                <a:gd name="T14" fmla="*/ 24 w 25"/>
                <a:gd name="T15" fmla="*/ 71 h 74"/>
                <a:gd name="T16" fmla="*/ 25 w 25"/>
                <a:gd name="T17" fmla="*/ 74 h 74"/>
                <a:gd name="T18" fmla="*/ 22 w 25"/>
                <a:gd name="T19" fmla="*/ 72 h 74"/>
                <a:gd name="T20" fmla="*/ 15 w 25"/>
                <a:gd name="T21" fmla="*/ 66 h 74"/>
                <a:gd name="T22" fmla="*/ 10 w 25"/>
                <a:gd name="T23" fmla="*/ 61 h 74"/>
                <a:gd name="T24" fmla="*/ 7 w 25"/>
                <a:gd name="T25" fmla="*/ 55 h 74"/>
                <a:gd name="T26" fmla="*/ 4 w 25"/>
                <a:gd name="T27" fmla="*/ 48 h 74"/>
                <a:gd name="T28" fmla="*/ 2 w 25"/>
                <a:gd name="T29" fmla="*/ 40 h 74"/>
                <a:gd name="T30" fmla="*/ 1 w 25"/>
                <a:gd name="T31" fmla="*/ 33 h 74"/>
                <a:gd name="T32" fmla="*/ 0 w 25"/>
                <a:gd name="T33" fmla="*/ 25 h 74"/>
                <a:gd name="T34" fmla="*/ 1 w 25"/>
                <a:gd name="T35" fmla="*/ 19 h 74"/>
                <a:gd name="T36" fmla="*/ 3 w 25"/>
                <a:gd name="T37" fmla="*/ 12 h 74"/>
                <a:gd name="T38" fmla="*/ 6 w 25"/>
                <a:gd name="T39" fmla="*/ 3 h 74"/>
                <a:gd name="T40" fmla="*/ 8 w 25"/>
                <a:gd name="T4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74">
                  <a:moveTo>
                    <a:pt x="8" y="0"/>
                  </a:moveTo>
                  <a:lnTo>
                    <a:pt x="8" y="4"/>
                  </a:lnTo>
                  <a:lnTo>
                    <a:pt x="9" y="13"/>
                  </a:lnTo>
                  <a:lnTo>
                    <a:pt x="12" y="25"/>
                  </a:lnTo>
                  <a:lnTo>
                    <a:pt x="14" y="38"/>
                  </a:lnTo>
                  <a:lnTo>
                    <a:pt x="17" y="50"/>
                  </a:lnTo>
                  <a:lnTo>
                    <a:pt x="21" y="62"/>
                  </a:lnTo>
                  <a:lnTo>
                    <a:pt x="24" y="71"/>
                  </a:lnTo>
                  <a:lnTo>
                    <a:pt x="25" y="74"/>
                  </a:lnTo>
                  <a:lnTo>
                    <a:pt x="22" y="72"/>
                  </a:lnTo>
                  <a:lnTo>
                    <a:pt x="15" y="66"/>
                  </a:lnTo>
                  <a:lnTo>
                    <a:pt x="10" y="61"/>
                  </a:lnTo>
                  <a:lnTo>
                    <a:pt x="7" y="55"/>
                  </a:lnTo>
                  <a:lnTo>
                    <a:pt x="4" y="48"/>
                  </a:lnTo>
                  <a:lnTo>
                    <a:pt x="2" y="40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2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4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9040888" y="1293084"/>
              <a:ext cx="38094" cy="51851"/>
            </a:xfrm>
            <a:custGeom>
              <a:avLst/>
              <a:gdLst>
                <a:gd name="T0" fmla="*/ 65 w 106"/>
                <a:gd name="T1" fmla="*/ 2 h 148"/>
                <a:gd name="T2" fmla="*/ 63 w 106"/>
                <a:gd name="T3" fmla="*/ 2 h 148"/>
                <a:gd name="T4" fmla="*/ 55 w 106"/>
                <a:gd name="T5" fmla="*/ 3 h 148"/>
                <a:gd name="T6" fmla="*/ 50 w 106"/>
                <a:gd name="T7" fmla="*/ 4 h 148"/>
                <a:gd name="T8" fmla="*/ 44 w 106"/>
                <a:gd name="T9" fmla="*/ 7 h 148"/>
                <a:gd name="T10" fmla="*/ 39 w 106"/>
                <a:gd name="T11" fmla="*/ 12 h 148"/>
                <a:gd name="T12" fmla="*/ 33 w 106"/>
                <a:gd name="T13" fmla="*/ 17 h 148"/>
                <a:gd name="T14" fmla="*/ 28 w 106"/>
                <a:gd name="T15" fmla="*/ 24 h 148"/>
                <a:gd name="T16" fmla="*/ 22 w 106"/>
                <a:gd name="T17" fmla="*/ 31 h 148"/>
                <a:gd name="T18" fmla="*/ 19 w 106"/>
                <a:gd name="T19" fmla="*/ 40 h 148"/>
                <a:gd name="T20" fmla="*/ 16 w 106"/>
                <a:gd name="T21" fmla="*/ 50 h 148"/>
                <a:gd name="T22" fmla="*/ 14 w 106"/>
                <a:gd name="T23" fmla="*/ 60 h 148"/>
                <a:gd name="T24" fmla="*/ 14 w 106"/>
                <a:gd name="T25" fmla="*/ 70 h 148"/>
                <a:gd name="T26" fmla="*/ 15 w 106"/>
                <a:gd name="T27" fmla="*/ 80 h 148"/>
                <a:gd name="T28" fmla="*/ 17 w 106"/>
                <a:gd name="T29" fmla="*/ 91 h 148"/>
                <a:gd name="T30" fmla="*/ 20 w 106"/>
                <a:gd name="T31" fmla="*/ 101 h 148"/>
                <a:gd name="T32" fmla="*/ 26 w 106"/>
                <a:gd name="T33" fmla="*/ 110 h 148"/>
                <a:gd name="T34" fmla="*/ 32 w 106"/>
                <a:gd name="T35" fmla="*/ 117 h 148"/>
                <a:gd name="T36" fmla="*/ 40 w 106"/>
                <a:gd name="T37" fmla="*/ 124 h 148"/>
                <a:gd name="T38" fmla="*/ 48 w 106"/>
                <a:gd name="T39" fmla="*/ 130 h 148"/>
                <a:gd name="T40" fmla="*/ 56 w 106"/>
                <a:gd name="T41" fmla="*/ 135 h 148"/>
                <a:gd name="T42" fmla="*/ 65 w 106"/>
                <a:gd name="T43" fmla="*/ 138 h 148"/>
                <a:gd name="T44" fmla="*/ 74 w 106"/>
                <a:gd name="T45" fmla="*/ 140 h 148"/>
                <a:gd name="T46" fmla="*/ 81 w 106"/>
                <a:gd name="T47" fmla="*/ 141 h 148"/>
                <a:gd name="T48" fmla="*/ 89 w 106"/>
                <a:gd name="T49" fmla="*/ 142 h 148"/>
                <a:gd name="T50" fmla="*/ 95 w 106"/>
                <a:gd name="T51" fmla="*/ 142 h 148"/>
                <a:gd name="T52" fmla="*/ 101 w 106"/>
                <a:gd name="T53" fmla="*/ 141 h 148"/>
                <a:gd name="T54" fmla="*/ 104 w 106"/>
                <a:gd name="T55" fmla="*/ 140 h 148"/>
                <a:gd name="T56" fmla="*/ 106 w 106"/>
                <a:gd name="T57" fmla="*/ 137 h 148"/>
                <a:gd name="T58" fmla="*/ 104 w 106"/>
                <a:gd name="T59" fmla="*/ 136 h 148"/>
                <a:gd name="T60" fmla="*/ 105 w 106"/>
                <a:gd name="T61" fmla="*/ 136 h 148"/>
                <a:gd name="T62" fmla="*/ 106 w 106"/>
                <a:gd name="T63" fmla="*/ 138 h 148"/>
                <a:gd name="T64" fmla="*/ 106 w 106"/>
                <a:gd name="T65" fmla="*/ 139 h 148"/>
                <a:gd name="T66" fmla="*/ 105 w 106"/>
                <a:gd name="T67" fmla="*/ 141 h 148"/>
                <a:gd name="T68" fmla="*/ 104 w 106"/>
                <a:gd name="T69" fmla="*/ 142 h 148"/>
                <a:gd name="T70" fmla="*/ 101 w 106"/>
                <a:gd name="T71" fmla="*/ 144 h 148"/>
                <a:gd name="T72" fmla="*/ 95 w 106"/>
                <a:gd name="T73" fmla="*/ 146 h 148"/>
                <a:gd name="T74" fmla="*/ 89 w 106"/>
                <a:gd name="T75" fmla="*/ 147 h 148"/>
                <a:gd name="T76" fmla="*/ 81 w 106"/>
                <a:gd name="T77" fmla="*/ 148 h 148"/>
                <a:gd name="T78" fmla="*/ 73 w 106"/>
                <a:gd name="T79" fmla="*/ 148 h 148"/>
                <a:gd name="T80" fmla="*/ 63 w 106"/>
                <a:gd name="T81" fmla="*/ 146 h 148"/>
                <a:gd name="T82" fmla="*/ 53 w 106"/>
                <a:gd name="T83" fmla="*/ 144 h 148"/>
                <a:gd name="T84" fmla="*/ 43 w 106"/>
                <a:gd name="T85" fmla="*/ 139 h 148"/>
                <a:gd name="T86" fmla="*/ 33 w 106"/>
                <a:gd name="T87" fmla="*/ 134 h 148"/>
                <a:gd name="T88" fmla="*/ 23 w 106"/>
                <a:gd name="T89" fmla="*/ 126 h 148"/>
                <a:gd name="T90" fmla="*/ 16 w 106"/>
                <a:gd name="T91" fmla="*/ 117 h 148"/>
                <a:gd name="T92" fmla="*/ 9 w 106"/>
                <a:gd name="T93" fmla="*/ 106 h 148"/>
                <a:gd name="T94" fmla="*/ 4 w 106"/>
                <a:gd name="T95" fmla="*/ 94 h 148"/>
                <a:gd name="T96" fmla="*/ 2 w 106"/>
                <a:gd name="T97" fmla="*/ 82 h 148"/>
                <a:gd name="T98" fmla="*/ 0 w 106"/>
                <a:gd name="T99" fmla="*/ 69 h 148"/>
                <a:gd name="T100" fmla="*/ 2 w 106"/>
                <a:gd name="T101" fmla="*/ 57 h 148"/>
                <a:gd name="T102" fmla="*/ 5 w 106"/>
                <a:gd name="T103" fmla="*/ 46 h 148"/>
                <a:gd name="T104" fmla="*/ 9 w 106"/>
                <a:gd name="T105" fmla="*/ 36 h 148"/>
                <a:gd name="T106" fmla="*/ 15 w 106"/>
                <a:gd name="T107" fmla="*/ 26 h 148"/>
                <a:gd name="T108" fmla="*/ 21 w 106"/>
                <a:gd name="T109" fmla="*/ 18 h 148"/>
                <a:gd name="T110" fmla="*/ 28 w 106"/>
                <a:gd name="T111" fmla="*/ 12 h 148"/>
                <a:gd name="T112" fmla="*/ 35 w 106"/>
                <a:gd name="T113" fmla="*/ 6 h 148"/>
                <a:gd name="T114" fmla="*/ 42 w 106"/>
                <a:gd name="T115" fmla="*/ 3 h 148"/>
                <a:gd name="T116" fmla="*/ 48 w 106"/>
                <a:gd name="T117" fmla="*/ 1 h 148"/>
                <a:gd name="T118" fmla="*/ 55 w 106"/>
                <a:gd name="T119" fmla="*/ 0 h 148"/>
                <a:gd name="T120" fmla="*/ 63 w 106"/>
                <a:gd name="T121" fmla="*/ 1 h 148"/>
                <a:gd name="T122" fmla="*/ 65 w 106"/>
                <a:gd name="T12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48">
                  <a:moveTo>
                    <a:pt x="65" y="2"/>
                  </a:moveTo>
                  <a:lnTo>
                    <a:pt x="63" y="2"/>
                  </a:lnTo>
                  <a:lnTo>
                    <a:pt x="55" y="3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9" y="12"/>
                  </a:lnTo>
                  <a:lnTo>
                    <a:pt x="33" y="17"/>
                  </a:lnTo>
                  <a:lnTo>
                    <a:pt x="28" y="24"/>
                  </a:lnTo>
                  <a:lnTo>
                    <a:pt x="22" y="31"/>
                  </a:lnTo>
                  <a:lnTo>
                    <a:pt x="19" y="40"/>
                  </a:lnTo>
                  <a:lnTo>
                    <a:pt x="16" y="50"/>
                  </a:lnTo>
                  <a:lnTo>
                    <a:pt x="14" y="60"/>
                  </a:lnTo>
                  <a:lnTo>
                    <a:pt x="14" y="70"/>
                  </a:lnTo>
                  <a:lnTo>
                    <a:pt x="15" y="80"/>
                  </a:lnTo>
                  <a:lnTo>
                    <a:pt x="17" y="91"/>
                  </a:lnTo>
                  <a:lnTo>
                    <a:pt x="20" y="101"/>
                  </a:lnTo>
                  <a:lnTo>
                    <a:pt x="26" y="110"/>
                  </a:lnTo>
                  <a:lnTo>
                    <a:pt x="32" y="117"/>
                  </a:lnTo>
                  <a:lnTo>
                    <a:pt x="40" y="124"/>
                  </a:lnTo>
                  <a:lnTo>
                    <a:pt x="48" y="130"/>
                  </a:lnTo>
                  <a:lnTo>
                    <a:pt x="56" y="135"/>
                  </a:lnTo>
                  <a:lnTo>
                    <a:pt x="65" y="138"/>
                  </a:lnTo>
                  <a:lnTo>
                    <a:pt x="74" y="140"/>
                  </a:lnTo>
                  <a:lnTo>
                    <a:pt x="81" y="141"/>
                  </a:lnTo>
                  <a:lnTo>
                    <a:pt x="89" y="142"/>
                  </a:lnTo>
                  <a:lnTo>
                    <a:pt x="95" y="142"/>
                  </a:lnTo>
                  <a:lnTo>
                    <a:pt x="101" y="141"/>
                  </a:lnTo>
                  <a:lnTo>
                    <a:pt x="104" y="140"/>
                  </a:lnTo>
                  <a:lnTo>
                    <a:pt x="106" y="137"/>
                  </a:lnTo>
                  <a:lnTo>
                    <a:pt x="104" y="136"/>
                  </a:lnTo>
                  <a:lnTo>
                    <a:pt x="105" y="136"/>
                  </a:lnTo>
                  <a:lnTo>
                    <a:pt x="106" y="138"/>
                  </a:lnTo>
                  <a:lnTo>
                    <a:pt x="106" y="139"/>
                  </a:lnTo>
                  <a:lnTo>
                    <a:pt x="105" y="141"/>
                  </a:lnTo>
                  <a:lnTo>
                    <a:pt x="104" y="142"/>
                  </a:lnTo>
                  <a:lnTo>
                    <a:pt x="101" y="144"/>
                  </a:lnTo>
                  <a:lnTo>
                    <a:pt x="95" y="146"/>
                  </a:lnTo>
                  <a:lnTo>
                    <a:pt x="89" y="147"/>
                  </a:lnTo>
                  <a:lnTo>
                    <a:pt x="81" y="148"/>
                  </a:lnTo>
                  <a:lnTo>
                    <a:pt x="73" y="148"/>
                  </a:lnTo>
                  <a:lnTo>
                    <a:pt x="63" y="146"/>
                  </a:lnTo>
                  <a:lnTo>
                    <a:pt x="53" y="144"/>
                  </a:lnTo>
                  <a:lnTo>
                    <a:pt x="43" y="139"/>
                  </a:lnTo>
                  <a:lnTo>
                    <a:pt x="33" y="134"/>
                  </a:lnTo>
                  <a:lnTo>
                    <a:pt x="23" y="126"/>
                  </a:lnTo>
                  <a:lnTo>
                    <a:pt x="16" y="117"/>
                  </a:lnTo>
                  <a:lnTo>
                    <a:pt x="9" y="106"/>
                  </a:lnTo>
                  <a:lnTo>
                    <a:pt x="4" y="94"/>
                  </a:lnTo>
                  <a:lnTo>
                    <a:pt x="2" y="82"/>
                  </a:lnTo>
                  <a:lnTo>
                    <a:pt x="0" y="69"/>
                  </a:lnTo>
                  <a:lnTo>
                    <a:pt x="2" y="57"/>
                  </a:lnTo>
                  <a:lnTo>
                    <a:pt x="5" y="46"/>
                  </a:lnTo>
                  <a:lnTo>
                    <a:pt x="9" y="36"/>
                  </a:lnTo>
                  <a:lnTo>
                    <a:pt x="15" y="26"/>
                  </a:lnTo>
                  <a:lnTo>
                    <a:pt x="21" y="18"/>
                  </a:lnTo>
                  <a:lnTo>
                    <a:pt x="28" y="12"/>
                  </a:lnTo>
                  <a:lnTo>
                    <a:pt x="35" y="6"/>
                  </a:lnTo>
                  <a:lnTo>
                    <a:pt x="42" y="3"/>
                  </a:lnTo>
                  <a:lnTo>
                    <a:pt x="48" y="1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65" y="2"/>
                  </a:lnTo>
                  <a:close/>
                </a:path>
              </a:pathLst>
            </a:custGeom>
            <a:solidFill>
              <a:srgbClr val="846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8703331" y="714265"/>
              <a:ext cx="688869" cy="501573"/>
            </a:xfrm>
            <a:custGeom>
              <a:avLst/>
              <a:gdLst>
                <a:gd name="T0" fmla="*/ 1893 w 1953"/>
                <a:gd name="T1" fmla="*/ 1305 h 1421"/>
                <a:gd name="T2" fmla="*/ 1917 w 1953"/>
                <a:gd name="T3" fmla="*/ 1294 h 1421"/>
                <a:gd name="T4" fmla="*/ 1930 w 1953"/>
                <a:gd name="T5" fmla="*/ 1276 h 1421"/>
                <a:gd name="T6" fmla="*/ 1945 w 1953"/>
                <a:gd name="T7" fmla="*/ 1224 h 1421"/>
                <a:gd name="T8" fmla="*/ 1952 w 1953"/>
                <a:gd name="T9" fmla="*/ 1151 h 1421"/>
                <a:gd name="T10" fmla="*/ 1951 w 1953"/>
                <a:gd name="T11" fmla="*/ 1078 h 1421"/>
                <a:gd name="T12" fmla="*/ 1935 w 1953"/>
                <a:gd name="T13" fmla="*/ 955 h 1421"/>
                <a:gd name="T14" fmla="*/ 1903 w 1953"/>
                <a:gd name="T15" fmla="*/ 813 h 1421"/>
                <a:gd name="T16" fmla="*/ 1865 w 1953"/>
                <a:gd name="T17" fmla="*/ 679 h 1421"/>
                <a:gd name="T18" fmla="*/ 1815 w 1953"/>
                <a:gd name="T19" fmla="*/ 548 h 1421"/>
                <a:gd name="T20" fmla="*/ 1764 w 1953"/>
                <a:gd name="T21" fmla="*/ 454 h 1421"/>
                <a:gd name="T22" fmla="*/ 1712 w 1953"/>
                <a:gd name="T23" fmla="*/ 379 h 1421"/>
                <a:gd name="T24" fmla="*/ 1653 w 1953"/>
                <a:gd name="T25" fmla="*/ 309 h 1421"/>
                <a:gd name="T26" fmla="*/ 1586 w 1953"/>
                <a:gd name="T27" fmla="*/ 245 h 1421"/>
                <a:gd name="T28" fmla="*/ 1514 w 1953"/>
                <a:gd name="T29" fmla="*/ 188 h 1421"/>
                <a:gd name="T30" fmla="*/ 1437 w 1953"/>
                <a:gd name="T31" fmla="*/ 136 h 1421"/>
                <a:gd name="T32" fmla="*/ 1355 w 1953"/>
                <a:gd name="T33" fmla="*/ 93 h 1421"/>
                <a:gd name="T34" fmla="*/ 1269 w 1953"/>
                <a:gd name="T35" fmla="*/ 58 h 1421"/>
                <a:gd name="T36" fmla="*/ 1179 w 1953"/>
                <a:gd name="T37" fmla="*/ 29 h 1421"/>
                <a:gd name="T38" fmla="*/ 1087 w 1953"/>
                <a:gd name="T39" fmla="*/ 11 h 1421"/>
                <a:gd name="T40" fmla="*/ 993 w 1953"/>
                <a:gd name="T41" fmla="*/ 1 h 1421"/>
                <a:gd name="T42" fmla="*/ 932 w 1953"/>
                <a:gd name="T43" fmla="*/ 1 h 1421"/>
                <a:gd name="T44" fmla="*/ 871 w 1953"/>
                <a:gd name="T45" fmla="*/ 7 h 1421"/>
                <a:gd name="T46" fmla="*/ 810 w 1953"/>
                <a:gd name="T47" fmla="*/ 19 h 1421"/>
                <a:gd name="T48" fmla="*/ 750 w 1953"/>
                <a:gd name="T49" fmla="*/ 35 h 1421"/>
                <a:gd name="T50" fmla="*/ 633 w 1953"/>
                <a:gd name="T51" fmla="*/ 84 h 1421"/>
                <a:gd name="T52" fmla="*/ 526 w 1953"/>
                <a:gd name="T53" fmla="*/ 148 h 1421"/>
                <a:gd name="T54" fmla="*/ 431 w 1953"/>
                <a:gd name="T55" fmla="*/ 227 h 1421"/>
                <a:gd name="T56" fmla="*/ 372 w 1953"/>
                <a:gd name="T57" fmla="*/ 289 h 1421"/>
                <a:gd name="T58" fmla="*/ 333 w 1953"/>
                <a:gd name="T59" fmla="*/ 341 h 1421"/>
                <a:gd name="T60" fmla="*/ 299 w 1953"/>
                <a:gd name="T61" fmla="*/ 396 h 1421"/>
                <a:gd name="T62" fmla="*/ 272 w 1953"/>
                <a:gd name="T63" fmla="*/ 452 h 1421"/>
                <a:gd name="T64" fmla="*/ 233 w 1953"/>
                <a:gd name="T65" fmla="*/ 549 h 1421"/>
                <a:gd name="T66" fmla="*/ 200 w 1953"/>
                <a:gd name="T67" fmla="*/ 670 h 1421"/>
                <a:gd name="T68" fmla="*/ 152 w 1953"/>
                <a:gd name="T69" fmla="*/ 885 h 1421"/>
                <a:gd name="T70" fmla="*/ 105 w 1953"/>
                <a:gd name="T71" fmla="*/ 1063 h 1421"/>
                <a:gd name="T72" fmla="*/ 46 w 1953"/>
                <a:gd name="T73" fmla="*/ 1236 h 1421"/>
                <a:gd name="T74" fmla="*/ 44 w 1953"/>
                <a:gd name="T75" fmla="*/ 1359 h 1421"/>
                <a:gd name="T76" fmla="*/ 175 w 1953"/>
                <a:gd name="T77" fmla="*/ 1383 h 1421"/>
                <a:gd name="T78" fmla="*/ 307 w 1953"/>
                <a:gd name="T79" fmla="*/ 1402 h 1421"/>
                <a:gd name="T80" fmla="*/ 439 w 1953"/>
                <a:gd name="T81" fmla="*/ 1414 h 1421"/>
                <a:gd name="T82" fmla="*/ 572 w 1953"/>
                <a:gd name="T83" fmla="*/ 1420 h 1421"/>
                <a:gd name="T84" fmla="*/ 705 w 1953"/>
                <a:gd name="T85" fmla="*/ 1420 h 1421"/>
                <a:gd name="T86" fmla="*/ 838 w 1953"/>
                <a:gd name="T87" fmla="*/ 1415 h 1421"/>
                <a:gd name="T88" fmla="*/ 971 w 1953"/>
                <a:gd name="T89" fmla="*/ 1404 h 1421"/>
                <a:gd name="T90" fmla="*/ 1103 w 1953"/>
                <a:gd name="T91" fmla="*/ 1387 h 1421"/>
                <a:gd name="T92" fmla="*/ 1234 w 1953"/>
                <a:gd name="T93" fmla="*/ 1364 h 1421"/>
                <a:gd name="T94" fmla="*/ 1364 w 1953"/>
                <a:gd name="T95" fmla="*/ 1335 h 1421"/>
                <a:gd name="T96" fmla="*/ 1461 w 1953"/>
                <a:gd name="T97" fmla="*/ 1308 h 1421"/>
                <a:gd name="T98" fmla="*/ 1499 w 1953"/>
                <a:gd name="T99" fmla="*/ 1291 h 1421"/>
                <a:gd name="T100" fmla="*/ 1538 w 1953"/>
                <a:gd name="T101" fmla="*/ 1259 h 1421"/>
                <a:gd name="T102" fmla="*/ 1569 w 1953"/>
                <a:gd name="T103" fmla="*/ 1216 h 1421"/>
                <a:gd name="T104" fmla="*/ 1589 w 1953"/>
                <a:gd name="T105" fmla="*/ 1165 h 1421"/>
                <a:gd name="T106" fmla="*/ 1601 w 1953"/>
                <a:gd name="T107" fmla="*/ 1112 h 1421"/>
                <a:gd name="T108" fmla="*/ 1608 w 1953"/>
                <a:gd name="T109" fmla="*/ 1018 h 1421"/>
                <a:gd name="T110" fmla="*/ 1629 w 1953"/>
                <a:gd name="T111" fmla="*/ 1072 h 1421"/>
                <a:gd name="T112" fmla="*/ 1644 w 1953"/>
                <a:gd name="T113" fmla="*/ 1128 h 1421"/>
                <a:gd name="T114" fmla="*/ 1654 w 1953"/>
                <a:gd name="T115" fmla="*/ 1185 h 1421"/>
                <a:gd name="T116" fmla="*/ 1658 w 1953"/>
                <a:gd name="T117" fmla="*/ 1243 h 1421"/>
                <a:gd name="T118" fmla="*/ 1656 w 1953"/>
                <a:gd name="T119" fmla="*/ 1300 h 1421"/>
                <a:gd name="T120" fmla="*/ 1709 w 1953"/>
                <a:gd name="T121" fmla="*/ 1317 h 1421"/>
                <a:gd name="T122" fmla="*/ 1792 w 1953"/>
                <a:gd name="T123" fmla="*/ 1311 h 1421"/>
                <a:gd name="T124" fmla="*/ 1874 w 1953"/>
                <a:gd name="T125" fmla="*/ 1306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3" h="1421">
                  <a:moveTo>
                    <a:pt x="1874" y="1306"/>
                  </a:moveTo>
                  <a:lnTo>
                    <a:pt x="1883" y="1306"/>
                  </a:lnTo>
                  <a:lnTo>
                    <a:pt x="1893" y="1305"/>
                  </a:lnTo>
                  <a:lnTo>
                    <a:pt x="1903" y="1301"/>
                  </a:lnTo>
                  <a:lnTo>
                    <a:pt x="1912" y="1298"/>
                  </a:lnTo>
                  <a:lnTo>
                    <a:pt x="1917" y="1294"/>
                  </a:lnTo>
                  <a:lnTo>
                    <a:pt x="1923" y="1288"/>
                  </a:lnTo>
                  <a:lnTo>
                    <a:pt x="1927" y="1283"/>
                  </a:lnTo>
                  <a:lnTo>
                    <a:pt x="1930" y="1276"/>
                  </a:lnTo>
                  <a:lnTo>
                    <a:pt x="1936" y="1262"/>
                  </a:lnTo>
                  <a:lnTo>
                    <a:pt x="1940" y="1248"/>
                  </a:lnTo>
                  <a:lnTo>
                    <a:pt x="1945" y="1224"/>
                  </a:lnTo>
                  <a:lnTo>
                    <a:pt x="1949" y="1200"/>
                  </a:lnTo>
                  <a:lnTo>
                    <a:pt x="1951" y="1175"/>
                  </a:lnTo>
                  <a:lnTo>
                    <a:pt x="1952" y="1151"/>
                  </a:lnTo>
                  <a:lnTo>
                    <a:pt x="1953" y="1127"/>
                  </a:lnTo>
                  <a:lnTo>
                    <a:pt x="1952" y="1102"/>
                  </a:lnTo>
                  <a:lnTo>
                    <a:pt x="1951" y="1078"/>
                  </a:lnTo>
                  <a:lnTo>
                    <a:pt x="1949" y="1053"/>
                  </a:lnTo>
                  <a:lnTo>
                    <a:pt x="1943" y="1004"/>
                  </a:lnTo>
                  <a:lnTo>
                    <a:pt x="1935" y="955"/>
                  </a:lnTo>
                  <a:lnTo>
                    <a:pt x="1925" y="907"/>
                  </a:lnTo>
                  <a:lnTo>
                    <a:pt x="1914" y="857"/>
                  </a:lnTo>
                  <a:lnTo>
                    <a:pt x="1903" y="813"/>
                  </a:lnTo>
                  <a:lnTo>
                    <a:pt x="1891" y="768"/>
                  </a:lnTo>
                  <a:lnTo>
                    <a:pt x="1879" y="723"/>
                  </a:lnTo>
                  <a:lnTo>
                    <a:pt x="1865" y="679"/>
                  </a:lnTo>
                  <a:lnTo>
                    <a:pt x="1850" y="634"/>
                  </a:lnTo>
                  <a:lnTo>
                    <a:pt x="1833" y="591"/>
                  </a:lnTo>
                  <a:lnTo>
                    <a:pt x="1815" y="548"/>
                  </a:lnTo>
                  <a:lnTo>
                    <a:pt x="1794" y="506"/>
                  </a:lnTo>
                  <a:lnTo>
                    <a:pt x="1780" y="480"/>
                  </a:lnTo>
                  <a:lnTo>
                    <a:pt x="1764" y="454"/>
                  </a:lnTo>
                  <a:lnTo>
                    <a:pt x="1748" y="428"/>
                  </a:lnTo>
                  <a:lnTo>
                    <a:pt x="1731" y="403"/>
                  </a:lnTo>
                  <a:lnTo>
                    <a:pt x="1712" y="379"/>
                  </a:lnTo>
                  <a:lnTo>
                    <a:pt x="1693" y="355"/>
                  </a:lnTo>
                  <a:lnTo>
                    <a:pt x="1674" y="332"/>
                  </a:lnTo>
                  <a:lnTo>
                    <a:pt x="1653" y="309"/>
                  </a:lnTo>
                  <a:lnTo>
                    <a:pt x="1632" y="287"/>
                  </a:lnTo>
                  <a:lnTo>
                    <a:pt x="1609" y="265"/>
                  </a:lnTo>
                  <a:lnTo>
                    <a:pt x="1586" y="245"/>
                  </a:lnTo>
                  <a:lnTo>
                    <a:pt x="1563" y="225"/>
                  </a:lnTo>
                  <a:lnTo>
                    <a:pt x="1539" y="206"/>
                  </a:lnTo>
                  <a:lnTo>
                    <a:pt x="1514" y="188"/>
                  </a:lnTo>
                  <a:lnTo>
                    <a:pt x="1489" y="170"/>
                  </a:lnTo>
                  <a:lnTo>
                    <a:pt x="1463" y="153"/>
                  </a:lnTo>
                  <a:lnTo>
                    <a:pt x="1437" y="136"/>
                  </a:lnTo>
                  <a:lnTo>
                    <a:pt x="1410" y="121"/>
                  </a:lnTo>
                  <a:lnTo>
                    <a:pt x="1382" y="107"/>
                  </a:lnTo>
                  <a:lnTo>
                    <a:pt x="1355" y="93"/>
                  </a:lnTo>
                  <a:lnTo>
                    <a:pt x="1327" y="81"/>
                  </a:lnTo>
                  <a:lnTo>
                    <a:pt x="1297" y="69"/>
                  </a:lnTo>
                  <a:lnTo>
                    <a:pt x="1269" y="58"/>
                  </a:lnTo>
                  <a:lnTo>
                    <a:pt x="1239" y="47"/>
                  </a:lnTo>
                  <a:lnTo>
                    <a:pt x="1209" y="38"/>
                  </a:lnTo>
                  <a:lnTo>
                    <a:pt x="1179" y="29"/>
                  </a:lnTo>
                  <a:lnTo>
                    <a:pt x="1149" y="23"/>
                  </a:lnTo>
                  <a:lnTo>
                    <a:pt x="1118" y="16"/>
                  </a:lnTo>
                  <a:lnTo>
                    <a:pt x="1087" y="11"/>
                  </a:lnTo>
                  <a:lnTo>
                    <a:pt x="1056" y="7"/>
                  </a:lnTo>
                  <a:lnTo>
                    <a:pt x="1025" y="3"/>
                  </a:lnTo>
                  <a:lnTo>
                    <a:pt x="993" y="1"/>
                  </a:lnTo>
                  <a:lnTo>
                    <a:pt x="974" y="0"/>
                  </a:lnTo>
                  <a:lnTo>
                    <a:pt x="953" y="0"/>
                  </a:lnTo>
                  <a:lnTo>
                    <a:pt x="932" y="1"/>
                  </a:lnTo>
                  <a:lnTo>
                    <a:pt x="913" y="2"/>
                  </a:lnTo>
                  <a:lnTo>
                    <a:pt x="892" y="4"/>
                  </a:lnTo>
                  <a:lnTo>
                    <a:pt x="871" y="7"/>
                  </a:lnTo>
                  <a:lnTo>
                    <a:pt x="850" y="10"/>
                  </a:lnTo>
                  <a:lnTo>
                    <a:pt x="831" y="14"/>
                  </a:lnTo>
                  <a:lnTo>
                    <a:pt x="810" y="19"/>
                  </a:lnTo>
                  <a:lnTo>
                    <a:pt x="790" y="23"/>
                  </a:lnTo>
                  <a:lnTo>
                    <a:pt x="770" y="29"/>
                  </a:lnTo>
                  <a:lnTo>
                    <a:pt x="750" y="35"/>
                  </a:lnTo>
                  <a:lnTo>
                    <a:pt x="711" y="49"/>
                  </a:lnTo>
                  <a:lnTo>
                    <a:pt x="671" y="65"/>
                  </a:lnTo>
                  <a:lnTo>
                    <a:pt x="633" y="84"/>
                  </a:lnTo>
                  <a:lnTo>
                    <a:pt x="596" y="104"/>
                  </a:lnTo>
                  <a:lnTo>
                    <a:pt x="561" y="125"/>
                  </a:lnTo>
                  <a:lnTo>
                    <a:pt x="526" y="148"/>
                  </a:lnTo>
                  <a:lnTo>
                    <a:pt x="492" y="173"/>
                  </a:lnTo>
                  <a:lnTo>
                    <a:pt x="461" y="200"/>
                  </a:lnTo>
                  <a:lnTo>
                    <a:pt x="431" y="227"/>
                  </a:lnTo>
                  <a:lnTo>
                    <a:pt x="403" y="255"/>
                  </a:lnTo>
                  <a:lnTo>
                    <a:pt x="387" y="272"/>
                  </a:lnTo>
                  <a:lnTo>
                    <a:pt x="372" y="289"/>
                  </a:lnTo>
                  <a:lnTo>
                    <a:pt x="359" y="307"/>
                  </a:lnTo>
                  <a:lnTo>
                    <a:pt x="346" y="324"/>
                  </a:lnTo>
                  <a:lnTo>
                    <a:pt x="333" y="341"/>
                  </a:lnTo>
                  <a:lnTo>
                    <a:pt x="321" y="360"/>
                  </a:lnTo>
                  <a:lnTo>
                    <a:pt x="310" y="377"/>
                  </a:lnTo>
                  <a:lnTo>
                    <a:pt x="299" y="396"/>
                  </a:lnTo>
                  <a:lnTo>
                    <a:pt x="289" y="415"/>
                  </a:lnTo>
                  <a:lnTo>
                    <a:pt x="280" y="433"/>
                  </a:lnTo>
                  <a:lnTo>
                    <a:pt x="272" y="452"/>
                  </a:lnTo>
                  <a:lnTo>
                    <a:pt x="263" y="471"/>
                  </a:lnTo>
                  <a:lnTo>
                    <a:pt x="248" y="509"/>
                  </a:lnTo>
                  <a:lnTo>
                    <a:pt x="233" y="549"/>
                  </a:lnTo>
                  <a:lnTo>
                    <a:pt x="221" y="588"/>
                  </a:lnTo>
                  <a:lnTo>
                    <a:pt x="209" y="628"/>
                  </a:lnTo>
                  <a:lnTo>
                    <a:pt x="200" y="670"/>
                  </a:lnTo>
                  <a:lnTo>
                    <a:pt x="190" y="711"/>
                  </a:lnTo>
                  <a:lnTo>
                    <a:pt x="170" y="797"/>
                  </a:lnTo>
                  <a:lnTo>
                    <a:pt x="152" y="885"/>
                  </a:lnTo>
                  <a:lnTo>
                    <a:pt x="136" y="944"/>
                  </a:lnTo>
                  <a:lnTo>
                    <a:pt x="121" y="1004"/>
                  </a:lnTo>
                  <a:lnTo>
                    <a:pt x="105" y="1063"/>
                  </a:lnTo>
                  <a:lnTo>
                    <a:pt x="86" y="1120"/>
                  </a:lnTo>
                  <a:lnTo>
                    <a:pt x="66" y="1178"/>
                  </a:lnTo>
                  <a:lnTo>
                    <a:pt x="46" y="1236"/>
                  </a:lnTo>
                  <a:lnTo>
                    <a:pt x="24" y="1294"/>
                  </a:lnTo>
                  <a:lnTo>
                    <a:pt x="0" y="1351"/>
                  </a:lnTo>
                  <a:lnTo>
                    <a:pt x="44" y="1359"/>
                  </a:lnTo>
                  <a:lnTo>
                    <a:pt x="87" y="1368"/>
                  </a:lnTo>
                  <a:lnTo>
                    <a:pt x="131" y="1376"/>
                  </a:lnTo>
                  <a:lnTo>
                    <a:pt x="175" y="1383"/>
                  </a:lnTo>
                  <a:lnTo>
                    <a:pt x="218" y="1390"/>
                  </a:lnTo>
                  <a:lnTo>
                    <a:pt x="262" y="1396"/>
                  </a:lnTo>
                  <a:lnTo>
                    <a:pt x="307" y="1402"/>
                  </a:lnTo>
                  <a:lnTo>
                    <a:pt x="350" y="1406"/>
                  </a:lnTo>
                  <a:lnTo>
                    <a:pt x="394" y="1411"/>
                  </a:lnTo>
                  <a:lnTo>
                    <a:pt x="439" y="1414"/>
                  </a:lnTo>
                  <a:lnTo>
                    <a:pt x="484" y="1416"/>
                  </a:lnTo>
                  <a:lnTo>
                    <a:pt x="527" y="1418"/>
                  </a:lnTo>
                  <a:lnTo>
                    <a:pt x="572" y="1420"/>
                  </a:lnTo>
                  <a:lnTo>
                    <a:pt x="616" y="1420"/>
                  </a:lnTo>
                  <a:lnTo>
                    <a:pt x="660" y="1421"/>
                  </a:lnTo>
                  <a:lnTo>
                    <a:pt x="705" y="1420"/>
                  </a:lnTo>
                  <a:lnTo>
                    <a:pt x="749" y="1419"/>
                  </a:lnTo>
                  <a:lnTo>
                    <a:pt x="794" y="1418"/>
                  </a:lnTo>
                  <a:lnTo>
                    <a:pt x="838" y="1415"/>
                  </a:lnTo>
                  <a:lnTo>
                    <a:pt x="882" y="1412"/>
                  </a:lnTo>
                  <a:lnTo>
                    <a:pt x="927" y="1408"/>
                  </a:lnTo>
                  <a:lnTo>
                    <a:pt x="971" y="1404"/>
                  </a:lnTo>
                  <a:lnTo>
                    <a:pt x="1014" y="1399"/>
                  </a:lnTo>
                  <a:lnTo>
                    <a:pt x="1059" y="1393"/>
                  </a:lnTo>
                  <a:lnTo>
                    <a:pt x="1103" y="1387"/>
                  </a:lnTo>
                  <a:lnTo>
                    <a:pt x="1146" y="1380"/>
                  </a:lnTo>
                  <a:lnTo>
                    <a:pt x="1190" y="1372"/>
                  </a:lnTo>
                  <a:lnTo>
                    <a:pt x="1234" y="1364"/>
                  </a:lnTo>
                  <a:lnTo>
                    <a:pt x="1277" y="1355"/>
                  </a:lnTo>
                  <a:lnTo>
                    <a:pt x="1320" y="1345"/>
                  </a:lnTo>
                  <a:lnTo>
                    <a:pt x="1364" y="1335"/>
                  </a:lnTo>
                  <a:lnTo>
                    <a:pt x="1406" y="1324"/>
                  </a:lnTo>
                  <a:lnTo>
                    <a:pt x="1434" y="1317"/>
                  </a:lnTo>
                  <a:lnTo>
                    <a:pt x="1461" y="1308"/>
                  </a:lnTo>
                  <a:lnTo>
                    <a:pt x="1474" y="1303"/>
                  </a:lnTo>
                  <a:lnTo>
                    <a:pt x="1486" y="1297"/>
                  </a:lnTo>
                  <a:lnTo>
                    <a:pt x="1499" y="1291"/>
                  </a:lnTo>
                  <a:lnTo>
                    <a:pt x="1510" y="1283"/>
                  </a:lnTo>
                  <a:lnTo>
                    <a:pt x="1525" y="1272"/>
                  </a:lnTo>
                  <a:lnTo>
                    <a:pt x="1538" y="1259"/>
                  </a:lnTo>
                  <a:lnTo>
                    <a:pt x="1549" y="1246"/>
                  </a:lnTo>
                  <a:lnTo>
                    <a:pt x="1560" y="1232"/>
                  </a:lnTo>
                  <a:lnTo>
                    <a:pt x="1569" y="1216"/>
                  </a:lnTo>
                  <a:lnTo>
                    <a:pt x="1577" y="1200"/>
                  </a:lnTo>
                  <a:lnTo>
                    <a:pt x="1583" y="1183"/>
                  </a:lnTo>
                  <a:lnTo>
                    <a:pt x="1589" y="1165"/>
                  </a:lnTo>
                  <a:lnTo>
                    <a:pt x="1593" y="1148"/>
                  </a:lnTo>
                  <a:lnTo>
                    <a:pt x="1597" y="1129"/>
                  </a:lnTo>
                  <a:lnTo>
                    <a:pt x="1601" y="1112"/>
                  </a:lnTo>
                  <a:lnTo>
                    <a:pt x="1603" y="1092"/>
                  </a:lnTo>
                  <a:lnTo>
                    <a:pt x="1606" y="1055"/>
                  </a:lnTo>
                  <a:lnTo>
                    <a:pt x="1608" y="1018"/>
                  </a:lnTo>
                  <a:lnTo>
                    <a:pt x="1616" y="1036"/>
                  </a:lnTo>
                  <a:lnTo>
                    <a:pt x="1622" y="1054"/>
                  </a:lnTo>
                  <a:lnTo>
                    <a:pt x="1629" y="1072"/>
                  </a:lnTo>
                  <a:lnTo>
                    <a:pt x="1634" y="1091"/>
                  </a:lnTo>
                  <a:lnTo>
                    <a:pt x="1640" y="1109"/>
                  </a:lnTo>
                  <a:lnTo>
                    <a:pt x="1644" y="1128"/>
                  </a:lnTo>
                  <a:lnTo>
                    <a:pt x="1649" y="1147"/>
                  </a:lnTo>
                  <a:lnTo>
                    <a:pt x="1652" y="1166"/>
                  </a:lnTo>
                  <a:lnTo>
                    <a:pt x="1654" y="1185"/>
                  </a:lnTo>
                  <a:lnTo>
                    <a:pt x="1656" y="1204"/>
                  </a:lnTo>
                  <a:lnTo>
                    <a:pt x="1657" y="1224"/>
                  </a:lnTo>
                  <a:lnTo>
                    <a:pt x="1658" y="1243"/>
                  </a:lnTo>
                  <a:lnTo>
                    <a:pt x="1658" y="1262"/>
                  </a:lnTo>
                  <a:lnTo>
                    <a:pt x="1657" y="1281"/>
                  </a:lnTo>
                  <a:lnTo>
                    <a:pt x="1656" y="1300"/>
                  </a:lnTo>
                  <a:lnTo>
                    <a:pt x="1654" y="1320"/>
                  </a:lnTo>
                  <a:lnTo>
                    <a:pt x="1681" y="1318"/>
                  </a:lnTo>
                  <a:lnTo>
                    <a:pt x="1709" y="1317"/>
                  </a:lnTo>
                  <a:lnTo>
                    <a:pt x="1736" y="1315"/>
                  </a:lnTo>
                  <a:lnTo>
                    <a:pt x="1764" y="1312"/>
                  </a:lnTo>
                  <a:lnTo>
                    <a:pt x="1792" y="1311"/>
                  </a:lnTo>
                  <a:lnTo>
                    <a:pt x="1819" y="1309"/>
                  </a:lnTo>
                  <a:lnTo>
                    <a:pt x="1846" y="1308"/>
                  </a:lnTo>
                  <a:lnTo>
                    <a:pt x="1874" y="1306"/>
                  </a:lnTo>
                  <a:close/>
                </a:path>
              </a:pathLst>
            </a:custGeom>
            <a:solidFill>
              <a:srgbClr val="3C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8756240" y="761883"/>
              <a:ext cx="223274" cy="334382"/>
            </a:xfrm>
            <a:custGeom>
              <a:avLst/>
              <a:gdLst>
                <a:gd name="T0" fmla="*/ 10 w 633"/>
                <a:gd name="T1" fmla="*/ 932 h 948"/>
                <a:gd name="T2" fmla="*/ 27 w 633"/>
                <a:gd name="T3" fmla="*/ 898 h 948"/>
                <a:gd name="T4" fmla="*/ 45 w 633"/>
                <a:gd name="T5" fmla="*/ 846 h 948"/>
                <a:gd name="T6" fmla="*/ 65 w 633"/>
                <a:gd name="T7" fmla="*/ 772 h 948"/>
                <a:gd name="T8" fmla="*/ 80 w 633"/>
                <a:gd name="T9" fmla="*/ 697 h 948"/>
                <a:gd name="T10" fmla="*/ 100 w 633"/>
                <a:gd name="T11" fmla="*/ 611 h 948"/>
                <a:gd name="T12" fmla="*/ 128 w 633"/>
                <a:gd name="T13" fmla="*/ 514 h 948"/>
                <a:gd name="T14" fmla="*/ 153 w 633"/>
                <a:gd name="T15" fmla="*/ 443 h 948"/>
                <a:gd name="T16" fmla="*/ 174 w 633"/>
                <a:gd name="T17" fmla="*/ 396 h 948"/>
                <a:gd name="T18" fmla="*/ 196 w 633"/>
                <a:gd name="T19" fmla="*/ 352 h 948"/>
                <a:gd name="T20" fmla="*/ 220 w 633"/>
                <a:gd name="T21" fmla="*/ 307 h 948"/>
                <a:gd name="T22" fmla="*/ 246 w 633"/>
                <a:gd name="T23" fmla="*/ 264 h 948"/>
                <a:gd name="T24" fmla="*/ 273 w 633"/>
                <a:gd name="T25" fmla="*/ 224 h 948"/>
                <a:gd name="T26" fmla="*/ 304 w 633"/>
                <a:gd name="T27" fmla="*/ 185 h 948"/>
                <a:gd name="T28" fmla="*/ 337 w 633"/>
                <a:gd name="T29" fmla="*/ 149 h 948"/>
                <a:gd name="T30" fmla="*/ 372 w 633"/>
                <a:gd name="T31" fmla="*/ 115 h 948"/>
                <a:gd name="T32" fmla="*/ 409 w 633"/>
                <a:gd name="T33" fmla="*/ 83 h 948"/>
                <a:gd name="T34" fmla="*/ 449 w 633"/>
                <a:gd name="T35" fmla="*/ 54 h 948"/>
                <a:gd name="T36" fmla="*/ 491 w 633"/>
                <a:gd name="T37" fmla="*/ 29 h 948"/>
                <a:gd name="T38" fmla="*/ 528 w 633"/>
                <a:gd name="T39" fmla="*/ 10 h 948"/>
                <a:gd name="T40" fmla="*/ 561 w 633"/>
                <a:gd name="T41" fmla="*/ 1 h 948"/>
                <a:gd name="T42" fmla="*/ 586 w 633"/>
                <a:gd name="T43" fmla="*/ 1 h 948"/>
                <a:gd name="T44" fmla="*/ 602 w 633"/>
                <a:gd name="T45" fmla="*/ 5 h 948"/>
                <a:gd name="T46" fmla="*/ 616 w 633"/>
                <a:gd name="T47" fmla="*/ 12 h 948"/>
                <a:gd name="T48" fmla="*/ 627 w 633"/>
                <a:gd name="T49" fmla="*/ 23 h 948"/>
                <a:gd name="T50" fmla="*/ 633 w 633"/>
                <a:gd name="T51" fmla="*/ 39 h 948"/>
                <a:gd name="T52" fmla="*/ 633 w 633"/>
                <a:gd name="T53" fmla="*/ 52 h 948"/>
                <a:gd name="T54" fmla="*/ 629 w 633"/>
                <a:gd name="T55" fmla="*/ 66 h 948"/>
                <a:gd name="T56" fmla="*/ 623 w 633"/>
                <a:gd name="T57" fmla="*/ 78 h 948"/>
                <a:gd name="T58" fmla="*/ 608 w 633"/>
                <a:gd name="T59" fmla="*/ 95 h 948"/>
                <a:gd name="T60" fmla="*/ 582 w 633"/>
                <a:gd name="T61" fmla="*/ 116 h 948"/>
                <a:gd name="T62" fmla="*/ 545 w 633"/>
                <a:gd name="T63" fmla="*/ 142 h 948"/>
                <a:gd name="T64" fmla="*/ 499 w 633"/>
                <a:gd name="T65" fmla="*/ 179 h 948"/>
                <a:gd name="T66" fmla="*/ 456 w 633"/>
                <a:gd name="T67" fmla="*/ 221 h 948"/>
                <a:gd name="T68" fmla="*/ 416 w 633"/>
                <a:gd name="T69" fmla="*/ 265 h 948"/>
                <a:gd name="T70" fmla="*/ 380 w 633"/>
                <a:gd name="T71" fmla="*/ 313 h 948"/>
                <a:gd name="T72" fmla="*/ 349 w 633"/>
                <a:gd name="T73" fmla="*/ 365 h 948"/>
                <a:gd name="T74" fmla="*/ 321 w 633"/>
                <a:gd name="T75" fmla="*/ 417 h 948"/>
                <a:gd name="T76" fmla="*/ 300 w 633"/>
                <a:gd name="T77" fmla="*/ 473 h 948"/>
                <a:gd name="T78" fmla="*/ 280 w 633"/>
                <a:gd name="T79" fmla="*/ 536 h 948"/>
                <a:gd name="T80" fmla="*/ 264 w 633"/>
                <a:gd name="T81" fmla="*/ 606 h 948"/>
                <a:gd name="T82" fmla="*/ 247 w 633"/>
                <a:gd name="T83" fmla="*/ 676 h 948"/>
                <a:gd name="T84" fmla="*/ 232 w 633"/>
                <a:gd name="T85" fmla="*/ 728 h 948"/>
                <a:gd name="T86" fmla="*/ 220 w 633"/>
                <a:gd name="T87" fmla="*/ 762 h 948"/>
                <a:gd name="T88" fmla="*/ 206 w 633"/>
                <a:gd name="T89" fmla="*/ 795 h 948"/>
                <a:gd name="T90" fmla="*/ 188 w 633"/>
                <a:gd name="T91" fmla="*/ 826 h 948"/>
                <a:gd name="T92" fmla="*/ 166 w 633"/>
                <a:gd name="T93" fmla="*/ 857 h 948"/>
                <a:gd name="T94" fmla="*/ 142 w 633"/>
                <a:gd name="T95" fmla="*/ 884 h 948"/>
                <a:gd name="T96" fmla="*/ 115 w 633"/>
                <a:gd name="T97" fmla="*/ 907 h 948"/>
                <a:gd name="T98" fmla="*/ 84 w 633"/>
                <a:gd name="T99" fmla="*/ 927 h 948"/>
                <a:gd name="T100" fmla="*/ 53 w 633"/>
                <a:gd name="T101" fmla="*/ 940 h 948"/>
                <a:gd name="T102" fmla="*/ 19 w 633"/>
                <a:gd name="T103" fmla="*/ 94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3" h="948">
                  <a:moveTo>
                    <a:pt x="0" y="948"/>
                  </a:moveTo>
                  <a:lnTo>
                    <a:pt x="10" y="932"/>
                  </a:lnTo>
                  <a:lnTo>
                    <a:pt x="19" y="916"/>
                  </a:lnTo>
                  <a:lnTo>
                    <a:pt x="27" y="898"/>
                  </a:lnTo>
                  <a:lnTo>
                    <a:pt x="33" y="881"/>
                  </a:lnTo>
                  <a:lnTo>
                    <a:pt x="45" y="846"/>
                  </a:lnTo>
                  <a:lnTo>
                    <a:pt x="56" y="809"/>
                  </a:lnTo>
                  <a:lnTo>
                    <a:pt x="65" y="772"/>
                  </a:lnTo>
                  <a:lnTo>
                    <a:pt x="72" y="735"/>
                  </a:lnTo>
                  <a:lnTo>
                    <a:pt x="80" y="697"/>
                  </a:lnTo>
                  <a:lnTo>
                    <a:pt x="88" y="660"/>
                  </a:lnTo>
                  <a:lnTo>
                    <a:pt x="100" y="611"/>
                  </a:lnTo>
                  <a:lnTo>
                    <a:pt x="113" y="563"/>
                  </a:lnTo>
                  <a:lnTo>
                    <a:pt x="128" y="514"/>
                  </a:lnTo>
                  <a:lnTo>
                    <a:pt x="145" y="467"/>
                  </a:lnTo>
                  <a:lnTo>
                    <a:pt x="153" y="443"/>
                  </a:lnTo>
                  <a:lnTo>
                    <a:pt x="163" y="420"/>
                  </a:lnTo>
                  <a:lnTo>
                    <a:pt x="174" y="396"/>
                  </a:lnTo>
                  <a:lnTo>
                    <a:pt x="184" y="373"/>
                  </a:lnTo>
                  <a:lnTo>
                    <a:pt x="196" y="352"/>
                  </a:lnTo>
                  <a:lnTo>
                    <a:pt x="207" y="329"/>
                  </a:lnTo>
                  <a:lnTo>
                    <a:pt x="220" y="307"/>
                  </a:lnTo>
                  <a:lnTo>
                    <a:pt x="232" y="286"/>
                  </a:lnTo>
                  <a:lnTo>
                    <a:pt x="246" y="264"/>
                  </a:lnTo>
                  <a:lnTo>
                    <a:pt x="259" y="245"/>
                  </a:lnTo>
                  <a:lnTo>
                    <a:pt x="273" y="224"/>
                  </a:lnTo>
                  <a:lnTo>
                    <a:pt x="289" y="204"/>
                  </a:lnTo>
                  <a:lnTo>
                    <a:pt x="304" y="185"/>
                  </a:lnTo>
                  <a:lnTo>
                    <a:pt x="320" y="166"/>
                  </a:lnTo>
                  <a:lnTo>
                    <a:pt x="337" y="149"/>
                  </a:lnTo>
                  <a:lnTo>
                    <a:pt x="354" y="131"/>
                  </a:lnTo>
                  <a:lnTo>
                    <a:pt x="372" y="115"/>
                  </a:lnTo>
                  <a:lnTo>
                    <a:pt x="390" y="99"/>
                  </a:lnTo>
                  <a:lnTo>
                    <a:pt x="409" y="83"/>
                  </a:lnTo>
                  <a:lnTo>
                    <a:pt x="428" y="68"/>
                  </a:lnTo>
                  <a:lnTo>
                    <a:pt x="449" y="54"/>
                  </a:lnTo>
                  <a:lnTo>
                    <a:pt x="470" y="41"/>
                  </a:lnTo>
                  <a:lnTo>
                    <a:pt x="491" y="29"/>
                  </a:lnTo>
                  <a:lnTo>
                    <a:pt x="513" y="17"/>
                  </a:lnTo>
                  <a:lnTo>
                    <a:pt x="528" y="10"/>
                  </a:lnTo>
                  <a:lnTo>
                    <a:pt x="544" y="6"/>
                  </a:lnTo>
                  <a:lnTo>
                    <a:pt x="561" y="1"/>
                  </a:lnTo>
                  <a:lnTo>
                    <a:pt x="577" y="0"/>
                  </a:lnTo>
                  <a:lnTo>
                    <a:pt x="586" y="1"/>
                  </a:lnTo>
                  <a:lnTo>
                    <a:pt x="594" y="3"/>
                  </a:lnTo>
                  <a:lnTo>
                    <a:pt x="602" y="5"/>
                  </a:lnTo>
                  <a:lnTo>
                    <a:pt x="610" y="8"/>
                  </a:lnTo>
                  <a:lnTo>
                    <a:pt x="616" y="12"/>
                  </a:lnTo>
                  <a:lnTo>
                    <a:pt x="622" y="17"/>
                  </a:lnTo>
                  <a:lnTo>
                    <a:pt x="627" y="23"/>
                  </a:lnTo>
                  <a:lnTo>
                    <a:pt x="630" y="31"/>
                  </a:lnTo>
                  <a:lnTo>
                    <a:pt x="633" y="39"/>
                  </a:lnTo>
                  <a:lnTo>
                    <a:pt x="633" y="45"/>
                  </a:lnTo>
                  <a:lnTo>
                    <a:pt x="633" y="52"/>
                  </a:lnTo>
                  <a:lnTo>
                    <a:pt x="632" y="59"/>
                  </a:lnTo>
                  <a:lnTo>
                    <a:pt x="629" y="66"/>
                  </a:lnTo>
                  <a:lnTo>
                    <a:pt x="626" y="71"/>
                  </a:lnTo>
                  <a:lnTo>
                    <a:pt x="623" y="78"/>
                  </a:lnTo>
                  <a:lnTo>
                    <a:pt x="618" y="84"/>
                  </a:lnTo>
                  <a:lnTo>
                    <a:pt x="608" y="95"/>
                  </a:lnTo>
                  <a:lnTo>
                    <a:pt x="596" y="106"/>
                  </a:lnTo>
                  <a:lnTo>
                    <a:pt x="582" y="116"/>
                  </a:lnTo>
                  <a:lnTo>
                    <a:pt x="570" y="125"/>
                  </a:lnTo>
                  <a:lnTo>
                    <a:pt x="545" y="142"/>
                  </a:lnTo>
                  <a:lnTo>
                    <a:pt x="522" y="161"/>
                  </a:lnTo>
                  <a:lnTo>
                    <a:pt x="499" y="179"/>
                  </a:lnTo>
                  <a:lnTo>
                    <a:pt x="478" y="200"/>
                  </a:lnTo>
                  <a:lnTo>
                    <a:pt x="456" y="221"/>
                  </a:lnTo>
                  <a:lnTo>
                    <a:pt x="436" y="243"/>
                  </a:lnTo>
                  <a:lnTo>
                    <a:pt x="416" y="265"/>
                  </a:lnTo>
                  <a:lnTo>
                    <a:pt x="398" y="289"/>
                  </a:lnTo>
                  <a:lnTo>
                    <a:pt x="380" y="313"/>
                  </a:lnTo>
                  <a:lnTo>
                    <a:pt x="364" y="339"/>
                  </a:lnTo>
                  <a:lnTo>
                    <a:pt x="349" y="365"/>
                  </a:lnTo>
                  <a:lnTo>
                    <a:pt x="335" y="391"/>
                  </a:lnTo>
                  <a:lnTo>
                    <a:pt x="321" y="417"/>
                  </a:lnTo>
                  <a:lnTo>
                    <a:pt x="311" y="445"/>
                  </a:lnTo>
                  <a:lnTo>
                    <a:pt x="300" y="473"/>
                  </a:lnTo>
                  <a:lnTo>
                    <a:pt x="290" y="501"/>
                  </a:lnTo>
                  <a:lnTo>
                    <a:pt x="280" y="536"/>
                  </a:lnTo>
                  <a:lnTo>
                    <a:pt x="271" y="571"/>
                  </a:lnTo>
                  <a:lnTo>
                    <a:pt x="264" y="606"/>
                  </a:lnTo>
                  <a:lnTo>
                    <a:pt x="255" y="641"/>
                  </a:lnTo>
                  <a:lnTo>
                    <a:pt x="247" y="676"/>
                  </a:lnTo>
                  <a:lnTo>
                    <a:pt x="237" y="711"/>
                  </a:lnTo>
                  <a:lnTo>
                    <a:pt x="232" y="728"/>
                  </a:lnTo>
                  <a:lnTo>
                    <a:pt x="226" y="744"/>
                  </a:lnTo>
                  <a:lnTo>
                    <a:pt x="220" y="762"/>
                  </a:lnTo>
                  <a:lnTo>
                    <a:pt x="213" y="778"/>
                  </a:lnTo>
                  <a:lnTo>
                    <a:pt x="206" y="795"/>
                  </a:lnTo>
                  <a:lnTo>
                    <a:pt x="197" y="811"/>
                  </a:lnTo>
                  <a:lnTo>
                    <a:pt x="188" y="826"/>
                  </a:lnTo>
                  <a:lnTo>
                    <a:pt x="177" y="841"/>
                  </a:lnTo>
                  <a:lnTo>
                    <a:pt x="166" y="857"/>
                  </a:lnTo>
                  <a:lnTo>
                    <a:pt x="154" y="871"/>
                  </a:lnTo>
                  <a:lnTo>
                    <a:pt x="142" y="884"/>
                  </a:lnTo>
                  <a:lnTo>
                    <a:pt x="128" y="896"/>
                  </a:lnTo>
                  <a:lnTo>
                    <a:pt x="115" y="907"/>
                  </a:lnTo>
                  <a:lnTo>
                    <a:pt x="100" y="917"/>
                  </a:lnTo>
                  <a:lnTo>
                    <a:pt x="84" y="927"/>
                  </a:lnTo>
                  <a:lnTo>
                    <a:pt x="69" y="934"/>
                  </a:lnTo>
                  <a:lnTo>
                    <a:pt x="53" y="940"/>
                  </a:lnTo>
                  <a:lnTo>
                    <a:pt x="36" y="944"/>
                  </a:lnTo>
                  <a:lnTo>
                    <a:pt x="19" y="947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rgbClr val="454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4" name="Freeform 108"/>
            <p:cNvSpPr>
              <a:spLocks/>
            </p:cNvSpPr>
            <p:nvPr/>
          </p:nvSpPr>
          <p:spPr bwMode="auto">
            <a:xfrm>
              <a:off x="9052527" y="1543870"/>
              <a:ext cx="139678" cy="50792"/>
            </a:xfrm>
            <a:custGeom>
              <a:avLst/>
              <a:gdLst>
                <a:gd name="T0" fmla="*/ 1 w 394"/>
                <a:gd name="T1" fmla="*/ 19 h 143"/>
                <a:gd name="T2" fmla="*/ 10 w 394"/>
                <a:gd name="T3" fmla="*/ 44 h 143"/>
                <a:gd name="T4" fmla="*/ 21 w 394"/>
                <a:gd name="T5" fmla="*/ 60 h 143"/>
                <a:gd name="T6" fmla="*/ 32 w 394"/>
                <a:gd name="T7" fmla="*/ 70 h 143"/>
                <a:gd name="T8" fmla="*/ 54 w 394"/>
                <a:gd name="T9" fmla="*/ 84 h 143"/>
                <a:gd name="T10" fmla="*/ 80 w 394"/>
                <a:gd name="T11" fmla="*/ 96 h 143"/>
                <a:gd name="T12" fmla="*/ 100 w 394"/>
                <a:gd name="T13" fmla="*/ 103 h 143"/>
                <a:gd name="T14" fmla="*/ 120 w 394"/>
                <a:gd name="T15" fmla="*/ 108 h 143"/>
                <a:gd name="T16" fmla="*/ 141 w 394"/>
                <a:gd name="T17" fmla="*/ 113 h 143"/>
                <a:gd name="T18" fmla="*/ 163 w 394"/>
                <a:gd name="T19" fmla="*/ 116 h 143"/>
                <a:gd name="T20" fmla="*/ 185 w 394"/>
                <a:gd name="T21" fmla="*/ 117 h 143"/>
                <a:gd name="T22" fmla="*/ 208 w 394"/>
                <a:gd name="T23" fmla="*/ 117 h 143"/>
                <a:gd name="T24" fmla="*/ 230 w 394"/>
                <a:gd name="T25" fmla="*/ 113 h 143"/>
                <a:gd name="T26" fmla="*/ 261 w 394"/>
                <a:gd name="T27" fmla="*/ 105 h 143"/>
                <a:gd name="T28" fmla="*/ 291 w 394"/>
                <a:gd name="T29" fmla="*/ 93 h 143"/>
                <a:gd name="T30" fmla="*/ 309 w 394"/>
                <a:gd name="T31" fmla="*/ 84 h 143"/>
                <a:gd name="T32" fmla="*/ 334 w 394"/>
                <a:gd name="T33" fmla="*/ 69 h 143"/>
                <a:gd name="T34" fmla="*/ 363 w 394"/>
                <a:gd name="T35" fmla="*/ 49 h 143"/>
                <a:gd name="T36" fmla="*/ 381 w 394"/>
                <a:gd name="T37" fmla="*/ 29 h 143"/>
                <a:gd name="T38" fmla="*/ 391 w 394"/>
                <a:gd name="T39" fmla="*/ 12 h 143"/>
                <a:gd name="T40" fmla="*/ 391 w 394"/>
                <a:gd name="T41" fmla="*/ 2 h 143"/>
                <a:gd name="T42" fmla="*/ 392 w 394"/>
                <a:gd name="T43" fmla="*/ 1 h 143"/>
                <a:gd name="T44" fmla="*/ 394 w 394"/>
                <a:gd name="T45" fmla="*/ 13 h 143"/>
                <a:gd name="T46" fmla="*/ 388 w 394"/>
                <a:gd name="T47" fmla="*/ 34 h 143"/>
                <a:gd name="T48" fmla="*/ 376 w 394"/>
                <a:gd name="T49" fmla="*/ 51 h 143"/>
                <a:gd name="T50" fmla="*/ 365 w 394"/>
                <a:gd name="T51" fmla="*/ 64 h 143"/>
                <a:gd name="T52" fmla="*/ 343 w 394"/>
                <a:gd name="T53" fmla="*/ 82 h 143"/>
                <a:gd name="T54" fmla="*/ 309 w 394"/>
                <a:gd name="T55" fmla="*/ 106 h 143"/>
                <a:gd name="T56" fmla="*/ 280 w 394"/>
                <a:gd name="T57" fmla="*/ 122 h 143"/>
                <a:gd name="T58" fmla="*/ 258 w 394"/>
                <a:gd name="T59" fmla="*/ 131 h 143"/>
                <a:gd name="T60" fmla="*/ 234 w 394"/>
                <a:gd name="T61" fmla="*/ 137 h 143"/>
                <a:gd name="T62" fmla="*/ 210 w 394"/>
                <a:gd name="T63" fmla="*/ 142 h 143"/>
                <a:gd name="T64" fmla="*/ 185 w 394"/>
                <a:gd name="T65" fmla="*/ 143 h 143"/>
                <a:gd name="T66" fmla="*/ 161 w 394"/>
                <a:gd name="T67" fmla="*/ 141 h 143"/>
                <a:gd name="T68" fmla="*/ 137 w 394"/>
                <a:gd name="T69" fmla="*/ 137 h 143"/>
                <a:gd name="T70" fmla="*/ 114 w 394"/>
                <a:gd name="T71" fmla="*/ 131 h 143"/>
                <a:gd name="T72" fmla="*/ 92 w 394"/>
                <a:gd name="T73" fmla="*/ 123 h 143"/>
                <a:gd name="T74" fmla="*/ 72 w 394"/>
                <a:gd name="T75" fmla="*/ 113 h 143"/>
                <a:gd name="T76" fmla="*/ 54 w 394"/>
                <a:gd name="T77" fmla="*/ 104 h 143"/>
                <a:gd name="T78" fmla="*/ 37 w 394"/>
                <a:gd name="T79" fmla="*/ 93 h 143"/>
                <a:gd name="T80" fmla="*/ 23 w 394"/>
                <a:gd name="T81" fmla="*/ 80 h 143"/>
                <a:gd name="T82" fmla="*/ 13 w 394"/>
                <a:gd name="T83" fmla="*/ 67 h 143"/>
                <a:gd name="T84" fmla="*/ 3 w 394"/>
                <a:gd name="T85" fmla="*/ 46 h 143"/>
                <a:gd name="T86" fmla="*/ 0 w 394"/>
                <a:gd name="T87" fmla="*/ 25 h 143"/>
                <a:gd name="T88" fmla="*/ 1 w 394"/>
                <a:gd name="T89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4" h="143">
                  <a:moveTo>
                    <a:pt x="1" y="13"/>
                  </a:moveTo>
                  <a:lnTo>
                    <a:pt x="1" y="19"/>
                  </a:lnTo>
                  <a:lnTo>
                    <a:pt x="6" y="34"/>
                  </a:lnTo>
                  <a:lnTo>
                    <a:pt x="10" y="44"/>
                  </a:lnTo>
                  <a:lnTo>
                    <a:pt x="17" y="55"/>
                  </a:lnTo>
                  <a:lnTo>
                    <a:pt x="21" y="60"/>
                  </a:lnTo>
                  <a:lnTo>
                    <a:pt x="26" y="65"/>
                  </a:lnTo>
                  <a:lnTo>
                    <a:pt x="32" y="70"/>
                  </a:lnTo>
                  <a:lnTo>
                    <a:pt x="38" y="75"/>
                  </a:lnTo>
                  <a:lnTo>
                    <a:pt x="54" y="84"/>
                  </a:lnTo>
                  <a:lnTo>
                    <a:pt x="71" y="92"/>
                  </a:lnTo>
                  <a:lnTo>
                    <a:pt x="80" y="96"/>
                  </a:lnTo>
                  <a:lnTo>
                    <a:pt x="90" y="99"/>
                  </a:lnTo>
                  <a:lnTo>
                    <a:pt x="100" y="103"/>
                  </a:lnTo>
                  <a:lnTo>
                    <a:pt x="109" y="106"/>
                  </a:lnTo>
                  <a:lnTo>
                    <a:pt x="120" y="108"/>
                  </a:lnTo>
                  <a:lnTo>
                    <a:pt x="130" y="111"/>
                  </a:lnTo>
                  <a:lnTo>
                    <a:pt x="141" y="113"/>
                  </a:lnTo>
                  <a:lnTo>
                    <a:pt x="152" y="115"/>
                  </a:lnTo>
                  <a:lnTo>
                    <a:pt x="163" y="116"/>
                  </a:lnTo>
                  <a:lnTo>
                    <a:pt x="174" y="117"/>
                  </a:lnTo>
                  <a:lnTo>
                    <a:pt x="185" y="117"/>
                  </a:lnTo>
                  <a:lnTo>
                    <a:pt x="197" y="117"/>
                  </a:lnTo>
                  <a:lnTo>
                    <a:pt x="208" y="117"/>
                  </a:lnTo>
                  <a:lnTo>
                    <a:pt x="219" y="115"/>
                  </a:lnTo>
                  <a:lnTo>
                    <a:pt x="230" y="113"/>
                  </a:lnTo>
                  <a:lnTo>
                    <a:pt x="239" y="110"/>
                  </a:lnTo>
                  <a:lnTo>
                    <a:pt x="261" y="105"/>
                  </a:lnTo>
                  <a:lnTo>
                    <a:pt x="281" y="97"/>
                  </a:lnTo>
                  <a:lnTo>
                    <a:pt x="291" y="93"/>
                  </a:lnTo>
                  <a:lnTo>
                    <a:pt x="300" y="88"/>
                  </a:lnTo>
                  <a:lnTo>
                    <a:pt x="309" y="84"/>
                  </a:lnTo>
                  <a:lnTo>
                    <a:pt x="318" y="79"/>
                  </a:lnTo>
                  <a:lnTo>
                    <a:pt x="334" y="69"/>
                  </a:lnTo>
                  <a:lnTo>
                    <a:pt x="350" y="59"/>
                  </a:lnTo>
                  <a:lnTo>
                    <a:pt x="363" y="49"/>
                  </a:lnTo>
                  <a:lnTo>
                    <a:pt x="374" y="39"/>
                  </a:lnTo>
                  <a:lnTo>
                    <a:pt x="381" y="29"/>
                  </a:lnTo>
                  <a:lnTo>
                    <a:pt x="388" y="21"/>
                  </a:lnTo>
                  <a:lnTo>
                    <a:pt x="391" y="12"/>
                  </a:lnTo>
                  <a:lnTo>
                    <a:pt x="392" y="5"/>
                  </a:lnTo>
                  <a:lnTo>
                    <a:pt x="391" y="2"/>
                  </a:lnTo>
                  <a:lnTo>
                    <a:pt x="391" y="0"/>
                  </a:lnTo>
                  <a:lnTo>
                    <a:pt x="392" y="1"/>
                  </a:lnTo>
                  <a:lnTo>
                    <a:pt x="393" y="5"/>
                  </a:lnTo>
                  <a:lnTo>
                    <a:pt x="394" y="13"/>
                  </a:lnTo>
                  <a:lnTo>
                    <a:pt x="392" y="22"/>
                  </a:lnTo>
                  <a:lnTo>
                    <a:pt x="388" y="34"/>
                  </a:lnTo>
                  <a:lnTo>
                    <a:pt x="381" y="46"/>
                  </a:lnTo>
                  <a:lnTo>
                    <a:pt x="376" y="51"/>
                  </a:lnTo>
                  <a:lnTo>
                    <a:pt x="370" y="58"/>
                  </a:lnTo>
                  <a:lnTo>
                    <a:pt x="365" y="64"/>
                  </a:lnTo>
                  <a:lnTo>
                    <a:pt x="358" y="70"/>
                  </a:lnTo>
                  <a:lnTo>
                    <a:pt x="343" y="82"/>
                  </a:lnTo>
                  <a:lnTo>
                    <a:pt x="328" y="94"/>
                  </a:lnTo>
                  <a:lnTo>
                    <a:pt x="309" y="106"/>
                  </a:lnTo>
                  <a:lnTo>
                    <a:pt x="291" y="117"/>
                  </a:lnTo>
                  <a:lnTo>
                    <a:pt x="280" y="122"/>
                  </a:lnTo>
                  <a:lnTo>
                    <a:pt x="269" y="127"/>
                  </a:lnTo>
                  <a:lnTo>
                    <a:pt x="258" y="131"/>
                  </a:lnTo>
                  <a:lnTo>
                    <a:pt x="246" y="134"/>
                  </a:lnTo>
                  <a:lnTo>
                    <a:pt x="234" y="137"/>
                  </a:lnTo>
                  <a:lnTo>
                    <a:pt x="222" y="140"/>
                  </a:lnTo>
                  <a:lnTo>
                    <a:pt x="210" y="142"/>
                  </a:lnTo>
                  <a:lnTo>
                    <a:pt x="198" y="143"/>
                  </a:lnTo>
                  <a:lnTo>
                    <a:pt x="185" y="143"/>
                  </a:lnTo>
                  <a:lnTo>
                    <a:pt x="173" y="143"/>
                  </a:lnTo>
                  <a:lnTo>
                    <a:pt x="161" y="141"/>
                  </a:lnTo>
                  <a:lnTo>
                    <a:pt x="148" y="140"/>
                  </a:lnTo>
                  <a:lnTo>
                    <a:pt x="137" y="137"/>
                  </a:lnTo>
                  <a:lnTo>
                    <a:pt x="125" y="134"/>
                  </a:lnTo>
                  <a:lnTo>
                    <a:pt x="114" y="131"/>
                  </a:lnTo>
                  <a:lnTo>
                    <a:pt x="103" y="127"/>
                  </a:lnTo>
                  <a:lnTo>
                    <a:pt x="92" y="123"/>
                  </a:lnTo>
                  <a:lnTo>
                    <a:pt x="82" y="119"/>
                  </a:lnTo>
                  <a:lnTo>
                    <a:pt x="72" y="113"/>
                  </a:lnTo>
                  <a:lnTo>
                    <a:pt x="62" y="109"/>
                  </a:lnTo>
                  <a:lnTo>
                    <a:pt x="54" y="104"/>
                  </a:lnTo>
                  <a:lnTo>
                    <a:pt x="45" y="98"/>
                  </a:lnTo>
                  <a:lnTo>
                    <a:pt x="37" y="93"/>
                  </a:lnTo>
                  <a:lnTo>
                    <a:pt x="30" y="86"/>
                  </a:lnTo>
                  <a:lnTo>
                    <a:pt x="23" y="80"/>
                  </a:lnTo>
                  <a:lnTo>
                    <a:pt x="18" y="73"/>
                  </a:lnTo>
                  <a:lnTo>
                    <a:pt x="13" y="67"/>
                  </a:lnTo>
                  <a:lnTo>
                    <a:pt x="9" y="59"/>
                  </a:lnTo>
                  <a:lnTo>
                    <a:pt x="3" y="46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DDD8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3" tIns="22856" rIns="45713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9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04800" y="1489792"/>
            <a:ext cx="3975100" cy="265457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  <a:ea typeface="Roboto Condensed Light" panose="02000000000000000000" pitchFamily="2" charset="0"/>
                <a:cs typeface="Arial" panose="020B0604020202020204" pitchFamily="34" charset="0"/>
              </a:rPr>
              <a:t>Les stratégies implicites de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  <a:ea typeface="Roboto Condensed Light" panose="02000000000000000000" pitchFamily="2" charset="0"/>
                <a:cs typeface="Arial" panose="020B0604020202020204" pitchFamily="34" charset="0"/>
              </a:rPr>
              <a:t>la reconnaissance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  <a:ea typeface="Roboto Condensed Light" panose="02000000000000000000" pitchFamily="2" charset="0"/>
                <a:cs typeface="Arial" panose="020B0604020202020204" pitchFamily="34" charset="0"/>
              </a:rPr>
              <a:t>Mettre l'accent sur une réalisation spécifique.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  <a:ea typeface="Roboto Condensed Light" panose="02000000000000000000" pitchFamily="2" charset="0"/>
                <a:cs typeface="Arial" panose="020B0604020202020204" pitchFamily="34" charset="0"/>
              </a:rPr>
              <a:t>La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  <a:ea typeface="Roboto Condensed Light" panose="02000000000000000000" pitchFamily="2" charset="0"/>
                <a:cs typeface="Arial" panose="020B0604020202020204" pitchFamily="34" charset="0"/>
              </a:rPr>
              <a:t>reconnaissance est la clé de la motivation, les employés veulent se sentir valorisés, appréciés.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  <a:ea typeface="Roboto Condensed Light" panose="02000000000000000000" pitchFamily="2" charset="0"/>
                <a:cs typeface="Arial" panose="020B0604020202020204" pitchFamily="34" charset="0"/>
              </a:rPr>
              <a:t>Le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  <a:ea typeface="Roboto Condensed Light" panose="02000000000000000000" pitchFamily="2" charset="0"/>
                <a:cs typeface="Arial" panose="020B0604020202020204" pitchFamily="34" charset="0"/>
              </a:rPr>
              <a:t>niveau de reconnaissance est étroitement liée à la performance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  <a:ea typeface="Roboto Condensed Light" panose="02000000000000000000" pitchFamily="2" charset="0"/>
                <a:cs typeface="Arial" panose="020B0604020202020204" pitchFamily="34" charset="0"/>
              </a:rPr>
              <a:t>.</a:t>
            </a:r>
            <a:endParaRPr lang="fr-FR" dirty="0">
              <a:solidFill>
                <a:srgbClr val="17375E"/>
              </a:solidFill>
              <a:latin typeface="Gill Sans" panose="020B060402020202020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6" name="TextBox 13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spc="-75" smtClean="0">
                <a:solidFill>
                  <a:srgbClr val="C2113A"/>
                </a:solidFill>
                <a:latin typeface="Gill Sans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MOTIVER VOS EMPLOYÉS</a:t>
            </a:r>
            <a:endParaRPr lang="en-US" b="1" spc="-75" dirty="0">
              <a:solidFill>
                <a:srgbClr val="C2113A"/>
              </a:solidFill>
              <a:latin typeface="Gill Sans" panose="020B060402020202020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19074C4-01B3-452B-AAD3-1319858B2ED6}" type="slidenum">
              <a:rPr lang="fr-FR" sz="1200" smtClean="0">
                <a:latin typeface="Gill Sans" panose="020B0604020202020204"/>
              </a:rPr>
              <a:pPr algn="ctr"/>
              <a:t>9</a:t>
            </a:fld>
            <a:r>
              <a:rPr lang="fr-FR" sz="1200" smtClean="0">
                <a:latin typeface="Gill Sans" panose="020B0604020202020204"/>
              </a:rPr>
              <a:t> / 19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696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9564</TotalTime>
  <Words>835</Words>
  <Application>Microsoft Office PowerPoint</Application>
  <PresentationFormat>Affichage à l'écran (4:3)</PresentationFormat>
  <Paragraphs>130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38" baseType="lpstr">
      <vt:lpstr>ＭＳ Ｐゴシック</vt:lpstr>
      <vt:lpstr>ＭＳ Ｐゴシック</vt:lpstr>
      <vt:lpstr>Angsana New</vt:lpstr>
      <vt:lpstr>Arial</vt:lpstr>
      <vt:lpstr>Calibri</vt:lpstr>
      <vt:lpstr>Cordia New</vt:lpstr>
      <vt:lpstr>Gill Sans</vt:lpstr>
      <vt:lpstr>Gill Sans MT</vt:lpstr>
      <vt:lpstr>Lato</vt:lpstr>
      <vt:lpstr>Lato Black</vt:lpstr>
      <vt:lpstr>Lato Light</vt:lpstr>
      <vt:lpstr>Lato Regular</vt:lpstr>
      <vt:lpstr>Roboto</vt:lpstr>
      <vt:lpstr>Roboto Condensed</vt:lpstr>
      <vt:lpstr>Roboto Condensed Light</vt:lpstr>
      <vt:lpstr>Thème Office</vt:lpstr>
      <vt:lpstr>Content empty</vt:lpstr>
      <vt:lpstr>Back cover</vt:lpstr>
      <vt:lpstr>1_Content empty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Oussama Benbila</dc:creator>
  <cp:lastModifiedBy>SD</cp:lastModifiedBy>
  <cp:revision>290</cp:revision>
  <dcterms:created xsi:type="dcterms:W3CDTF">2015-12-09T11:43:05Z</dcterms:created>
  <dcterms:modified xsi:type="dcterms:W3CDTF">2019-06-22T09:38:17Z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DED4B55B-8859-43BA-A556-E5C8100BD84A</vt:lpwstr>
  </property>
  <property fmtid="{D5CDD505-2E9C-101B-9397-08002B2CF9AE}" pid="3" name="ArticulatePath">
    <vt:lpwstr>A4 Mieux comminiquer à l'écrit USAID Module Presentation</vt:lpwstr>
  </property>
</Properties>
</file>